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hal\Downloads\CN_Mobiles+-+Data%20(Ach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chal\Downloads\CN_Mobiles+-+Data%20(Ach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a:t>ROC Curve</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spPr>
            <a:ln w="25400">
              <a:noFill/>
            </a:ln>
            <a:effectLst/>
          </c:spPr>
          <c:marker>
            <c:symbol val="circle"/>
            <c:size val="4"/>
            <c:spPr>
              <a:solidFill>
                <a:schemeClr val="accent1"/>
              </a:solidFill>
              <a:ln w="9525" cap="flat" cmpd="sng" algn="ctr">
                <a:solidFill>
                  <a:schemeClr val="accent1"/>
                </a:solidFill>
                <a:round/>
              </a:ln>
              <a:effectLst/>
            </c:spPr>
          </c:marker>
          <c:xVal>
            <c:numRef>
              <c:f>'Model Evaluation Training Data'!$AM$4:$AM$28004</c:f>
              <c:numCache>
                <c:formatCode>General</c:formatCode>
                <c:ptCount val="28001"/>
                <c:pt idx="0">
                  <c:v>1</c:v>
                </c:pt>
                <c:pt idx="1">
                  <c:v>0.99991642988467322</c:v>
                </c:pt>
                <c:pt idx="2">
                  <c:v>0.99983285976934644</c:v>
                </c:pt>
                <c:pt idx="3">
                  <c:v>0.99974928965401977</c:v>
                </c:pt>
                <c:pt idx="4">
                  <c:v>0.99966571953869299</c:v>
                </c:pt>
                <c:pt idx="5">
                  <c:v>0.99958214942336621</c:v>
                </c:pt>
                <c:pt idx="6">
                  <c:v>0.99958214942336621</c:v>
                </c:pt>
                <c:pt idx="7">
                  <c:v>0.99958214942336621</c:v>
                </c:pt>
                <c:pt idx="8">
                  <c:v>0.99949857930803943</c:v>
                </c:pt>
                <c:pt idx="9">
                  <c:v>0.99941500919271264</c:v>
                </c:pt>
                <c:pt idx="10">
                  <c:v>0.99933143907738597</c:v>
                </c:pt>
                <c:pt idx="11">
                  <c:v>0.99924786896205919</c:v>
                </c:pt>
                <c:pt idx="12">
                  <c:v>0.99916429884673241</c:v>
                </c:pt>
                <c:pt idx="13">
                  <c:v>0.99908072873140563</c:v>
                </c:pt>
                <c:pt idx="14">
                  <c:v>0.99899715861607885</c:v>
                </c:pt>
                <c:pt idx="15">
                  <c:v>0.99891358850075218</c:v>
                </c:pt>
                <c:pt idx="16">
                  <c:v>0.9988300183854254</c:v>
                </c:pt>
                <c:pt idx="17">
                  <c:v>0.99874644827009862</c:v>
                </c:pt>
                <c:pt idx="18">
                  <c:v>0.99866287815477184</c:v>
                </c:pt>
                <c:pt idx="19">
                  <c:v>0.99857930803944506</c:v>
                </c:pt>
                <c:pt idx="20">
                  <c:v>0.99849573792411839</c:v>
                </c:pt>
                <c:pt idx="21">
                  <c:v>0.99841216780879161</c:v>
                </c:pt>
                <c:pt idx="22">
                  <c:v>0.99841216780879161</c:v>
                </c:pt>
                <c:pt idx="23">
                  <c:v>0.99832859769346483</c:v>
                </c:pt>
                <c:pt idx="24">
                  <c:v>0.99824502757813804</c:v>
                </c:pt>
                <c:pt idx="25">
                  <c:v>0.99816145746281126</c:v>
                </c:pt>
                <c:pt idx="26">
                  <c:v>0.99807788734748459</c:v>
                </c:pt>
                <c:pt idx="27">
                  <c:v>0.99799431723215781</c:v>
                </c:pt>
                <c:pt idx="28">
                  <c:v>0.99799431723215781</c:v>
                </c:pt>
                <c:pt idx="29">
                  <c:v>0.99791074711683103</c:v>
                </c:pt>
                <c:pt idx="30">
                  <c:v>0.99791074711683103</c:v>
                </c:pt>
                <c:pt idx="31">
                  <c:v>0.99782717700150425</c:v>
                </c:pt>
                <c:pt idx="32">
                  <c:v>0.99774360688617747</c:v>
                </c:pt>
                <c:pt idx="33">
                  <c:v>0.99766003677085069</c:v>
                </c:pt>
                <c:pt idx="34">
                  <c:v>0.99757646665552402</c:v>
                </c:pt>
                <c:pt idx="35">
                  <c:v>0.99749289654019724</c:v>
                </c:pt>
                <c:pt idx="36">
                  <c:v>0.99740932642487046</c:v>
                </c:pt>
                <c:pt idx="37">
                  <c:v>0.99732575630954368</c:v>
                </c:pt>
                <c:pt idx="38">
                  <c:v>0.9972421861942169</c:v>
                </c:pt>
                <c:pt idx="39">
                  <c:v>0.99715861607889023</c:v>
                </c:pt>
                <c:pt idx="40">
                  <c:v>0.99707504596356344</c:v>
                </c:pt>
                <c:pt idx="41">
                  <c:v>0.99699147584823666</c:v>
                </c:pt>
                <c:pt idx="42">
                  <c:v>0.99690790573290988</c:v>
                </c:pt>
                <c:pt idx="43">
                  <c:v>0.9968243356175831</c:v>
                </c:pt>
                <c:pt idx="44">
                  <c:v>0.99674076550225643</c:v>
                </c:pt>
                <c:pt idx="45">
                  <c:v>0.99665719538692965</c:v>
                </c:pt>
                <c:pt idx="46">
                  <c:v>0.99665719538692965</c:v>
                </c:pt>
                <c:pt idx="47">
                  <c:v>0.99657362527160287</c:v>
                </c:pt>
                <c:pt idx="48">
                  <c:v>0.99657362527160287</c:v>
                </c:pt>
                <c:pt idx="49">
                  <c:v>0.99649005515627609</c:v>
                </c:pt>
                <c:pt idx="50">
                  <c:v>0.99640648504094931</c:v>
                </c:pt>
                <c:pt idx="51">
                  <c:v>0.99632291492562264</c:v>
                </c:pt>
                <c:pt idx="52">
                  <c:v>0.99623934481029586</c:v>
                </c:pt>
                <c:pt idx="53">
                  <c:v>0.99615577469496908</c:v>
                </c:pt>
                <c:pt idx="54">
                  <c:v>0.9960722045796423</c:v>
                </c:pt>
                <c:pt idx="55">
                  <c:v>0.9960722045796423</c:v>
                </c:pt>
                <c:pt idx="56">
                  <c:v>0.99598863446431551</c:v>
                </c:pt>
                <c:pt idx="57">
                  <c:v>0.99590506434898884</c:v>
                </c:pt>
                <c:pt idx="58">
                  <c:v>0.99590506434898884</c:v>
                </c:pt>
                <c:pt idx="59">
                  <c:v>0.99582149423366206</c:v>
                </c:pt>
                <c:pt idx="60">
                  <c:v>0.99573792411833528</c:v>
                </c:pt>
                <c:pt idx="61">
                  <c:v>0.9956543540030085</c:v>
                </c:pt>
                <c:pt idx="62">
                  <c:v>0.99557078388768172</c:v>
                </c:pt>
                <c:pt idx="63">
                  <c:v>0.99557078388768172</c:v>
                </c:pt>
                <c:pt idx="64">
                  <c:v>0.99548721377235505</c:v>
                </c:pt>
                <c:pt idx="65">
                  <c:v>0.99540364365702827</c:v>
                </c:pt>
                <c:pt idx="66">
                  <c:v>0.99532007354170149</c:v>
                </c:pt>
                <c:pt idx="67">
                  <c:v>0.99523650342637471</c:v>
                </c:pt>
                <c:pt idx="68">
                  <c:v>0.99515293331104793</c:v>
                </c:pt>
                <c:pt idx="69">
                  <c:v>0.99506936319572126</c:v>
                </c:pt>
                <c:pt idx="70">
                  <c:v>0.99506936319572126</c:v>
                </c:pt>
                <c:pt idx="71">
                  <c:v>0.99498579308039448</c:v>
                </c:pt>
                <c:pt idx="72">
                  <c:v>0.9949022229650677</c:v>
                </c:pt>
                <c:pt idx="73">
                  <c:v>0.99481865284974091</c:v>
                </c:pt>
                <c:pt idx="74">
                  <c:v>0.99473508273441413</c:v>
                </c:pt>
                <c:pt idx="75">
                  <c:v>0.99465151261908746</c:v>
                </c:pt>
                <c:pt idx="76">
                  <c:v>0.99456794250376068</c:v>
                </c:pt>
                <c:pt idx="77">
                  <c:v>0.9944843723884339</c:v>
                </c:pt>
                <c:pt idx="78">
                  <c:v>0.99440080227310712</c:v>
                </c:pt>
                <c:pt idx="79">
                  <c:v>0.99431723215778034</c:v>
                </c:pt>
                <c:pt idx="80">
                  <c:v>0.99423366204245367</c:v>
                </c:pt>
                <c:pt idx="81">
                  <c:v>0.99415009192712689</c:v>
                </c:pt>
                <c:pt idx="82">
                  <c:v>0.99406652181180011</c:v>
                </c:pt>
                <c:pt idx="83">
                  <c:v>0.99398295169647333</c:v>
                </c:pt>
                <c:pt idx="84">
                  <c:v>0.99389938158114655</c:v>
                </c:pt>
                <c:pt idx="85">
                  <c:v>0.99381581146581988</c:v>
                </c:pt>
                <c:pt idx="86">
                  <c:v>0.9937322413504931</c:v>
                </c:pt>
                <c:pt idx="87">
                  <c:v>0.99364867123516631</c:v>
                </c:pt>
                <c:pt idx="88">
                  <c:v>0.99356510111983953</c:v>
                </c:pt>
                <c:pt idx="89">
                  <c:v>0.99348153100451275</c:v>
                </c:pt>
                <c:pt idx="90">
                  <c:v>0.99339796088918608</c:v>
                </c:pt>
                <c:pt idx="91">
                  <c:v>0.9933143907738593</c:v>
                </c:pt>
                <c:pt idx="92">
                  <c:v>0.99323082065853252</c:v>
                </c:pt>
                <c:pt idx="93">
                  <c:v>0.99314725054320574</c:v>
                </c:pt>
                <c:pt idx="94">
                  <c:v>0.99306368042787896</c:v>
                </c:pt>
                <c:pt idx="95">
                  <c:v>0.99298011031255218</c:v>
                </c:pt>
                <c:pt idx="96">
                  <c:v>0.99298011031255218</c:v>
                </c:pt>
                <c:pt idx="97">
                  <c:v>0.99289654019722551</c:v>
                </c:pt>
                <c:pt idx="98">
                  <c:v>0.99281297008189873</c:v>
                </c:pt>
                <c:pt idx="99">
                  <c:v>0.99281297008189873</c:v>
                </c:pt>
                <c:pt idx="100">
                  <c:v>0.99272939996657195</c:v>
                </c:pt>
                <c:pt idx="101">
                  <c:v>0.99264582985124517</c:v>
                </c:pt>
                <c:pt idx="102">
                  <c:v>0.99256225973591838</c:v>
                </c:pt>
                <c:pt idx="103">
                  <c:v>0.99247868962059171</c:v>
                </c:pt>
                <c:pt idx="104">
                  <c:v>0.99239511950526493</c:v>
                </c:pt>
                <c:pt idx="105">
                  <c:v>0.99231154938993815</c:v>
                </c:pt>
                <c:pt idx="106">
                  <c:v>0.99222797927461137</c:v>
                </c:pt>
                <c:pt idx="107">
                  <c:v>0.99214440915928459</c:v>
                </c:pt>
                <c:pt idx="108">
                  <c:v>0.99206083904395792</c:v>
                </c:pt>
                <c:pt idx="109">
                  <c:v>0.99197726892863114</c:v>
                </c:pt>
                <c:pt idx="110">
                  <c:v>0.99189369881330436</c:v>
                </c:pt>
                <c:pt idx="111">
                  <c:v>0.99181012869797758</c:v>
                </c:pt>
                <c:pt idx="112">
                  <c:v>0.9917265585826508</c:v>
                </c:pt>
                <c:pt idx="113">
                  <c:v>0.99164298846732413</c:v>
                </c:pt>
                <c:pt idx="114">
                  <c:v>0.99155941835199735</c:v>
                </c:pt>
                <c:pt idx="115">
                  <c:v>0.99155941835199735</c:v>
                </c:pt>
                <c:pt idx="116">
                  <c:v>0.99147584823667056</c:v>
                </c:pt>
                <c:pt idx="117">
                  <c:v>0.99147584823667056</c:v>
                </c:pt>
                <c:pt idx="118">
                  <c:v>0.99147584823667056</c:v>
                </c:pt>
                <c:pt idx="119">
                  <c:v>0.99147584823667056</c:v>
                </c:pt>
                <c:pt idx="120">
                  <c:v>0.99139227812134378</c:v>
                </c:pt>
                <c:pt idx="121">
                  <c:v>0.99139227812134378</c:v>
                </c:pt>
                <c:pt idx="122">
                  <c:v>0.991308708006017</c:v>
                </c:pt>
                <c:pt idx="123">
                  <c:v>0.99122513789069033</c:v>
                </c:pt>
                <c:pt idx="124">
                  <c:v>0.99122513789069033</c:v>
                </c:pt>
                <c:pt idx="125">
                  <c:v>0.99114156777536355</c:v>
                </c:pt>
                <c:pt idx="126">
                  <c:v>0.99105799766003677</c:v>
                </c:pt>
                <c:pt idx="127">
                  <c:v>0.99097442754470999</c:v>
                </c:pt>
                <c:pt idx="128">
                  <c:v>0.99097442754470999</c:v>
                </c:pt>
                <c:pt idx="129">
                  <c:v>0.99089085742938321</c:v>
                </c:pt>
                <c:pt idx="130">
                  <c:v>0.99080728731405654</c:v>
                </c:pt>
                <c:pt idx="131">
                  <c:v>0.99072371719872976</c:v>
                </c:pt>
                <c:pt idx="132">
                  <c:v>0.99064014708340298</c:v>
                </c:pt>
                <c:pt idx="133">
                  <c:v>0.9905565769680762</c:v>
                </c:pt>
                <c:pt idx="134">
                  <c:v>0.99047300685274942</c:v>
                </c:pt>
                <c:pt idx="135">
                  <c:v>0.99038943673742275</c:v>
                </c:pt>
                <c:pt idx="136">
                  <c:v>0.99030586662209596</c:v>
                </c:pt>
                <c:pt idx="137">
                  <c:v>0.99022229650676918</c:v>
                </c:pt>
                <c:pt idx="138">
                  <c:v>0.9901387263914424</c:v>
                </c:pt>
                <c:pt idx="139">
                  <c:v>0.99005515627611562</c:v>
                </c:pt>
                <c:pt idx="140">
                  <c:v>0.98997158616078895</c:v>
                </c:pt>
                <c:pt idx="141">
                  <c:v>0.98988801604546217</c:v>
                </c:pt>
                <c:pt idx="142">
                  <c:v>0.98980444593013539</c:v>
                </c:pt>
                <c:pt idx="143">
                  <c:v>0.98972087581480861</c:v>
                </c:pt>
                <c:pt idx="144">
                  <c:v>0.98963730569948183</c:v>
                </c:pt>
                <c:pt idx="145">
                  <c:v>0.98955373558415516</c:v>
                </c:pt>
                <c:pt idx="146">
                  <c:v>0.98947016546882838</c:v>
                </c:pt>
                <c:pt idx="147">
                  <c:v>0.9893865953535016</c:v>
                </c:pt>
                <c:pt idx="148">
                  <c:v>0.98930302523817482</c:v>
                </c:pt>
                <c:pt idx="149">
                  <c:v>0.98921945512284803</c:v>
                </c:pt>
                <c:pt idx="150">
                  <c:v>0.98913588500752136</c:v>
                </c:pt>
                <c:pt idx="151">
                  <c:v>0.98905231489219458</c:v>
                </c:pt>
                <c:pt idx="152">
                  <c:v>0.9889687447768678</c:v>
                </c:pt>
                <c:pt idx="153">
                  <c:v>0.9889687447768678</c:v>
                </c:pt>
                <c:pt idx="154">
                  <c:v>0.98888517466154102</c:v>
                </c:pt>
                <c:pt idx="155">
                  <c:v>0.98880160454621424</c:v>
                </c:pt>
                <c:pt idx="156">
                  <c:v>0.98880160454621424</c:v>
                </c:pt>
                <c:pt idx="157">
                  <c:v>0.98871803443088746</c:v>
                </c:pt>
                <c:pt idx="158">
                  <c:v>0.98863446431556079</c:v>
                </c:pt>
                <c:pt idx="159">
                  <c:v>0.98863446431556079</c:v>
                </c:pt>
                <c:pt idx="160">
                  <c:v>0.98855089420023401</c:v>
                </c:pt>
                <c:pt idx="161">
                  <c:v>0.98846732408490723</c:v>
                </c:pt>
                <c:pt idx="162">
                  <c:v>0.98838375396958045</c:v>
                </c:pt>
                <c:pt idx="163">
                  <c:v>0.98830018385425367</c:v>
                </c:pt>
                <c:pt idx="164">
                  <c:v>0.98830018385425367</c:v>
                </c:pt>
                <c:pt idx="165">
                  <c:v>0.988216613738927</c:v>
                </c:pt>
                <c:pt idx="166">
                  <c:v>0.988216613738927</c:v>
                </c:pt>
                <c:pt idx="167">
                  <c:v>0.98813304362360022</c:v>
                </c:pt>
                <c:pt idx="168">
                  <c:v>0.98804947350827343</c:v>
                </c:pt>
                <c:pt idx="169">
                  <c:v>0.98796590339294665</c:v>
                </c:pt>
                <c:pt idx="170">
                  <c:v>0.98788233327761987</c:v>
                </c:pt>
                <c:pt idx="171">
                  <c:v>0.9877987631622932</c:v>
                </c:pt>
                <c:pt idx="172">
                  <c:v>0.98771519304696642</c:v>
                </c:pt>
                <c:pt idx="173">
                  <c:v>0.98771519304696642</c:v>
                </c:pt>
                <c:pt idx="174">
                  <c:v>0.98763162293163964</c:v>
                </c:pt>
                <c:pt idx="175">
                  <c:v>0.98754805281631286</c:v>
                </c:pt>
                <c:pt idx="176">
                  <c:v>0.98746448270098608</c:v>
                </c:pt>
                <c:pt idx="177">
                  <c:v>0.98738091258565941</c:v>
                </c:pt>
                <c:pt idx="178">
                  <c:v>0.98729734247033263</c:v>
                </c:pt>
                <c:pt idx="179">
                  <c:v>0.98721377235500585</c:v>
                </c:pt>
                <c:pt idx="180">
                  <c:v>0.98713020223967907</c:v>
                </c:pt>
                <c:pt idx="181">
                  <c:v>0.98713020223967907</c:v>
                </c:pt>
                <c:pt idx="182">
                  <c:v>0.98704663212435229</c:v>
                </c:pt>
                <c:pt idx="183">
                  <c:v>0.98696306200902562</c:v>
                </c:pt>
                <c:pt idx="184">
                  <c:v>0.98687949189369883</c:v>
                </c:pt>
                <c:pt idx="185">
                  <c:v>0.98679592177837205</c:v>
                </c:pt>
                <c:pt idx="186">
                  <c:v>0.98679592177837205</c:v>
                </c:pt>
                <c:pt idx="187">
                  <c:v>0.98671235166304527</c:v>
                </c:pt>
                <c:pt idx="188">
                  <c:v>0.98662878154771849</c:v>
                </c:pt>
                <c:pt idx="189">
                  <c:v>0.98654521143239182</c:v>
                </c:pt>
                <c:pt idx="190">
                  <c:v>0.98646164131706504</c:v>
                </c:pt>
                <c:pt idx="191">
                  <c:v>0.98637807120173826</c:v>
                </c:pt>
                <c:pt idx="192">
                  <c:v>0.98629450108641148</c:v>
                </c:pt>
                <c:pt idx="193">
                  <c:v>0.9862109309710847</c:v>
                </c:pt>
                <c:pt idx="194">
                  <c:v>0.98612736085575803</c:v>
                </c:pt>
                <c:pt idx="195">
                  <c:v>0.98612736085575803</c:v>
                </c:pt>
                <c:pt idx="196">
                  <c:v>0.98612736085575803</c:v>
                </c:pt>
                <c:pt idx="197">
                  <c:v>0.98604379074043125</c:v>
                </c:pt>
                <c:pt idx="198">
                  <c:v>0.98596022062510447</c:v>
                </c:pt>
                <c:pt idx="199">
                  <c:v>0.98587665050977769</c:v>
                </c:pt>
                <c:pt idx="200">
                  <c:v>0.98587665050977769</c:v>
                </c:pt>
                <c:pt idx="201">
                  <c:v>0.9857930803944509</c:v>
                </c:pt>
                <c:pt idx="202">
                  <c:v>0.98570951027912423</c:v>
                </c:pt>
                <c:pt idx="203">
                  <c:v>0.98562594016379745</c:v>
                </c:pt>
                <c:pt idx="204">
                  <c:v>0.98554237004847067</c:v>
                </c:pt>
                <c:pt idx="205">
                  <c:v>0.98545879993314389</c:v>
                </c:pt>
                <c:pt idx="206">
                  <c:v>0.98537522981781711</c:v>
                </c:pt>
                <c:pt idx="207">
                  <c:v>0.98529165970249044</c:v>
                </c:pt>
                <c:pt idx="208">
                  <c:v>0.98520808958716366</c:v>
                </c:pt>
                <c:pt idx="209">
                  <c:v>0.98512451947183688</c:v>
                </c:pt>
                <c:pt idx="210">
                  <c:v>0.9850409493565101</c:v>
                </c:pt>
                <c:pt idx="211">
                  <c:v>0.98495737924118332</c:v>
                </c:pt>
                <c:pt idx="212">
                  <c:v>0.98487380912585665</c:v>
                </c:pt>
                <c:pt idx="213">
                  <c:v>0.98479023901052987</c:v>
                </c:pt>
                <c:pt idx="214">
                  <c:v>0.98470666889520309</c:v>
                </c:pt>
                <c:pt idx="215">
                  <c:v>0.9846230987798763</c:v>
                </c:pt>
                <c:pt idx="216">
                  <c:v>0.98453952866454952</c:v>
                </c:pt>
                <c:pt idx="217">
                  <c:v>0.98445595854922274</c:v>
                </c:pt>
                <c:pt idx="218">
                  <c:v>0.98437238843389607</c:v>
                </c:pt>
                <c:pt idx="219">
                  <c:v>0.98428881831856929</c:v>
                </c:pt>
                <c:pt idx="220">
                  <c:v>0.98420524820324251</c:v>
                </c:pt>
                <c:pt idx="221">
                  <c:v>0.98412167808791573</c:v>
                </c:pt>
                <c:pt idx="222">
                  <c:v>0.98403810797258895</c:v>
                </c:pt>
                <c:pt idx="223">
                  <c:v>0.98395453785726228</c:v>
                </c:pt>
                <c:pt idx="224">
                  <c:v>0.9838709677419355</c:v>
                </c:pt>
                <c:pt idx="225">
                  <c:v>0.98378739762660872</c:v>
                </c:pt>
                <c:pt idx="226">
                  <c:v>0.98370382751128194</c:v>
                </c:pt>
                <c:pt idx="227">
                  <c:v>0.98362025739595516</c:v>
                </c:pt>
                <c:pt idx="228">
                  <c:v>0.98353668728062849</c:v>
                </c:pt>
                <c:pt idx="229">
                  <c:v>0.9834531171653017</c:v>
                </c:pt>
                <c:pt idx="230">
                  <c:v>0.98336954704997492</c:v>
                </c:pt>
                <c:pt idx="231">
                  <c:v>0.98328597693464814</c:v>
                </c:pt>
                <c:pt idx="232">
                  <c:v>0.98320240681932136</c:v>
                </c:pt>
                <c:pt idx="233">
                  <c:v>0.98311883670399469</c:v>
                </c:pt>
                <c:pt idx="234">
                  <c:v>0.98303526658866791</c:v>
                </c:pt>
                <c:pt idx="235">
                  <c:v>0.98295169647334113</c:v>
                </c:pt>
                <c:pt idx="236">
                  <c:v>0.98286812635801435</c:v>
                </c:pt>
                <c:pt idx="237">
                  <c:v>0.98278455624268757</c:v>
                </c:pt>
                <c:pt idx="238">
                  <c:v>0.9827009861273609</c:v>
                </c:pt>
                <c:pt idx="239">
                  <c:v>0.98261741601203412</c:v>
                </c:pt>
                <c:pt idx="240">
                  <c:v>0.98261741601203412</c:v>
                </c:pt>
                <c:pt idx="241">
                  <c:v>0.98253384589670734</c:v>
                </c:pt>
                <c:pt idx="242">
                  <c:v>0.98245027578138056</c:v>
                </c:pt>
                <c:pt idx="243">
                  <c:v>0.98236670566605377</c:v>
                </c:pt>
                <c:pt idx="244">
                  <c:v>0.9822831355507271</c:v>
                </c:pt>
                <c:pt idx="245">
                  <c:v>0.98219956543540032</c:v>
                </c:pt>
                <c:pt idx="246">
                  <c:v>0.98211599532007354</c:v>
                </c:pt>
                <c:pt idx="247">
                  <c:v>0.98211599532007354</c:v>
                </c:pt>
                <c:pt idx="248">
                  <c:v>0.98203242520474676</c:v>
                </c:pt>
                <c:pt idx="249">
                  <c:v>0.98203242520474676</c:v>
                </c:pt>
                <c:pt idx="250">
                  <c:v>0.98203242520474676</c:v>
                </c:pt>
                <c:pt idx="251">
                  <c:v>0.98194885508941998</c:v>
                </c:pt>
                <c:pt idx="252">
                  <c:v>0.98186528497409331</c:v>
                </c:pt>
                <c:pt idx="253">
                  <c:v>0.98178171485876653</c:v>
                </c:pt>
                <c:pt idx="254">
                  <c:v>0.98169814474343975</c:v>
                </c:pt>
                <c:pt idx="255">
                  <c:v>0.98161457462811297</c:v>
                </c:pt>
                <c:pt idx="256">
                  <c:v>0.98153100451278619</c:v>
                </c:pt>
                <c:pt idx="257">
                  <c:v>0.98144743439745952</c:v>
                </c:pt>
                <c:pt idx="258">
                  <c:v>0.98136386428213274</c:v>
                </c:pt>
                <c:pt idx="259">
                  <c:v>0.98128029416680596</c:v>
                </c:pt>
                <c:pt idx="260">
                  <c:v>0.98119672405147917</c:v>
                </c:pt>
                <c:pt idx="261">
                  <c:v>0.98111315393615239</c:v>
                </c:pt>
                <c:pt idx="262">
                  <c:v>0.98102958382082572</c:v>
                </c:pt>
                <c:pt idx="263">
                  <c:v>0.98094601370549894</c:v>
                </c:pt>
                <c:pt idx="264">
                  <c:v>0.98086244359017216</c:v>
                </c:pt>
                <c:pt idx="265">
                  <c:v>0.98077887347484538</c:v>
                </c:pt>
                <c:pt idx="266">
                  <c:v>0.9806953033595186</c:v>
                </c:pt>
                <c:pt idx="267">
                  <c:v>0.98061173324419193</c:v>
                </c:pt>
                <c:pt idx="268">
                  <c:v>0.98052816312886515</c:v>
                </c:pt>
                <c:pt idx="269">
                  <c:v>0.98052816312886515</c:v>
                </c:pt>
                <c:pt idx="270">
                  <c:v>0.98044459301353837</c:v>
                </c:pt>
                <c:pt idx="271">
                  <c:v>0.98044459301353837</c:v>
                </c:pt>
                <c:pt idx="272">
                  <c:v>0.98036102289821159</c:v>
                </c:pt>
                <c:pt idx="273">
                  <c:v>0.98027745278288481</c:v>
                </c:pt>
                <c:pt idx="274">
                  <c:v>0.98027745278288481</c:v>
                </c:pt>
                <c:pt idx="275">
                  <c:v>0.98019388266755803</c:v>
                </c:pt>
                <c:pt idx="276">
                  <c:v>0.98011031255223136</c:v>
                </c:pt>
                <c:pt idx="277">
                  <c:v>0.98002674243690457</c:v>
                </c:pt>
                <c:pt idx="278">
                  <c:v>0.97994317232157779</c:v>
                </c:pt>
                <c:pt idx="279">
                  <c:v>0.97985960220625101</c:v>
                </c:pt>
                <c:pt idx="280">
                  <c:v>0.97977603209092434</c:v>
                </c:pt>
                <c:pt idx="281">
                  <c:v>0.97969246197559756</c:v>
                </c:pt>
                <c:pt idx="282">
                  <c:v>0.97969246197559756</c:v>
                </c:pt>
                <c:pt idx="283">
                  <c:v>0.97960889186027078</c:v>
                </c:pt>
                <c:pt idx="284">
                  <c:v>0.97960889186027078</c:v>
                </c:pt>
                <c:pt idx="285">
                  <c:v>0.979525321744944</c:v>
                </c:pt>
                <c:pt idx="286">
                  <c:v>0.97944175162961722</c:v>
                </c:pt>
                <c:pt idx="287">
                  <c:v>0.97935818151429044</c:v>
                </c:pt>
                <c:pt idx="288">
                  <c:v>0.97927461139896377</c:v>
                </c:pt>
                <c:pt idx="289">
                  <c:v>0.97919104128363699</c:v>
                </c:pt>
                <c:pt idx="290">
                  <c:v>0.97910747116831021</c:v>
                </c:pt>
                <c:pt idx="291">
                  <c:v>0.97902390105298343</c:v>
                </c:pt>
                <c:pt idx="292">
                  <c:v>0.97902390105298343</c:v>
                </c:pt>
                <c:pt idx="293">
                  <c:v>0.97902390105298343</c:v>
                </c:pt>
                <c:pt idx="294">
                  <c:v>0.97894033093765664</c:v>
                </c:pt>
                <c:pt idx="295">
                  <c:v>0.97885676082232997</c:v>
                </c:pt>
                <c:pt idx="296">
                  <c:v>0.97877319070700319</c:v>
                </c:pt>
                <c:pt idx="297">
                  <c:v>0.97868962059167641</c:v>
                </c:pt>
                <c:pt idx="298">
                  <c:v>0.97860605047634963</c:v>
                </c:pt>
                <c:pt idx="299">
                  <c:v>0.97852248036102285</c:v>
                </c:pt>
                <c:pt idx="300">
                  <c:v>0.97843891024569618</c:v>
                </c:pt>
                <c:pt idx="301">
                  <c:v>0.9783553401303694</c:v>
                </c:pt>
                <c:pt idx="302">
                  <c:v>0.97827177001504262</c:v>
                </c:pt>
                <c:pt idx="303">
                  <c:v>0.97818819989971584</c:v>
                </c:pt>
                <c:pt idx="304">
                  <c:v>0.97818819989971584</c:v>
                </c:pt>
                <c:pt idx="305">
                  <c:v>0.97810462978438906</c:v>
                </c:pt>
                <c:pt idx="306">
                  <c:v>0.97802105966906239</c:v>
                </c:pt>
                <c:pt idx="307">
                  <c:v>0.97793748955373561</c:v>
                </c:pt>
                <c:pt idx="308">
                  <c:v>0.97785391943840883</c:v>
                </c:pt>
                <c:pt idx="309">
                  <c:v>0.97777034932308204</c:v>
                </c:pt>
                <c:pt idx="310">
                  <c:v>0.97777034932308204</c:v>
                </c:pt>
                <c:pt idx="311">
                  <c:v>0.97777034932308204</c:v>
                </c:pt>
                <c:pt idx="312">
                  <c:v>0.97768677920775526</c:v>
                </c:pt>
                <c:pt idx="313">
                  <c:v>0.97760320909242859</c:v>
                </c:pt>
                <c:pt idx="314">
                  <c:v>0.97751963897710181</c:v>
                </c:pt>
                <c:pt idx="315">
                  <c:v>0.97743606886177503</c:v>
                </c:pt>
                <c:pt idx="316">
                  <c:v>0.97735249874644825</c:v>
                </c:pt>
                <c:pt idx="317">
                  <c:v>0.97726892863112147</c:v>
                </c:pt>
                <c:pt idx="318">
                  <c:v>0.9771853585157948</c:v>
                </c:pt>
                <c:pt idx="319">
                  <c:v>0.97710178840046802</c:v>
                </c:pt>
                <c:pt idx="320">
                  <c:v>0.97701821828514124</c:v>
                </c:pt>
                <c:pt idx="321">
                  <c:v>0.97701821828514124</c:v>
                </c:pt>
                <c:pt idx="322">
                  <c:v>0.97693464816981446</c:v>
                </c:pt>
                <c:pt idx="323">
                  <c:v>0.97685107805448768</c:v>
                </c:pt>
                <c:pt idx="324">
                  <c:v>0.97685107805448768</c:v>
                </c:pt>
                <c:pt idx="325">
                  <c:v>0.97676750793916101</c:v>
                </c:pt>
                <c:pt idx="326">
                  <c:v>0.97668393782383423</c:v>
                </c:pt>
                <c:pt idx="327">
                  <c:v>0.97660036770850744</c:v>
                </c:pt>
                <c:pt idx="328">
                  <c:v>0.97651679759318066</c:v>
                </c:pt>
                <c:pt idx="329">
                  <c:v>0.97643322747785388</c:v>
                </c:pt>
                <c:pt idx="330">
                  <c:v>0.97634965736252721</c:v>
                </c:pt>
                <c:pt idx="331">
                  <c:v>0.97626608724720043</c:v>
                </c:pt>
                <c:pt idx="332">
                  <c:v>0.97626608724720043</c:v>
                </c:pt>
                <c:pt idx="333">
                  <c:v>0.97618251713187365</c:v>
                </c:pt>
                <c:pt idx="334">
                  <c:v>0.97609894701654687</c:v>
                </c:pt>
                <c:pt idx="335">
                  <c:v>0.97601537690122009</c:v>
                </c:pt>
                <c:pt idx="336">
                  <c:v>0.97593180678589331</c:v>
                </c:pt>
                <c:pt idx="337">
                  <c:v>0.97584823667056664</c:v>
                </c:pt>
                <c:pt idx="338">
                  <c:v>0.97576466655523986</c:v>
                </c:pt>
                <c:pt idx="339">
                  <c:v>0.97576466655523986</c:v>
                </c:pt>
                <c:pt idx="340">
                  <c:v>0.97568109643991308</c:v>
                </c:pt>
                <c:pt idx="341">
                  <c:v>0.97559752632458629</c:v>
                </c:pt>
                <c:pt idx="342">
                  <c:v>0.97551395620925963</c:v>
                </c:pt>
                <c:pt idx="343">
                  <c:v>0.97543038609393284</c:v>
                </c:pt>
                <c:pt idx="344">
                  <c:v>0.97534681597860606</c:v>
                </c:pt>
                <c:pt idx="345">
                  <c:v>0.97526324586327928</c:v>
                </c:pt>
                <c:pt idx="346">
                  <c:v>0.9751796757479525</c:v>
                </c:pt>
                <c:pt idx="347">
                  <c:v>0.97509610563262572</c:v>
                </c:pt>
                <c:pt idx="348">
                  <c:v>0.97501253551729905</c:v>
                </c:pt>
                <c:pt idx="349">
                  <c:v>0.97492896540197227</c:v>
                </c:pt>
                <c:pt idx="350">
                  <c:v>0.97484539528664549</c:v>
                </c:pt>
                <c:pt idx="351">
                  <c:v>0.97484539528664549</c:v>
                </c:pt>
                <c:pt idx="352">
                  <c:v>0.97476182517131871</c:v>
                </c:pt>
                <c:pt idx="353">
                  <c:v>0.97467825505599193</c:v>
                </c:pt>
                <c:pt idx="354">
                  <c:v>0.97459468494066526</c:v>
                </c:pt>
                <c:pt idx="355">
                  <c:v>0.97451111482533848</c:v>
                </c:pt>
                <c:pt idx="356">
                  <c:v>0.97442754471001169</c:v>
                </c:pt>
                <c:pt idx="357">
                  <c:v>0.97434397459468491</c:v>
                </c:pt>
                <c:pt idx="358">
                  <c:v>0.97426040447935813</c:v>
                </c:pt>
                <c:pt idx="359">
                  <c:v>0.97417683436403146</c:v>
                </c:pt>
                <c:pt idx="360">
                  <c:v>0.97409326424870468</c:v>
                </c:pt>
                <c:pt idx="361">
                  <c:v>0.9740096941333779</c:v>
                </c:pt>
                <c:pt idx="362">
                  <c:v>0.9740096941333779</c:v>
                </c:pt>
                <c:pt idx="363">
                  <c:v>0.97392612401805112</c:v>
                </c:pt>
                <c:pt idx="364">
                  <c:v>0.97384255390272434</c:v>
                </c:pt>
                <c:pt idx="365">
                  <c:v>0.97384255390272434</c:v>
                </c:pt>
                <c:pt idx="366">
                  <c:v>0.97384255390272434</c:v>
                </c:pt>
                <c:pt idx="367">
                  <c:v>0.97375898378739767</c:v>
                </c:pt>
                <c:pt idx="368">
                  <c:v>0.97367541367207089</c:v>
                </c:pt>
                <c:pt idx="369">
                  <c:v>0.97359184355674411</c:v>
                </c:pt>
                <c:pt idx="370">
                  <c:v>0.97359184355674411</c:v>
                </c:pt>
                <c:pt idx="371">
                  <c:v>0.97350827344141733</c:v>
                </c:pt>
                <c:pt idx="372">
                  <c:v>0.97342470332609055</c:v>
                </c:pt>
                <c:pt idx="373">
                  <c:v>0.97334113321076388</c:v>
                </c:pt>
                <c:pt idx="374">
                  <c:v>0.97334113321076388</c:v>
                </c:pt>
                <c:pt idx="375">
                  <c:v>0.97325756309543709</c:v>
                </c:pt>
                <c:pt idx="376">
                  <c:v>0.97317399298011031</c:v>
                </c:pt>
                <c:pt idx="377">
                  <c:v>0.97309042286478353</c:v>
                </c:pt>
                <c:pt idx="378">
                  <c:v>0.97300685274945675</c:v>
                </c:pt>
                <c:pt idx="379">
                  <c:v>0.97292328263413008</c:v>
                </c:pt>
                <c:pt idx="380">
                  <c:v>0.9728397125188033</c:v>
                </c:pt>
                <c:pt idx="381">
                  <c:v>0.9728397125188033</c:v>
                </c:pt>
                <c:pt idx="382">
                  <c:v>0.97275614240347652</c:v>
                </c:pt>
                <c:pt idx="383">
                  <c:v>0.97275614240347652</c:v>
                </c:pt>
                <c:pt idx="384">
                  <c:v>0.97275614240347652</c:v>
                </c:pt>
                <c:pt idx="385">
                  <c:v>0.97267257228814974</c:v>
                </c:pt>
                <c:pt idx="386">
                  <c:v>0.97267257228814974</c:v>
                </c:pt>
                <c:pt idx="387">
                  <c:v>0.97267257228814974</c:v>
                </c:pt>
                <c:pt idx="388">
                  <c:v>0.97267257228814974</c:v>
                </c:pt>
                <c:pt idx="389">
                  <c:v>0.97258900217282296</c:v>
                </c:pt>
                <c:pt idx="390">
                  <c:v>0.97258900217282296</c:v>
                </c:pt>
                <c:pt idx="391">
                  <c:v>0.97250543205749629</c:v>
                </c:pt>
                <c:pt idx="392">
                  <c:v>0.97242186194216951</c:v>
                </c:pt>
                <c:pt idx="393">
                  <c:v>0.97233829182684273</c:v>
                </c:pt>
                <c:pt idx="394">
                  <c:v>0.97225472171151595</c:v>
                </c:pt>
                <c:pt idx="395">
                  <c:v>0.97217115159618916</c:v>
                </c:pt>
                <c:pt idx="396">
                  <c:v>0.97208758148086249</c:v>
                </c:pt>
                <c:pt idx="397">
                  <c:v>0.97200401136553571</c:v>
                </c:pt>
                <c:pt idx="398">
                  <c:v>0.97200401136553571</c:v>
                </c:pt>
                <c:pt idx="399">
                  <c:v>0.97192044125020893</c:v>
                </c:pt>
                <c:pt idx="400">
                  <c:v>0.97183687113488215</c:v>
                </c:pt>
                <c:pt idx="401">
                  <c:v>0.97175330101955537</c:v>
                </c:pt>
                <c:pt idx="402">
                  <c:v>0.9716697309042287</c:v>
                </c:pt>
                <c:pt idx="403">
                  <c:v>0.97158616078890192</c:v>
                </c:pt>
                <c:pt idx="404">
                  <c:v>0.97150259067357514</c:v>
                </c:pt>
                <c:pt idx="405">
                  <c:v>0.97141902055824836</c:v>
                </c:pt>
                <c:pt idx="406">
                  <c:v>0.97141902055824836</c:v>
                </c:pt>
                <c:pt idx="407">
                  <c:v>0.97133545044292158</c:v>
                </c:pt>
                <c:pt idx="408">
                  <c:v>0.97125188032759491</c:v>
                </c:pt>
                <c:pt idx="409">
                  <c:v>0.97125188032759491</c:v>
                </c:pt>
                <c:pt idx="410">
                  <c:v>0.97125188032759491</c:v>
                </c:pt>
                <c:pt idx="411">
                  <c:v>0.97116831021226813</c:v>
                </c:pt>
                <c:pt idx="412">
                  <c:v>0.97108474009694135</c:v>
                </c:pt>
                <c:pt idx="413">
                  <c:v>0.97108474009694135</c:v>
                </c:pt>
                <c:pt idx="414">
                  <c:v>0.97100116998161456</c:v>
                </c:pt>
                <c:pt idx="415">
                  <c:v>0.97091759986628778</c:v>
                </c:pt>
                <c:pt idx="416">
                  <c:v>0.970834029750961</c:v>
                </c:pt>
                <c:pt idx="417">
                  <c:v>0.97075045963563433</c:v>
                </c:pt>
                <c:pt idx="418">
                  <c:v>0.97066688952030755</c:v>
                </c:pt>
                <c:pt idx="419">
                  <c:v>0.97058331940498077</c:v>
                </c:pt>
                <c:pt idx="420">
                  <c:v>0.97049974928965399</c:v>
                </c:pt>
                <c:pt idx="421">
                  <c:v>0.97041617917432721</c:v>
                </c:pt>
                <c:pt idx="422">
                  <c:v>0.97033260905900054</c:v>
                </c:pt>
                <c:pt idx="423">
                  <c:v>0.97024903894367376</c:v>
                </c:pt>
                <c:pt idx="424">
                  <c:v>0.97016546882834698</c:v>
                </c:pt>
                <c:pt idx="425">
                  <c:v>0.9700818987130202</c:v>
                </c:pt>
                <c:pt idx="426">
                  <c:v>0.9700818987130202</c:v>
                </c:pt>
                <c:pt idx="427">
                  <c:v>0.96999832859769342</c:v>
                </c:pt>
                <c:pt idx="428">
                  <c:v>0.96991475848236675</c:v>
                </c:pt>
                <c:pt idx="429">
                  <c:v>0.96983118836703996</c:v>
                </c:pt>
                <c:pt idx="430">
                  <c:v>0.96974761825171318</c:v>
                </c:pt>
                <c:pt idx="431">
                  <c:v>0.9696640481363864</c:v>
                </c:pt>
                <c:pt idx="432">
                  <c:v>0.96958047802105962</c:v>
                </c:pt>
                <c:pt idx="433">
                  <c:v>0.96958047802105962</c:v>
                </c:pt>
                <c:pt idx="434">
                  <c:v>0.96958047802105962</c:v>
                </c:pt>
                <c:pt idx="435">
                  <c:v>0.96949690790573295</c:v>
                </c:pt>
                <c:pt idx="436">
                  <c:v>0.96941333779040617</c:v>
                </c:pt>
                <c:pt idx="437">
                  <c:v>0.96932976767507939</c:v>
                </c:pt>
                <c:pt idx="438">
                  <c:v>0.96924619755975261</c:v>
                </c:pt>
                <c:pt idx="439">
                  <c:v>0.96916262744442583</c:v>
                </c:pt>
                <c:pt idx="440">
                  <c:v>0.96907905732909916</c:v>
                </c:pt>
                <c:pt idx="441">
                  <c:v>0.96899548721377238</c:v>
                </c:pt>
                <c:pt idx="442">
                  <c:v>0.9689119170984456</c:v>
                </c:pt>
                <c:pt idx="443">
                  <c:v>0.9689119170984456</c:v>
                </c:pt>
                <c:pt idx="444">
                  <c:v>0.96882834698311882</c:v>
                </c:pt>
                <c:pt idx="445">
                  <c:v>0.96874477686779203</c:v>
                </c:pt>
                <c:pt idx="446">
                  <c:v>0.96874477686779203</c:v>
                </c:pt>
                <c:pt idx="447">
                  <c:v>0.96866120675246536</c:v>
                </c:pt>
                <c:pt idx="448">
                  <c:v>0.96857763663713858</c:v>
                </c:pt>
                <c:pt idx="449">
                  <c:v>0.9684940665218118</c:v>
                </c:pt>
                <c:pt idx="450">
                  <c:v>0.96841049640648502</c:v>
                </c:pt>
                <c:pt idx="451">
                  <c:v>0.96841049640648502</c:v>
                </c:pt>
                <c:pt idx="452">
                  <c:v>0.96832692629115824</c:v>
                </c:pt>
                <c:pt idx="453">
                  <c:v>0.96824335617583157</c:v>
                </c:pt>
                <c:pt idx="454">
                  <c:v>0.96815978606050479</c:v>
                </c:pt>
                <c:pt idx="455">
                  <c:v>0.96807621594517801</c:v>
                </c:pt>
                <c:pt idx="456">
                  <c:v>0.96799264582985123</c:v>
                </c:pt>
                <c:pt idx="457">
                  <c:v>0.96790907571452445</c:v>
                </c:pt>
                <c:pt idx="458">
                  <c:v>0.96790907571452445</c:v>
                </c:pt>
                <c:pt idx="459">
                  <c:v>0.96782550559919778</c:v>
                </c:pt>
                <c:pt idx="460">
                  <c:v>0.96782550559919778</c:v>
                </c:pt>
                <c:pt idx="461">
                  <c:v>0.967741935483871</c:v>
                </c:pt>
                <c:pt idx="462">
                  <c:v>0.96765836536854422</c:v>
                </c:pt>
                <c:pt idx="463">
                  <c:v>0.96757479525321743</c:v>
                </c:pt>
                <c:pt idx="464">
                  <c:v>0.96749122513789065</c:v>
                </c:pt>
                <c:pt idx="465">
                  <c:v>0.96740765502256387</c:v>
                </c:pt>
                <c:pt idx="466">
                  <c:v>0.9673240849072372</c:v>
                </c:pt>
                <c:pt idx="467">
                  <c:v>0.96724051479191042</c:v>
                </c:pt>
                <c:pt idx="468">
                  <c:v>0.96715694467658364</c:v>
                </c:pt>
                <c:pt idx="469">
                  <c:v>0.96707337456125686</c:v>
                </c:pt>
                <c:pt idx="470">
                  <c:v>0.96698980444593019</c:v>
                </c:pt>
                <c:pt idx="471">
                  <c:v>0.96690623433060341</c:v>
                </c:pt>
                <c:pt idx="472">
                  <c:v>0.96682266421527663</c:v>
                </c:pt>
                <c:pt idx="473">
                  <c:v>0.96673909409994985</c:v>
                </c:pt>
                <c:pt idx="474">
                  <c:v>0.96665552398462307</c:v>
                </c:pt>
                <c:pt idx="475">
                  <c:v>0.96657195386929629</c:v>
                </c:pt>
                <c:pt idx="476">
                  <c:v>0.96648838375396962</c:v>
                </c:pt>
                <c:pt idx="477">
                  <c:v>0.96640481363864283</c:v>
                </c:pt>
                <c:pt idx="478">
                  <c:v>0.96632124352331605</c:v>
                </c:pt>
                <c:pt idx="479">
                  <c:v>0.96623767340798927</c:v>
                </c:pt>
                <c:pt idx="480">
                  <c:v>0.9661541032926626</c:v>
                </c:pt>
                <c:pt idx="481">
                  <c:v>0.96607053317733582</c:v>
                </c:pt>
                <c:pt idx="482">
                  <c:v>0.96598696306200904</c:v>
                </c:pt>
                <c:pt idx="483">
                  <c:v>0.96590339294668226</c:v>
                </c:pt>
                <c:pt idx="484">
                  <c:v>0.96581982283135548</c:v>
                </c:pt>
                <c:pt idx="485">
                  <c:v>0.9657362527160287</c:v>
                </c:pt>
                <c:pt idx="486">
                  <c:v>0.96565268260070203</c:v>
                </c:pt>
                <c:pt idx="487">
                  <c:v>0.96556911248537525</c:v>
                </c:pt>
                <c:pt idx="488">
                  <c:v>0.96548554237004847</c:v>
                </c:pt>
                <c:pt idx="489">
                  <c:v>0.96540197225472169</c:v>
                </c:pt>
                <c:pt idx="490">
                  <c:v>0.9653184021393949</c:v>
                </c:pt>
                <c:pt idx="491">
                  <c:v>0.96523483202406823</c:v>
                </c:pt>
                <c:pt idx="492">
                  <c:v>0.96515126190874145</c:v>
                </c:pt>
                <c:pt idx="493">
                  <c:v>0.96515126190874145</c:v>
                </c:pt>
                <c:pt idx="494">
                  <c:v>0.96506769179341467</c:v>
                </c:pt>
                <c:pt idx="495">
                  <c:v>0.96506769179341467</c:v>
                </c:pt>
                <c:pt idx="496">
                  <c:v>0.96506769179341467</c:v>
                </c:pt>
                <c:pt idx="497">
                  <c:v>0.96498412167808789</c:v>
                </c:pt>
                <c:pt idx="498">
                  <c:v>0.96498412167808789</c:v>
                </c:pt>
                <c:pt idx="499">
                  <c:v>0.96490055156276111</c:v>
                </c:pt>
                <c:pt idx="500">
                  <c:v>0.96481698144743444</c:v>
                </c:pt>
                <c:pt idx="501">
                  <c:v>0.96473341133210766</c:v>
                </c:pt>
                <c:pt idx="502">
                  <c:v>0.96464984121678088</c:v>
                </c:pt>
                <c:pt idx="503">
                  <c:v>0.9645662711014541</c:v>
                </c:pt>
                <c:pt idx="504">
                  <c:v>0.96448270098612732</c:v>
                </c:pt>
                <c:pt idx="505">
                  <c:v>0.96439913087080065</c:v>
                </c:pt>
                <c:pt idx="506">
                  <c:v>0.96431556075547387</c:v>
                </c:pt>
                <c:pt idx="507">
                  <c:v>0.96423199064014709</c:v>
                </c:pt>
                <c:pt idx="508">
                  <c:v>0.9641484205248203</c:v>
                </c:pt>
                <c:pt idx="509">
                  <c:v>0.96406485040949352</c:v>
                </c:pt>
                <c:pt idx="510">
                  <c:v>0.96398128029416685</c:v>
                </c:pt>
                <c:pt idx="511">
                  <c:v>0.96389771017884007</c:v>
                </c:pt>
                <c:pt idx="512">
                  <c:v>0.96381414006351329</c:v>
                </c:pt>
                <c:pt idx="513">
                  <c:v>0.96373056994818651</c:v>
                </c:pt>
                <c:pt idx="514">
                  <c:v>0.96364699983285973</c:v>
                </c:pt>
                <c:pt idx="515">
                  <c:v>0.96364699983285973</c:v>
                </c:pt>
                <c:pt idx="516">
                  <c:v>0.96356342971753306</c:v>
                </c:pt>
                <c:pt idx="517">
                  <c:v>0.96347985960220628</c:v>
                </c:pt>
                <c:pt idx="518">
                  <c:v>0.96347985960220628</c:v>
                </c:pt>
                <c:pt idx="519">
                  <c:v>0.9633962894868795</c:v>
                </c:pt>
                <c:pt idx="520">
                  <c:v>0.96331271937155272</c:v>
                </c:pt>
                <c:pt idx="521">
                  <c:v>0.96331271937155272</c:v>
                </c:pt>
                <c:pt idx="522">
                  <c:v>0.96322914925622594</c:v>
                </c:pt>
                <c:pt idx="523">
                  <c:v>0.96322914925622594</c:v>
                </c:pt>
                <c:pt idx="524">
                  <c:v>0.96314557914089927</c:v>
                </c:pt>
                <c:pt idx="525">
                  <c:v>0.96306200902557249</c:v>
                </c:pt>
                <c:pt idx="526">
                  <c:v>0.9629784389102457</c:v>
                </c:pt>
                <c:pt idx="527">
                  <c:v>0.96289486879491892</c:v>
                </c:pt>
                <c:pt idx="528">
                  <c:v>0.96289486879491892</c:v>
                </c:pt>
                <c:pt idx="529">
                  <c:v>0.96289486879491892</c:v>
                </c:pt>
                <c:pt idx="530">
                  <c:v>0.96281129867959214</c:v>
                </c:pt>
                <c:pt idx="531">
                  <c:v>0.96272772856426547</c:v>
                </c:pt>
                <c:pt idx="532">
                  <c:v>0.96264415844893869</c:v>
                </c:pt>
                <c:pt idx="533">
                  <c:v>0.96256058833361191</c:v>
                </c:pt>
                <c:pt idx="534">
                  <c:v>0.96247701821828513</c:v>
                </c:pt>
                <c:pt idx="535">
                  <c:v>0.96239344810295835</c:v>
                </c:pt>
                <c:pt idx="536">
                  <c:v>0.96239344810295835</c:v>
                </c:pt>
                <c:pt idx="537">
                  <c:v>0.96230987798763157</c:v>
                </c:pt>
                <c:pt idx="538">
                  <c:v>0.9622263078723049</c:v>
                </c:pt>
                <c:pt idx="539">
                  <c:v>0.96214273775697812</c:v>
                </c:pt>
                <c:pt idx="540">
                  <c:v>0.96205916764165134</c:v>
                </c:pt>
                <c:pt idx="541">
                  <c:v>0.96197559752632456</c:v>
                </c:pt>
                <c:pt idx="542">
                  <c:v>0.96189202741099789</c:v>
                </c:pt>
                <c:pt idx="543">
                  <c:v>0.9618084572956711</c:v>
                </c:pt>
                <c:pt idx="544">
                  <c:v>0.9618084572956711</c:v>
                </c:pt>
                <c:pt idx="545">
                  <c:v>0.96172488718034432</c:v>
                </c:pt>
                <c:pt idx="546">
                  <c:v>0.96164131706501754</c:v>
                </c:pt>
                <c:pt idx="547">
                  <c:v>0.96155774694969076</c:v>
                </c:pt>
                <c:pt idx="548">
                  <c:v>0.96147417683436398</c:v>
                </c:pt>
                <c:pt idx="549">
                  <c:v>0.96139060671903731</c:v>
                </c:pt>
                <c:pt idx="550">
                  <c:v>0.96130703660371053</c:v>
                </c:pt>
                <c:pt idx="551">
                  <c:v>0.96122346648838375</c:v>
                </c:pt>
                <c:pt idx="552">
                  <c:v>0.96113989637305697</c:v>
                </c:pt>
                <c:pt idx="553">
                  <c:v>0.96113989637305697</c:v>
                </c:pt>
                <c:pt idx="554">
                  <c:v>0.96105632625773019</c:v>
                </c:pt>
                <c:pt idx="555">
                  <c:v>0.96097275614240352</c:v>
                </c:pt>
                <c:pt idx="556">
                  <c:v>0.96097275614240352</c:v>
                </c:pt>
                <c:pt idx="557">
                  <c:v>0.96088918602707674</c:v>
                </c:pt>
                <c:pt idx="558">
                  <c:v>0.96080561591174996</c:v>
                </c:pt>
                <c:pt idx="559">
                  <c:v>0.96072204579642317</c:v>
                </c:pt>
                <c:pt idx="560">
                  <c:v>0.96063847568109639</c:v>
                </c:pt>
                <c:pt idx="561">
                  <c:v>0.96055490556576972</c:v>
                </c:pt>
                <c:pt idx="562">
                  <c:v>0.96047133545044294</c:v>
                </c:pt>
                <c:pt idx="563">
                  <c:v>0.96038776533511616</c:v>
                </c:pt>
                <c:pt idx="564">
                  <c:v>0.96030419521978938</c:v>
                </c:pt>
                <c:pt idx="565">
                  <c:v>0.9602206251044626</c:v>
                </c:pt>
                <c:pt idx="566">
                  <c:v>0.96013705498913593</c:v>
                </c:pt>
                <c:pt idx="567">
                  <c:v>0.96005348487380915</c:v>
                </c:pt>
                <c:pt idx="568">
                  <c:v>0.96005348487380915</c:v>
                </c:pt>
                <c:pt idx="569">
                  <c:v>0.95996991475848237</c:v>
                </c:pt>
                <c:pt idx="570">
                  <c:v>0.95996991475848237</c:v>
                </c:pt>
                <c:pt idx="571">
                  <c:v>0.95988634464315559</c:v>
                </c:pt>
                <c:pt idx="572">
                  <c:v>0.95980277452782881</c:v>
                </c:pt>
                <c:pt idx="573">
                  <c:v>0.95980277452782881</c:v>
                </c:pt>
                <c:pt idx="574">
                  <c:v>0.95980277452782881</c:v>
                </c:pt>
                <c:pt idx="575">
                  <c:v>0.95971920441250214</c:v>
                </c:pt>
                <c:pt idx="576">
                  <c:v>0.95963563429717536</c:v>
                </c:pt>
                <c:pt idx="577">
                  <c:v>0.95955206418184857</c:v>
                </c:pt>
                <c:pt idx="578">
                  <c:v>0.95946849406652179</c:v>
                </c:pt>
                <c:pt idx="579">
                  <c:v>0.95938492395119501</c:v>
                </c:pt>
                <c:pt idx="580">
                  <c:v>0.95930135383586834</c:v>
                </c:pt>
                <c:pt idx="581">
                  <c:v>0.95921778372054156</c:v>
                </c:pt>
                <c:pt idx="582">
                  <c:v>0.95913421360521478</c:v>
                </c:pt>
                <c:pt idx="583">
                  <c:v>0.959050643489888</c:v>
                </c:pt>
                <c:pt idx="584">
                  <c:v>0.95896707337456122</c:v>
                </c:pt>
                <c:pt idx="585">
                  <c:v>0.95888350325923455</c:v>
                </c:pt>
                <c:pt idx="586">
                  <c:v>0.95879993314390777</c:v>
                </c:pt>
                <c:pt idx="587">
                  <c:v>0.95871636302858099</c:v>
                </c:pt>
                <c:pt idx="588">
                  <c:v>0.95871636302858099</c:v>
                </c:pt>
                <c:pt idx="589">
                  <c:v>0.95863279291325421</c:v>
                </c:pt>
                <c:pt idx="590">
                  <c:v>0.95854922279792742</c:v>
                </c:pt>
                <c:pt idx="591">
                  <c:v>0.95846565268260075</c:v>
                </c:pt>
                <c:pt idx="592">
                  <c:v>0.95838208256727397</c:v>
                </c:pt>
                <c:pt idx="593">
                  <c:v>0.95829851245194719</c:v>
                </c:pt>
                <c:pt idx="594">
                  <c:v>0.95821494233662041</c:v>
                </c:pt>
                <c:pt idx="595">
                  <c:v>0.95813137222129363</c:v>
                </c:pt>
                <c:pt idx="596">
                  <c:v>0.95804780210596685</c:v>
                </c:pt>
                <c:pt idx="597">
                  <c:v>0.95796423199064018</c:v>
                </c:pt>
                <c:pt idx="598">
                  <c:v>0.9578806618753134</c:v>
                </c:pt>
                <c:pt idx="599">
                  <c:v>0.95779709175998662</c:v>
                </c:pt>
                <c:pt idx="600">
                  <c:v>0.95771352164465984</c:v>
                </c:pt>
                <c:pt idx="601">
                  <c:v>0.95762995152933317</c:v>
                </c:pt>
                <c:pt idx="602">
                  <c:v>0.95754638141400639</c:v>
                </c:pt>
                <c:pt idx="603">
                  <c:v>0.95746281129867961</c:v>
                </c:pt>
                <c:pt idx="604">
                  <c:v>0.95737924118335282</c:v>
                </c:pt>
                <c:pt idx="605">
                  <c:v>0.95729567106802604</c:v>
                </c:pt>
                <c:pt idx="606">
                  <c:v>0.95721210095269926</c:v>
                </c:pt>
                <c:pt idx="607">
                  <c:v>0.95712853083737259</c:v>
                </c:pt>
                <c:pt idx="608">
                  <c:v>0.95712853083737259</c:v>
                </c:pt>
                <c:pt idx="609">
                  <c:v>0.95712853083737259</c:v>
                </c:pt>
                <c:pt idx="610">
                  <c:v>0.95704496072204581</c:v>
                </c:pt>
                <c:pt idx="611">
                  <c:v>0.95696139060671903</c:v>
                </c:pt>
                <c:pt idx="612">
                  <c:v>0.95687782049139225</c:v>
                </c:pt>
                <c:pt idx="613">
                  <c:v>0.95679425037606547</c:v>
                </c:pt>
                <c:pt idx="614">
                  <c:v>0.9567106802607388</c:v>
                </c:pt>
                <c:pt idx="615">
                  <c:v>0.95662711014541202</c:v>
                </c:pt>
                <c:pt idx="616">
                  <c:v>0.95654354003008524</c:v>
                </c:pt>
                <c:pt idx="617">
                  <c:v>0.95645996991475846</c:v>
                </c:pt>
                <c:pt idx="618">
                  <c:v>0.95637639979943168</c:v>
                </c:pt>
                <c:pt idx="619">
                  <c:v>0.95637639979943168</c:v>
                </c:pt>
                <c:pt idx="620">
                  <c:v>0.95629282968410501</c:v>
                </c:pt>
                <c:pt idx="621">
                  <c:v>0.95620925956877822</c:v>
                </c:pt>
                <c:pt idx="622">
                  <c:v>0.95612568945345144</c:v>
                </c:pt>
                <c:pt idx="623">
                  <c:v>0.95612568945345144</c:v>
                </c:pt>
                <c:pt idx="624">
                  <c:v>0.95604211933812466</c:v>
                </c:pt>
                <c:pt idx="625">
                  <c:v>0.95604211933812466</c:v>
                </c:pt>
                <c:pt idx="626">
                  <c:v>0.95595854922279788</c:v>
                </c:pt>
                <c:pt idx="627">
                  <c:v>0.95587497910747121</c:v>
                </c:pt>
                <c:pt idx="628">
                  <c:v>0.95579140899214443</c:v>
                </c:pt>
                <c:pt idx="629">
                  <c:v>0.95579140899214443</c:v>
                </c:pt>
                <c:pt idx="630">
                  <c:v>0.95579140899214443</c:v>
                </c:pt>
                <c:pt idx="631">
                  <c:v>0.95570783887681765</c:v>
                </c:pt>
                <c:pt idx="632">
                  <c:v>0.95562426876149087</c:v>
                </c:pt>
                <c:pt idx="633">
                  <c:v>0.95562426876149087</c:v>
                </c:pt>
                <c:pt idx="634">
                  <c:v>0.95554069864616409</c:v>
                </c:pt>
                <c:pt idx="635">
                  <c:v>0.95554069864616409</c:v>
                </c:pt>
                <c:pt idx="636">
                  <c:v>0.95545712853083742</c:v>
                </c:pt>
                <c:pt idx="637">
                  <c:v>0.95537355841551064</c:v>
                </c:pt>
                <c:pt idx="638">
                  <c:v>0.95537355841551064</c:v>
                </c:pt>
                <c:pt idx="639">
                  <c:v>0.95528998830018386</c:v>
                </c:pt>
                <c:pt idx="640">
                  <c:v>0.95528998830018386</c:v>
                </c:pt>
                <c:pt idx="641">
                  <c:v>0.95528998830018386</c:v>
                </c:pt>
                <c:pt idx="642">
                  <c:v>0.95528998830018386</c:v>
                </c:pt>
                <c:pt idx="643">
                  <c:v>0.95528998830018386</c:v>
                </c:pt>
                <c:pt idx="644">
                  <c:v>0.95520641818485708</c:v>
                </c:pt>
                <c:pt idx="645">
                  <c:v>0.95512284806953029</c:v>
                </c:pt>
                <c:pt idx="646">
                  <c:v>0.95503927795420362</c:v>
                </c:pt>
                <c:pt idx="647">
                  <c:v>0.95495570783887684</c:v>
                </c:pt>
                <c:pt idx="648">
                  <c:v>0.95487213772355006</c:v>
                </c:pt>
                <c:pt idx="649">
                  <c:v>0.95478856760822328</c:v>
                </c:pt>
                <c:pt idx="650">
                  <c:v>0.9547049974928965</c:v>
                </c:pt>
                <c:pt idx="651">
                  <c:v>0.95462142737756983</c:v>
                </c:pt>
                <c:pt idx="652">
                  <c:v>0.95453785726224305</c:v>
                </c:pt>
                <c:pt idx="653">
                  <c:v>0.95445428714691627</c:v>
                </c:pt>
                <c:pt idx="654">
                  <c:v>0.95437071703158949</c:v>
                </c:pt>
                <c:pt idx="655">
                  <c:v>0.95428714691626271</c:v>
                </c:pt>
                <c:pt idx="656">
                  <c:v>0.95428714691626271</c:v>
                </c:pt>
                <c:pt idx="657">
                  <c:v>0.95420357680093604</c:v>
                </c:pt>
                <c:pt idx="658">
                  <c:v>0.95412000668560926</c:v>
                </c:pt>
                <c:pt idx="659">
                  <c:v>0.95403643657028248</c:v>
                </c:pt>
                <c:pt idx="660">
                  <c:v>0.95395286645495569</c:v>
                </c:pt>
                <c:pt idx="661">
                  <c:v>0.95395286645495569</c:v>
                </c:pt>
                <c:pt idx="662">
                  <c:v>0.95395286645495569</c:v>
                </c:pt>
                <c:pt idx="663">
                  <c:v>0.95386929633962891</c:v>
                </c:pt>
                <c:pt idx="664">
                  <c:v>0.95378572622430213</c:v>
                </c:pt>
                <c:pt idx="665">
                  <c:v>0.95370215610897546</c:v>
                </c:pt>
                <c:pt idx="666">
                  <c:v>0.95361858599364868</c:v>
                </c:pt>
                <c:pt idx="667">
                  <c:v>0.95361858599364868</c:v>
                </c:pt>
                <c:pt idx="668">
                  <c:v>0.9535350158783219</c:v>
                </c:pt>
                <c:pt idx="669">
                  <c:v>0.95345144576299512</c:v>
                </c:pt>
                <c:pt idx="670">
                  <c:v>0.95336787564766845</c:v>
                </c:pt>
                <c:pt idx="671">
                  <c:v>0.95328430553234167</c:v>
                </c:pt>
                <c:pt idx="672">
                  <c:v>0.95320073541701489</c:v>
                </c:pt>
                <c:pt idx="673">
                  <c:v>0.95311716530168811</c:v>
                </c:pt>
                <c:pt idx="674">
                  <c:v>0.95303359518636133</c:v>
                </c:pt>
                <c:pt idx="675">
                  <c:v>0.95295002507103455</c:v>
                </c:pt>
                <c:pt idx="676">
                  <c:v>0.95295002507103455</c:v>
                </c:pt>
                <c:pt idx="677">
                  <c:v>0.95286645495570788</c:v>
                </c:pt>
                <c:pt idx="678">
                  <c:v>0.95278288484038109</c:v>
                </c:pt>
                <c:pt idx="679">
                  <c:v>0.95269931472505431</c:v>
                </c:pt>
                <c:pt idx="680">
                  <c:v>0.95261574460972753</c:v>
                </c:pt>
                <c:pt idx="681">
                  <c:v>0.95253217449440075</c:v>
                </c:pt>
                <c:pt idx="682">
                  <c:v>0.95253217449440075</c:v>
                </c:pt>
                <c:pt idx="683">
                  <c:v>0.95253217449440075</c:v>
                </c:pt>
                <c:pt idx="684">
                  <c:v>0.95253217449440075</c:v>
                </c:pt>
                <c:pt idx="685">
                  <c:v>0.95244860437907408</c:v>
                </c:pt>
                <c:pt idx="686">
                  <c:v>0.9523650342637473</c:v>
                </c:pt>
                <c:pt idx="687">
                  <c:v>0.95228146414842052</c:v>
                </c:pt>
                <c:pt idx="688">
                  <c:v>0.95219789403309374</c:v>
                </c:pt>
                <c:pt idx="689">
                  <c:v>0.95219789403309374</c:v>
                </c:pt>
                <c:pt idx="690">
                  <c:v>0.95219789403309374</c:v>
                </c:pt>
                <c:pt idx="691">
                  <c:v>0.95211432391776696</c:v>
                </c:pt>
                <c:pt idx="692">
                  <c:v>0.95203075380244029</c:v>
                </c:pt>
                <c:pt idx="693">
                  <c:v>0.95194718368711351</c:v>
                </c:pt>
                <c:pt idx="694">
                  <c:v>0.95186361357178673</c:v>
                </c:pt>
                <c:pt idx="695">
                  <c:v>0.95178004345645995</c:v>
                </c:pt>
                <c:pt idx="696">
                  <c:v>0.95169647334113316</c:v>
                </c:pt>
                <c:pt idx="697">
                  <c:v>0.95161290322580649</c:v>
                </c:pt>
                <c:pt idx="698">
                  <c:v>0.95161290322580649</c:v>
                </c:pt>
                <c:pt idx="699">
                  <c:v>0.95152933311047971</c:v>
                </c:pt>
                <c:pt idx="700">
                  <c:v>0.95144576299515293</c:v>
                </c:pt>
                <c:pt idx="701">
                  <c:v>0.95144576299515293</c:v>
                </c:pt>
                <c:pt idx="702">
                  <c:v>0.95136219287982615</c:v>
                </c:pt>
                <c:pt idx="703">
                  <c:v>0.95136219287982615</c:v>
                </c:pt>
                <c:pt idx="704">
                  <c:v>0.95127862276449937</c:v>
                </c:pt>
                <c:pt idx="705">
                  <c:v>0.9511950526491727</c:v>
                </c:pt>
                <c:pt idx="706">
                  <c:v>0.9511950526491727</c:v>
                </c:pt>
                <c:pt idx="707">
                  <c:v>0.95111148253384592</c:v>
                </c:pt>
                <c:pt idx="708">
                  <c:v>0.95102791241851914</c:v>
                </c:pt>
                <c:pt idx="709">
                  <c:v>0.95094434230319236</c:v>
                </c:pt>
                <c:pt idx="710">
                  <c:v>0.95086077218786558</c:v>
                </c:pt>
                <c:pt idx="711">
                  <c:v>0.95077720207253891</c:v>
                </c:pt>
                <c:pt idx="712">
                  <c:v>0.95077720207253891</c:v>
                </c:pt>
                <c:pt idx="713">
                  <c:v>0.95077720207253891</c:v>
                </c:pt>
                <c:pt idx="714">
                  <c:v>0.95069363195721213</c:v>
                </c:pt>
                <c:pt idx="715">
                  <c:v>0.95061006184188535</c:v>
                </c:pt>
                <c:pt idx="716">
                  <c:v>0.95061006184188535</c:v>
                </c:pt>
                <c:pt idx="717">
                  <c:v>0.95052649172655856</c:v>
                </c:pt>
                <c:pt idx="718">
                  <c:v>0.95044292161123178</c:v>
                </c:pt>
                <c:pt idx="719">
                  <c:v>0.95035935149590511</c:v>
                </c:pt>
                <c:pt idx="720">
                  <c:v>0.95027578138057833</c:v>
                </c:pt>
                <c:pt idx="721">
                  <c:v>0.95027578138057833</c:v>
                </c:pt>
                <c:pt idx="722">
                  <c:v>0.95027578138057833</c:v>
                </c:pt>
                <c:pt idx="723">
                  <c:v>0.95019221126525155</c:v>
                </c:pt>
                <c:pt idx="724">
                  <c:v>0.95010864114992477</c:v>
                </c:pt>
                <c:pt idx="725">
                  <c:v>0.95002507103459799</c:v>
                </c:pt>
                <c:pt idx="726">
                  <c:v>0.94994150091927132</c:v>
                </c:pt>
                <c:pt idx="727">
                  <c:v>0.94985793080394454</c:v>
                </c:pt>
                <c:pt idx="728">
                  <c:v>0.94977436068861776</c:v>
                </c:pt>
                <c:pt idx="729">
                  <c:v>0.94969079057329098</c:v>
                </c:pt>
                <c:pt idx="730">
                  <c:v>0.9496072204579642</c:v>
                </c:pt>
                <c:pt idx="731">
                  <c:v>0.94952365034263742</c:v>
                </c:pt>
                <c:pt idx="732">
                  <c:v>0.94952365034263742</c:v>
                </c:pt>
                <c:pt idx="733">
                  <c:v>0.94944008022731075</c:v>
                </c:pt>
                <c:pt idx="734">
                  <c:v>0.94935651011198396</c:v>
                </c:pt>
                <c:pt idx="735">
                  <c:v>0.94927293999665718</c:v>
                </c:pt>
                <c:pt idx="736">
                  <c:v>0.94927293999665718</c:v>
                </c:pt>
                <c:pt idx="737">
                  <c:v>0.9491893698813304</c:v>
                </c:pt>
                <c:pt idx="738">
                  <c:v>0.94910579976600373</c:v>
                </c:pt>
                <c:pt idx="739">
                  <c:v>0.94902222965067695</c:v>
                </c:pt>
                <c:pt idx="740">
                  <c:v>0.94902222965067695</c:v>
                </c:pt>
                <c:pt idx="741">
                  <c:v>0.94893865953535017</c:v>
                </c:pt>
                <c:pt idx="742">
                  <c:v>0.94885508942002339</c:v>
                </c:pt>
                <c:pt idx="743">
                  <c:v>0.94885508942002339</c:v>
                </c:pt>
                <c:pt idx="744">
                  <c:v>0.94877151930469661</c:v>
                </c:pt>
                <c:pt idx="745">
                  <c:v>0.94868794918936983</c:v>
                </c:pt>
                <c:pt idx="746">
                  <c:v>0.94860437907404316</c:v>
                </c:pt>
                <c:pt idx="747">
                  <c:v>0.94852080895871638</c:v>
                </c:pt>
                <c:pt idx="748">
                  <c:v>0.9484372388433896</c:v>
                </c:pt>
                <c:pt idx="749">
                  <c:v>0.94835366872806282</c:v>
                </c:pt>
                <c:pt idx="750">
                  <c:v>0.94827009861273603</c:v>
                </c:pt>
                <c:pt idx="751">
                  <c:v>0.94827009861273603</c:v>
                </c:pt>
                <c:pt idx="752">
                  <c:v>0.94827009861273603</c:v>
                </c:pt>
                <c:pt idx="753">
                  <c:v>0.94818652849740936</c:v>
                </c:pt>
                <c:pt idx="754">
                  <c:v>0.94818652849740936</c:v>
                </c:pt>
                <c:pt idx="755">
                  <c:v>0.94810295838208258</c:v>
                </c:pt>
                <c:pt idx="756">
                  <c:v>0.94810295838208258</c:v>
                </c:pt>
                <c:pt idx="757">
                  <c:v>0.9480193882667558</c:v>
                </c:pt>
                <c:pt idx="758">
                  <c:v>0.94793581815142902</c:v>
                </c:pt>
                <c:pt idx="759">
                  <c:v>0.94793581815142902</c:v>
                </c:pt>
                <c:pt idx="760">
                  <c:v>0.94793581815142902</c:v>
                </c:pt>
                <c:pt idx="761">
                  <c:v>0.94785224803610224</c:v>
                </c:pt>
                <c:pt idx="762">
                  <c:v>0.94776867792077557</c:v>
                </c:pt>
                <c:pt idx="763">
                  <c:v>0.94768510780544879</c:v>
                </c:pt>
                <c:pt idx="764">
                  <c:v>0.94760153769012201</c:v>
                </c:pt>
                <c:pt idx="765">
                  <c:v>0.94751796757479523</c:v>
                </c:pt>
                <c:pt idx="766">
                  <c:v>0.94743439745946845</c:v>
                </c:pt>
                <c:pt idx="767">
                  <c:v>0.94735082734414178</c:v>
                </c:pt>
                <c:pt idx="768">
                  <c:v>0.947267257228815</c:v>
                </c:pt>
                <c:pt idx="769">
                  <c:v>0.94718368711348822</c:v>
                </c:pt>
                <c:pt idx="770">
                  <c:v>0.94710011699816143</c:v>
                </c:pt>
                <c:pt idx="771">
                  <c:v>0.94710011699816143</c:v>
                </c:pt>
                <c:pt idx="772">
                  <c:v>0.94710011699816143</c:v>
                </c:pt>
                <c:pt idx="773">
                  <c:v>0.94701654688283465</c:v>
                </c:pt>
                <c:pt idx="774">
                  <c:v>0.94693297676750798</c:v>
                </c:pt>
                <c:pt idx="775">
                  <c:v>0.9468494066521812</c:v>
                </c:pt>
                <c:pt idx="776">
                  <c:v>0.94676583653685442</c:v>
                </c:pt>
                <c:pt idx="777">
                  <c:v>0.94676583653685442</c:v>
                </c:pt>
                <c:pt idx="778">
                  <c:v>0.94668226642152764</c:v>
                </c:pt>
                <c:pt idx="779">
                  <c:v>0.94659869630620086</c:v>
                </c:pt>
                <c:pt idx="780">
                  <c:v>0.94659869630620086</c:v>
                </c:pt>
                <c:pt idx="781">
                  <c:v>0.94651512619087419</c:v>
                </c:pt>
                <c:pt idx="782">
                  <c:v>0.94643155607554741</c:v>
                </c:pt>
                <c:pt idx="783">
                  <c:v>0.94634798596022063</c:v>
                </c:pt>
                <c:pt idx="784">
                  <c:v>0.94626441584489385</c:v>
                </c:pt>
                <c:pt idx="785">
                  <c:v>0.94618084572956707</c:v>
                </c:pt>
                <c:pt idx="786">
                  <c:v>0.94618084572956707</c:v>
                </c:pt>
                <c:pt idx="787">
                  <c:v>0.9460972756142404</c:v>
                </c:pt>
                <c:pt idx="788">
                  <c:v>0.9460972756142404</c:v>
                </c:pt>
                <c:pt idx="789">
                  <c:v>0.94601370549891362</c:v>
                </c:pt>
                <c:pt idx="790">
                  <c:v>0.94593013538358683</c:v>
                </c:pt>
                <c:pt idx="791">
                  <c:v>0.94593013538358683</c:v>
                </c:pt>
                <c:pt idx="792">
                  <c:v>0.94584656526826005</c:v>
                </c:pt>
                <c:pt idx="793">
                  <c:v>0.94576299515293327</c:v>
                </c:pt>
                <c:pt idx="794">
                  <c:v>0.9456794250376066</c:v>
                </c:pt>
                <c:pt idx="795">
                  <c:v>0.9456794250376066</c:v>
                </c:pt>
                <c:pt idx="796">
                  <c:v>0.94559585492227982</c:v>
                </c:pt>
                <c:pt idx="797">
                  <c:v>0.94551228480695304</c:v>
                </c:pt>
                <c:pt idx="798">
                  <c:v>0.94542871469162626</c:v>
                </c:pt>
                <c:pt idx="799">
                  <c:v>0.94542871469162626</c:v>
                </c:pt>
                <c:pt idx="800">
                  <c:v>0.94534514457629948</c:v>
                </c:pt>
                <c:pt idx="801">
                  <c:v>0.94534514457629948</c:v>
                </c:pt>
                <c:pt idx="802">
                  <c:v>0.94534514457629948</c:v>
                </c:pt>
                <c:pt idx="803">
                  <c:v>0.9452615744609727</c:v>
                </c:pt>
                <c:pt idx="804">
                  <c:v>0.94517800434564603</c:v>
                </c:pt>
                <c:pt idx="805">
                  <c:v>0.94509443423031925</c:v>
                </c:pt>
                <c:pt idx="806">
                  <c:v>0.94501086411499247</c:v>
                </c:pt>
                <c:pt idx="807">
                  <c:v>0.94492729399966569</c:v>
                </c:pt>
                <c:pt idx="808">
                  <c:v>0.94484372388433902</c:v>
                </c:pt>
                <c:pt idx="809">
                  <c:v>0.94484372388433902</c:v>
                </c:pt>
                <c:pt idx="810">
                  <c:v>0.94476015376901223</c:v>
                </c:pt>
                <c:pt idx="811">
                  <c:v>0.94476015376901223</c:v>
                </c:pt>
                <c:pt idx="812">
                  <c:v>0.94467658365368545</c:v>
                </c:pt>
                <c:pt idx="813">
                  <c:v>0.94467658365368545</c:v>
                </c:pt>
                <c:pt idx="814">
                  <c:v>0.94459301353835867</c:v>
                </c:pt>
                <c:pt idx="815">
                  <c:v>0.94450944342303189</c:v>
                </c:pt>
                <c:pt idx="816">
                  <c:v>0.94450944342303189</c:v>
                </c:pt>
                <c:pt idx="817">
                  <c:v>0.94442587330770511</c:v>
                </c:pt>
                <c:pt idx="818">
                  <c:v>0.94434230319237844</c:v>
                </c:pt>
                <c:pt idx="819">
                  <c:v>0.94425873307705166</c:v>
                </c:pt>
                <c:pt idx="820">
                  <c:v>0.94417516296172488</c:v>
                </c:pt>
                <c:pt idx="821">
                  <c:v>0.9440915928463981</c:v>
                </c:pt>
                <c:pt idx="822">
                  <c:v>0.9440915928463981</c:v>
                </c:pt>
                <c:pt idx="823">
                  <c:v>0.94400802273107143</c:v>
                </c:pt>
                <c:pt idx="824">
                  <c:v>0.94392445261574465</c:v>
                </c:pt>
                <c:pt idx="825">
                  <c:v>0.94392445261574465</c:v>
                </c:pt>
                <c:pt idx="826">
                  <c:v>0.94392445261574465</c:v>
                </c:pt>
                <c:pt idx="827">
                  <c:v>0.94384088250041787</c:v>
                </c:pt>
                <c:pt idx="828">
                  <c:v>0.94375731238509109</c:v>
                </c:pt>
                <c:pt idx="829">
                  <c:v>0.94375731238509109</c:v>
                </c:pt>
                <c:pt idx="830">
                  <c:v>0.9436737422697643</c:v>
                </c:pt>
                <c:pt idx="831">
                  <c:v>0.94359017215443752</c:v>
                </c:pt>
                <c:pt idx="832">
                  <c:v>0.94350660203911085</c:v>
                </c:pt>
                <c:pt idx="833">
                  <c:v>0.94350660203911085</c:v>
                </c:pt>
                <c:pt idx="834">
                  <c:v>0.94350660203911085</c:v>
                </c:pt>
                <c:pt idx="835">
                  <c:v>0.94342303192378407</c:v>
                </c:pt>
                <c:pt idx="836">
                  <c:v>0.94333946180845729</c:v>
                </c:pt>
                <c:pt idx="837">
                  <c:v>0.94325589169313051</c:v>
                </c:pt>
                <c:pt idx="838">
                  <c:v>0.94317232157780373</c:v>
                </c:pt>
                <c:pt idx="839">
                  <c:v>0.94308875146247706</c:v>
                </c:pt>
                <c:pt idx="840">
                  <c:v>0.94300518134715028</c:v>
                </c:pt>
                <c:pt idx="841">
                  <c:v>0.94300518134715028</c:v>
                </c:pt>
                <c:pt idx="842">
                  <c:v>0.94300518134715028</c:v>
                </c:pt>
                <c:pt idx="843">
                  <c:v>0.9429216112318235</c:v>
                </c:pt>
                <c:pt idx="844">
                  <c:v>0.94283804111649672</c:v>
                </c:pt>
                <c:pt idx="845">
                  <c:v>0.94275447100116994</c:v>
                </c:pt>
                <c:pt idx="846">
                  <c:v>0.94267090088584327</c:v>
                </c:pt>
                <c:pt idx="847">
                  <c:v>0.94258733077051648</c:v>
                </c:pt>
                <c:pt idx="848">
                  <c:v>0.9425037606551897</c:v>
                </c:pt>
                <c:pt idx="849">
                  <c:v>0.94242019053986292</c:v>
                </c:pt>
                <c:pt idx="850">
                  <c:v>0.94233662042453614</c:v>
                </c:pt>
                <c:pt idx="851">
                  <c:v>0.94225305030920947</c:v>
                </c:pt>
                <c:pt idx="852">
                  <c:v>0.94216948019388269</c:v>
                </c:pt>
                <c:pt idx="853">
                  <c:v>0.94208591007855591</c:v>
                </c:pt>
                <c:pt idx="854">
                  <c:v>0.94200233996322913</c:v>
                </c:pt>
                <c:pt idx="855">
                  <c:v>0.94191876984790235</c:v>
                </c:pt>
                <c:pt idx="856">
                  <c:v>0.94183519973257568</c:v>
                </c:pt>
                <c:pt idx="857">
                  <c:v>0.94183519973257568</c:v>
                </c:pt>
                <c:pt idx="858">
                  <c:v>0.9417516296172489</c:v>
                </c:pt>
                <c:pt idx="859">
                  <c:v>0.94166805950192212</c:v>
                </c:pt>
                <c:pt idx="860">
                  <c:v>0.94158448938659534</c:v>
                </c:pt>
                <c:pt idx="861">
                  <c:v>0.94158448938659534</c:v>
                </c:pt>
                <c:pt idx="862">
                  <c:v>0.94150091927126855</c:v>
                </c:pt>
                <c:pt idx="863">
                  <c:v>0.94141734915594188</c:v>
                </c:pt>
                <c:pt idx="864">
                  <c:v>0.9413337790406151</c:v>
                </c:pt>
                <c:pt idx="865">
                  <c:v>0.94125020892528832</c:v>
                </c:pt>
                <c:pt idx="866">
                  <c:v>0.94116663880996154</c:v>
                </c:pt>
                <c:pt idx="867">
                  <c:v>0.94116663880996154</c:v>
                </c:pt>
                <c:pt idx="868">
                  <c:v>0.94108306869463476</c:v>
                </c:pt>
                <c:pt idx="869">
                  <c:v>0.94099949857930809</c:v>
                </c:pt>
                <c:pt idx="870">
                  <c:v>0.94091592846398131</c:v>
                </c:pt>
                <c:pt idx="871">
                  <c:v>0.94091592846398131</c:v>
                </c:pt>
                <c:pt idx="872">
                  <c:v>0.94083235834865453</c:v>
                </c:pt>
                <c:pt idx="873">
                  <c:v>0.94074878823332775</c:v>
                </c:pt>
                <c:pt idx="874">
                  <c:v>0.94066521811800097</c:v>
                </c:pt>
                <c:pt idx="875">
                  <c:v>0.94066521811800097</c:v>
                </c:pt>
                <c:pt idx="876">
                  <c:v>0.9405816480026743</c:v>
                </c:pt>
                <c:pt idx="877">
                  <c:v>0.94049807788734752</c:v>
                </c:pt>
                <c:pt idx="878">
                  <c:v>0.94041450777202074</c:v>
                </c:pt>
                <c:pt idx="879">
                  <c:v>0.94041450777202074</c:v>
                </c:pt>
                <c:pt idx="880">
                  <c:v>0.94033093765669395</c:v>
                </c:pt>
                <c:pt idx="881">
                  <c:v>0.94024736754136717</c:v>
                </c:pt>
                <c:pt idx="882">
                  <c:v>0.94016379742604039</c:v>
                </c:pt>
                <c:pt idx="883">
                  <c:v>0.94008022731071372</c:v>
                </c:pt>
                <c:pt idx="884">
                  <c:v>0.93999665719538694</c:v>
                </c:pt>
                <c:pt idx="885">
                  <c:v>0.93999665719538694</c:v>
                </c:pt>
                <c:pt idx="886">
                  <c:v>0.93999665719538694</c:v>
                </c:pt>
                <c:pt idx="887">
                  <c:v>0.93999665719538694</c:v>
                </c:pt>
                <c:pt idx="888">
                  <c:v>0.93999665719538694</c:v>
                </c:pt>
                <c:pt idx="889">
                  <c:v>0.93999665719538694</c:v>
                </c:pt>
                <c:pt idx="890">
                  <c:v>0.93991308708006016</c:v>
                </c:pt>
                <c:pt idx="891">
                  <c:v>0.93982951696473338</c:v>
                </c:pt>
                <c:pt idx="892">
                  <c:v>0.93982951696473338</c:v>
                </c:pt>
                <c:pt idx="893">
                  <c:v>0.93974594684940671</c:v>
                </c:pt>
                <c:pt idx="894">
                  <c:v>0.93974594684940671</c:v>
                </c:pt>
                <c:pt idx="895">
                  <c:v>0.93966237673407993</c:v>
                </c:pt>
                <c:pt idx="896">
                  <c:v>0.93957880661875315</c:v>
                </c:pt>
                <c:pt idx="897">
                  <c:v>0.93949523650342637</c:v>
                </c:pt>
                <c:pt idx="898">
                  <c:v>0.93941166638809959</c:v>
                </c:pt>
                <c:pt idx="899">
                  <c:v>0.93932809627277281</c:v>
                </c:pt>
                <c:pt idx="900">
                  <c:v>0.93932809627277281</c:v>
                </c:pt>
                <c:pt idx="901">
                  <c:v>0.93932809627277281</c:v>
                </c:pt>
                <c:pt idx="902">
                  <c:v>0.93924452615744614</c:v>
                </c:pt>
                <c:pt idx="903">
                  <c:v>0.93916095604211935</c:v>
                </c:pt>
                <c:pt idx="904">
                  <c:v>0.93907738592679257</c:v>
                </c:pt>
                <c:pt idx="905">
                  <c:v>0.93907738592679257</c:v>
                </c:pt>
                <c:pt idx="906">
                  <c:v>0.93907738592679257</c:v>
                </c:pt>
                <c:pt idx="907">
                  <c:v>0.93907738592679257</c:v>
                </c:pt>
                <c:pt idx="908">
                  <c:v>0.93899381581146579</c:v>
                </c:pt>
                <c:pt idx="909">
                  <c:v>0.93899381581146579</c:v>
                </c:pt>
                <c:pt idx="910">
                  <c:v>0.93891024569613901</c:v>
                </c:pt>
                <c:pt idx="911">
                  <c:v>0.93882667558081234</c:v>
                </c:pt>
                <c:pt idx="912">
                  <c:v>0.93874310546548556</c:v>
                </c:pt>
                <c:pt idx="913">
                  <c:v>0.93865953535015878</c:v>
                </c:pt>
                <c:pt idx="914">
                  <c:v>0.938575965234832</c:v>
                </c:pt>
                <c:pt idx="915">
                  <c:v>0.93849239511950522</c:v>
                </c:pt>
                <c:pt idx="916">
                  <c:v>0.93840882500417855</c:v>
                </c:pt>
                <c:pt idx="917">
                  <c:v>0.93832525488885177</c:v>
                </c:pt>
                <c:pt idx="918">
                  <c:v>0.93832525488885177</c:v>
                </c:pt>
                <c:pt idx="919">
                  <c:v>0.93824168477352499</c:v>
                </c:pt>
                <c:pt idx="920">
                  <c:v>0.93815811465819821</c:v>
                </c:pt>
                <c:pt idx="921">
                  <c:v>0.93807454454287142</c:v>
                </c:pt>
                <c:pt idx="922">
                  <c:v>0.93807454454287142</c:v>
                </c:pt>
                <c:pt idx="923">
                  <c:v>0.93799097442754475</c:v>
                </c:pt>
                <c:pt idx="924">
                  <c:v>0.93790740431221797</c:v>
                </c:pt>
                <c:pt idx="925">
                  <c:v>0.93782383419689119</c:v>
                </c:pt>
                <c:pt idx="926">
                  <c:v>0.93774026408156441</c:v>
                </c:pt>
                <c:pt idx="927">
                  <c:v>0.93774026408156441</c:v>
                </c:pt>
                <c:pt idx="928">
                  <c:v>0.93765669396623763</c:v>
                </c:pt>
                <c:pt idx="929">
                  <c:v>0.93757312385091096</c:v>
                </c:pt>
                <c:pt idx="930">
                  <c:v>0.93757312385091096</c:v>
                </c:pt>
                <c:pt idx="931">
                  <c:v>0.93748955373558418</c:v>
                </c:pt>
                <c:pt idx="932">
                  <c:v>0.9374059836202574</c:v>
                </c:pt>
                <c:pt idx="933">
                  <c:v>0.93732241350493062</c:v>
                </c:pt>
                <c:pt idx="934">
                  <c:v>0.93723884338960384</c:v>
                </c:pt>
                <c:pt idx="935">
                  <c:v>0.93715527327427717</c:v>
                </c:pt>
                <c:pt idx="936">
                  <c:v>0.93707170315895039</c:v>
                </c:pt>
                <c:pt idx="937">
                  <c:v>0.93698813304362361</c:v>
                </c:pt>
                <c:pt idx="938">
                  <c:v>0.93698813304362361</c:v>
                </c:pt>
                <c:pt idx="939">
                  <c:v>0.93690456292829682</c:v>
                </c:pt>
                <c:pt idx="940">
                  <c:v>0.93682099281297004</c:v>
                </c:pt>
                <c:pt idx="941">
                  <c:v>0.93673742269764326</c:v>
                </c:pt>
                <c:pt idx="942">
                  <c:v>0.93665385258231659</c:v>
                </c:pt>
                <c:pt idx="943">
                  <c:v>0.93657028246698981</c:v>
                </c:pt>
                <c:pt idx="944">
                  <c:v>0.93648671235166303</c:v>
                </c:pt>
                <c:pt idx="945">
                  <c:v>0.93640314223633625</c:v>
                </c:pt>
                <c:pt idx="946">
                  <c:v>0.93631957212100958</c:v>
                </c:pt>
                <c:pt idx="947">
                  <c:v>0.9362360020056828</c:v>
                </c:pt>
                <c:pt idx="948">
                  <c:v>0.93615243189035602</c:v>
                </c:pt>
                <c:pt idx="949">
                  <c:v>0.93606886177502924</c:v>
                </c:pt>
                <c:pt idx="950">
                  <c:v>0.93598529165970246</c:v>
                </c:pt>
                <c:pt idx="951">
                  <c:v>0.93598529165970246</c:v>
                </c:pt>
                <c:pt idx="952">
                  <c:v>0.93598529165970246</c:v>
                </c:pt>
                <c:pt idx="953">
                  <c:v>0.93598529165970246</c:v>
                </c:pt>
                <c:pt idx="954">
                  <c:v>0.93590172154437568</c:v>
                </c:pt>
                <c:pt idx="955">
                  <c:v>0.93590172154437568</c:v>
                </c:pt>
                <c:pt idx="956">
                  <c:v>0.93581815142904901</c:v>
                </c:pt>
                <c:pt idx="957">
                  <c:v>0.93573458131372222</c:v>
                </c:pt>
                <c:pt idx="958">
                  <c:v>0.93565101119839544</c:v>
                </c:pt>
                <c:pt idx="959">
                  <c:v>0.93556744108306866</c:v>
                </c:pt>
                <c:pt idx="960">
                  <c:v>0.93548387096774199</c:v>
                </c:pt>
                <c:pt idx="961">
                  <c:v>0.93548387096774199</c:v>
                </c:pt>
                <c:pt idx="962">
                  <c:v>0.93540030085241521</c:v>
                </c:pt>
                <c:pt idx="963">
                  <c:v>0.93540030085241521</c:v>
                </c:pt>
                <c:pt idx="964">
                  <c:v>0.93531673073708843</c:v>
                </c:pt>
                <c:pt idx="965">
                  <c:v>0.93531673073708843</c:v>
                </c:pt>
                <c:pt idx="966">
                  <c:v>0.93523316062176165</c:v>
                </c:pt>
                <c:pt idx="967">
                  <c:v>0.93514959050643487</c:v>
                </c:pt>
                <c:pt idx="968">
                  <c:v>0.93514959050643487</c:v>
                </c:pt>
                <c:pt idx="969">
                  <c:v>0.93514959050643487</c:v>
                </c:pt>
                <c:pt idx="970">
                  <c:v>0.93506602039110809</c:v>
                </c:pt>
                <c:pt idx="971">
                  <c:v>0.93506602039110809</c:v>
                </c:pt>
                <c:pt idx="972">
                  <c:v>0.93498245027578142</c:v>
                </c:pt>
                <c:pt idx="973">
                  <c:v>0.93489888016045464</c:v>
                </c:pt>
                <c:pt idx="974">
                  <c:v>0.93489888016045464</c:v>
                </c:pt>
                <c:pt idx="975">
                  <c:v>0.93481531004512786</c:v>
                </c:pt>
                <c:pt idx="976">
                  <c:v>0.93473173992980108</c:v>
                </c:pt>
                <c:pt idx="977">
                  <c:v>0.93464816981447441</c:v>
                </c:pt>
                <c:pt idx="978">
                  <c:v>0.93456459969914762</c:v>
                </c:pt>
                <c:pt idx="979">
                  <c:v>0.93456459969914762</c:v>
                </c:pt>
                <c:pt idx="980">
                  <c:v>0.93456459969914762</c:v>
                </c:pt>
                <c:pt idx="981">
                  <c:v>0.93448102958382084</c:v>
                </c:pt>
                <c:pt idx="982">
                  <c:v>0.93439745946849406</c:v>
                </c:pt>
                <c:pt idx="983">
                  <c:v>0.93431388935316728</c:v>
                </c:pt>
                <c:pt idx="984">
                  <c:v>0.9342303192378405</c:v>
                </c:pt>
                <c:pt idx="985">
                  <c:v>0.93414674912251383</c:v>
                </c:pt>
                <c:pt idx="986">
                  <c:v>0.93414674912251383</c:v>
                </c:pt>
                <c:pt idx="987">
                  <c:v>0.93406317900718705</c:v>
                </c:pt>
                <c:pt idx="988">
                  <c:v>0.93397960889186027</c:v>
                </c:pt>
                <c:pt idx="989">
                  <c:v>0.93389603877653349</c:v>
                </c:pt>
                <c:pt idx="990">
                  <c:v>0.93389603877653349</c:v>
                </c:pt>
                <c:pt idx="991">
                  <c:v>0.93389603877653349</c:v>
                </c:pt>
                <c:pt idx="992">
                  <c:v>0.93389603877653349</c:v>
                </c:pt>
                <c:pt idx="993">
                  <c:v>0.93381246866120671</c:v>
                </c:pt>
                <c:pt idx="994">
                  <c:v>0.93372889854588004</c:v>
                </c:pt>
                <c:pt idx="995">
                  <c:v>0.93364532843055326</c:v>
                </c:pt>
                <c:pt idx="996">
                  <c:v>0.93364532843055326</c:v>
                </c:pt>
                <c:pt idx="997">
                  <c:v>0.93356175831522648</c:v>
                </c:pt>
                <c:pt idx="998">
                  <c:v>0.93356175831522648</c:v>
                </c:pt>
                <c:pt idx="999">
                  <c:v>0.93347818819989969</c:v>
                </c:pt>
                <c:pt idx="1000">
                  <c:v>0.93339461808457291</c:v>
                </c:pt>
                <c:pt idx="1001">
                  <c:v>0.93331104796924624</c:v>
                </c:pt>
                <c:pt idx="1002">
                  <c:v>0.93331104796924624</c:v>
                </c:pt>
                <c:pt idx="1003">
                  <c:v>0.93322747785391946</c:v>
                </c:pt>
                <c:pt idx="1004">
                  <c:v>0.93314390773859268</c:v>
                </c:pt>
                <c:pt idx="1005">
                  <c:v>0.9330603376232659</c:v>
                </c:pt>
                <c:pt idx="1006">
                  <c:v>0.93297676750793912</c:v>
                </c:pt>
                <c:pt idx="1007">
                  <c:v>0.93289319739261245</c:v>
                </c:pt>
                <c:pt idx="1008">
                  <c:v>0.93280962727728567</c:v>
                </c:pt>
                <c:pt idx="1009">
                  <c:v>0.93272605716195889</c:v>
                </c:pt>
                <c:pt idx="1010">
                  <c:v>0.93272605716195889</c:v>
                </c:pt>
                <c:pt idx="1011">
                  <c:v>0.93264248704663211</c:v>
                </c:pt>
                <c:pt idx="1012">
                  <c:v>0.93255891693130533</c:v>
                </c:pt>
                <c:pt idx="1013">
                  <c:v>0.93247534681597855</c:v>
                </c:pt>
                <c:pt idx="1014">
                  <c:v>0.93239177670065188</c:v>
                </c:pt>
                <c:pt idx="1015">
                  <c:v>0.93230820658532509</c:v>
                </c:pt>
                <c:pt idx="1016">
                  <c:v>0.93222463646999831</c:v>
                </c:pt>
                <c:pt idx="1017">
                  <c:v>0.93214106635467153</c:v>
                </c:pt>
                <c:pt idx="1018">
                  <c:v>0.93205749623934486</c:v>
                </c:pt>
                <c:pt idx="1019">
                  <c:v>0.93197392612401808</c:v>
                </c:pt>
                <c:pt idx="1020">
                  <c:v>0.9318903560086913</c:v>
                </c:pt>
                <c:pt idx="1021">
                  <c:v>0.93180678589336452</c:v>
                </c:pt>
                <c:pt idx="1022">
                  <c:v>0.93172321577803774</c:v>
                </c:pt>
                <c:pt idx="1023">
                  <c:v>0.93172321577803774</c:v>
                </c:pt>
                <c:pt idx="1024">
                  <c:v>0.93163964566271096</c:v>
                </c:pt>
                <c:pt idx="1025">
                  <c:v>0.93155607554738429</c:v>
                </c:pt>
                <c:pt idx="1026">
                  <c:v>0.93155607554738429</c:v>
                </c:pt>
                <c:pt idx="1027">
                  <c:v>0.93155607554738429</c:v>
                </c:pt>
                <c:pt idx="1028">
                  <c:v>0.93147250543205751</c:v>
                </c:pt>
                <c:pt idx="1029">
                  <c:v>0.93138893531673073</c:v>
                </c:pt>
                <c:pt idx="1030">
                  <c:v>0.93138893531673073</c:v>
                </c:pt>
                <c:pt idx="1031">
                  <c:v>0.93130536520140395</c:v>
                </c:pt>
                <c:pt idx="1032">
                  <c:v>0.93130536520140395</c:v>
                </c:pt>
                <c:pt idx="1033">
                  <c:v>0.93122179508607728</c:v>
                </c:pt>
                <c:pt idx="1034">
                  <c:v>0.93122179508607728</c:v>
                </c:pt>
                <c:pt idx="1035">
                  <c:v>0.93113822497075049</c:v>
                </c:pt>
                <c:pt idx="1036">
                  <c:v>0.93113822497075049</c:v>
                </c:pt>
                <c:pt idx="1037">
                  <c:v>0.93113822497075049</c:v>
                </c:pt>
                <c:pt idx="1038">
                  <c:v>0.93105465485542371</c:v>
                </c:pt>
                <c:pt idx="1039">
                  <c:v>0.93105465485542371</c:v>
                </c:pt>
                <c:pt idx="1040">
                  <c:v>0.93105465485542371</c:v>
                </c:pt>
                <c:pt idx="1041">
                  <c:v>0.93097108474009693</c:v>
                </c:pt>
                <c:pt idx="1042">
                  <c:v>0.93097108474009693</c:v>
                </c:pt>
                <c:pt idx="1043">
                  <c:v>0.93088751462477015</c:v>
                </c:pt>
                <c:pt idx="1044">
                  <c:v>0.93080394450944337</c:v>
                </c:pt>
                <c:pt idx="1045">
                  <c:v>0.93080394450944337</c:v>
                </c:pt>
                <c:pt idx="1046">
                  <c:v>0.93080394450944337</c:v>
                </c:pt>
                <c:pt idx="1047">
                  <c:v>0.93080394450944337</c:v>
                </c:pt>
                <c:pt idx="1048">
                  <c:v>0.93080394450944337</c:v>
                </c:pt>
                <c:pt idx="1049">
                  <c:v>0.9307203743941167</c:v>
                </c:pt>
                <c:pt idx="1050">
                  <c:v>0.9307203743941167</c:v>
                </c:pt>
                <c:pt idx="1051">
                  <c:v>0.93063680427878992</c:v>
                </c:pt>
                <c:pt idx="1052">
                  <c:v>0.93055323416346314</c:v>
                </c:pt>
                <c:pt idx="1053">
                  <c:v>0.93055323416346314</c:v>
                </c:pt>
                <c:pt idx="1054">
                  <c:v>0.93046966404813636</c:v>
                </c:pt>
                <c:pt idx="1055">
                  <c:v>0.93038609393280969</c:v>
                </c:pt>
                <c:pt idx="1056">
                  <c:v>0.93030252381748291</c:v>
                </c:pt>
                <c:pt idx="1057">
                  <c:v>0.93030252381748291</c:v>
                </c:pt>
                <c:pt idx="1058">
                  <c:v>0.93021895370215613</c:v>
                </c:pt>
                <c:pt idx="1059">
                  <c:v>0.93021895370215613</c:v>
                </c:pt>
                <c:pt idx="1060">
                  <c:v>0.93013538358682935</c:v>
                </c:pt>
                <c:pt idx="1061">
                  <c:v>0.93013538358682935</c:v>
                </c:pt>
                <c:pt idx="1062">
                  <c:v>0.93005181347150256</c:v>
                </c:pt>
                <c:pt idx="1063">
                  <c:v>0.92996824335617578</c:v>
                </c:pt>
                <c:pt idx="1064">
                  <c:v>0.92996824335617578</c:v>
                </c:pt>
                <c:pt idx="1065">
                  <c:v>0.92988467324084911</c:v>
                </c:pt>
                <c:pt idx="1066">
                  <c:v>0.92980110312552233</c:v>
                </c:pt>
                <c:pt idx="1067">
                  <c:v>0.92971753301019555</c:v>
                </c:pt>
                <c:pt idx="1068">
                  <c:v>0.92971753301019555</c:v>
                </c:pt>
                <c:pt idx="1069">
                  <c:v>0.92971753301019555</c:v>
                </c:pt>
                <c:pt idx="1070">
                  <c:v>0.92963396289486877</c:v>
                </c:pt>
                <c:pt idx="1071">
                  <c:v>0.92955039277954199</c:v>
                </c:pt>
                <c:pt idx="1072">
                  <c:v>0.92946682266421532</c:v>
                </c:pt>
                <c:pt idx="1073">
                  <c:v>0.92938325254888854</c:v>
                </c:pt>
                <c:pt idx="1074">
                  <c:v>0.92929968243356176</c:v>
                </c:pt>
                <c:pt idx="1075">
                  <c:v>0.92921611231823498</c:v>
                </c:pt>
                <c:pt idx="1076">
                  <c:v>0.9291325422029082</c:v>
                </c:pt>
                <c:pt idx="1077">
                  <c:v>0.92904897208758153</c:v>
                </c:pt>
                <c:pt idx="1078">
                  <c:v>0.92896540197225475</c:v>
                </c:pt>
                <c:pt idx="1079">
                  <c:v>0.92896540197225475</c:v>
                </c:pt>
                <c:pt idx="1080">
                  <c:v>0.92888183185692796</c:v>
                </c:pt>
                <c:pt idx="1081">
                  <c:v>0.92888183185692796</c:v>
                </c:pt>
                <c:pt idx="1082">
                  <c:v>0.92879826174160118</c:v>
                </c:pt>
                <c:pt idx="1083">
                  <c:v>0.9287146916262744</c:v>
                </c:pt>
                <c:pt idx="1084">
                  <c:v>0.92863112151094773</c:v>
                </c:pt>
                <c:pt idx="1085">
                  <c:v>0.92854755139562095</c:v>
                </c:pt>
                <c:pt idx="1086">
                  <c:v>0.92846398128029417</c:v>
                </c:pt>
                <c:pt idx="1087">
                  <c:v>0.92838041116496739</c:v>
                </c:pt>
                <c:pt idx="1088">
                  <c:v>0.92829684104964061</c:v>
                </c:pt>
                <c:pt idx="1089">
                  <c:v>0.92821327093431383</c:v>
                </c:pt>
                <c:pt idx="1090">
                  <c:v>0.92812970081898716</c:v>
                </c:pt>
                <c:pt idx="1091">
                  <c:v>0.92804613070366038</c:v>
                </c:pt>
                <c:pt idx="1092">
                  <c:v>0.9279625605883336</c:v>
                </c:pt>
                <c:pt idx="1093">
                  <c:v>0.92787899047300681</c:v>
                </c:pt>
                <c:pt idx="1094">
                  <c:v>0.92779542035768015</c:v>
                </c:pt>
                <c:pt idx="1095">
                  <c:v>0.92779542035768015</c:v>
                </c:pt>
                <c:pt idx="1096">
                  <c:v>0.92771185024235336</c:v>
                </c:pt>
                <c:pt idx="1097">
                  <c:v>0.92762828012702658</c:v>
                </c:pt>
                <c:pt idx="1098">
                  <c:v>0.92762828012702658</c:v>
                </c:pt>
                <c:pt idx="1099">
                  <c:v>0.92762828012702658</c:v>
                </c:pt>
                <c:pt idx="1100">
                  <c:v>0.9275447100116998</c:v>
                </c:pt>
                <c:pt idx="1101">
                  <c:v>0.92746113989637302</c:v>
                </c:pt>
                <c:pt idx="1102">
                  <c:v>0.92737756978104624</c:v>
                </c:pt>
                <c:pt idx="1103">
                  <c:v>0.92729399966571957</c:v>
                </c:pt>
                <c:pt idx="1104">
                  <c:v>0.92721042955039279</c:v>
                </c:pt>
                <c:pt idx="1105">
                  <c:v>0.92721042955039279</c:v>
                </c:pt>
                <c:pt idx="1106">
                  <c:v>0.92712685943506601</c:v>
                </c:pt>
                <c:pt idx="1107">
                  <c:v>0.92704328931973923</c:v>
                </c:pt>
                <c:pt idx="1108">
                  <c:v>0.92704328931973923</c:v>
                </c:pt>
                <c:pt idx="1109">
                  <c:v>0.92704328931973923</c:v>
                </c:pt>
                <c:pt idx="1110">
                  <c:v>0.92704328931973923</c:v>
                </c:pt>
                <c:pt idx="1111">
                  <c:v>0.92704328931973923</c:v>
                </c:pt>
                <c:pt idx="1112">
                  <c:v>0.92704328931973923</c:v>
                </c:pt>
                <c:pt idx="1113">
                  <c:v>0.92695971920441256</c:v>
                </c:pt>
                <c:pt idx="1114">
                  <c:v>0.92695971920441256</c:v>
                </c:pt>
                <c:pt idx="1115">
                  <c:v>0.92687614908908578</c:v>
                </c:pt>
                <c:pt idx="1116">
                  <c:v>0.926792578973759</c:v>
                </c:pt>
                <c:pt idx="1117">
                  <c:v>0.92670900885843221</c:v>
                </c:pt>
                <c:pt idx="1118">
                  <c:v>0.92662543874310543</c:v>
                </c:pt>
                <c:pt idx="1119">
                  <c:v>0.92654186862777865</c:v>
                </c:pt>
                <c:pt idx="1120">
                  <c:v>0.92645829851245198</c:v>
                </c:pt>
                <c:pt idx="1121">
                  <c:v>0.9263747283971252</c:v>
                </c:pt>
                <c:pt idx="1122">
                  <c:v>0.92629115828179842</c:v>
                </c:pt>
                <c:pt idx="1123">
                  <c:v>0.92620758816647164</c:v>
                </c:pt>
                <c:pt idx="1124">
                  <c:v>0.92612401805114497</c:v>
                </c:pt>
                <c:pt idx="1125">
                  <c:v>0.92604044793581819</c:v>
                </c:pt>
                <c:pt idx="1126">
                  <c:v>0.92595687782049141</c:v>
                </c:pt>
                <c:pt idx="1127">
                  <c:v>0.92587330770516463</c:v>
                </c:pt>
                <c:pt idx="1128">
                  <c:v>0.92587330770516463</c:v>
                </c:pt>
                <c:pt idx="1129">
                  <c:v>0.92578973758983785</c:v>
                </c:pt>
                <c:pt idx="1130">
                  <c:v>0.92570616747451107</c:v>
                </c:pt>
                <c:pt idx="1131">
                  <c:v>0.9256225973591844</c:v>
                </c:pt>
                <c:pt idx="1132">
                  <c:v>0.92553902724385761</c:v>
                </c:pt>
                <c:pt idx="1133">
                  <c:v>0.92545545712853083</c:v>
                </c:pt>
                <c:pt idx="1134">
                  <c:v>0.92537188701320405</c:v>
                </c:pt>
                <c:pt idx="1135">
                  <c:v>0.92537188701320405</c:v>
                </c:pt>
                <c:pt idx="1136">
                  <c:v>0.92528831689787727</c:v>
                </c:pt>
                <c:pt idx="1137">
                  <c:v>0.9252047467825506</c:v>
                </c:pt>
                <c:pt idx="1138">
                  <c:v>0.92512117666722382</c:v>
                </c:pt>
                <c:pt idx="1139">
                  <c:v>0.92503760655189704</c:v>
                </c:pt>
                <c:pt idx="1140">
                  <c:v>0.92503760655189704</c:v>
                </c:pt>
                <c:pt idx="1141">
                  <c:v>0.92495403643657026</c:v>
                </c:pt>
                <c:pt idx="1142">
                  <c:v>0.92487046632124348</c:v>
                </c:pt>
                <c:pt idx="1143">
                  <c:v>0.92487046632124348</c:v>
                </c:pt>
                <c:pt idx="1144">
                  <c:v>0.92478689620591681</c:v>
                </c:pt>
                <c:pt idx="1145">
                  <c:v>0.92478689620591681</c:v>
                </c:pt>
                <c:pt idx="1146">
                  <c:v>0.92470332609059003</c:v>
                </c:pt>
                <c:pt idx="1147">
                  <c:v>0.92461975597526325</c:v>
                </c:pt>
                <c:pt idx="1148">
                  <c:v>0.92453618585993647</c:v>
                </c:pt>
                <c:pt idx="1149">
                  <c:v>0.92453618585993647</c:v>
                </c:pt>
                <c:pt idx="1150">
                  <c:v>0.92445261574460968</c:v>
                </c:pt>
                <c:pt idx="1151">
                  <c:v>0.92436904562928301</c:v>
                </c:pt>
                <c:pt idx="1152">
                  <c:v>0.92428547551395623</c:v>
                </c:pt>
                <c:pt idx="1153">
                  <c:v>0.92420190539862945</c:v>
                </c:pt>
                <c:pt idx="1154">
                  <c:v>0.92411833528330267</c:v>
                </c:pt>
                <c:pt idx="1155">
                  <c:v>0.92403476516797589</c:v>
                </c:pt>
                <c:pt idx="1156">
                  <c:v>0.92395119505264922</c:v>
                </c:pt>
                <c:pt idx="1157">
                  <c:v>0.92386762493732244</c:v>
                </c:pt>
                <c:pt idx="1158">
                  <c:v>0.92386762493732244</c:v>
                </c:pt>
                <c:pt idx="1159">
                  <c:v>0.92378405482199566</c:v>
                </c:pt>
                <c:pt idx="1160">
                  <c:v>0.92378405482199566</c:v>
                </c:pt>
                <c:pt idx="1161">
                  <c:v>0.92370048470666888</c:v>
                </c:pt>
                <c:pt idx="1162">
                  <c:v>0.9236169145913421</c:v>
                </c:pt>
                <c:pt idx="1163">
                  <c:v>0.92353334447601543</c:v>
                </c:pt>
                <c:pt idx="1164">
                  <c:v>0.92344977436068865</c:v>
                </c:pt>
                <c:pt idx="1165">
                  <c:v>0.92336620424536187</c:v>
                </c:pt>
                <c:pt idx="1166">
                  <c:v>0.92336620424536187</c:v>
                </c:pt>
                <c:pt idx="1167">
                  <c:v>0.92336620424536187</c:v>
                </c:pt>
                <c:pt idx="1168">
                  <c:v>0.92328263413003508</c:v>
                </c:pt>
                <c:pt idx="1169">
                  <c:v>0.9231990640147083</c:v>
                </c:pt>
                <c:pt idx="1170">
                  <c:v>0.92311549389938152</c:v>
                </c:pt>
                <c:pt idx="1171">
                  <c:v>0.92303192378405485</c:v>
                </c:pt>
                <c:pt idx="1172">
                  <c:v>0.92294835366872807</c:v>
                </c:pt>
                <c:pt idx="1173">
                  <c:v>0.92286478355340129</c:v>
                </c:pt>
                <c:pt idx="1174">
                  <c:v>0.92278121343807451</c:v>
                </c:pt>
                <c:pt idx="1175">
                  <c:v>0.92278121343807451</c:v>
                </c:pt>
                <c:pt idx="1176">
                  <c:v>0.92269764332274784</c:v>
                </c:pt>
                <c:pt idx="1177">
                  <c:v>0.92269764332274784</c:v>
                </c:pt>
                <c:pt idx="1178">
                  <c:v>0.92269764332274784</c:v>
                </c:pt>
                <c:pt idx="1179">
                  <c:v>0.92261407320742106</c:v>
                </c:pt>
                <c:pt idx="1180">
                  <c:v>0.92261407320742106</c:v>
                </c:pt>
                <c:pt idx="1181">
                  <c:v>0.92253050309209428</c:v>
                </c:pt>
                <c:pt idx="1182">
                  <c:v>0.9224469329767675</c:v>
                </c:pt>
                <c:pt idx="1183">
                  <c:v>0.92236336286144072</c:v>
                </c:pt>
                <c:pt idx="1184">
                  <c:v>0.92227979274611394</c:v>
                </c:pt>
                <c:pt idx="1185">
                  <c:v>0.92227979274611394</c:v>
                </c:pt>
                <c:pt idx="1186">
                  <c:v>0.92219622263078727</c:v>
                </c:pt>
                <c:pt idx="1187">
                  <c:v>0.92211265251546048</c:v>
                </c:pt>
                <c:pt idx="1188">
                  <c:v>0.9220290824001337</c:v>
                </c:pt>
                <c:pt idx="1189">
                  <c:v>0.92194551228480692</c:v>
                </c:pt>
                <c:pt idx="1190">
                  <c:v>0.92194551228480692</c:v>
                </c:pt>
                <c:pt idx="1191">
                  <c:v>0.92194551228480692</c:v>
                </c:pt>
                <c:pt idx="1192">
                  <c:v>0.92186194216948025</c:v>
                </c:pt>
                <c:pt idx="1193">
                  <c:v>0.92177837205415347</c:v>
                </c:pt>
                <c:pt idx="1194">
                  <c:v>0.92169480193882669</c:v>
                </c:pt>
                <c:pt idx="1195">
                  <c:v>0.92161123182349991</c:v>
                </c:pt>
                <c:pt idx="1196">
                  <c:v>0.92152766170817313</c:v>
                </c:pt>
                <c:pt idx="1197">
                  <c:v>0.92144409159284635</c:v>
                </c:pt>
                <c:pt idx="1198">
                  <c:v>0.92136052147751968</c:v>
                </c:pt>
                <c:pt idx="1199">
                  <c:v>0.9212769513621929</c:v>
                </c:pt>
                <c:pt idx="1200">
                  <c:v>0.9212769513621929</c:v>
                </c:pt>
                <c:pt idx="1201">
                  <c:v>0.92119338124686612</c:v>
                </c:pt>
                <c:pt idx="1202">
                  <c:v>0.92110981113153934</c:v>
                </c:pt>
                <c:pt idx="1203">
                  <c:v>0.92110981113153934</c:v>
                </c:pt>
                <c:pt idx="1204">
                  <c:v>0.92102624101621255</c:v>
                </c:pt>
                <c:pt idx="1205">
                  <c:v>0.92094267090088588</c:v>
                </c:pt>
                <c:pt idx="1206">
                  <c:v>0.9208591007855591</c:v>
                </c:pt>
                <c:pt idx="1207">
                  <c:v>0.92077553067023232</c:v>
                </c:pt>
                <c:pt idx="1208">
                  <c:v>0.92069196055490554</c:v>
                </c:pt>
                <c:pt idx="1209">
                  <c:v>0.92060839043957876</c:v>
                </c:pt>
                <c:pt idx="1210">
                  <c:v>0.92052482032425209</c:v>
                </c:pt>
                <c:pt idx="1211">
                  <c:v>0.92044125020892531</c:v>
                </c:pt>
                <c:pt idx="1212">
                  <c:v>0.92035768009359853</c:v>
                </c:pt>
                <c:pt idx="1213">
                  <c:v>0.92027410997827175</c:v>
                </c:pt>
                <c:pt idx="1214">
                  <c:v>0.92027410997827175</c:v>
                </c:pt>
                <c:pt idx="1215">
                  <c:v>0.92019053986294497</c:v>
                </c:pt>
                <c:pt idx="1216">
                  <c:v>0.9201069697476183</c:v>
                </c:pt>
                <c:pt idx="1217">
                  <c:v>0.92002339963229152</c:v>
                </c:pt>
                <c:pt idx="1218">
                  <c:v>0.92002339963229152</c:v>
                </c:pt>
                <c:pt idx="1219">
                  <c:v>0.91993982951696474</c:v>
                </c:pt>
                <c:pt idx="1220">
                  <c:v>0.91993982951696474</c:v>
                </c:pt>
                <c:pt idx="1221">
                  <c:v>0.91985625940163795</c:v>
                </c:pt>
                <c:pt idx="1222">
                  <c:v>0.91977268928631117</c:v>
                </c:pt>
                <c:pt idx="1223">
                  <c:v>0.91977268928631117</c:v>
                </c:pt>
                <c:pt idx="1224">
                  <c:v>0.9196891191709845</c:v>
                </c:pt>
                <c:pt idx="1225">
                  <c:v>0.91960554905565772</c:v>
                </c:pt>
                <c:pt idx="1226">
                  <c:v>0.91952197894033094</c:v>
                </c:pt>
                <c:pt idx="1227">
                  <c:v>0.91943840882500416</c:v>
                </c:pt>
                <c:pt idx="1228">
                  <c:v>0.91935483870967738</c:v>
                </c:pt>
                <c:pt idx="1229">
                  <c:v>0.91927126859435071</c:v>
                </c:pt>
                <c:pt idx="1230">
                  <c:v>0.91918769847902393</c:v>
                </c:pt>
                <c:pt idx="1231">
                  <c:v>0.91918769847902393</c:v>
                </c:pt>
                <c:pt idx="1232">
                  <c:v>0.91910412836369715</c:v>
                </c:pt>
                <c:pt idx="1233">
                  <c:v>0.91902055824837037</c:v>
                </c:pt>
                <c:pt idx="1234">
                  <c:v>0.91893698813304359</c:v>
                </c:pt>
                <c:pt idx="1235">
                  <c:v>0.91885341801771681</c:v>
                </c:pt>
                <c:pt idx="1236">
                  <c:v>0.91876984790239014</c:v>
                </c:pt>
                <c:pt idx="1237">
                  <c:v>0.91876984790239014</c:v>
                </c:pt>
                <c:pt idx="1238">
                  <c:v>0.91876984790239014</c:v>
                </c:pt>
                <c:pt idx="1239">
                  <c:v>0.91868627778706335</c:v>
                </c:pt>
                <c:pt idx="1240">
                  <c:v>0.91860270767173657</c:v>
                </c:pt>
                <c:pt idx="1241">
                  <c:v>0.91851913755640979</c:v>
                </c:pt>
                <c:pt idx="1242">
                  <c:v>0.91843556744108312</c:v>
                </c:pt>
                <c:pt idx="1243">
                  <c:v>0.91843556744108312</c:v>
                </c:pt>
                <c:pt idx="1244">
                  <c:v>0.91835199732575634</c:v>
                </c:pt>
                <c:pt idx="1245">
                  <c:v>0.91826842721042956</c:v>
                </c:pt>
                <c:pt idx="1246">
                  <c:v>0.91818485709510278</c:v>
                </c:pt>
                <c:pt idx="1247">
                  <c:v>0.91818485709510278</c:v>
                </c:pt>
                <c:pt idx="1248">
                  <c:v>0.918101286979776</c:v>
                </c:pt>
                <c:pt idx="1249">
                  <c:v>0.91801771686444922</c:v>
                </c:pt>
                <c:pt idx="1250">
                  <c:v>0.91793414674912255</c:v>
                </c:pt>
                <c:pt idx="1251">
                  <c:v>0.91785057663379577</c:v>
                </c:pt>
                <c:pt idx="1252">
                  <c:v>0.91785057663379577</c:v>
                </c:pt>
                <c:pt idx="1253">
                  <c:v>0.91785057663379577</c:v>
                </c:pt>
                <c:pt idx="1254">
                  <c:v>0.91776700651846899</c:v>
                </c:pt>
                <c:pt idx="1255">
                  <c:v>0.91768343640314221</c:v>
                </c:pt>
                <c:pt idx="1256">
                  <c:v>0.91768343640314221</c:v>
                </c:pt>
                <c:pt idx="1257">
                  <c:v>0.91768343640314221</c:v>
                </c:pt>
                <c:pt idx="1258">
                  <c:v>0.91759986628781554</c:v>
                </c:pt>
                <c:pt idx="1259">
                  <c:v>0.91751629617248875</c:v>
                </c:pt>
                <c:pt idx="1260">
                  <c:v>0.91743272605716197</c:v>
                </c:pt>
                <c:pt idx="1261">
                  <c:v>0.91734915594183519</c:v>
                </c:pt>
                <c:pt idx="1262">
                  <c:v>0.91726558582650841</c:v>
                </c:pt>
                <c:pt idx="1263">
                  <c:v>0.91726558582650841</c:v>
                </c:pt>
                <c:pt idx="1264">
                  <c:v>0.91726558582650841</c:v>
                </c:pt>
                <c:pt idx="1265">
                  <c:v>0.91718201571118163</c:v>
                </c:pt>
                <c:pt idx="1266">
                  <c:v>0.91709844559585496</c:v>
                </c:pt>
                <c:pt idx="1267">
                  <c:v>0.91701487548052818</c:v>
                </c:pt>
                <c:pt idx="1268">
                  <c:v>0.9169313053652014</c:v>
                </c:pt>
                <c:pt idx="1269">
                  <c:v>0.91684773524987462</c:v>
                </c:pt>
                <c:pt idx="1270">
                  <c:v>0.91676416513454795</c:v>
                </c:pt>
                <c:pt idx="1271">
                  <c:v>0.91668059501922117</c:v>
                </c:pt>
                <c:pt idx="1272">
                  <c:v>0.91659702490389439</c:v>
                </c:pt>
                <c:pt idx="1273">
                  <c:v>0.91651345478856761</c:v>
                </c:pt>
                <c:pt idx="1274">
                  <c:v>0.91651345478856761</c:v>
                </c:pt>
                <c:pt idx="1275">
                  <c:v>0.91642988467324082</c:v>
                </c:pt>
                <c:pt idx="1276">
                  <c:v>0.91634631455791404</c:v>
                </c:pt>
                <c:pt idx="1277">
                  <c:v>0.91626274444258737</c:v>
                </c:pt>
                <c:pt idx="1278">
                  <c:v>0.91617917432726059</c:v>
                </c:pt>
                <c:pt idx="1279">
                  <c:v>0.91617917432726059</c:v>
                </c:pt>
                <c:pt idx="1280">
                  <c:v>0.91617917432726059</c:v>
                </c:pt>
                <c:pt idx="1281">
                  <c:v>0.91609560421193381</c:v>
                </c:pt>
                <c:pt idx="1282">
                  <c:v>0.91601203409660703</c:v>
                </c:pt>
                <c:pt idx="1283">
                  <c:v>0.91592846398128025</c:v>
                </c:pt>
                <c:pt idx="1284">
                  <c:v>0.91592846398128025</c:v>
                </c:pt>
                <c:pt idx="1285">
                  <c:v>0.91592846398128025</c:v>
                </c:pt>
                <c:pt idx="1286">
                  <c:v>0.91584489386595358</c:v>
                </c:pt>
                <c:pt idx="1287">
                  <c:v>0.9157613237506268</c:v>
                </c:pt>
                <c:pt idx="1288">
                  <c:v>0.91567775363530002</c:v>
                </c:pt>
                <c:pt idx="1289">
                  <c:v>0.91559418351997324</c:v>
                </c:pt>
                <c:pt idx="1290">
                  <c:v>0.91551061340464646</c:v>
                </c:pt>
                <c:pt idx="1291">
                  <c:v>0.91551061340464646</c:v>
                </c:pt>
                <c:pt idx="1292">
                  <c:v>0.91542704328931979</c:v>
                </c:pt>
                <c:pt idx="1293">
                  <c:v>0.91534347317399301</c:v>
                </c:pt>
                <c:pt idx="1294">
                  <c:v>0.91525990305866622</c:v>
                </c:pt>
                <c:pt idx="1295">
                  <c:v>0.91517633294333944</c:v>
                </c:pt>
                <c:pt idx="1296">
                  <c:v>0.91509276282801266</c:v>
                </c:pt>
                <c:pt idx="1297">
                  <c:v>0.91500919271268599</c:v>
                </c:pt>
                <c:pt idx="1298">
                  <c:v>0.91492562259735921</c:v>
                </c:pt>
                <c:pt idx="1299">
                  <c:v>0.91484205248203243</c:v>
                </c:pt>
                <c:pt idx="1300">
                  <c:v>0.91475848236670565</c:v>
                </c:pt>
                <c:pt idx="1301">
                  <c:v>0.91475848236670565</c:v>
                </c:pt>
                <c:pt idx="1302">
                  <c:v>0.91467491225137887</c:v>
                </c:pt>
                <c:pt idx="1303">
                  <c:v>0.91467491225137887</c:v>
                </c:pt>
                <c:pt idx="1304">
                  <c:v>0.91459134213605209</c:v>
                </c:pt>
                <c:pt idx="1305">
                  <c:v>0.91450777202072542</c:v>
                </c:pt>
                <c:pt idx="1306">
                  <c:v>0.91450777202072542</c:v>
                </c:pt>
                <c:pt idx="1307">
                  <c:v>0.91442420190539864</c:v>
                </c:pt>
                <c:pt idx="1308">
                  <c:v>0.91442420190539864</c:v>
                </c:pt>
                <c:pt idx="1309">
                  <c:v>0.91434063179007186</c:v>
                </c:pt>
                <c:pt idx="1310">
                  <c:v>0.91425706167474508</c:v>
                </c:pt>
                <c:pt idx="1311">
                  <c:v>0.91417349155941841</c:v>
                </c:pt>
                <c:pt idx="1312">
                  <c:v>0.91408992144409162</c:v>
                </c:pt>
                <c:pt idx="1313">
                  <c:v>0.91400635132876484</c:v>
                </c:pt>
                <c:pt idx="1314">
                  <c:v>0.91392278121343806</c:v>
                </c:pt>
                <c:pt idx="1315">
                  <c:v>0.91383921109811128</c:v>
                </c:pt>
                <c:pt idx="1316">
                  <c:v>0.9137556409827845</c:v>
                </c:pt>
                <c:pt idx="1317">
                  <c:v>0.91367207086745783</c:v>
                </c:pt>
                <c:pt idx="1318">
                  <c:v>0.91367207086745783</c:v>
                </c:pt>
                <c:pt idx="1319">
                  <c:v>0.91358850075213105</c:v>
                </c:pt>
                <c:pt idx="1320">
                  <c:v>0.91350493063680427</c:v>
                </c:pt>
                <c:pt idx="1321">
                  <c:v>0.91342136052147749</c:v>
                </c:pt>
                <c:pt idx="1322">
                  <c:v>0.91333779040615082</c:v>
                </c:pt>
                <c:pt idx="1323">
                  <c:v>0.91333779040615082</c:v>
                </c:pt>
                <c:pt idx="1324">
                  <c:v>0.91325422029082404</c:v>
                </c:pt>
                <c:pt idx="1325">
                  <c:v>0.91317065017549726</c:v>
                </c:pt>
                <c:pt idx="1326">
                  <c:v>0.91308708006017048</c:v>
                </c:pt>
                <c:pt idx="1327">
                  <c:v>0.91300350994484369</c:v>
                </c:pt>
                <c:pt idx="1328">
                  <c:v>0.91291993982951691</c:v>
                </c:pt>
                <c:pt idx="1329">
                  <c:v>0.91283636971419024</c:v>
                </c:pt>
                <c:pt idx="1330">
                  <c:v>0.91275279959886346</c:v>
                </c:pt>
                <c:pt idx="1331">
                  <c:v>0.91266922948353668</c:v>
                </c:pt>
                <c:pt idx="1332">
                  <c:v>0.9125856593682099</c:v>
                </c:pt>
                <c:pt idx="1333">
                  <c:v>0.91250208925288323</c:v>
                </c:pt>
                <c:pt idx="1334">
                  <c:v>0.91250208925288323</c:v>
                </c:pt>
                <c:pt idx="1335">
                  <c:v>0.91241851913755645</c:v>
                </c:pt>
                <c:pt idx="1336">
                  <c:v>0.91233494902222967</c:v>
                </c:pt>
                <c:pt idx="1337">
                  <c:v>0.91225137890690289</c:v>
                </c:pt>
                <c:pt idx="1338">
                  <c:v>0.91216780879157611</c:v>
                </c:pt>
                <c:pt idx="1339">
                  <c:v>0.91216780879157611</c:v>
                </c:pt>
                <c:pt idx="1340">
                  <c:v>0.91208423867624933</c:v>
                </c:pt>
                <c:pt idx="1341">
                  <c:v>0.91200066856092266</c:v>
                </c:pt>
                <c:pt idx="1342">
                  <c:v>0.91191709844559588</c:v>
                </c:pt>
                <c:pt idx="1343">
                  <c:v>0.91183352833026909</c:v>
                </c:pt>
                <c:pt idx="1344">
                  <c:v>0.91174995821494231</c:v>
                </c:pt>
                <c:pt idx="1345">
                  <c:v>0.91166638809961553</c:v>
                </c:pt>
                <c:pt idx="1346">
                  <c:v>0.91158281798428886</c:v>
                </c:pt>
                <c:pt idx="1347">
                  <c:v>0.91158281798428886</c:v>
                </c:pt>
                <c:pt idx="1348">
                  <c:v>0.91149924786896208</c:v>
                </c:pt>
                <c:pt idx="1349">
                  <c:v>0.91149924786896208</c:v>
                </c:pt>
                <c:pt idx="1350">
                  <c:v>0.91149924786896208</c:v>
                </c:pt>
                <c:pt idx="1351">
                  <c:v>0.91149924786896208</c:v>
                </c:pt>
                <c:pt idx="1352">
                  <c:v>0.91149924786896208</c:v>
                </c:pt>
                <c:pt idx="1353">
                  <c:v>0.9114156777536353</c:v>
                </c:pt>
                <c:pt idx="1354">
                  <c:v>0.9114156777536353</c:v>
                </c:pt>
                <c:pt idx="1355">
                  <c:v>0.9114156777536353</c:v>
                </c:pt>
                <c:pt idx="1356">
                  <c:v>0.91133210763830852</c:v>
                </c:pt>
                <c:pt idx="1357">
                  <c:v>0.91124853752298174</c:v>
                </c:pt>
                <c:pt idx="1358">
                  <c:v>0.91124853752298174</c:v>
                </c:pt>
                <c:pt idx="1359">
                  <c:v>0.91124853752298174</c:v>
                </c:pt>
                <c:pt idx="1360">
                  <c:v>0.91124853752298174</c:v>
                </c:pt>
                <c:pt idx="1361">
                  <c:v>0.91116496740765507</c:v>
                </c:pt>
                <c:pt idx="1362">
                  <c:v>0.91116496740765507</c:v>
                </c:pt>
                <c:pt idx="1363">
                  <c:v>0.91108139729232829</c:v>
                </c:pt>
                <c:pt idx="1364">
                  <c:v>0.91108139729232829</c:v>
                </c:pt>
                <c:pt idx="1365">
                  <c:v>0.91099782717700151</c:v>
                </c:pt>
                <c:pt idx="1366">
                  <c:v>0.91091425706167473</c:v>
                </c:pt>
                <c:pt idx="1367">
                  <c:v>0.91091425706167473</c:v>
                </c:pt>
                <c:pt idx="1368">
                  <c:v>0.91083068694634794</c:v>
                </c:pt>
                <c:pt idx="1369">
                  <c:v>0.91074711683102128</c:v>
                </c:pt>
                <c:pt idx="1370">
                  <c:v>0.91066354671569449</c:v>
                </c:pt>
                <c:pt idx="1371">
                  <c:v>0.91057997660036771</c:v>
                </c:pt>
                <c:pt idx="1372">
                  <c:v>0.91049640648504093</c:v>
                </c:pt>
                <c:pt idx="1373">
                  <c:v>0.91041283636971415</c:v>
                </c:pt>
                <c:pt idx="1374">
                  <c:v>0.91041283636971415</c:v>
                </c:pt>
                <c:pt idx="1375">
                  <c:v>0.91041283636971415</c:v>
                </c:pt>
                <c:pt idx="1376">
                  <c:v>0.91041283636971415</c:v>
                </c:pt>
                <c:pt idx="1377">
                  <c:v>0.91032926625438737</c:v>
                </c:pt>
                <c:pt idx="1378">
                  <c:v>0.9102456961390607</c:v>
                </c:pt>
                <c:pt idx="1379">
                  <c:v>0.9102456961390607</c:v>
                </c:pt>
                <c:pt idx="1380">
                  <c:v>0.91016212602373392</c:v>
                </c:pt>
                <c:pt idx="1381">
                  <c:v>0.91007855590840714</c:v>
                </c:pt>
                <c:pt idx="1382">
                  <c:v>0.90999498579308036</c:v>
                </c:pt>
                <c:pt idx="1383">
                  <c:v>0.90991141567775369</c:v>
                </c:pt>
                <c:pt idx="1384">
                  <c:v>0.90982784556242691</c:v>
                </c:pt>
                <c:pt idx="1385">
                  <c:v>0.90974427544710013</c:v>
                </c:pt>
                <c:pt idx="1386">
                  <c:v>0.90966070533177334</c:v>
                </c:pt>
                <c:pt idx="1387">
                  <c:v>0.90966070533177334</c:v>
                </c:pt>
                <c:pt idx="1388">
                  <c:v>0.90957713521644656</c:v>
                </c:pt>
                <c:pt idx="1389">
                  <c:v>0.90949356510111978</c:v>
                </c:pt>
                <c:pt idx="1390">
                  <c:v>0.90940999498579311</c:v>
                </c:pt>
                <c:pt idx="1391">
                  <c:v>0.90932642487046633</c:v>
                </c:pt>
                <c:pt idx="1392">
                  <c:v>0.90924285475513955</c:v>
                </c:pt>
                <c:pt idx="1393">
                  <c:v>0.90915928463981277</c:v>
                </c:pt>
                <c:pt idx="1394">
                  <c:v>0.9090757145244861</c:v>
                </c:pt>
                <c:pt idx="1395">
                  <c:v>0.9090757145244861</c:v>
                </c:pt>
                <c:pt idx="1396">
                  <c:v>0.90899214440915932</c:v>
                </c:pt>
                <c:pt idx="1397">
                  <c:v>0.90890857429383254</c:v>
                </c:pt>
                <c:pt idx="1398">
                  <c:v>0.90882500417850576</c:v>
                </c:pt>
                <c:pt idx="1399">
                  <c:v>0.90874143406317898</c:v>
                </c:pt>
                <c:pt idx="1400">
                  <c:v>0.9086578639478522</c:v>
                </c:pt>
                <c:pt idx="1401">
                  <c:v>0.90857429383252553</c:v>
                </c:pt>
                <c:pt idx="1402">
                  <c:v>0.90849072371719874</c:v>
                </c:pt>
                <c:pt idx="1403">
                  <c:v>0.90840715360187196</c:v>
                </c:pt>
                <c:pt idx="1404">
                  <c:v>0.90832358348654518</c:v>
                </c:pt>
                <c:pt idx="1405">
                  <c:v>0.90832358348654518</c:v>
                </c:pt>
                <c:pt idx="1406">
                  <c:v>0.90824001337121851</c:v>
                </c:pt>
                <c:pt idx="1407">
                  <c:v>0.90815644325589173</c:v>
                </c:pt>
                <c:pt idx="1408">
                  <c:v>0.90815644325589173</c:v>
                </c:pt>
                <c:pt idx="1409">
                  <c:v>0.90807287314056495</c:v>
                </c:pt>
                <c:pt idx="1410">
                  <c:v>0.90798930302523817</c:v>
                </c:pt>
                <c:pt idx="1411">
                  <c:v>0.90790573290991139</c:v>
                </c:pt>
                <c:pt idx="1412">
                  <c:v>0.90782216279458461</c:v>
                </c:pt>
                <c:pt idx="1413">
                  <c:v>0.90782216279458461</c:v>
                </c:pt>
                <c:pt idx="1414">
                  <c:v>0.90773859267925794</c:v>
                </c:pt>
                <c:pt idx="1415">
                  <c:v>0.90773859267925794</c:v>
                </c:pt>
                <c:pt idx="1416">
                  <c:v>0.90765502256393116</c:v>
                </c:pt>
                <c:pt idx="1417">
                  <c:v>0.90757145244860438</c:v>
                </c:pt>
                <c:pt idx="1418">
                  <c:v>0.9074878823332776</c:v>
                </c:pt>
                <c:pt idx="1419">
                  <c:v>0.90740431221795081</c:v>
                </c:pt>
                <c:pt idx="1420">
                  <c:v>0.90732074210262414</c:v>
                </c:pt>
                <c:pt idx="1421">
                  <c:v>0.90732074210262414</c:v>
                </c:pt>
                <c:pt idx="1422">
                  <c:v>0.90723717198729736</c:v>
                </c:pt>
                <c:pt idx="1423">
                  <c:v>0.90723717198729736</c:v>
                </c:pt>
                <c:pt idx="1424">
                  <c:v>0.90715360187197058</c:v>
                </c:pt>
                <c:pt idx="1425">
                  <c:v>0.9070700317566438</c:v>
                </c:pt>
                <c:pt idx="1426">
                  <c:v>0.9070700317566438</c:v>
                </c:pt>
                <c:pt idx="1427">
                  <c:v>0.90698646164131702</c:v>
                </c:pt>
                <c:pt idx="1428">
                  <c:v>0.90690289152599035</c:v>
                </c:pt>
                <c:pt idx="1429">
                  <c:v>0.90681932141066357</c:v>
                </c:pt>
                <c:pt idx="1430">
                  <c:v>0.90673575129533679</c:v>
                </c:pt>
                <c:pt idx="1431">
                  <c:v>0.90665218118001001</c:v>
                </c:pt>
                <c:pt idx="1432">
                  <c:v>0.90665218118001001</c:v>
                </c:pt>
                <c:pt idx="1433">
                  <c:v>0.90656861106468323</c:v>
                </c:pt>
                <c:pt idx="1434">
                  <c:v>0.90648504094935656</c:v>
                </c:pt>
                <c:pt idx="1435">
                  <c:v>0.90640147083402978</c:v>
                </c:pt>
                <c:pt idx="1436">
                  <c:v>0.90640147083402978</c:v>
                </c:pt>
                <c:pt idx="1437">
                  <c:v>0.90640147083402978</c:v>
                </c:pt>
                <c:pt idx="1438">
                  <c:v>0.906317900718703</c:v>
                </c:pt>
                <c:pt idx="1439">
                  <c:v>0.906317900718703</c:v>
                </c:pt>
                <c:pt idx="1440">
                  <c:v>0.90623433060337621</c:v>
                </c:pt>
                <c:pt idx="1441">
                  <c:v>0.90623433060337621</c:v>
                </c:pt>
                <c:pt idx="1442">
                  <c:v>0.90615076048804943</c:v>
                </c:pt>
                <c:pt idx="1443">
                  <c:v>0.90606719037272265</c:v>
                </c:pt>
                <c:pt idx="1444">
                  <c:v>0.90598362025739598</c:v>
                </c:pt>
                <c:pt idx="1445">
                  <c:v>0.9059000501420692</c:v>
                </c:pt>
                <c:pt idx="1446">
                  <c:v>0.90581648002674242</c:v>
                </c:pt>
                <c:pt idx="1447">
                  <c:v>0.90573290991141564</c:v>
                </c:pt>
                <c:pt idx="1448">
                  <c:v>0.90564933979608897</c:v>
                </c:pt>
                <c:pt idx="1449">
                  <c:v>0.90564933979608897</c:v>
                </c:pt>
                <c:pt idx="1450">
                  <c:v>0.90556576968076219</c:v>
                </c:pt>
                <c:pt idx="1451">
                  <c:v>0.90548219956543541</c:v>
                </c:pt>
                <c:pt idx="1452">
                  <c:v>0.90539862945010863</c:v>
                </c:pt>
                <c:pt idx="1453">
                  <c:v>0.90531505933478185</c:v>
                </c:pt>
                <c:pt idx="1454">
                  <c:v>0.90531505933478185</c:v>
                </c:pt>
                <c:pt idx="1455">
                  <c:v>0.90523148921945507</c:v>
                </c:pt>
                <c:pt idx="1456">
                  <c:v>0.90523148921945507</c:v>
                </c:pt>
                <c:pt idx="1457">
                  <c:v>0.9051479191041284</c:v>
                </c:pt>
                <c:pt idx="1458">
                  <c:v>0.90506434898880161</c:v>
                </c:pt>
                <c:pt idx="1459">
                  <c:v>0.90506434898880161</c:v>
                </c:pt>
                <c:pt idx="1460">
                  <c:v>0.90506434898880161</c:v>
                </c:pt>
                <c:pt idx="1461">
                  <c:v>0.90498077887347483</c:v>
                </c:pt>
                <c:pt idx="1462">
                  <c:v>0.90489720875814805</c:v>
                </c:pt>
                <c:pt idx="1463">
                  <c:v>0.90481363864282138</c:v>
                </c:pt>
                <c:pt idx="1464">
                  <c:v>0.9047300685274946</c:v>
                </c:pt>
                <c:pt idx="1465">
                  <c:v>0.9047300685274946</c:v>
                </c:pt>
                <c:pt idx="1466">
                  <c:v>0.90464649841216782</c:v>
                </c:pt>
                <c:pt idx="1467">
                  <c:v>0.90456292829684104</c:v>
                </c:pt>
                <c:pt idx="1468">
                  <c:v>0.90447935818151426</c:v>
                </c:pt>
                <c:pt idx="1469">
                  <c:v>0.90447935818151426</c:v>
                </c:pt>
                <c:pt idx="1470">
                  <c:v>0.90439578806618748</c:v>
                </c:pt>
                <c:pt idx="1471">
                  <c:v>0.90431221795086081</c:v>
                </c:pt>
                <c:pt idx="1472">
                  <c:v>0.90431221795086081</c:v>
                </c:pt>
                <c:pt idx="1473">
                  <c:v>0.90422864783553403</c:v>
                </c:pt>
                <c:pt idx="1474">
                  <c:v>0.90414507772020725</c:v>
                </c:pt>
                <c:pt idx="1475">
                  <c:v>0.90406150760488047</c:v>
                </c:pt>
                <c:pt idx="1476">
                  <c:v>0.9039779374895538</c:v>
                </c:pt>
                <c:pt idx="1477">
                  <c:v>0.90389436737422701</c:v>
                </c:pt>
                <c:pt idx="1478">
                  <c:v>0.90381079725890023</c:v>
                </c:pt>
                <c:pt idx="1479">
                  <c:v>0.90372722714357345</c:v>
                </c:pt>
                <c:pt idx="1480">
                  <c:v>0.90364365702824667</c:v>
                </c:pt>
                <c:pt idx="1481">
                  <c:v>0.90364365702824667</c:v>
                </c:pt>
                <c:pt idx="1482">
                  <c:v>0.90356008691291989</c:v>
                </c:pt>
                <c:pt idx="1483">
                  <c:v>0.90356008691291989</c:v>
                </c:pt>
                <c:pt idx="1484">
                  <c:v>0.90356008691291989</c:v>
                </c:pt>
                <c:pt idx="1485">
                  <c:v>0.90356008691291989</c:v>
                </c:pt>
                <c:pt idx="1486">
                  <c:v>0.90347651679759322</c:v>
                </c:pt>
                <c:pt idx="1487">
                  <c:v>0.90339294668226644</c:v>
                </c:pt>
                <c:pt idx="1488">
                  <c:v>0.90330937656693966</c:v>
                </c:pt>
                <c:pt idx="1489">
                  <c:v>0.90322580645161288</c:v>
                </c:pt>
                <c:pt idx="1490">
                  <c:v>0.90322580645161288</c:v>
                </c:pt>
                <c:pt idx="1491">
                  <c:v>0.9031422363362861</c:v>
                </c:pt>
                <c:pt idx="1492">
                  <c:v>0.90305866622095943</c:v>
                </c:pt>
                <c:pt idx="1493">
                  <c:v>0.90305866622095943</c:v>
                </c:pt>
                <c:pt idx="1494">
                  <c:v>0.90297509610563265</c:v>
                </c:pt>
                <c:pt idx="1495">
                  <c:v>0.90289152599030587</c:v>
                </c:pt>
                <c:pt idx="1496">
                  <c:v>0.90280795587497908</c:v>
                </c:pt>
                <c:pt idx="1497">
                  <c:v>0.9027243857596523</c:v>
                </c:pt>
                <c:pt idx="1498">
                  <c:v>0.90264081564432563</c:v>
                </c:pt>
                <c:pt idx="1499">
                  <c:v>0.90264081564432563</c:v>
                </c:pt>
                <c:pt idx="1500">
                  <c:v>0.90255724552899885</c:v>
                </c:pt>
                <c:pt idx="1501">
                  <c:v>0.90255724552899885</c:v>
                </c:pt>
                <c:pt idx="1502">
                  <c:v>0.90247367541367207</c:v>
                </c:pt>
                <c:pt idx="1503">
                  <c:v>0.90239010529834529</c:v>
                </c:pt>
                <c:pt idx="1504">
                  <c:v>0.90230653518301851</c:v>
                </c:pt>
                <c:pt idx="1505">
                  <c:v>0.90230653518301851</c:v>
                </c:pt>
                <c:pt idx="1506">
                  <c:v>0.90222296506769184</c:v>
                </c:pt>
                <c:pt idx="1507">
                  <c:v>0.90213939495236506</c:v>
                </c:pt>
                <c:pt idx="1508">
                  <c:v>0.90205582483703828</c:v>
                </c:pt>
                <c:pt idx="1509">
                  <c:v>0.9019722547217115</c:v>
                </c:pt>
                <c:pt idx="1510">
                  <c:v>0.9019722547217115</c:v>
                </c:pt>
                <c:pt idx="1511">
                  <c:v>0.90188868460638472</c:v>
                </c:pt>
                <c:pt idx="1512">
                  <c:v>0.90188868460638472</c:v>
                </c:pt>
                <c:pt idx="1513">
                  <c:v>0.90188868460638472</c:v>
                </c:pt>
                <c:pt idx="1514">
                  <c:v>0.90188868460638472</c:v>
                </c:pt>
                <c:pt idx="1515">
                  <c:v>0.90180511449105794</c:v>
                </c:pt>
                <c:pt idx="1516">
                  <c:v>0.90180511449105794</c:v>
                </c:pt>
                <c:pt idx="1517">
                  <c:v>0.90180511449105794</c:v>
                </c:pt>
                <c:pt idx="1518">
                  <c:v>0.90172154437573127</c:v>
                </c:pt>
                <c:pt idx="1519">
                  <c:v>0.90163797426040448</c:v>
                </c:pt>
                <c:pt idx="1520">
                  <c:v>0.90163797426040448</c:v>
                </c:pt>
                <c:pt idx="1521">
                  <c:v>0.9015544041450777</c:v>
                </c:pt>
                <c:pt idx="1522">
                  <c:v>0.90147083402975092</c:v>
                </c:pt>
                <c:pt idx="1523">
                  <c:v>0.90138726391442425</c:v>
                </c:pt>
                <c:pt idx="1524">
                  <c:v>0.90130369379909747</c:v>
                </c:pt>
                <c:pt idx="1525">
                  <c:v>0.90122012368377069</c:v>
                </c:pt>
                <c:pt idx="1526">
                  <c:v>0.90113655356844391</c:v>
                </c:pt>
                <c:pt idx="1527">
                  <c:v>0.90105298345311713</c:v>
                </c:pt>
                <c:pt idx="1528">
                  <c:v>0.90105298345311713</c:v>
                </c:pt>
                <c:pt idx="1529">
                  <c:v>0.90105298345311713</c:v>
                </c:pt>
                <c:pt idx="1530">
                  <c:v>0.90096941333779035</c:v>
                </c:pt>
                <c:pt idx="1531">
                  <c:v>0.90088584322246368</c:v>
                </c:pt>
                <c:pt idx="1532">
                  <c:v>0.90088584322246368</c:v>
                </c:pt>
                <c:pt idx="1533">
                  <c:v>0.90088584322246368</c:v>
                </c:pt>
                <c:pt idx="1534">
                  <c:v>0.90088584322246368</c:v>
                </c:pt>
                <c:pt idx="1535">
                  <c:v>0.9008022731071369</c:v>
                </c:pt>
                <c:pt idx="1536">
                  <c:v>0.90071870299181012</c:v>
                </c:pt>
                <c:pt idx="1537">
                  <c:v>0.90071870299181012</c:v>
                </c:pt>
                <c:pt idx="1538">
                  <c:v>0.90071870299181012</c:v>
                </c:pt>
                <c:pt idx="1539">
                  <c:v>0.90063513287648334</c:v>
                </c:pt>
                <c:pt idx="1540">
                  <c:v>0.90055156276115667</c:v>
                </c:pt>
                <c:pt idx="1541">
                  <c:v>0.90046799264582988</c:v>
                </c:pt>
                <c:pt idx="1542">
                  <c:v>0.90046799264582988</c:v>
                </c:pt>
                <c:pt idx="1543">
                  <c:v>0.9003844225305031</c:v>
                </c:pt>
                <c:pt idx="1544">
                  <c:v>0.90030085241517632</c:v>
                </c:pt>
                <c:pt idx="1545">
                  <c:v>0.90021728229984954</c:v>
                </c:pt>
                <c:pt idx="1546">
                  <c:v>0.90013371218452276</c:v>
                </c:pt>
                <c:pt idx="1547">
                  <c:v>0.90005014206919609</c:v>
                </c:pt>
                <c:pt idx="1548">
                  <c:v>0.89996657195386931</c:v>
                </c:pt>
                <c:pt idx="1549">
                  <c:v>0.89988300183854253</c:v>
                </c:pt>
                <c:pt idx="1550">
                  <c:v>0.89979943172321575</c:v>
                </c:pt>
                <c:pt idx="1551">
                  <c:v>0.89971586160788908</c:v>
                </c:pt>
                <c:pt idx="1552">
                  <c:v>0.8996322914925623</c:v>
                </c:pt>
                <c:pt idx="1553">
                  <c:v>0.89954872137723552</c:v>
                </c:pt>
                <c:pt idx="1554">
                  <c:v>0.89946515126190874</c:v>
                </c:pt>
                <c:pt idx="1555">
                  <c:v>0.89946515126190874</c:v>
                </c:pt>
                <c:pt idx="1556">
                  <c:v>0.89938158114658195</c:v>
                </c:pt>
                <c:pt idx="1557">
                  <c:v>0.89929801103125517</c:v>
                </c:pt>
                <c:pt idx="1558">
                  <c:v>0.8992144409159285</c:v>
                </c:pt>
                <c:pt idx="1559">
                  <c:v>0.8992144409159285</c:v>
                </c:pt>
                <c:pt idx="1560">
                  <c:v>0.89913087080060172</c:v>
                </c:pt>
                <c:pt idx="1561">
                  <c:v>0.89904730068527494</c:v>
                </c:pt>
                <c:pt idx="1562">
                  <c:v>0.89904730068527494</c:v>
                </c:pt>
                <c:pt idx="1563">
                  <c:v>0.89896373056994816</c:v>
                </c:pt>
                <c:pt idx="1564">
                  <c:v>0.89888016045462138</c:v>
                </c:pt>
                <c:pt idx="1565">
                  <c:v>0.89879659033929471</c:v>
                </c:pt>
                <c:pt idx="1566">
                  <c:v>0.89879659033929471</c:v>
                </c:pt>
                <c:pt idx="1567">
                  <c:v>0.89871302022396793</c:v>
                </c:pt>
                <c:pt idx="1568">
                  <c:v>0.89871302022396793</c:v>
                </c:pt>
                <c:pt idx="1569">
                  <c:v>0.89862945010864115</c:v>
                </c:pt>
                <c:pt idx="1570">
                  <c:v>0.89862945010864115</c:v>
                </c:pt>
                <c:pt idx="1571">
                  <c:v>0.89862945010864115</c:v>
                </c:pt>
                <c:pt idx="1572">
                  <c:v>0.89854587999331437</c:v>
                </c:pt>
                <c:pt idx="1573">
                  <c:v>0.89854587999331437</c:v>
                </c:pt>
                <c:pt idx="1574">
                  <c:v>0.89854587999331437</c:v>
                </c:pt>
                <c:pt idx="1575">
                  <c:v>0.89846230987798759</c:v>
                </c:pt>
                <c:pt idx="1576">
                  <c:v>0.89837873976266092</c:v>
                </c:pt>
                <c:pt idx="1577">
                  <c:v>0.89837873976266092</c:v>
                </c:pt>
                <c:pt idx="1578">
                  <c:v>0.89837873976266092</c:v>
                </c:pt>
                <c:pt idx="1579">
                  <c:v>0.89829516964733414</c:v>
                </c:pt>
                <c:pt idx="1580">
                  <c:v>0.89821159953200735</c:v>
                </c:pt>
                <c:pt idx="1581">
                  <c:v>0.89812802941668057</c:v>
                </c:pt>
                <c:pt idx="1582">
                  <c:v>0.89804445930135379</c:v>
                </c:pt>
                <c:pt idx="1583">
                  <c:v>0.89796088918602712</c:v>
                </c:pt>
                <c:pt idx="1584">
                  <c:v>0.89787731907070034</c:v>
                </c:pt>
                <c:pt idx="1585">
                  <c:v>0.89779374895537356</c:v>
                </c:pt>
                <c:pt idx="1586">
                  <c:v>0.89771017884004678</c:v>
                </c:pt>
                <c:pt idx="1587">
                  <c:v>0.89762660872472</c:v>
                </c:pt>
                <c:pt idx="1588">
                  <c:v>0.89754303860939333</c:v>
                </c:pt>
                <c:pt idx="1589">
                  <c:v>0.89745946849406655</c:v>
                </c:pt>
                <c:pt idx="1590">
                  <c:v>0.89737589837873977</c:v>
                </c:pt>
                <c:pt idx="1591">
                  <c:v>0.89729232826341299</c:v>
                </c:pt>
                <c:pt idx="1592">
                  <c:v>0.89729232826341299</c:v>
                </c:pt>
                <c:pt idx="1593">
                  <c:v>0.89720875814808621</c:v>
                </c:pt>
                <c:pt idx="1594">
                  <c:v>0.89712518803275954</c:v>
                </c:pt>
                <c:pt idx="1595">
                  <c:v>0.89712518803275954</c:v>
                </c:pt>
                <c:pt idx="1596">
                  <c:v>0.89712518803275954</c:v>
                </c:pt>
                <c:pt idx="1597">
                  <c:v>0.89704161791743275</c:v>
                </c:pt>
                <c:pt idx="1598">
                  <c:v>0.89695804780210597</c:v>
                </c:pt>
                <c:pt idx="1599">
                  <c:v>0.89687447768677919</c:v>
                </c:pt>
                <c:pt idx="1600">
                  <c:v>0.89679090757145241</c:v>
                </c:pt>
                <c:pt idx="1601">
                  <c:v>0.89679090757145241</c:v>
                </c:pt>
                <c:pt idx="1602">
                  <c:v>0.89670733745612563</c:v>
                </c:pt>
                <c:pt idx="1603">
                  <c:v>0.89662376734079896</c:v>
                </c:pt>
                <c:pt idx="1604">
                  <c:v>0.89662376734079896</c:v>
                </c:pt>
                <c:pt idx="1605">
                  <c:v>0.89662376734079896</c:v>
                </c:pt>
                <c:pt idx="1606">
                  <c:v>0.89662376734079896</c:v>
                </c:pt>
                <c:pt idx="1607">
                  <c:v>0.89662376734079896</c:v>
                </c:pt>
                <c:pt idx="1608">
                  <c:v>0.89654019722547218</c:v>
                </c:pt>
                <c:pt idx="1609">
                  <c:v>0.89654019722547218</c:v>
                </c:pt>
                <c:pt idx="1610">
                  <c:v>0.8964566271101454</c:v>
                </c:pt>
                <c:pt idx="1611">
                  <c:v>0.8964566271101454</c:v>
                </c:pt>
                <c:pt idx="1612">
                  <c:v>0.8964566271101454</c:v>
                </c:pt>
                <c:pt idx="1613">
                  <c:v>0.8964566271101454</c:v>
                </c:pt>
                <c:pt idx="1614">
                  <c:v>0.89637305699481862</c:v>
                </c:pt>
                <c:pt idx="1615">
                  <c:v>0.89637305699481862</c:v>
                </c:pt>
                <c:pt idx="1616">
                  <c:v>0.89628948687949195</c:v>
                </c:pt>
                <c:pt idx="1617">
                  <c:v>0.89628948687949195</c:v>
                </c:pt>
                <c:pt idx="1618">
                  <c:v>0.89620591676416517</c:v>
                </c:pt>
                <c:pt idx="1619">
                  <c:v>0.89612234664883839</c:v>
                </c:pt>
                <c:pt idx="1620">
                  <c:v>0.89603877653351161</c:v>
                </c:pt>
                <c:pt idx="1621">
                  <c:v>0.89603877653351161</c:v>
                </c:pt>
                <c:pt idx="1622">
                  <c:v>0.89595520641818482</c:v>
                </c:pt>
                <c:pt idx="1623">
                  <c:v>0.89587163630285804</c:v>
                </c:pt>
                <c:pt idx="1624">
                  <c:v>0.89587163630285804</c:v>
                </c:pt>
                <c:pt idx="1625">
                  <c:v>0.89578806618753137</c:v>
                </c:pt>
                <c:pt idx="1626">
                  <c:v>0.89570449607220459</c:v>
                </c:pt>
                <c:pt idx="1627">
                  <c:v>0.89570449607220459</c:v>
                </c:pt>
                <c:pt idx="1628">
                  <c:v>0.89562092595687781</c:v>
                </c:pt>
                <c:pt idx="1629">
                  <c:v>0.89553735584155103</c:v>
                </c:pt>
                <c:pt idx="1630">
                  <c:v>0.89545378572622436</c:v>
                </c:pt>
                <c:pt idx="1631">
                  <c:v>0.89537021561089758</c:v>
                </c:pt>
                <c:pt idx="1632">
                  <c:v>0.8952866454955708</c:v>
                </c:pt>
                <c:pt idx="1633">
                  <c:v>0.89520307538024402</c:v>
                </c:pt>
                <c:pt idx="1634">
                  <c:v>0.89511950526491724</c:v>
                </c:pt>
                <c:pt idx="1635">
                  <c:v>0.89511950526491724</c:v>
                </c:pt>
                <c:pt idx="1636">
                  <c:v>0.89503593514959046</c:v>
                </c:pt>
                <c:pt idx="1637">
                  <c:v>0.89495236503426379</c:v>
                </c:pt>
                <c:pt idx="1638">
                  <c:v>0.89486879491893701</c:v>
                </c:pt>
                <c:pt idx="1639">
                  <c:v>0.89478522480361022</c:v>
                </c:pt>
                <c:pt idx="1640">
                  <c:v>0.89470165468828344</c:v>
                </c:pt>
                <c:pt idx="1641">
                  <c:v>0.89461808457295666</c:v>
                </c:pt>
                <c:pt idx="1642">
                  <c:v>0.89453451445762999</c:v>
                </c:pt>
                <c:pt idx="1643">
                  <c:v>0.89445094434230321</c:v>
                </c:pt>
                <c:pt idx="1644">
                  <c:v>0.89436737422697643</c:v>
                </c:pt>
                <c:pt idx="1645">
                  <c:v>0.89436737422697643</c:v>
                </c:pt>
                <c:pt idx="1646">
                  <c:v>0.89428380411164965</c:v>
                </c:pt>
                <c:pt idx="1647">
                  <c:v>0.89420023399632287</c:v>
                </c:pt>
                <c:pt idx="1648">
                  <c:v>0.8941166638809962</c:v>
                </c:pt>
                <c:pt idx="1649">
                  <c:v>0.89403309376566942</c:v>
                </c:pt>
                <c:pt idx="1650">
                  <c:v>0.89403309376566942</c:v>
                </c:pt>
                <c:pt idx="1651">
                  <c:v>0.89394952365034264</c:v>
                </c:pt>
                <c:pt idx="1652">
                  <c:v>0.89386595353501586</c:v>
                </c:pt>
                <c:pt idx="1653">
                  <c:v>0.89378238341968907</c:v>
                </c:pt>
                <c:pt idx="1654">
                  <c:v>0.8936988133043624</c:v>
                </c:pt>
                <c:pt idx="1655">
                  <c:v>0.89361524318903562</c:v>
                </c:pt>
                <c:pt idx="1656">
                  <c:v>0.89353167307370884</c:v>
                </c:pt>
                <c:pt idx="1657">
                  <c:v>0.89353167307370884</c:v>
                </c:pt>
                <c:pt idx="1658">
                  <c:v>0.89344810295838206</c:v>
                </c:pt>
                <c:pt idx="1659">
                  <c:v>0.89344810295838206</c:v>
                </c:pt>
                <c:pt idx="1660">
                  <c:v>0.89336453284305528</c:v>
                </c:pt>
                <c:pt idx="1661">
                  <c:v>0.89328096272772861</c:v>
                </c:pt>
                <c:pt idx="1662">
                  <c:v>0.89328096272772861</c:v>
                </c:pt>
                <c:pt idx="1663">
                  <c:v>0.89319739261240183</c:v>
                </c:pt>
                <c:pt idx="1664">
                  <c:v>0.89319739261240183</c:v>
                </c:pt>
                <c:pt idx="1665">
                  <c:v>0.89311382249707505</c:v>
                </c:pt>
                <c:pt idx="1666">
                  <c:v>0.89311382249707505</c:v>
                </c:pt>
                <c:pt idx="1667">
                  <c:v>0.89303025238174827</c:v>
                </c:pt>
                <c:pt idx="1668">
                  <c:v>0.89303025238174827</c:v>
                </c:pt>
                <c:pt idx="1669">
                  <c:v>0.89294668226642149</c:v>
                </c:pt>
                <c:pt idx="1670">
                  <c:v>0.89286311215109482</c:v>
                </c:pt>
                <c:pt idx="1671">
                  <c:v>0.89277954203576804</c:v>
                </c:pt>
                <c:pt idx="1672">
                  <c:v>0.89269597192044126</c:v>
                </c:pt>
                <c:pt idx="1673">
                  <c:v>0.89261240180511447</c:v>
                </c:pt>
                <c:pt idx="1674">
                  <c:v>0.89252883168978769</c:v>
                </c:pt>
                <c:pt idx="1675">
                  <c:v>0.89244526157446091</c:v>
                </c:pt>
                <c:pt idx="1676">
                  <c:v>0.89244526157446091</c:v>
                </c:pt>
                <c:pt idx="1677">
                  <c:v>0.89236169145913424</c:v>
                </c:pt>
                <c:pt idx="1678">
                  <c:v>0.89236169145913424</c:v>
                </c:pt>
                <c:pt idx="1679">
                  <c:v>0.89236169145913424</c:v>
                </c:pt>
                <c:pt idx="1680">
                  <c:v>0.89227812134380746</c:v>
                </c:pt>
                <c:pt idx="1681">
                  <c:v>0.89219455122848068</c:v>
                </c:pt>
                <c:pt idx="1682">
                  <c:v>0.8921109811131539</c:v>
                </c:pt>
                <c:pt idx="1683">
                  <c:v>0.8921109811131539</c:v>
                </c:pt>
                <c:pt idx="1684">
                  <c:v>0.89202741099782723</c:v>
                </c:pt>
                <c:pt idx="1685">
                  <c:v>0.89194384088250045</c:v>
                </c:pt>
                <c:pt idx="1686">
                  <c:v>0.89186027076717367</c:v>
                </c:pt>
                <c:pt idx="1687">
                  <c:v>0.89186027076717367</c:v>
                </c:pt>
                <c:pt idx="1688">
                  <c:v>0.89186027076717367</c:v>
                </c:pt>
                <c:pt idx="1689">
                  <c:v>0.89177670065184689</c:v>
                </c:pt>
                <c:pt idx="1690">
                  <c:v>0.89177670065184689</c:v>
                </c:pt>
                <c:pt idx="1691">
                  <c:v>0.89177670065184689</c:v>
                </c:pt>
                <c:pt idx="1692">
                  <c:v>0.89177670065184689</c:v>
                </c:pt>
                <c:pt idx="1693">
                  <c:v>0.89169313053652011</c:v>
                </c:pt>
                <c:pt idx="1694">
                  <c:v>0.89160956042119333</c:v>
                </c:pt>
                <c:pt idx="1695">
                  <c:v>0.89160956042119333</c:v>
                </c:pt>
                <c:pt idx="1696">
                  <c:v>0.89160956042119333</c:v>
                </c:pt>
                <c:pt idx="1697">
                  <c:v>0.89152599030586666</c:v>
                </c:pt>
                <c:pt idx="1698">
                  <c:v>0.89144242019053987</c:v>
                </c:pt>
                <c:pt idx="1699">
                  <c:v>0.89144242019053987</c:v>
                </c:pt>
                <c:pt idx="1700">
                  <c:v>0.89135885007521309</c:v>
                </c:pt>
                <c:pt idx="1701">
                  <c:v>0.89135885007521309</c:v>
                </c:pt>
                <c:pt idx="1702">
                  <c:v>0.89135885007521309</c:v>
                </c:pt>
                <c:pt idx="1703">
                  <c:v>0.89127527995988631</c:v>
                </c:pt>
                <c:pt idx="1704">
                  <c:v>0.89119170984455964</c:v>
                </c:pt>
                <c:pt idx="1705">
                  <c:v>0.89119170984455964</c:v>
                </c:pt>
                <c:pt idx="1706">
                  <c:v>0.89110813972923286</c:v>
                </c:pt>
                <c:pt idx="1707">
                  <c:v>0.89102456961390608</c:v>
                </c:pt>
                <c:pt idx="1708">
                  <c:v>0.8909409994985793</c:v>
                </c:pt>
                <c:pt idx="1709">
                  <c:v>0.89085742938325252</c:v>
                </c:pt>
                <c:pt idx="1710">
                  <c:v>0.89077385926792574</c:v>
                </c:pt>
                <c:pt idx="1711">
                  <c:v>0.89069028915259907</c:v>
                </c:pt>
                <c:pt idx="1712">
                  <c:v>0.89060671903727229</c:v>
                </c:pt>
                <c:pt idx="1713">
                  <c:v>0.89060671903727229</c:v>
                </c:pt>
                <c:pt idx="1714">
                  <c:v>0.89052314892194551</c:v>
                </c:pt>
                <c:pt idx="1715">
                  <c:v>0.89043957880661873</c:v>
                </c:pt>
                <c:pt idx="1716">
                  <c:v>0.89043957880661873</c:v>
                </c:pt>
                <c:pt idx="1717">
                  <c:v>0.89035600869129206</c:v>
                </c:pt>
                <c:pt idx="1718">
                  <c:v>0.89035600869129206</c:v>
                </c:pt>
                <c:pt idx="1719">
                  <c:v>0.89027243857596527</c:v>
                </c:pt>
                <c:pt idx="1720">
                  <c:v>0.89018886846063849</c:v>
                </c:pt>
                <c:pt idx="1721">
                  <c:v>0.89018886846063849</c:v>
                </c:pt>
                <c:pt idx="1722">
                  <c:v>0.89010529834531171</c:v>
                </c:pt>
                <c:pt idx="1723">
                  <c:v>0.89002172822998493</c:v>
                </c:pt>
                <c:pt idx="1724">
                  <c:v>0.89002172822998493</c:v>
                </c:pt>
                <c:pt idx="1725">
                  <c:v>0.89002172822998493</c:v>
                </c:pt>
                <c:pt idx="1726">
                  <c:v>0.89002172822998493</c:v>
                </c:pt>
                <c:pt idx="1727">
                  <c:v>0.88993815811465815</c:v>
                </c:pt>
                <c:pt idx="1728">
                  <c:v>0.88993815811465815</c:v>
                </c:pt>
                <c:pt idx="1729">
                  <c:v>0.88985458799933148</c:v>
                </c:pt>
                <c:pt idx="1730">
                  <c:v>0.88985458799933148</c:v>
                </c:pt>
                <c:pt idx="1731">
                  <c:v>0.88985458799933148</c:v>
                </c:pt>
                <c:pt idx="1732">
                  <c:v>0.8897710178840047</c:v>
                </c:pt>
                <c:pt idx="1733">
                  <c:v>0.88968744776867792</c:v>
                </c:pt>
                <c:pt idx="1734">
                  <c:v>0.88960387765335114</c:v>
                </c:pt>
                <c:pt idx="1735">
                  <c:v>0.88952030753802436</c:v>
                </c:pt>
                <c:pt idx="1736">
                  <c:v>0.88952030753802436</c:v>
                </c:pt>
                <c:pt idx="1737">
                  <c:v>0.88943673742269769</c:v>
                </c:pt>
                <c:pt idx="1738">
                  <c:v>0.88935316730737091</c:v>
                </c:pt>
                <c:pt idx="1739">
                  <c:v>0.88926959719204413</c:v>
                </c:pt>
                <c:pt idx="1740">
                  <c:v>0.88918602707671734</c:v>
                </c:pt>
                <c:pt idx="1741">
                  <c:v>0.88910245696139056</c:v>
                </c:pt>
                <c:pt idx="1742">
                  <c:v>0.88901888684606389</c:v>
                </c:pt>
                <c:pt idx="1743">
                  <c:v>0.88893531673073711</c:v>
                </c:pt>
                <c:pt idx="1744">
                  <c:v>0.88893531673073711</c:v>
                </c:pt>
                <c:pt idx="1745">
                  <c:v>0.88893531673073711</c:v>
                </c:pt>
                <c:pt idx="1746">
                  <c:v>0.88893531673073711</c:v>
                </c:pt>
                <c:pt idx="1747">
                  <c:v>0.88885174661541033</c:v>
                </c:pt>
                <c:pt idx="1748">
                  <c:v>0.88876817650008355</c:v>
                </c:pt>
                <c:pt idx="1749">
                  <c:v>0.88868460638475677</c:v>
                </c:pt>
                <c:pt idx="1750">
                  <c:v>0.8886010362694301</c:v>
                </c:pt>
                <c:pt idx="1751">
                  <c:v>0.88851746615410332</c:v>
                </c:pt>
                <c:pt idx="1752">
                  <c:v>0.88843389603877654</c:v>
                </c:pt>
                <c:pt idx="1753">
                  <c:v>0.88843389603877654</c:v>
                </c:pt>
                <c:pt idx="1754">
                  <c:v>0.88835032592344976</c:v>
                </c:pt>
                <c:pt idx="1755">
                  <c:v>0.88826675580812298</c:v>
                </c:pt>
                <c:pt idx="1756">
                  <c:v>0.8881831856927962</c:v>
                </c:pt>
                <c:pt idx="1757">
                  <c:v>0.88809961557746953</c:v>
                </c:pt>
                <c:pt idx="1758">
                  <c:v>0.88809961557746953</c:v>
                </c:pt>
                <c:pt idx="1759">
                  <c:v>0.88801604546214274</c:v>
                </c:pt>
                <c:pt idx="1760">
                  <c:v>0.88801604546214274</c:v>
                </c:pt>
                <c:pt idx="1761">
                  <c:v>0.88801604546214274</c:v>
                </c:pt>
                <c:pt idx="1762">
                  <c:v>0.88801604546214274</c:v>
                </c:pt>
                <c:pt idx="1763">
                  <c:v>0.88801604546214274</c:v>
                </c:pt>
                <c:pt idx="1764">
                  <c:v>0.88801604546214274</c:v>
                </c:pt>
                <c:pt idx="1765">
                  <c:v>0.88801604546214274</c:v>
                </c:pt>
                <c:pt idx="1766">
                  <c:v>0.88793247534681596</c:v>
                </c:pt>
                <c:pt idx="1767">
                  <c:v>0.88793247534681596</c:v>
                </c:pt>
                <c:pt idx="1768">
                  <c:v>0.88784890523148918</c:v>
                </c:pt>
                <c:pt idx="1769">
                  <c:v>0.88776533511616251</c:v>
                </c:pt>
                <c:pt idx="1770">
                  <c:v>0.88768176500083573</c:v>
                </c:pt>
                <c:pt idx="1771">
                  <c:v>0.88759819488550895</c:v>
                </c:pt>
                <c:pt idx="1772">
                  <c:v>0.88751462477018217</c:v>
                </c:pt>
                <c:pt idx="1773">
                  <c:v>0.88743105465485539</c:v>
                </c:pt>
                <c:pt idx="1774">
                  <c:v>0.88743105465485539</c:v>
                </c:pt>
                <c:pt idx="1775">
                  <c:v>0.88743105465485539</c:v>
                </c:pt>
                <c:pt idx="1776">
                  <c:v>0.88734748453952861</c:v>
                </c:pt>
                <c:pt idx="1777">
                  <c:v>0.88726391442420194</c:v>
                </c:pt>
                <c:pt idx="1778">
                  <c:v>0.88718034430887516</c:v>
                </c:pt>
                <c:pt idx="1779">
                  <c:v>0.88718034430887516</c:v>
                </c:pt>
                <c:pt idx="1780">
                  <c:v>0.88709677419354838</c:v>
                </c:pt>
                <c:pt idx="1781">
                  <c:v>0.88709677419354838</c:v>
                </c:pt>
                <c:pt idx="1782">
                  <c:v>0.8870132040782216</c:v>
                </c:pt>
                <c:pt idx="1783">
                  <c:v>0.88692963396289493</c:v>
                </c:pt>
                <c:pt idx="1784">
                  <c:v>0.88684606384756814</c:v>
                </c:pt>
                <c:pt idx="1785">
                  <c:v>0.88676249373224136</c:v>
                </c:pt>
                <c:pt idx="1786">
                  <c:v>0.88667892361691458</c:v>
                </c:pt>
                <c:pt idx="1787">
                  <c:v>0.88667892361691458</c:v>
                </c:pt>
                <c:pt idx="1788">
                  <c:v>0.8865953535015878</c:v>
                </c:pt>
                <c:pt idx="1789">
                  <c:v>0.88651178338626102</c:v>
                </c:pt>
                <c:pt idx="1790">
                  <c:v>0.88642821327093435</c:v>
                </c:pt>
                <c:pt idx="1791">
                  <c:v>0.88642821327093435</c:v>
                </c:pt>
                <c:pt idx="1792">
                  <c:v>0.88634464315560757</c:v>
                </c:pt>
                <c:pt idx="1793">
                  <c:v>0.88634464315560757</c:v>
                </c:pt>
                <c:pt idx="1794">
                  <c:v>0.88634464315560757</c:v>
                </c:pt>
                <c:pt idx="1795">
                  <c:v>0.88626107304028079</c:v>
                </c:pt>
                <c:pt idx="1796">
                  <c:v>0.88617750292495401</c:v>
                </c:pt>
                <c:pt idx="1797">
                  <c:v>0.88609393280962734</c:v>
                </c:pt>
                <c:pt idx="1798">
                  <c:v>0.88601036269430056</c:v>
                </c:pt>
                <c:pt idx="1799">
                  <c:v>0.88601036269430056</c:v>
                </c:pt>
                <c:pt idx="1800">
                  <c:v>0.88601036269430056</c:v>
                </c:pt>
                <c:pt idx="1801">
                  <c:v>0.88592679257897378</c:v>
                </c:pt>
                <c:pt idx="1802">
                  <c:v>0.885843222463647</c:v>
                </c:pt>
                <c:pt idx="1803">
                  <c:v>0.88575965234832021</c:v>
                </c:pt>
                <c:pt idx="1804">
                  <c:v>0.88567608223299343</c:v>
                </c:pt>
                <c:pt idx="1805">
                  <c:v>0.88559251211766676</c:v>
                </c:pt>
                <c:pt idx="1806">
                  <c:v>0.88550894200233998</c:v>
                </c:pt>
                <c:pt idx="1807">
                  <c:v>0.8854253718870132</c:v>
                </c:pt>
                <c:pt idx="1808">
                  <c:v>0.88534180177168642</c:v>
                </c:pt>
                <c:pt idx="1809">
                  <c:v>0.88525823165635964</c:v>
                </c:pt>
                <c:pt idx="1810">
                  <c:v>0.88517466154103297</c:v>
                </c:pt>
                <c:pt idx="1811">
                  <c:v>0.88517466154103297</c:v>
                </c:pt>
                <c:pt idx="1812">
                  <c:v>0.88517466154103297</c:v>
                </c:pt>
                <c:pt idx="1813">
                  <c:v>0.88517466154103297</c:v>
                </c:pt>
                <c:pt idx="1814">
                  <c:v>0.88509109142570619</c:v>
                </c:pt>
                <c:pt idx="1815">
                  <c:v>0.88500752131037941</c:v>
                </c:pt>
                <c:pt idx="1816">
                  <c:v>0.88500752131037941</c:v>
                </c:pt>
                <c:pt idx="1817">
                  <c:v>0.88492395119505263</c:v>
                </c:pt>
                <c:pt idx="1818">
                  <c:v>0.88492395119505263</c:v>
                </c:pt>
                <c:pt idx="1819">
                  <c:v>0.88484038107972585</c:v>
                </c:pt>
                <c:pt idx="1820">
                  <c:v>0.88475681096439918</c:v>
                </c:pt>
                <c:pt idx="1821">
                  <c:v>0.8846732408490724</c:v>
                </c:pt>
                <c:pt idx="1822">
                  <c:v>0.88458967073374561</c:v>
                </c:pt>
                <c:pt idx="1823">
                  <c:v>0.88450610061841883</c:v>
                </c:pt>
                <c:pt idx="1824">
                  <c:v>0.88442253050309205</c:v>
                </c:pt>
                <c:pt idx="1825">
                  <c:v>0.88442253050309205</c:v>
                </c:pt>
                <c:pt idx="1826">
                  <c:v>0.88442253050309205</c:v>
                </c:pt>
                <c:pt idx="1827">
                  <c:v>0.88433896038776538</c:v>
                </c:pt>
                <c:pt idx="1828">
                  <c:v>0.88433896038776538</c:v>
                </c:pt>
                <c:pt idx="1829">
                  <c:v>0.8842553902724386</c:v>
                </c:pt>
                <c:pt idx="1830">
                  <c:v>0.8842553902724386</c:v>
                </c:pt>
                <c:pt idx="1831">
                  <c:v>0.88417182015711182</c:v>
                </c:pt>
                <c:pt idx="1832">
                  <c:v>0.88408825004178504</c:v>
                </c:pt>
                <c:pt idx="1833">
                  <c:v>0.88400467992645826</c:v>
                </c:pt>
                <c:pt idx="1834">
                  <c:v>0.88392110981113148</c:v>
                </c:pt>
                <c:pt idx="1835">
                  <c:v>0.88383753969580481</c:v>
                </c:pt>
                <c:pt idx="1836">
                  <c:v>0.88383753969580481</c:v>
                </c:pt>
                <c:pt idx="1837">
                  <c:v>0.88375396958047803</c:v>
                </c:pt>
                <c:pt idx="1838">
                  <c:v>0.88375396958047803</c:v>
                </c:pt>
                <c:pt idx="1839">
                  <c:v>0.88367039946515125</c:v>
                </c:pt>
                <c:pt idx="1840">
                  <c:v>0.88358682934982447</c:v>
                </c:pt>
                <c:pt idx="1841">
                  <c:v>0.8835032592344978</c:v>
                </c:pt>
                <c:pt idx="1842">
                  <c:v>0.8835032592344978</c:v>
                </c:pt>
                <c:pt idx="1843">
                  <c:v>0.88341968911917101</c:v>
                </c:pt>
                <c:pt idx="1844">
                  <c:v>0.88333611900384423</c:v>
                </c:pt>
                <c:pt idx="1845">
                  <c:v>0.88333611900384423</c:v>
                </c:pt>
                <c:pt idx="1846">
                  <c:v>0.88325254888851745</c:v>
                </c:pt>
                <c:pt idx="1847">
                  <c:v>0.88316897877319067</c:v>
                </c:pt>
                <c:pt idx="1848">
                  <c:v>0.88308540865786389</c:v>
                </c:pt>
                <c:pt idx="1849">
                  <c:v>0.88300183854253722</c:v>
                </c:pt>
                <c:pt idx="1850">
                  <c:v>0.88291826842721044</c:v>
                </c:pt>
                <c:pt idx="1851">
                  <c:v>0.88283469831188366</c:v>
                </c:pt>
                <c:pt idx="1852">
                  <c:v>0.88275112819655688</c:v>
                </c:pt>
                <c:pt idx="1853">
                  <c:v>0.88266755808123021</c:v>
                </c:pt>
                <c:pt idx="1854">
                  <c:v>0.88266755808123021</c:v>
                </c:pt>
                <c:pt idx="1855">
                  <c:v>0.88258398796590343</c:v>
                </c:pt>
                <c:pt idx="1856">
                  <c:v>0.88250041785057665</c:v>
                </c:pt>
                <c:pt idx="1857">
                  <c:v>0.88241684773524987</c:v>
                </c:pt>
                <c:pt idx="1858">
                  <c:v>0.88233327761992308</c:v>
                </c:pt>
                <c:pt idx="1859">
                  <c:v>0.8822497075045963</c:v>
                </c:pt>
                <c:pt idx="1860">
                  <c:v>0.88216613738926963</c:v>
                </c:pt>
                <c:pt idx="1861">
                  <c:v>0.88208256727394285</c:v>
                </c:pt>
                <c:pt idx="1862">
                  <c:v>0.88208256727394285</c:v>
                </c:pt>
                <c:pt idx="1863">
                  <c:v>0.88208256727394285</c:v>
                </c:pt>
                <c:pt idx="1864">
                  <c:v>0.88199899715861607</c:v>
                </c:pt>
                <c:pt idx="1865">
                  <c:v>0.88191542704328929</c:v>
                </c:pt>
                <c:pt idx="1866">
                  <c:v>0.88183185692796262</c:v>
                </c:pt>
                <c:pt idx="1867">
                  <c:v>0.88174828681263584</c:v>
                </c:pt>
                <c:pt idx="1868">
                  <c:v>0.88166471669730906</c:v>
                </c:pt>
                <c:pt idx="1869">
                  <c:v>0.88158114658198228</c:v>
                </c:pt>
                <c:pt idx="1870">
                  <c:v>0.8814975764666555</c:v>
                </c:pt>
                <c:pt idx="1871">
                  <c:v>0.88141400635132872</c:v>
                </c:pt>
                <c:pt idx="1872">
                  <c:v>0.88133043623600205</c:v>
                </c:pt>
                <c:pt idx="1873">
                  <c:v>0.88133043623600205</c:v>
                </c:pt>
                <c:pt idx="1874">
                  <c:v>0.88124686612067527</c:v>
                </c:pt>
                <c:pt idx="1875">
                  <c:v>0.88116329600534848</c:v>
                </c:pt>
                <c:pt idx="1876">
                  <c:v>0.8810797258900217</c:v>
                </c:pt>
                <c:pt idx="1877">
                  <c:v>0.88099615577469492</c:v>
                </c:pt>
                <c:pt idx="1878">
                  <c:v>0.88099615577469492</c:v>
                </c:pt>
                <c:pt idx="1879">
                  <c:v>0.88091258565936825</c:v>
                </c:pt>
                <c:pt idx="1880">
                  <c:v>0.88091258565936825</c:v>
                </c:pt>
                <c:pt idx="1881">
                  <c:v>0.88091258565936825</c:v>
                </c:pt>
                <c:pt idx="1882">
                  <c:v>0.88082901554404147</c:v>
                </c:pt>
                <c:pt idx="1883">
                  <c:v>0.88074544542871469</c:v>
                </c:pt>
                <c:pt idx="1884">
                  <c:v>0.88074544542871469</c:v>
                </c:pt>
                <c:pt idx="1885">
                  <c:v>0.88066187531338791</c:v>
                </c:pt>
                <c:pt idx="1886">
                  <c:v>0.88057830519806113</c:v>
                </c:pt>
                <c:pt idx="1887">
                  <c:v>0.88057830519806113</c:v>
                </c:pt>
                <c:pt idx="1888">
                  <c:v>0.88049473508273446</c:v>
                </c:pt>
                <c:pt idx="1889">
                  <c:v>0.88041116496740768</c:v>
                </c:pt>
                <c:pt idx="1890">
                  <c:v>0.8803275948520809</c:v>
                </c:pt>
                <c:pt idx="1891">
                  <c:v>0.88024402473675412</c:v>
                </c:pt>
                <c:pt idx="1892">
                  <c:v>0.88024402473675412</c:v>
                </c:pt>
                <c:pt idx="1893">
                  <c:v>0.88024402473675412</c:v>
                </c:pt>
                <c:pt idx="1894">
                  <c:v>0.88024402473675412</c:v>
                </c:pt>
                <c:pt idx="1895">
                  <c:v>0.88016045462142734</c:v>
                </c:pt>
                <c:pt idx="1896">
                  <c:v>0.88007688450610067</c:v>
                </c:pt>
                <c:pt idx="1897">
                  <c:v>0.87999331439077388</c:v>
                </c:pt>
                <c:pt idx="1898">
                  <c:v>0.87999331439077388</c:v>
                </c:pt>
                <c:pt idx="1899">
                  <c:v>0.8799097442754471</c:v>
                </c:pt>
                <c:pt idx="1900">
                  <c:v>0.87982617416012032</c:v>
                </c:pt>
                <c:pt idx="1901">
                  <c:v>0.87974260404479354</c:v>
                </c:pt>
                <c:pt idx="1902">
                  <c:v>0.87965903392946676</c:v>
                </c:pt>
                <c:pt idx="1903">
                  <c:v>0.87965903392946676</c:v>
                </c:pt>
                <c:pt idx="1904">
                  <c:v>0.87957546381414009</c:v>
                </c:pt>
                <c:pt idx="1905">
                  <c:v>0.87949189369881331</c:v>
                </c:pt>
                <c:pt idx="1906">
                  <c:v>0.87940832358348653</c:v>
                </c:pt>
                <c:pt idx="1907">
                  <c:v>0.87932475346815975</c:v>
                </c:pt>
                <c:pt idx="1908">
                  <c:v>0.87924118335283308</c:v>
                </c:pt>
                <c:pt idx="1909">
                  <c:v>0.87924118335283308</c:v>
                </c:pt>
                <c:pt idx="1910">
                  <c:v>0.8791576132375063</c:v>
                </c:pt>
                <c:pt idx="1911">
                  <c:v>0.87907404312217952</c:v>
                </c:pt>
                <c:pt idx="1912">
                  <c:v>0.87899047300685273</c:v>
                </c:pt>
                <c:pt idx="1913">
                  <c:v>0.87899047300685273</c:v>
                </c:pt>
                <c:pt idx="1914">
                  <c:v>0.87890690289152595</c:v>
                </c:pt>
                <c:pt idx="1915">
                  <c:v>0.87882333277619917</c:v>
                </c:pt>
                <c:pt idx="1916">
                  <c:v>0.8787397626608725</c:v>
                </c:pt>
                <c:pt idx="1917">
                  <c:v>0.8787397626608725</c:v>
                </c:pt>
                <c:pt idx="1918">
                  <c:v>0.87865619254554572</c:v>
                </c:pt>
                <c:pt idx="1919">
                  <c:v>0.87865619254554572</c:v>
                </c:pt>
                <c:pt idx="1920">
                  <c:v>0.87857262243021894</c:v>
                </c:pt>
                <c:pt idx="1921">
                  <c:v>0.87857262243021894</c:v>
                </c:pt>
                <c:pt idx="1922">
                  <c:v>0.87848905231489216</c:v>
                </c:pt>
                <c:pt idx="1923">
                  <c:v>0.87848905231489216</c:v>
                </c:pt>
                <c:pt idx="1924">
                  <c:v>0.87840548219956549</c:v>
                </c:pt>
                <c:pt idx="1925">
                  <c:v>0.87840548219956549</c:v>
                </c:pt>
                <c:pt idx="1926">
                  <c:v>0.87832191208423871</c:v>
                </c:pt>
                <c:pt idx="1927">
                  <c:v>0.87823834196891193</c:v>
                </c:pt>
                <c:pt idx="1928">
                  <c:v>0.87823834196891193</c:v>
                </c:pt>
                <c:pt idx="1929">
                  <c:v>0.87815477185358515</c:v>
                </c:pt>
                <c:pt idx="1930">
                  <c:v>0.87807120173825837</c:v>
                </c:pt>
                <c:pt idx="1931">
                  <c:v>0.87798763162293159</c:v>
                </c:pt>
                <c:pt idx="1932">
                  <c:v>0.87790406150760492</c:v>
                </c:pt>
                <c:pt idx="1933">
                  <c:v>0.87782049139227813</c:v>
                </c:pt>
                <c:pt idx="1934">
                  <c:v>0.87773692127695135</c:v>
                </c:pt>
                <c:pt idx="1935">
                  <c:v>0.87773692127695135</c:v>
                </c:pt>
                <c:pt idx="1936">
                  <c:v>0.87765335116162457</c:v>
                </c:pt>
                <c:pt idx="1937">
                  <c:v>0.8775697810462979</c:v>
                </c:pt>
                <c:pt idx="1938">
                  <c:v>0.87748621093097112</c:v>
                </c:pt>
                <c:pt idx="1939">
                  <c:v>0.87748621093097112</c:v>
                </c:pt>
                <c:pt idx="1940">
                  <c:v>0.87748621093097112</c:v>
                </c:pt>
                <c:pt idx="1941">
                  <c:v>0.87740264081564434</c:v>
                </c:pt>
                <c:pt idx="1942">
                  <c:v>0.87740264081564434</c:v>
                </c:pt>
                <c:pt idx="1943">
                  <c:v>0.87731907070031756</c:v>
                </c:pt>
                <c:pt idx="1944">
                  <c:v>0.87723550058499078</c:v>
                </c:pt>
                <c:pt idx="1945">
                  <c:v>0.877151930469664</c:v>
                </c:pt>
                <c:pt idx="1946">
                  <c:v>0.87706836035433733</c:v>
                </c:pt>
                <c:pt idx="1947">
                  <c:v>0.87698479023901055</c:v>
                </c:pt>
                <c:pt idx="1948">
                  <c:v>0.87690122012368377</c:v>
                </c:pt>
                <c:pt idx="1949">
                  <c:v>0.87690122012368377</c:v>
                </c:pt>
                <c:pt idx="1950">
                  <c:v>0.87681765000835699</c:v>
                </c:pt>
                <c:pt idx="1951">
                  <c:v>0.8767340798930302</c:v>
                </c:pt>
                <c:pt idx="1952">
                  <c:v>0.8767340798930302</c:v>
                </c:pt>
                <c:pt idx="1953">
                  <c:v>0.87665050977770353</c:v>
                </c:pt>
                <c:pt idx="1954">
                  <c:v>0.87656693966237675</c:v>
                </c:pt>
                <c:pt idx="1955">
                  <c:v>0.87656693966237675</c:v>
                </c:pt>
                <c:pt idx="1956">
                  <c:v>0.87648336954704997</c:v>
                </c:pt>
                <c:pt idx="1957">
                  <c:v>0.87639979943172319</c:v>
                </c:pt>
                <c:pt idx="1958">
                  <c:v>0.87639979943172319</c:v>
                </c:pt>
                <c:pt idx="1959">
                  <c:v>0.87639979943172319</c:v>
                </c:pt>
                <c:pt idx="1960">
                  <c:v>0.87639979943172319</c:v>
                </c:pt>
                <c:pt idx="1961">
                  <c:v>0.87631622931639641</c:v>
                </c:pt>
                <c:pt idx="1962">
                  <c:v>0.87623265920106974</c:v>
                </c:pt>
                <c:pt idx="1963">
                  <c:v>0.87614908908574296</c:v>
                </c:pt>
                <c:pt idx="1964">
                  <c:v>0.87606551897041618</c:v>
                </c:pt>
                <c:pt idx="1965">
                  <c:v>0.87606551897041618</c:v>
                </c:pt>
                <c:pt idx="1966">
                  <c:v>0.8759819488550894</c:v>
                </c:pt>
                <c:pt idx="1967">
                  <c:v>0.87589837873976262</c:v>
                </c:pt>
                <c:pt idx="1968">
                  <c:v>0.87581480862443595</c:v>
                </c:pt>
                <c:pt idx="1969">
                  <c:v>0.87573123850910917</c:v>
                </c:pt>
                <c:pt idx="1970">
                  <c:v>0.87564766839378239</c:v>
                </c:pt>
                <c:pt idx="1971">
                  <c:v>0.8755640982784556</c:v>
                </c:pt>
                <c:pt idx="1972">
                  <c:v>0.87548052816312882</c:v>
                </c:pt>
                <c:pt idx="1973">
                  <c:v>0.87548052816312882</c:v>
                </c:pt>
                <c:pt idx="1974">
                  <c:v>0.87539695804780215</c:v>
                </c:pt>
                <c:pt idx="1975">
                  <c:v>0.87531338793247537</c:v>
                </c:pt>
                <c:pt idx="1976">
                  <c:v>0.87522981781714859</c:v>
                </c:pt>
                <c:pt idx="1977">
                  <c:v>0.87514624770182181</c:v>
                </c:pt>
                <c:pt idx="1978">
                  <c:v>0.87514624770182181</c:v>
                </c:pt>
                <c:pt idx="1979">
                  <c:v>0.87506267758649503</c:v>
                </c:pt>
                <c:pt idx="1980">
                  <c:v>0.87506267758649503</c:v>
                </c:pt>
                <c:pt idx="1981">
                  <c:v>0.87497910747116836</c:v>
                </c:pt>
                <c:pt idx="1982">
                  <c:v>0.87497910747116836</c:v>
                </c:pt>
                <c:pt idx="1983">
                  <c:v>0.87489553735584158</c:v>
                </c:pt>
                <c:pt idx="1984">
                  <c:v>0.87489553735584158</c:v>
                </c:pt>
                <c:pt idx="1985">
                  <c:v>0.87489553735584158</c:v>
                </c:pt>
                <c:pt idx="1986">
                  <c:v>0.8748119672405148</c:v>
                </c:pt>
                <c:pt idx="1987">
                  <c:v>0.87472839712518802</c:v>
                </c:pt>
                <c:pt idx="1988">
                  <c:v>0.87472839712518802</c:v>
                </c:pt>
                <c:pt idx="1989">
                  <c:v>0.87464482700986124</c:v>
                </c:pt>
                <c:pt idx="1990">
                  <c:v>0.87456125689453446</c:v>
                </c:pt>
                <c:pt idx="1991">
                  <c:v>0.87447768677920779</c:v>
                </c:pt>
                <c:pt idx="1992">
                  <c:v>0.87447768677920779</c:v>
                </c:pt>
                <c:pt idx="1993">
                  <c:v>0.874394116663881</c:v>
                </c:pt>
                <c:pt idx="1994">
                  <c:v>0.87431054654855422</c:v>
                </c:pt>
                <c:pt idx="1995">
                  <c:v>0.87431054654855422</c:v>
                </c:pt>
                <c:pt idx="1996">
                  <c:v>0.87431054654855422</c:v>
                </c:pt>
                <c:pt idx="1997">
                  <c:v>0.87422697643322744</c:v>
                </c:pt>
                <c:pt idx="1998">
                  <c:v>0.87414340631790077</c:v>
                </c:pt>
                <c:pt idx="1999">
                  <c:v>0.87405983620257399</c:v>
                </c:pt>
                <c:pt idx="2000">
                  <c:v>0.87397626608724721</c:v>
                </c:pt>
                <c:pt idx="2001">
                  <c:v>0.87397626608724721</c:v>
                </c:pt>
                <c:pt idx="2002">
                  <c:v>0.87389269597192043</c:v>
                </c:pt>
                <c:pt idx="2003">
                  <c:v>0.87389269597192043</c:v>
                </c:pt>
                <c:pt idx="2004">
                  <c:v>0.87380912585659365</c:v>
                </c:pt>
                <c:pt idx="2005">
                  <c:v>0.87372555574126687</c:v>
                </c:pt>
                <c:pt idx="2006">
                  <c:v>0.87372555574126687</c:v>
                </c:pt>
                <c:pt idx="2007">
                  <c:v>0.8736419856259402</c:v>
                </c:pt>
                <c:pt idx="2008">
                  <c:v>0.8736419856259402</c:v>
                </c:pt>
                <c:pt idx="2009">
                  <c:v>0.8736419856259402</c:v>
                </c:pt>
                <c:pt idx="2010">
                  <c:v>0.8736419856259402</c:v>
                </c:pt>
                <c:pt idx="2011">
                  <c:v>0.8736419856259402</c:v>
                </c:pt>
                <c:pt idx="2012">
                  <c:v>0.87355841551061342</c:v>
                </c:pt>
                <c:pt idx="2013">
                  <c:v>0.87347484539528664</c:v>
                </c:pt>
                <c:pt idx="2014">
                  <c:v>0.87347484539528664</c:v>
                </c:pt>
                <c:pt idx="2015">
                  <c:v>0.87339127527995986</c:v>
                </c:pt>
                <c:pt idx="2016">
                  <c:v>0.87330770516463319</c:v>
                </c:pt>
                <c:pt idx="2017">
                  <c:v>0.8732241350493064</c:v>
                </c:pt>
                <c:pt idx="2018">
                  <c:v>0.87314056493397962</c:v>
                </c:pt>
                <c:pt idx="2019">
                  <c:v>0.87305699481865284</c:v>
                </c:pt>
                <c:pt idx="2020">
                  <c:v>0.87297342470332606</c:v>
                </c:pt>
                <c:pt idx="2021">
                  <c:v>0.87288985458799928</c:v>
                </c:pt>
                <c:pt idx="2022">
                  <c:v>0.87280628447267261</c:v>
                </c:pt>
                <c:pt idx="2023">
                  <c:v>0.87272271435734583</c:v>
                </c:pt>
                <c:pt idx="2024">
                  <c:v>0.87263914424201905</c:v>
                </c:pt>
                <c:pt idx="2025">
                  <c:v>0.87263914424201905</c:v>
                </c:pt>
                <c:pt idx="2026">
                  <c:v>0.87255557412669227</c:v>
                </c:pt>
                <c:pt idx="2027">
                  <c:v>0.8724720040113656</c:v>
                </c:pt>
                <c:pt idx="2028">
                  <c:v>0.87238843389603882</c:v>
                </c:pt>
                <c:pt idx="2029">
                  <c:v>0.87238843389603882</c:v>
                </c:pt>
                <c:pt idx="2030">
                  <c:v>0.87230486378071204</c:v>
                </c:pt>
                <c:pt idx="2031">
                  <c:v>0.87222129366538526</c:v>
                </c:pt>
                <c:pt idx="2032">
                  <c:v>0.87213772355005847</c:v>
                </c:pt>
                <c:pt idx="2033">
                  <c:v>0.87205415343473169</c:v>
                </c:pt>
                <c:pt idx="2034">
                  <c:v>0.87197058331940491</c:v>
                </c:pt>
                <c:pt idx="2035">
                  <c:v>0.87188701320407824</c:v>
                </c:pt>
                <c:pt idx="2036">
                  <c:v>0.87180344308875146</c:v>
                </c:pt>
                <c:pt idx="2037">
                  <c:v>0.87180344308875146</c:v>
                </c:pt>
                <c:pt idx="2038">
                  <c:v>0.87171987297342468</c:v>
                </c:pt>
                <c:pt idx="2039">
                  <c:v>0.87163630285809801</c:v>
                </c:pt>
                <c:pt idx="2040">
                  <c:v>0.87155273274277123</c:v>
                </c:pt>
                <c:pt idx="2041">
                  <c:v>0.87146916262744445</c:v>
                </c:pt>
                <c:pt idx="2042">
                  <c:v>0.87138559251211767</c:v>
                </c:pt>
                <c:pt idx="2043">
                  <c:v>0.87138559251211767</c:v>
                </c:pt>
                <c:pt idx="2044">
                  <c:v>0.87138559251211767</c:v>
                </c:pt>
                <c:pt idx="2045">
                  <c:v>0.87138559251211767</c:v>
                </c:pt>
                <c:pt idx="2046">
                  <c:v>0.87130202239679089</c:v>
                </c:pt>
                <c:pt idx="2047">
                  <c:v>0.87130202239679089</c:v>
                </c:pt>
                <c:pt idx="2048">
                  <c:v>0.87121845228146411</c:v>
                </c:pt>
                <c:pt idx="2049">
                  <c:v>0.87113488216613733</c:v>
                </c:pt>
                <c:pt idx="2050">
                  <c:v>0.87113488216613733</c:v>
                </c:pt>
                <c:pt idx="2051">
                  <c:v>0.87105131205081066</c:v>
                </c:pt>
                <c:pt idx="2052">
                  <c:v>0.87105131205081066</c:v>
                </c:pt>
                <c:pt idx="2053">
                  <c:v>0.87105131205081066</c:v>
                </c:pt>
                <c:pt idx="2054">
                  <c:v>0.87096774193548387</c:v>
                </c:pt>
                <c:pt idx="2055">
                  <c:v>0.87088417182015709</c:v>
                </c:pt>
                <c:pt idx="2056">
                  <c:v>0.87080060170483031</c:v>
                </c:pt>
                <c:pt idx="2057">
                  <c:v>0.87071703158950364</c:v>
                </c:pt>
                <c:pt idx="2058">
                  <c:v>0.87063346147417686</c:v>
                </c:pt>
                <c:pt idx="2059">
                  <c:v>0.87054989135885008</c:v>
                </c:pt>
                <c:pt idx="2060">
                  <c:v>0.8704663212435233</c:v>
                </c:pt>
                <c:pt idx="2061">
                  <c:v>0.8704663212435233</c:v>
                </c:pt>
                <c:pt idx="2062">
                  <c:v>0.87038275112819652</c:v>
                </c:pt>
                <c:pt idx="2063">
                  <c:v>0.87029918101286974</c:v>
                </c:pt>
                <c:pt idx="2064">
                  <c:v>0.87021561089754307</c:v>
                </c:pt>
                <c:pt idx="2065">
                  <c:v>0.87013204078221629</c:v>
                </c:pt>
                <c:pt idx="2066">
                  <c:v>0.87004847066688951</c:v>
                </c:pt>
                <c:pt idx="2067">
                  <c:v>0.87004847066688951</c:v>
                </c:pt>
                <c:pt idx="2068">
                  <c:v>0.86996490055156273</c:v>
                </c:pt>
                <c:pt idx="2069">
                  <c:v>0.86996490055156273</c:v>
                </c:pt>
                <c:pt idx="2070">
                  <c:v>0.86988133043623606</c:v>
                </c:pt>
                <c:pt idx="2071">
                  <c:v>0.86979776032090927</c:v>
                </c:pt>
                <c:pt idx="2072">
                  <c:v>0.86971419020558249</c:v>
                </c:pt>
                <c:pt idx="2073">
                  <c:v>0.86963062009025571</c:v>
                </c:pt>
                <c:pt idx="2074">
                  <c:v>0.86963062009025571</c:v>
                </c:pt>
                <c:pt idx="2075">
                  <c:v>0.86963062009025571</c:v>
                </c:pt>
                <c:pt idx="2076">
                  <c:v>0.86954704997492893</c:v>
                </c:pt>
                <c:pt idx="2077">
                  <c:v>0.86946347985960215</c:v>
                </c:pt>
                <c:pt idx="2078">
                  <c:v>0.86946347985960215</c:v>
                </c:pt>
                <c:pt idx="2079">
                  <c:v>0.86937990974427548</c:v>
                </c:pt>
                <c:pt idx="2080">
                  <c:v>0.8692963396289487</c:v>
                </c:pt>
                <c:pt idx="2081">
                  <c:v>0.8692963396289487</c:v>
                </c:pt>
                <c:pt idx="2082">
                  <c:v>0.86921276951362192</c:v>
                </c:pt>
                <c:pt idx="2083">
                  <c:v>0.86912919939829514</c:v>
                </c:pt>
                <c:pt idx="2084">
                  <c:v>0.86904562928296847</c:v>
                </c:pt>
                <c:pt idx="2085">
                  <c:v>0.86896205916764169</c:v>
                </c:pt>
                <c:pt idx="2086">
                  <c:v>0.86887848905231491</c:v>
                </c:pt>
                <c:pt idx="2087">
                  <c:v>0.86879491893698813</c:v>
                </c:pt>
                <c:pt idx="2088">
                  <c:v>0.86871134882166134</c:v>
                </c:pt>
                <c:pt idx="2089">
                  <c:v>0.86862777870633456</c:v>
                </c:pt>
                <c:pt idx="2090">
                  <c:v>0.86862777870633456</c:v>
                </c:pt>
                <c:pt idx="2091">
                  <c:v>0.86862777870633456</c:v>
                </c:pt>
                <c:pt idx="2092">
                  <c:v>0.86854420859100789</c:v>
                </c:pt>
                <c:pt idx="2093">
                  <c:v>0.86854420859100789</c:v>
                </c:pt>
                <c:pt idx="2094">
                  <c:v>0.86854420859100789</c:v>
                </c:pt>
                <c:pt idx="2095">
                  <c:v>0.86846063847568111</c:v>
                </c:pt>
                <c:pt idx="2096">
                  <c:v>0.86837706836035433</c:v>
                </c:pt>
                <c:pt idx="2097">
                  <c:v>0.86829349824502755</c:v>
                </c:pt>
                <c:pt idx="2098">
                  <c:v>0.86829349824502755</c:v>
                </c:pt>
                <c:pt idx="2099">
                  <c:v>0.86820992812970088</c:v>
                </c:pt>
                <c:pt idx="2100">
                  <c:v>0.8681263580143741</c:v>
                </c:pt>
                <c:pt idx="2101">
                  <c:v>0.86804278789904732</c:v>
                </c:pt>
                <c:pt idx="2102">
                  <c:v>0.86804278789904732</c:v>
                </c:pt>
                <c:pt idx="2103">
                  <c:v>0.86795921778372054</c:v>
                </c:pt>
                <c:pt idx="2104">
                  <c:v>0.86787564766839376</c:v>
                </c:pt>
                <c:pt idx="2105">
                  <c:v>0.86779207755306698</c:v>
                </c:pt>
                <c:pt idx="2106">
                  <c:v>0.86779207755306698</c:v>
                </c:pt>
                <c:pt idx="2107">
                  <c:v>0.8677085074377402</c:v>
                </c:pt>
                <c:pt idx="2108">
                  <c:v>0.8677085074377402</c:v>
                </c:pt>
                <c:pt idx="2109">
                  <c:v>0.86762493732241353</c:v>
                </c:pt>
                <c:pt idx="2110">
                  <c:v>0.86762493732241353</c:v>
                </c:pt>
                <c:pt idx="2111">
                  <c:v>0.86754136720708674</c:v>
                </c:pt>
                <c:pt idx="2112">
                  <c:v>0.86754136720708674</c:v>
                </c:pt>
                <c:pt idx="2113">
                  <c:v>0.86754136720708674</c:v>
                </c:pt>
                <c:pt idx="2114">
                  <c:v>0.86754136720708674</c:v>
                </c:pt>
                <c:pt idx="2115">
                  <c:v>0.86754136720708674</c:v>
                </c:pt>
                <c:pt idx="2116">
                  <c:v>0.86745779709175996</c:v>
                </c:pt>
                <c:pt idx="2117">
                  <c:v>0.86737422697643329</c:v>
                </c:pt>
                <c:pt idx="2118">
                  <c:v>0.86729065686110651</c:v>
                </c:pt>
                <c:pt idx="2119">
                  <c:v>0.86720708674577973</c:v>
                </c:pt>
                <c:pt idx="2120">
                  <c:v>0.86712351663045295</c:v>
                </c:pt>
                <c:pt idx="2121">
                  <c:v>0.86703994651512617</c:v>
                </c:pt>
                <c:pt idx="2122">
                  <c:v>0.86695637639979939</c:v>
                </c:pt>
                <c:pt idx="2123">
                  <c:v>0.86687280628447261</c:v>
                </c:pt>
                <c:pt idx="2124">
                  <c:v>0.86678923616914594</c:v>
                </c:pt>
                <c:pt idx="2125">
                  <c:v>0.86670566605381916</c:v>
                </c:pt>
                <c:pt idx="2126">
                  <c:v>0.86670566605381916</c:v>
                </c:pt>
                <c:pt idx="2127">
                  <c:v>0.86662209593849238</c:v>
                </c:pt>
                <c:pt idx="2128">
                  <c:v>0.8665385258231656</c:v>
                </c:pt>
                <c:pt idx="2129">
                  <c:v>0.86645495570783893</c:v>
                </c:pt>
                <c:pt idx="2130">
                  <c:v>0.86637138559251214</c:v>
                </c:pt>
                <c:pt idx="2131">
                  <c:v>0.86628781547718536</c:v>
                </c:pt>
                <c:pt idx="2132">
                  <c:v>0.86620424536185858</c:v>
                </c:pt>
                <c:pt idx="2133">
                  <c:v>0.8661206752465318</c:v>
                </c:pt>
                <c:pt idx="2134">
                  <c:v>0.86603710513120502</c:v>
                </c:pt>
                <c:pt idx="2135">
                  <c:v>0.86595353501587835</c:v>
                </c:pt>
                <c:pt idx="2136">
                  <c:v>0.86595353501587835</c:v>
                </c:pt>
                <c:pt idx="2137">
                  <c:v>0.86595353501587835</c:v>
                </c:pt>
                <c:pt idx="2138">
                  <c:v>0.86586996490055157</c:v>
                </c:pt>
                <c:pt idx="2139">
                  <c:v>0.86578639478522479</c:v>
                </c:pt>
                <c:pt idx="2140">
                  <c:v>0.86578639478522479</c:v>
                </c:pt>
                <c:pt idx="2141">
                  <c:v>0.86578639478522479</c:v>
                </c:pt>
                <c:pt idx="2142">
                  <c:v>0.86578639478522479</c:v>
                </c:pt>
                <c:pt idx="2143">
                  <c:v>0.86570282466989801</c:v>
                </c:pt>
                <c:pt idx="2144">
                  <c:v>0.86561925455457134</c:v>
                </c:pt>
                <c:pt idx="2145">
                  <c:v>0.86553568443924456</c:v>
                </c:pt>
                <c:pt idx="2146">
                  <c:v>0.86545211432391778</c:v>
                </c:pt>
                <c:pt idx="2147">
                  <c:v>0.865368544208591</c:v>
                </c:pt>
                <c:pt idx="2148">
                  <c:v>0.86528497409326421</c:v>
                </c:pt>
                <c:pt idx="2149">
                  <c:v>0.86528497409326421</c:v>
                </c:pt>
                <c:pt idx="2150">
                  <c:v>0.86528497409326421</c:v>
                </c:pt>
                <c:pt idx="2151">
                  <c:v>0.86520140397793743</c:v>
                </c:pt>
                <c:pt idx="2152">
                  <c:v>0.86520140397793743</c:v>
                </c:pt>
                <c:pt idx="2153">
                  <c:v>0.86511783386261076</c:v>
                </c:pt>
                <c:pt idx="2154">
                  <c:v>0.86511783386261076</c:v>
                </c:pt>
                <c:pt idx="2155">
                  <c:v>0.86503426374728398</c:v>
                </c:pt>
                <c:pt idx="2156">
                  <c:v>0.86503426374728398</c:v>
                </c:pt>
                <c:pt idx="2157">
                  <c:v>0.8649506936319572</c:v>
                </c:pt>
                <c:pt idx="2158">
                  <c:v>0.86486712351663042</c:v>
                </c:pt>
                <c:pt idx="2159">
                  <c:v>0.86486712351663042</c:v>
                </c:pt>
                <c:pt idx="2160">
                  <c:v>0.86478355340130375</c:v>
                </c:pt>
                <c:pt idx="2161">
                  <c:v>0.86469998328597697</c:v>
                </c:pt>
                <c:pt idx="2162">
                  <c:v>0.86461641317065019</c:v>
                </c:pt>
                <c:pt idx="2163">
                  <c:v>0.86453284305532341</c:v>
                </c:pt>
                <c:pt idx="2164">
                  <c:v>0.86444927293999663</c:v>
                </c:pt>
                <c:pt idx="2165">
                  <c:v>0.86436570282466985</c:v>
                </c:pt>
                <c:pt idx="2166">
                  <c:v>0.86436570282466985</c:v>
                </c:pt>
                <c:pt idx="2167">
                  <c:v>0.86436570282466985</c:v>
                </c:pt>
                <c:pt idx="2168">
                  <c:v>0.86428213270934318</c:v>
                </c:pt>
                <c:pt idx="2169">
                  <c:v>0.86428213270934318</c:v>
                </c:pt>
                <c:pt idx="2170">
                  <c:v>0.8641985625940164</c:v>
                </c:pt>
                <c:pt idx="2171">
                  <c:v>0.86411499247868961</c:v>
                </c:pt>
                <c:pt idx="2172">
                  <c:v>0.86403142236336283</c:v>
                </c:pt>
                <c:pt idx="2173">
                  <c:v>0.86394785224803616</c:v>
                </c:pt>
                <c:pt idx="2174">
                  <c:v>0.86386428213270938</c:v>
                </c:pt>
                <c:pt idx="2175">
                  <c:v>0.8637807120173826</c:v>
                </c:pt>
                <c:pt idx="2176">
                  <c:v>0.86369714190205582</c:v>
                </c:pt>
                <c:pt idx="2177">
                  <c:v>0.86361357178672904</c:v>
                </c:pt>
                <c:pt idx="2178">
                  <c:v>0.86353000167140226</c:v>
                </c:pt>
                <c:pt idx="2179">
                  <c:v>0.86344643155607559</c:v>
                </c:pt>
                <c:pt idx="2180">
                  <c:v>0.86336286144074881</c:v>
                </c:pt>
                <c:pt idx="2181">
                  <c:v>0.86327929132542203</c:v>
                </c:pt>
                <c:pt idx="2182">
                  <c:v>0.86319572121009525</c:v>
                </c:pt>
                <c:pt idx="2183">
                  <c:v>0.86311215109476858</c:v>
                </c:pt>
                <c:pt idx="2184">
                  <c:v>0.8630285809794418</c:v>
                </c:pt>
                <c:pt idx="2185">
                  <c:v>0.86294501086411501</c:v>
                </c:pt>
                <c:pt idx="2186">
                  <c:v>0.86286144074878823</c:v>
                </c:pt>
                <c:pt idx="2187">
                  <c:v>0.86277787063346145</c:v>
                </c:pt>
                <c:pt idx="2188">
                  <c:v>0.86277787063346145</c:v>
                </c:pt>
                <c:pt idx="2189">
                  <c:v>0.86277787063346145</c:v>
                </c:pt>
                <c:pt idx="2190">
                  <c:v>0.86269430051813467</c:v>
                </c:pt>
                <c:pt idx="2191">
                  <c:v>0.86261073040280789</c:v>
                </c:pt>
                <c:pt idx="2192">
                  <c:v>0.86252716028748122</c:v>
                </c:pt>
                <c:pt idx="2193">
                  <c:v>0.86252716028748122</c:v>
                </c:pt>
                <c:pt idx="2194">
                  <c:v>0.86244359017215444</c:v>
                </c:pt>
                <c:pt idx="2195">
                  <c:v>0.86236002005682766</c:v>
                </c:pt>
                <c:pt idx="2196">
                  <c:v>0.86227644994150088</c:v>
                </c:pt>
                <c:pt idx="2197">
                  <c:v>0.86219287982617421</c:v>
                </c:pt>
                <c:pt idx="2198">
                  <c:v>0.86210930971084743</c:v>
                </c:pt>
                <c:pt idx="2199">
                  <c:v>0.86202573959552065</c:v>
                </c:pt>
                <c:pt idx="2200">
                  <c:v>0.86202573959552065</c:v>
                </c:pt>
                <c:pt idx="2201">
                  <c:v>0.86194216948019386</c:v>
                </c:pt>
                <c:pt idx="2202">
                  <c:v>0.86185859936486708</c:v>
                </c:pt>
                <c:pt idx="2203">
                  <c:v>0.8617750292495403</c:v>
                </c:pt>
                <c:pt idx="2204">
                  <c:v>0.8617750292495403</c:v>
                </c:pt>
                <c:pt idx="2205">
                  <c:v>0.86169145913421363</c:v>
                </c:pt>
                <c:pt idx="2206">
                  <c:v>0.86169145913421363</c:v>
                </c:pt>
                <c:pt idx="2207">
                  <c:v>0.86160788901888685</c:v>
                </c:pt>
                <c:pt idx="2208">
                  <c:v>0.86152431890356007</c:v>
                </c:pt>
                <c:pt idx="2209">
                  <c:v>0.86144074878823329</c:v>
                </c:pt>
                <c:pt idx="2210">
                  <c:v>0.86144074878823329</c:v>
                </c:pt>
                <c:pt idx="2211">
                  <c:v>0.86135717867290662</c:v>
                </c:pt>
                <c:pt idx="2212">
                  <c:v>0.86127360855757984</c:v>
                </c:pt>
                <c:pt idx="2213">
                  <c:v>0.86119003844225306</c:v>
                </c:pt>
                <c:pt idx="2214">
                  <c:v>0.86119003844225306</c:v>
                </c:pt>
                <c:pt idx="2215">
                  <c:v>0.86110646832692628</c:v>
                </c:pt>
                <c:pt idx="2216">
                  <c:v>0.8610228982115995</c:v>
                </c:pt>
                <c:pt idx="2217">
                  <c:v>0.86093932809627272</c:v>
                </c:pt>
                <c:pt idx="2218">
                  <c:v>0.86085575798094605</c:v>
                </c:pt>
                <c:pt idx="2219">
                  <c:v>0.86077218786561926</c:v>
                </c:pt>
                <c:pt idx="2220">
                  <c:v>0.86077218786561926</c:v>
                </c:pt>
                <c:pt idx="2221">
                  <c:v>0.86068861775029248</c:v>
                </c:pt>
                <c:pt idx="2222">
                  <c:v>0.8606050476349657</c:v>
                </c:pt>
                <c:pt idx="2223">
                  <c:v>0.86052147751963903</c:v>
                </c:pt>
                <c:pt idx="2224">
                  <c:v>0.86052147751963903</c:v>
                </c:pt>
                <c:pt idx="2225">
                  <c:v>0.86052147751963903</c:v>
                </c:pt>
                <c:pt idx="2226">
                  <c:v>0.86043790740431225</c:v>
                </c:pt>
                <c:pt idx="2227">
                  <c:v>0.86035433728898547</c:v>
                </c:pt>
                <c:pt idx="2228">
                  <c:v>0.86035433728898547</c:v>
                </c:pt>
                <c:pt idx="2229">
                  <c:v>0.86035433728898547</c:v>
                </c:pt>
                <c:pt idx="2230">
                  <c:v>0.86027076717365869</c:v>
                </c:pt>
                <c:pt idx="2231">
                  <c:v>0.86027076717365869</c:v>
                </c:pt>
                <c:pt idx="2232">
                  <c:v>0.86018719705833191</c:v>
                </c:pt>
                <c:pt idx="2233">
                  <c:v>0.86010362694300513</c:v>
                </c:pt>
                <c:pt idx="2234">
                  <c:v>0.86002005682767846</c:v>
                </c:pt>
                <c:pt idx="2235">
                  <c:v>0.85993648671235168</c:v>
                </c:pt>
                <c:pt idx="2236">
                  <c:v>0.8598529165970249</c:v>
                </c:pt>
                <c:pt idx="2237">
                  <c:v>0.85976934648169812</c:v>
                </c:pt>
                <c:pt idx="2238">
                  <c:v>0.85968577636637145</c:v>
                </c:pt>
                <c:pt idx="2239">
                  <c:v>0.85960220625104466</c:v>
                </c:pt>
                <c:pt idx="2240">
                  <c:v>0.85960220625104466</c:v>
                </c:pt>
                <c:pt idx="2241">
                  <c:v>0.85960220625104466</c:v>
                </c:pt>
                <c:pt idx="2242">
                  <c:v>0.85951863613571788</c:v>
                </c:pt>
                <c:pt idx="2243">
                  <c:v>0.8594350660203911</c:v>
                </c:pt>
                <c:pt idx="2244">
                  <c:v>0.8594350660203911</c:v>
                </c:pt>
                <c:pt idx="2245">
                  <c:v>0.85935149590506432</c:v>
                </c:pt>
                <c:pt idx="2246">
                  <c:v>0.85926792578973754</c:v>
                </c:pt>
                <c:pt idx="2247">
                  <c:v>0.85926792578973754</c:v>
                </c:pt>
                <c:pt idx="2248">
                  <c:v>0.85918435567441087</c:v>
                </c:pt>
                <c:pt idx="2249">
                  <c:v>0.85910078555908409</c:v>
                </c:pt>
                <c:pt idx="2250">
                  <c:v>0.85901721544375731</c:v>
                </c:pt>
                <c:pt idx="2251">
                  <c:v>0.85893364532843053</c:v>
                </c:pt>
                <c:pt idx="2252">
                  <c:v>0.85885007521310386</c:v>
                </c:pt>
                <c:pt idx="2253">
                  <c:v>0.85876650509777708</c:v>
                </c:pt>
                <c:pt idx="2254">
                  <c:v>0.85876650509777708</c:v>
                </c:pt>
                <c:pt idx="2255">
                  <c:v>0.85876650509777708</c:v>
                </c:pt>
                <c:pt idx="2256">
                  <c:v>0.8586829349824503</c:v>
                </c:pt>
                <c:pt idx="2257">
                  <c:v>0.8586829349824503</c:v>
                </c:pt>
                <c:pt idx="2258">
                  <c:v>0.85859936486712352</c:v>
                </c:pt>
                <c:pt idx="2259">
                  <c:v>0.85851579475179673</c:v>
                </c:pt>
                <c:pt idx="2260">
                  <c:v>0.85851579475179673</c:v>
                </c:pt>
                <c:pt idx="2261">
                  <c:v>0.85843222463646995</c:v>
                </c:pt>
                <c:pt idx="2262">
                  <c:v>0.85834865452114317</c:v>
                </c:pt>
                <c:pt idx="2263">
                  <c:v>0.8582650844058165</c:v>
                </c:pt>
                <c:pt idx="2264">
                  <c:v>0.85818151429048972</c:v>
                </c:pt>
                <c:pt idx="2265">
                  <c:v>0.85809794417516294</c:v>
                </c:pt>
                <c:pt idx="2266">
                  <c:v>0.85801437405983627</c:v>
                </c:pt>
                <c:pt idx="2267">
                  <c:v>0.85793080394450949</c:v>
                </c:pt>
                <c:pt idx="2268">
                  <c:v>0.85784723382918271</c:v>
                </c:pt>
                <c:pt idx="2269">
                  <c:v>0.85776366371385593</c:v>
                </c:pt>
                <c:pt idx="2270">
                  <c:v>0.85768009359852915</c:v>
                </c:pt>
                <c:pt idx="2271">
                  <c:v>0.85768009359852915</c:v>
                </c:pt>
                <c:pt idx="2272">
                  <c:v>0.85759652348320237</c:v>
                </c:pt>
                <c:pt idx="2273">
                  <c:v>0.85751295336787559</c:v>
                </c:pt>
                <c:pt idx="2274">
                  <c:v>0.85751295336787559</c:v>
                </c:pt>
                <c:pt idx="2275">
                  <c:v>0.85742938325254892</c:v>
                </c:pt>
                <c:pt idx="2276">
                  <c:v>0.85742938325254892</c:v>
                </c:pt>
                <c:pt idx="2277">
                  <c:v>0.85734581313722213</c:v>
                </c:pt>
                <c:pt idx="2278">
                  <c:v>0.85734581313722213</c:v>
                </c:pt>
                <c:pt idx="2279">
                  <c:v>0.85726224302189535</c:v>
                </c:pt>
                <c:pt idx="2280">
                  <c:v>0.85717867290656857</c:v>
                </c:pt>
                <c:pt idx="2281">
                  <c:v>0.8570951027912419</c:v>
                </c:pt>
                <c:pt idx="2282">
                  <c:v>0.85701153267591512</c:v>
                </c:pt>
                <c:pt idx="2283">
                  <c:v>0.85692796256058834</c:v>
                </c:pt>
                <c:pt idx="2284">
                  <c:v>0.85684439244526156</c:v>
                </c:pt>
                <c:pt idx="2285">
                  <c:v>0.85684439244526156</c:v>
                </c:pt>
                <c:pt idx="2286">
                  <c:v>0.85676082232993478</c:v>
                </c:pt>
                <c:pt idx="2287">
                  <c:v>0.856677252214608</c:v>
                </c:pt>
                <c:pt idx="2288">
                  <c:v>0.85659368209928133</c:v>
                </c:pt>
                <c:pt idx="2289">
                  <c:v>0.85651011198395455</c:v>
                </c:pt>
                <c:pt idx="2290">
                  <c:v>0.85642654186862777</c:v>
                </c:pt>
                <c:pt idx="2291">
                  <c:v>0.85634297175330099</c:v>
                </c:pt>
                <c:pt idx="2292">
                  <c:v>0.85625940163797432</c:v>
                </c:pt>
                <c:pt idx="2293">
                  <c:v>0.85617583152264753</c:v>
                </c:pt>
                <c:pt idx="2294">
                  <c:v>0.85609226140732075</c:v>
                </c:pt>
                <c:pt idx="2295">
                  <c:v>0.85600869129199397</c:v>
                </c:pt>
                <c:pt idx="2296">
                  <c:v>0.85592512117666719</c:v>
                </c:pt>
                <c:pt idx="2297">
                  <c:v>0.85584155106134041</c:v>
                </c:pt>
                <c:pt idx="2298">
                  <c:v>0.85575798094601374</c:v>
                </c:pt>
                <c:pt idx="2299">
                  <c:v>0.85567441083068696</c:v>
                </c:pt>
                <c:pt idx="2300">
                  <c:v>0.85559084071536018</c:v>
                </c:pt>
                <c:pt idx="2301">
                  <c:v>0.8555072706000334</c:v>
                </c:pt>
                <c:pt idx="2302">
                  <c:v>0.85542370048470673</c:v>
                </c:pt>
                <c:pt idx="2303">
                  <c:v>0.85542370048470673</c:v>
                </c:pt>
                <c:pt idx="2304">
                  <c:v>0.85534013036937995</c:v>
                </c:pt>
                <c:pt idx="2305">
                  <c:v>0.85534013036937995</c:v>
                </c:pt>
                <c:pt idx="2306">
                  <c:v>0.85525656025405317</c:v>
                </c:pt>
                <c:pt idx="2307">
                  <c:v>0.85517299013872639</c:v>
                </c:pt>
                <c:pt idx="2308">
                  <c:v>0.85517299013872639</c:v>
                </c:pt>
                <c:pt idx="2309">
                  <c:v>0.8550894200233996</c:v>
                </c:pt>
                <c:pt idx="2310">
                  <c:v>0.85500584990807282</c:v>
                </c:pt>
                <c:pt idx="2311">
                  <c:v>0.85492227979274615</c:v>
                </c:pt>
                <c:pt idx="2312">
                  <c:v>0.85483870967741937</c:v>
                </c:pt>
                <c:pt idx="2313">
                  <c:v>0.85475513956209259</c:v>
                </c:pt>
                <c:pt idx="2314">
                  <c:v>0.85467156944676581</c:v>
                </c:pt>
                <c:pt idx="2315">
                  <c:v>0.85458799933143914</c:v>
                </c:pt>
                <c:pt idx="2316">
                  <c:v>0.85450442921611236</c:v>
                </c:pt>
                <c:pt idx="2317">
                  <c:v>0.85450442921611236</c:v>
                </c:pt>
                <c:pt idx="2318">
                  <c:v>0.85450442921611236</c:v>
                </c:pt>
                <c:pt idx="2319">
                  <c:v>0.85442085910078558</c:v>
                </c:pt>
                <c:pt idx="2320">
                  <c:v>0.85442085910078558</c:v>
                </c:pt>
                <c:pt idx="2321">
                  <c:v>0.8543372889854588</c:v>
                </c:pt>
                <c:pt idx="2322">
                  <c:v>0.85425371887013202</c:v>
                </c:pt>
                <c:pt idx="2323">
                  <c:v>0.85425371887013202</c:v>
                </c:pt>
                <c:pt idx="2324">
                  <c:v>0.85417014875480524</c:v>
                </c:pt>
                <c:pt idx="2325">
                  <c:v>0.85417014875480524</c:v>
                </c:pt>
                <c:pt idx="2326">
                  <c:v>0.85408657863947846</c:v>
                </c:pt>
                <c:pt idx="2327">
                  <c:v>0.85408657863947846</c:v>
                </c:pt>
                <c:pt idx="2328">
                  <c:v>0.85400300852415179</c:v>
                </c:pt>
                <c:pt idx="2329">
                  <c:v>0.853919438408825</c:v>
                </c:pt>
                <c:pt idx="2330">
                  <c:v>0.85383586829349822</c:v>
                </c:pt>
                <c:pt idx="2331">
                  <c:v>0.85375229817817155</c:v>
                </c:pt>
                <c:pt idx="2332">
                  <c:v>0.85366872806284477</c:v>
                </c:pt>
                <c:pt idx="2333">
                  <c:v>0.85358515794751799</c:v>
                </c:pt>
                <c:pt idx="2334">
                  <c:v>0.85350158783219121</c:v>
                </c:pt>
                <c:pt idx="2335">
                  <c:v>0.85350158783219121</c:v>
                </c:pt>
                <c:pt idx="2336">
                  <c:v>0.85350158783219121</c:v>
                </c:pt>
                <c:pt idx="2337">
                  <c:v>0.85341801771686443</c:v>
                </c:pt>
                <c:pt idx="2338">
                  <c:v>0.85333444760153765</c:v>
                </c:pt>
                <c:pt idx="2339">
                  <c:v>0.85325087748621087</c:v>
                </c:pt>
                <c:pt idx="2340">
                  <c:v>0.8531673073708842</c:v>
                </c:pt>
                <c:pt idx="2341">
                  <c:v>0.85308373725555742</c:v>
                </c:pt>
                <c:pt idx="2342">
                  <c:v>0.85308373725555742</c:v>
                </c:pt>
                <c:pt idx="2343">
                  <c:v>0.85300016714023064</c:v>
                </c:pt>
                <c:pt idx="2344">
                  <c:v>0.85291659702490386</c:v>
                </c:pt>
                <c:pt idx="2345">
                  <c:v>0.85291659702490386</c:v>
                </c:pt>
                <c:pt idx="2346">
                  <c:v>0.85283302690957719</c:v>
                </c:pt>
                <c:pt idx="2347">
                  <c:v>0.85283302690957719</c:v>
                </c:pt>
                <c:pt idx="2348">
                  <c:v>0.8527494567942504</c:v>
                </c:pt>
                <c:pt idx="2349">
                  <c:v>0.85266588667892362</c:v>
                </c:pt>
                <c:pt idx="2350">
                  <c:v>0.85258231656359684</c:v>
                </c:pt>
                <c:pt idx="2351">
                  <c:v>0.85249874644827006</c:v>
                </c:pt>
                <c:pt idx="2352">
                  <c:v>0.85241517633294328</c:v>
                </c:pt>
                <c:pt idx="2353">
                  <c:v>0.85233160621761661</c:v>
                </c:pt>
                <c:pt idx="2354">
                  <c:v>0.85224803610228983</c:v>
                </c:pt>
                <c:pt idx="2355">
                  <c:v>0.85224803610228983</c:v>
                </c:pt>
                <c:pt idx="2356">
                  <c:v>0.85216446598696305</c:v>
                </c:pt>
                <c:pt idx="2357">
                  <c:v>0.85208089587163627</c:v>
                </c:pt>
                <c:pt idx="2358">
                  <c:v>0.8519973257563096</c:v>
                </c:pt>
                <c:pt idx="2359">
                  <c:v>0.85191375564098282</c:v>
                </c:pt>
                <c:pt idx="2360">
                  <c:v>0.85183018552565604</c:v>
                </c:pt>
                <c:pt idx="2361">
                  <c:v>0.85183018552565604</c:v>
                </c:pt>
                <c:pt idx="2362">
                  <c:v>0.85174661541032926</c:v>
                </c:pt>
                <c:pt idx="2363">
                  <c:v>0.85166304529500247</c:v>
                </c:pt>
                <c:pt idx="2364">
                  <c:v>0.85157947517967569</c:v>
                </c:pt>
                <c:pt idx="2365">
                  <c:v>0.85149590506434902</c:v>
                </c:pt>
                <c:pt idx="2366">
                  <c:v>0.85149590506434902</c:v>
                </c:pt>
                <c:pt idx="2367">
                  <c:v>0.85141233494902224</c:v>
                </c:pt>
                <c:pt idx="2368">
                  <c:v>0.85132876483369546</c:v>
                </c:pt>
                <c:pt idx="2369">
                  <c:v>0.85124519471836868</c:v>
                </c:pt>
                <c:pt idx="2370">
                  <c:v>0.85116162460304201</c:v>
                </c:pt>
                <c:pt idx="2371">
                  <c:v>0.85107805448771523</c:v>
                </c:pt>
                <c:pt idx="2372">
                  <c:v>0.85099448437238845</c:v>
                </c:pt>
                <c:pt idx="2373">
                  <c:v>0.85091091425706167</c:v>
                </c:pt>
                <c:pt idx="2374">
                  <c:v>0.85091091425706167</c:v>
                </c:pt>
                <c:pt idx="2375">
                  <c:v>0.85082734414173489</c:v>
                </c:pt>
                <c:pt idx="2376">
                  <c:v>0.85082734414173489</c:v>
                </c:pt>
                <c:pt idx="2377">
                  <c:v>0.85074377402640811</c:v>
                </c:pt>
                <c:pt idx="2378">
                  <c:v>0.85074377402640811</c:v>
                </c:pt>
                <c:pt idx="2379">
                  <c:v>0.85066020391108144</c:v>
                </c:pt>
                <c:pt idx="2380">
                  <c:v>0.85057663379575466</c:v>
                </c:pt>
                <c:pt idx="2381">
                  <c:v>0.85049306368042787</c:v>
                </c:pt>
                <c:pt idx="2382">
                  <c:v>0.85049306368042787</c:v>
                </c:pt>
                <c:pt idx="2383">
                  <c:v>0.85040949356510109</c:v>
                </c:pt>
                <c:pt idx="2384">
                  <c:v>0.85040949356510109</c:v>
                </c:pt>
                <c:pt idx="2385">
                  <c:v>0.85040949356510109</c:v>
                </c:pt>
                <c:pt idx="2386">
                  <c:v>0.85040949356510109</c:v>
                </c:pt>
                <c:pt idx="2387">
                  <c:v>0.85032592344977442</c:v>
                </c:pt>
                <c:pt idx="2388">
                  <c:v>0.85032592344977442</c:v>
                </c:pt>
                <c:pt idx="2389">
                  <c:v>0.85024235333444764</c:v>
                </c:pt>
                <c:pt idx="2390">
                  <c:v>0.85024235333444764</c:v>
                </c:pt>
                <c:pt idx="2391">
                  <c:v>0.85015878321912086</c:v>
                </c:pt>
                <c:pt idx="2392">
                  <c:v>0.85007521310379408</c:v>
                </c:pt>
                <c:pt idx="2393">
                  <c:v>0.8499916429884673</c:v>
                </c:pt>
                <c:pt idx="2394">
                  <c:v>0.84990807287314052</c:v>
                </c:pt>
                <c:pt idx="2395">
                  <c:v>0.84982450275781374</c:v>
                </c:pt>
                <c:pt idx="2396">
                  <c:v>0.84974093264248707</c:v>
                </c:pt>
                <c:pt idx="2397">
                  <c:v>0.84965736252716029</c:v>
                </c:pt>
                <c:pt idx="2398">
                  <c:v>0.84957379241183351</c:v>
                </c:pt>
                <c:pt idx="2399">
                  <c:v>0.84957379241183351</c:v>
                </c:pt>
                <c:pt idx="2400">
                  <c:v>0.84949022229650684</c:v>
                </c:pt>
                <c:pt idx="2401">
                  <c:v>0.84949022229650684</c:v>
                </c:pt>
                <c:pt idx="2402">
                  <c:v>0.84940665218118006</c:v>
                </c:pt>
                <c:pt idx="2403">
                  <c:v>0.84940665218118006</c:v>
                </c:pt>
                <c:pt idx="2404">
                  <c:v>0.84940665218118006</c:v>
                </c:pt>
                <c:pt idx="2405">
                  <c:v>0.84932308206585327</c:v>
                </c:pt>
                <c:pt idx="2406">
                  <c:v>0.84923951195052649</c:v>
                </c:pt>
                <c:pt idx="2407">
                  <c:v>0.84915594183519971</c:v>
                </c:pt>
                <c:pt idx="2408">
                  <c:v>0.84915594183519971</c:v>
                </c:pt>
                <c:pt idx="2409">
                  <c:v>0.84907237171987293</c:v>
                </c:pt>
                <c:pt idx="2410">
                  <c:v>0.84898880160454615</c:v>
                </c:pt>
                <c:pt idx="2411">
                  <c:v>0.84890523148921948</c:v>
                </c:pt>
                <c:pt idx="2412">
                  <c:v>0.8488216613738927</c:v>
                </c:pt>
                <c:pt idx="2413">
                  <c:v>0.8488216613738927</c:v>
                </c:pt>
                <c:pt idx="2414">
                  <c:v>0.84873809125856592</c:v>
                </c:pt>
                <c:pt idx="2415">
                  <c:v>0.84865452114323914</c:v>
                </c:pt>
                <c:pt idx="2416">
                  <c:v>0.84857095102791247</c:v>
                </c:pt>
                <c:pt idx="2417">
                  <c:v>0.84848738091258569</c:v>
                </c:pt>
                <c:pt idx="2418">
                  <c:v>0.84840381079725891</c:v>
                </c:pt>
                <c:pt idx="2419">
                  <c:v>0.84832024068193213</c:v>
                </c:pt>
                <c:pt idx="2420">
                  <c:v>0.84823667056660534</c:v>
                </c:pt>
                <c:pt idx="2421">
                  <c:v>0.84815310045127856</c:v>
                </c:pt>
                <c:pt idx="2422">
                  <c:v>0.84815310045127856</c:v>
                </c:pt>
                <c:pt idx="2423">
                  <c:v>0.84806953033595189</c:v>
                </c:pt>
                <c:pt idx="2424">
                  <c:v>0.84798596022062511</c:v>
                </c:pt>
                <c:pt idx="2425">
                  <c:v>0.84790239010529833</c:v>
                </c:pt>
                <c:pt idx="2426">
                  <c:v>0.84781881998997155</c:v>
                </c:pt>
                <c:pt idx="2427">
                  <c:v>0.84781881998997155</c:v>
                </c:pt>
                <c:pt idx="2428">
                  <c:v>0.84773524987464488</c:v>
                </c:pt>
                <c:pt idx="2429">
                  <c:v>0.8476516797593181</c:v>
                </c:pt>
                <c:pt idx="2430">
                  <c:v>0.8476516797593181</c:v>
                </c:pt>
                <c:pt idx="2431">
                  <c:v>0.84756810964399132</c:v>
                </c:pt>
                <c:pt idx="2432">
                  <c:v>0.84748453952866454</c:v>
                </c:pt>
                <c:pt idx="2433">
                  <c:v>0.84740096941333776</c:v>
                </c:pt>
                <c:pt idx="2434">
                  <c:v>0.84731739929801098</c:v>
                </c:pt>
                <c:pt idx="2435">
                  <c:v>0.84723382918268431</c:v>
                </c:pt>
                <c:pt idx="2436">
                  <c:v>0.84715025906735753</c:v>
                </c:pt>
                <c:pt idx="2437">
                  <c:v>0.84715025906735753</c:v>
                </c:pt>
                <c:pt idx="2438">
                  <c:v>0.84715025906735753</c:v>
                </c:pt>
                <c:pt idx="2439">
                  <c:v>0.84706668895203074</c:v>
                </c:pt>
                <c:pt idx="2440">
                  <c:v>0.84706668895203074</c:v>
                </c:pt>
                <c:pt idx="2441">
                  <c:v>0.84698311883670396</c:v>
                </c:pt>
                <c:pt idx="2442">
                  <c:v>0.84689954872137729</c:v>
                </c:pt>
                <c:pt idx="2443">
                  <c:v>0.84689954872137729</c:v>
                </c:pt>
                <c:pt idx="2444">
                  <c:v>0.84681597860605051</c:v>
                </c:pt>
                <c:pt idx="2445">
                  <c:v>0.84673240849072373</c:v>
                </c:pt>
                <c:pt idx="2446">
                  <c:v>0.84664883837539695</c:v>
                </c:pt>
                <c:pt idx="2447">
                  <c:v>0.84656526826007017</c:v>
                </c:pt>
                <c:pt idx="2448">
                  <c:v>0.84648169814474339</c:v>
                </c:pt>
                <c:pt idx="2449">
                  <c:v>0.84639812802941672</c:v>
                </c:pt>
                <c:pt idx="2450">
                  <c:v>0.84631455791408994</c:v>
                </c:pt>
                <c:pt idx="2451">
                  <c:v>0.84623098779876316</c:v>
                </c:pt>
                <c:pt idx="2452">
                  <c:v>0.84614741768343638</c:v>
                </c:pt>
                <c:pt idx="2453">
                  <c:v>0.84606384756810971</c:v>
                </c:pt>
                <c:pt idx="2454">
                  <c:v>0.84598027745278292</c:v>
                </c:pt>
                <c:pt idx="2455">
                  <c:v>0.84589670733745614</c:v>
                </c:pt>
                <c:pt idx="2456">
                  <c:v>0.84581313722212936</c:v>
                </c:pt>
                <c:pt idx="2457">
                  <c:v>0.84572956710680258</c:v>
                </c:pt>
                <c:pt idx="2458">
                  <c:v>0.84572956710680258</c:v>
                </c:pt>
                <c:pt idx="2459">
                  <c:v>0.8456459969914758</c:v>
                </c:pt>
                <c:pt idx="2460">
                  <c:v>0.8456459969914758</c:v>
                </c:pt>
                <c:pt idx="2461">
                  <c:v>0.8456459969914758</c:v>
                </c:pt>
                <c:pt idx="2462">
                  <c:v>0.84556242687614902</c:v>
                </c:pt>
                <c:pt idx="2463">
                  <c:v>0.84547885676082235</c:v>
                </c:pt>
                <c:pt idx="2464">
                  <c:v>0.84547885676082235</c:v>
                </c:pt>
                <c:pt idx="2465">
                  <c:v>0.84547885676082235</c:v>
                </c:pt>
                <c:pt idx="2466">
                  <c:v>0.84539528664549557</c:v>
                </c:pt>
                <c:pt idx="2467">
                  <c:v>0.84531171653016879</c:v>
                </c:pt>
                <c:pt idx="2468">
                  <c:v>0.84531171653016879</c:v>
                </c:pt>
                <c:pt idx="2469">
                  <c:v>0.84522814641484212</c:v>
                </c:pt>
                <c:pt idx="2470">
                  <c:v>0.84514457629951534</c:v>
                </c:pt>
                <c:pt idx="2471">
                  <c:v>0.84506100618418856</c:v>
                </c:pt>
                <c:pt idx="2472">
                  <c:v>0.84506100618418856</c:v>
                </c:pt>
                <c:pt idx="2473">
                  <c:v>0.84497743606886178</c:v>
                </c:pt>
                <c:pt idx="2474">
                  <c:v>0.84497743606886178</c:v>
                </c:pt>
                <c:pt idx="2475">
                  <c:v>0.84489386595353499</c:v>
                </c:pt>
                <c:pt idx="2476">
                  <c:v>0.84481029583820821</c:v>
                </c:pt>
                <c:pt idx="2477">
                  <c:v>0.84481029583820821</c:v>
                </c:pt>
                <c:pt idx="2478">
                  <c:v>0.84472672572288143</c:v>
                </c:pt>
                <c:pt idx="2479">
                  <c:v>0.84464315560755476</c:v>
                </c:pt>
                <c:pt idx="2480">
                  <c:v>0.84464315560755476</c:v>
                </c:pt>
                <c:pt idx="2481">
                  <c:v>0.84464315560755476</c:v>
                </c:pt>
                <c:pt idx="2482">
                  <c:v>0.84464315560755476</c:v>
                </c:pt>
                <c:pt idx="2483">
                  <c:v>0.84455958549222798</c:v>
                </c:pt>
                <c:pt idx="2484">
                  <c:v>0.8444760153769012</c:v>
                </c:pt>
                <c:pt idx="2485">
                  <c:v>0.8444760153769012</c:v>
                </c:pt>
                <c:pt idx="2486">
                  <c:v>0.84439244526157442</c:v>
                </c:pt>
                <c:pt idx="2487">
                  <c:v>0.84439244526157442</c:v>
                </c:pt>
                <c:pt idx="2488">
                  <c:v>0.84430887514624775</c:v>
                </c:pt>
                <c:pt idx="2489">
                  <c:v>0.84422530503092097</c:v>
                </c:pt>
                <c:pt idx="2490">
                  <c:v>0.84422530503092097</c:v>
                </c:pt>
                <c:pt idx="2491">
                  <c:v>0.84414173491559419</c:v>
                </c:pt>
                <c:pt idx="2492">
                  <c:v>0.84405816480026741</c:v>
                </c:pt>
                <c:pt idx="2493">
                  <c:v>0.84397459468494063</c:v>
                </c:pt>
                <c:pt idx="2494">
                  <c:v>0.84389102456961385</c:v>
                </c:pt>
                <c:pt idx="2495">
                  <c:v>0.84389102456961385</c:v>
                </c:pt>
                <c:pt idx="2496">
                  <c:v>0.84380745445428718</c:v>
                </c:pt>
                <c:pt idx="2497">
                  <c:v>0.84380745445428718</c:v>
                </c:pt>
                <c:pt idx="2498">
                  <c:v>0.84372388433896039</c:v>
                </c:pt>
                <c:pt idx="2499">
                  <c:v>0.84364031422363361</c:v>
                </c:pt>
                <c:pt idx="2500">
                  <c:v>0.84355674410830683</c:v>
                </c:pt>
                <c:pt idx="2501">
                  <c:v>0.84347317399298016</c:v>
                </c:pt>
                <c:pt idx="2502">
                  <c:v>0.84347317399298016</c:v>
                </c:pt>
                <c:pt idx="2503">
                  <c:v>0.84338960387765338</c:v>
                </c:pt>
                <c:pt idx="2504">
                  <c:v>0.8433060337623266</c:v>
                </c:pt>
                <c:pt idx="2505">
                  <c:v>0.8433060337623266</c:v>
                </c:pt>
                <c:pt idx="2506">
                  <c:v>0.84322246364699982</c:v>
                </c:pt>
                <c:pt idx="2507">
                  <c:v>0.84313889353167304</c:v>
                </c:pt>
                <c:pt idx="2508">
                  <c:v>0.84313889353167304</c:v>
                </c:pt>
                <c:pt idx="2509">
                  <c:v>0.84313889353167304</c:v>
                </c:pt>
                <c:pt idx="2510">
                  <c:v>0.84305532341634626</c:v>
                </c:pt>
                <c:pt idx="2511">
                  <c:v>0.84297175330101959</c:v>
                </c:pt>
                <c:pt idx="2512">
                  <c:v>0.84288818318569281</c:v>
                </c:pt>
                <c:pt idx="2513">
                  <c:v>0.84280461307036603</c:v>
                </c:pt>
                <c:pt idx="2514">
                  <c:v>0.84272104295503925</c:v>
                </c:pt>
                <c:pt idx="2515">
                  <c:v>0.84263747283971258</c:v>
                </c:pt>
                <c:pt idx="2516">
                  <c:v>0.84255390272438579</c:v>
                </c:pt>
                <c:pt idx="2517">
                  <c:v>0.84255390272438579</c:v>
                </c:pt>
                <c:pt idx="2518">
                  <c:v>0.84247033260905901</c:v>
                </c:pt>
                <c:pt idx="2519">
                  <c:v>0.84247033260905901</c:v>
                </c:pt>
                <c:pt idx="2520">
                  <c:v>0.84238676249373223</c:v>
                </c:pt>
                <c:pt idx="2521">
                  <c:v>0.84230319237840545</c:v>
                </c:pt>
                <c:pt idx="2522">
                  <c:v>0.84221962226307867</c:v>
                </c:pt>
                <c:pt idx="2523">
                  <c:v>0.842136052147752</c:v>
                </c:pt>
                <c:pt idx="2524">
                  <c:v>0.84205248203242522</c:v>
                </c:pt>
                <c:pt idx="2525">
                  <c:v>0.84196891191709844</c:v>
                </c:pt>
                <c:pt idx="2526">
                  <c:v>0.84188534180177166</c:v>
                </c:pt>
                <c:pt idx="2527">
                  <c:v>0.84188534180177166</c:v>
                </c:pt>
                <c:pt idx="2528">
                  <c:v>0.84180177168644499</c:v>
                </c:pt>
                <c:pt idx="2529">
                  <c:v>0.84171820157111821</c:v>
                </c:pt>
                <c:pt idx="2530">
                  <c:v>0.84163463145579143</c:v>
                </c:pt>
                <c:pt idx="2531">
                  <c:v>0.84155106134046465</c:v>
                </c:pt>
                <c:pt idx="2532">
                  <c:v>0.84155106134046465</c:v>
                </c:pt>
                <c:pt idx="2533">
                  <c:v>0.84146749122513786</c:v>
                </c:pt>
                <c:pt idx="2534">
                  <c:v>0.84138392110981108</c:v>
                </c:pt>
                <c:pt idx="2535">
                  <c:v>0.84138392110981108</c:v>
                </c:pt>
                <c:pt idx="2536">
                  <c:v>0.84130035099448441</c:v>
                </c:pt>
                <c:pt idx="2537">
                  <c:v>0.84130035099448441</c:v>
                </c:pt>
                <c:pt idx="2538">
                  <c:v>0.84121678087915763</c:v>
                </c:pt>
                <c:pt idx="2539">
                  <c:v>0.84121678087915763</c:v>
                </c:pt>
                <c:pt idx="2540">
                  <c:v>0.84121678087915763</c:v>
                </c:pt>
                <c:pt idx="2541">
                  <c:v>0.84113321076383085</c:v>
                </c:pt>
                <c:pt idx="2542">
                  <c:v>0.84104964064850407</c:v>
                </c:pt>
                <c:pt idx="2543">
                  <c:v>0.8409660705331774</c:v>
                </c:pt>
                <c:pt idx="2544">
                  <c:v>0.8409660705331774</c:v>
                </c:pt>
                <c:pt idx="2545">
                  <c:v>0.84088250041785062</c:v>
                </c:pt>
                <c:pt idx="2546">
                  <c:v>0.84088250041785062</c:v>
                </c:pt>
                <c:pt idx="2547">
                  <c:v>0.84079893030252384</c:v>
                </c:pt>
                <c:pt idx="2548">
                  <c:v>0.84071536018719706</c:v>
                </c:pt>
                <c:pt idx="2549">
                  <c:v>0.84063179007187028</c:v>
                </c:pt>
                <c:pt idx="2550">
                  <c:v>0.8405482199565435</c:v>
                </c:pt>
                <c:pt idx="2551">
                  <c:v>0.8405482199565435</c:v>
                </c:pt>
                <c:pt idx="2552">
                  <c:v>0.84046464984121672</c:v>
                </c:pt>
                <c:pt idx="2553">
                  <c:v>0.84038107972589005</c:v>
                </c:pt>
                <c:pt idx="2554">
                  <c:v>0.84029750961056326</c:v>
                </c:pt>
                <c:pt idx="2555">
                  <c:v>0.84021393949523648</c:v>
                </c:pt>
                <c:pt idx="2556">
                  <c:v>0.8401303693799097</c:v>
                </c:pt>
                <c:pt idx="2557">
                  <c:v>0.84004679926458303</c:v>
                </c:pt>
                <c:pt idx="2558">
                  <c:v>0.83996322914925625</c:v>
                </c:pt>
                <c:pt idx="2559">
                  <c:v>0.83996322914925625</c:v>
                </c:pt>
                <c:pt idx="2560">
                  <c:v>0.83987965903392947</c:v>
                </c:pt>
                <c:pt idx="2561">
                  <c:v>0.83987965903392947</c:v>
                </c:pt>
                <c:pt idx="2562">
                  <c:v>0.83979608891860269</c:v>
                </c:pt>
                <c:pt idx="2563">
                  <c:v>0.83971251880327591</c:v>
                </c:pt>
                <c:pt idx="2564">
                  <c:v>0.83962894868794913</c:v>
                </c:pt>
                <c:pt idx="2565">
                  <c:v>0.83962894868794913</c:v>
                </c:pt>
                <c:pt idx="2566">
                  <c:v>0.83962894868794913</c:v>
                </c:pt>
                <c:pt idx="2567">
                  <c:v>0.83954537857262246</c:v>
                </c:pt>
                <c:pt idx="2568">
                  <c:v>0.83946180845729568</c:v>
                </c:pt>
                <c:pt idx="2569">
                  <c:v>0.83946180845729568</c:v>
                </c:pt>
                <c:pt idx="2570">
                  <c:v>0.8393782383419689</c:v>
                </c:pt>
                <c:pt idx="2571">
                  <c:v>0.83929466822664212</c:v>
                </c:pt>
                <c:pt idx="2572">
                  <c:v>0.83929466822664212</c:v>
                </c:pt>
                <c:pt idx="2573">
                  <c:v>0.83929466822664212</c:v>
                </c:pt>
                <c:pt idx="2574">
                  <c:v>0.83929466822664212</c:v>
                </c:pt>
                <c:pt idx="2575">
                  <c:v>0.83929466822664212</c:v>
                </c:pt>
                <c:pt idx="2576">
                  <c:v>0.83929466822664212</c:v>
                </c:pt>
                <c:pt idx="2577">
                  <c:v>0.83921109811131545</c:v>
                </c:pt>
                <c:pt idx="2578">
                  <c:v>0.83912752799598866</c:v>
                </c:pt>
                <c:pt idx="2579">
                  <c:v>0.83904395788066188</c:v>
                </c:pt>
                <c:pt idx="2580">
                  <c:v>0.83904395788066188</c:v>
                </c:pt>
                <c:pt idx="2581">
                  <c:v>0.8389603877653351</c:v>
                </c:pt>
                <c:pt idx="2582">
                  <c:v>0.8389603877653351</c:v>
                </c:pt>
                <c:pt idx="2583">
                  <c:v>0.83887681765000832</c:v>
                </c:pt>
                <c:pt idx="2584">
                  <c:v>0.83879324753468154</c:v>
                </c:pt>
                <c:pt idx="2585">
                  <c:v>0.83879324753468154</c:v>
                </c:pt>
                <c:pt idx="2586">
                  <c:v>0.83879324753468154</c:v>
                </c:pt>
                <c:pt idx="2587">
                  <c:v>0.83870967741935487</c:v>
                </c:pt>
                <c:pt idx="2588">
                  <c:v>0.83870967741935487</c:v>
                </c:pt>
                <c:pt idx="2589">
                  <c:v>0.83862610730402809</c:v>
                </c:pt>
                <c:pt idx="2590">
                  <c:v>0.83854253718870131</c:v>
                </c:pt>
                <c:pt idx="2591">
                  <c:v>0.83854253718870131</c:v>
                </c:pt>
                <c:pt idx="2592">
                  <c:v>0.83845896707337453</c:v>
                </c:pt>
                <c:pt idx="2593">
                  <c:v>0.83837539695804786</c:v>
                </c:pt>
                <c:pt idx="2594">
                  <c:v>0.83829182684272108</c:v>
                </c:pt>
                <c:pt idx="2595">
                  <c:v>0.83829182684272108</c:v>
                </c:pt>
                <c:pt idx="2596">
                  <c:v>0.83829182684272108</c:v>
                </c:pt>
                <c:pt idx="2597">
                  <c:v>0.8382082567273943</c:v>
                </c:pt>
                <c:pt idx="2598">
                  <c:v>0.8382082567273943</c:v>
                </c:pt>
                <c:pt idx="2599">
                  <c:v>0.8382082567273943</c:v>
                </c:pt>
                <c:pt idx="2600">
                  <c:v>0.83812468661206752</c:v>
                </c:pt>
                <c:pt idx="2601">
                  <c:v>0.83812468661206752</c:v>
                </c:pt>
                <c:pt idx="2602">
                  <c:v>0.83804111649674073</c:v>
                </c:pt>
                <c:pt idx="2603">
                  <c:v>0.83795754638141395</c:v>
                </c:pt>
                <c:pt idx="2604">
                  <c:v>0.83795754638141395</c:v>
                </c:pt>
                <c:pt idx="2605">
                  <c:v>0.83795754638141395</c:v>
                </c:pt>
                <c:pt idx="2606">
                  <c:v>0.83787397626608728</c:v>
                </c:pt>
                <c:pt idx="2607">
                  <c:v>0.83787397626608728</c:v>
                </c:pt>
                <c:pt idx="2608">
                  <c:v>0.8377904061507605</c:v>
                </c:pt>
                <c:pt idx="2609">
                  <c:v>0.8377904061507605</c:v>
                </c:pt>
                <c:pt idx="2610">
                  <c:v>0.8377904061507605</c:v>
                </c:pt>
                <c:pt idx="2611">
                  <c:v>0.8377904061507605</c:v>
                </c:pt>
                <c:pt idx="2612">
                  <c:v>0.83770683603543372</c:v>
                </c:pt>
                <c:pt idx="2613">
                  <c:v>0.83770683603543372</c:v>
                </c:pt>
                <c:pt idx="2614">
                  <c:v>0.83762326592010694</c:v>
                </c:pt>
                <c:pt idx="2615">
                  <c:v>0.83762326592010694</c:v>
                </c:pt>
                <c:pt idx="2616">
                  <c:v>0.83753969580478027</c:v>
                </c:pt>
                <c:pt idx="2617">
                  <c:v>0.83753969580478027</c:v>
                </c:pt>
                <c:pt idx="2618">
                  <c:v>0.83745612568945349</c:v>
                </c:pt>
                <c:pt idx="2619">
                  <c:v>0.83737255557412671</c:v>
                </c:pt>
                <c:pt idx="2620">
                  <c:v>0.83737255557412671</c:v>
                </c:pt>
                <c:pt idx="2621">
                  <c:v>0.83728898545879993</c:v>
                </c:pt>
                <c:pt idx="2622">
                  <c:v>0.83720541534347315</c:v>
                </c:pt>
                <c:pt idx="2623">
                  <c:v>0.83712184522814637</c:v>
                </c:pt>
                <c:pt idx="2624">
                  <c:v>0.83712184522814637</c:v>
                </c:pt>
                <c:pt idx="2625">
                  <c:v>0.8370382751128197</c:v>
                </c:pt>
                <c:pt idx="2626">
                  <c:v>0.83695470499749292</c:v>
                </c:pt>
                <c:pt idx="2627">
                  <c:v>0.83687113488216613</c:v>
                </c:pt>
                <c:pt idx="2628">
                  <c:v>0.83678756476683935</c:v>
                </c:pt>
                <c:pt idx="2629">
                  <c:v>0.83670399465151268</c:v>
                </c:pt>
                <c:pt idx="2630">
                  <c:v>0.8366204245361859</c:v>
                </c:pt>
                <c:pt idx="2631">
                  <c:v>0.83653685442085912</c:v>
                </c:pt>
                <c:pt idx="2632">
                  <c:v>0.83645328430553234</c:v>
                </c:pt>
                <c:pt idx="2633">
                  <c:v>0.83636971419020556</c:v>
                </c:pt>
                <c:pt idx="2634">
                  <c:v>0.83636971419020556</c:v>
                </c:pt>
                <c:pt idx="2635">
                  <c:v>0.83628614407487878</c:v>
                </c:pt>
                <c:pt idx="2636">
                  <c:v>0.836202573959552</c:v>
                </c:pt>
                <c:pt idx="2637">
                  <c:v>0.836202573959552</c:v>
                </c:pt>
                <c:pt idx="2638">
                  <c:v>0.83611900384422533</c:v>
                </c:pt>
                <c:pt idx="2639">
                  <c:v>0.83611900384422533</c:v>
                </c:pt>
                <c:pt idx="2640">
                  <c:v>0.83603543372889855</c:v>
                </c:pt>
                <c:pt idx="2641">
                  <c:v>0.83603543372889855</c:v>
                </c:pt>
                <c:pt idx="2642">
                  <c:v>0.83595186361357177</c:v>
                </c:pt>
                <c:pt idx="2643">
                  <c:v>0.8358682934982451</c:v>
                </c:pt>
                <c:pt idx="2644">
                  <c:v>0.83578472338291832</c:v>
                </c:pt>
                <c:pt idx="2645">
                  <c:v>0.83578472338291832</c:v>
                </c:pt>
                <c:pt idx="2646">
                  <c:v>0.83570115326759153</c:v>
                </c:pt>
                <c:pt idx="2647">
                  <c:v>0.83570115326759153</c:v>
                </c:pt>
                <c:pt idx="2648">
                  <c:v>0.83561758315226475</c:v>
                </c:pt>
                <c:pt idx="2649">
                  <c:v>0.83553401303693797</c:v>
                </c:pt>
                <c:pt idx="2650">
                  <c:v>0.83545044292161119</c:v>
                </c:pt>
                <c:pt idx="2651">
                  <c:v>0.83536687280628441</c:v>
                </c:pt>
                <c:pt idx="2652">
                  <c:v>0.83528330269095774</c:v>
                </c:pt>
                <c:pt idx="2653">
                  <c:v>0.83519973257563096</c:v>
                </c:pt>
                <c:pt idx="2654">
                  <c:v>0.83511616246030418</c:v>
                </c:pt>
                <c:pt idx="2655">
                  <c:v>0.83511616246030418</c:v>
                </c:pt>
                <c:pt idx="2656">
                  <c:v>0.8350325923449774</c:v>
                </c:pt>
                <c:pt idx="2657">
                  <c:v>0.83494902222965073</c:v>
                </c:pt>
                <c:pt idx="2658">
                  <c:v>0.83486545211432395</c:v>
                </c:pt>
                <c:pt idx="2659">
                  <c:v>0.83478188199899717</c:v>
                </c:pt>
                <c:pt idx="2660">
                  <c:v>0.83469831188367039</c:v>
                </c:pt>
                <c:pt idx="2661">
                  <c:v>0.83469831188367039</c:v>
                </c:pt>
                <c:pt idx="2662">
                  <c:v>0.83469831188367039</c:v>
                </c:pt>
                <c:pt idx="2663">
                  <c:v>0.8346147417683436</c:v>
                </c:pt>
                <c:pt idx="2664">
                  <c:v>0.83453117165301682</c:v>
                </c:pt>
                <c:pt idx="2665">
                  <c:v>0.83453117165301682</c:v>
                </c:pt>
                <c:pt idx="2666">
                  <c:v>0.83444760153769015</c:v>
                </c:pt>
                <c:pt idx="2667">
                  <c:v>0.83436403142236337</c:v>
                </c:pt>
                <c:pt idx="2668">
                  <c:v>0.83428046130703659</c:v>
                </c:pt>
                <c:pt idx="2669">
                  <c:v>0.83419689119170981</c:v>
                </c:pt>
                <c:pt idx="2670">
                  <c:v>0.83411332107638314</c:v>
                </c:pt>
                <c:pt idx="2671">
                  <c:v>0.83402975096105636</c:v>
                </c:pt>
                <c:pt idx="2672">
                  <c:v>0.83394618084572958</c:v>
                </c:pt>
                <c:pt idx="2673">
                  <c:v>0.8338626107304028</c:v>
                </c:pt>
                <c:pt idx="2674">
                  <c:v>0.83377904061507602</c:v>
                </c:pt>
                <c:pt idx="2675">
                  <c:v>0.83377904061507602</c:v>
                </c:pt>
                <c:pt idx="2676">
                  <c:v>0.83369547049974924</c:v>
                </c:pt>
                <c:pt idx="2677">
                  <c:v>0.83361190038442257</c:v>
                </c:pt>
                <c:pt idx="2678">
                  <c:v>0.83352833026909579</c:v>
                </c:pt>
                <c:pt idx="2679">
                  <c:v>0.833444760153769</c:v>
                </c:pt>
                <c:pt idx="2680">
                  <c:v>0.833444760153769</c:v>
                </c:pt>
                <c:pt idx="2681">
                  <c:v>0.83336119003844222</c:v>
                </c:pt>
                <c:pt idx="2682">
                  <c:v>0.83336119003844222</c:v>
                </c:pt>
                <c:pt idx="2683">
                  <c:v>0.83336119003844222</c:v>
                </c:pt>
                <c:pt idx="2684">
                  <c:v>0.83336119003844222</c:v>
                </c:pt>
                <c:pt idx="2685">
                  <c:v>0.83327761992311555</c:v>
                </c:pt>
                <c:pt idx="2686">
                  <c:v>0.83319404980778877</c:v>
                </c:pt>
                <c:pt idx="2687">
                  <c:v>0.83311047969246199</c:v>
                </c:pt>
                <c:pt idx="2688">
                  <c:v>0.83302690957713521</c:v>
                </c:pt>
                <c:pt idx="2689">
                  <c:v>0.83294333946180843</c:v>
                </c:pt>
                <c:pt idx="2690">
                  <c:v>0.83285976934648165</c:v>
                </c:pt>
                <c:pt idx="2691">
                  <c:v>0.83285976934648165</c:v>
                </c:pt>
                <c:pt idx="2692">
                  <c:v>0.83277619923115498</c:v>
                </c:pt>
                <c:pt idx="2693">
                  <c:v>0.8326926291158282</c:v>
                </c:pt>
                <c:pt idx="2694">
                  <c:v>0.83260905900050142</c:v>
                </c:pt>
                <c:pt idx="2695">
                  <c:v>0.83252548888517464</c:v>
                </c:pt>
                <c:pt idx="2696">
                  <c:v>0.83244191876984797</c:v>
                </c:pt>
                <c:pt idx="2697">
                  <c:v>0.83235834865452119</c:v>
                </c:pt>
                <c:pt idx="2698">
                  <c:v>0.8322747785391944</c:v>
                </c:pt>
                <c:pt idx="2699">
                  <c:v>0.8322747785391944</c:v>
                </c:pt>
                <c:pt idx="2700">
                  <c:v>0.8322747785391944</c:v>
                </c:pt>
                <c:pt idx="2701">
                  <c:v>0.8322747785391944</c:v>
                </c:pt>
                <c:pt idx="2702">
                  <c:v>0.8322747785391944</c:v>
                </c:pt>
                <c:pt idx="2703">
                  <c:v>0.8322747785391944</c:v>
                </c:pt>
                <c:pt idx="2704">
                  <c:v>0.8322747785391944</c:v>
                </c:pt>
                <c:pt idx="2705">
                  <c:v>0.83219120842386762</c:v>
                </c:pt>
                <c:pt idx="2706">
                  <c:v>0.83210763830854084</c:v>
                </c:pt>
                <c:pt idx="2707">
                  <c:v>0.83202406819321406</c:v>
                </c:pt>
                <c:pt idx="2708">
                  <c:v>0.83194049807788728</c:v>
                </c:pt>
                <c:pt idx="2709">
                  <c:v>0.83194049807788728</c:v>
                </c:pt>
                <c:pt idx="2710">
                  <c:v>0.83185692796256061</c:v>
                </c:pt>
                <c:pt idx="2711">
                  <c:v>0.83177335784723383</c:v>
                </c:pt>
                <c:pt idx="2712">
                  <c:v>0.83177335784723383</c:v>
                </c:pt>
                <c:pt idx="2713">
                  <c:v>0.83177335784723383</c:v>
                </c:pt>
                <c:pt idx="2714">
                  <c:v>0.83168978773190705</c:v>
                </c:pt>
                <c:pt idx="2715">
                  <c:v>0.83160621761658038</c:v>
                </c:pt>
                <c:pt idx="2716">
                  <c:v>0.83160621761658038</c:v>
                </c:pt>
                <c:pt idx="2717">
                  <c:v>0.8315226475012536</c:v>
                </c:pt>
                <c:pt idx="2718">
                  <c:v>0.8315226475012536</c:v>
                </c:pt>
                <c:pt idx="2719">
                  <c:v>0.83143907738592682</c:v>
                </c:pt>
                <c:pt idx="2720">
                  <c:v>0.83135550727060004</c:v>
                </c:pt>
                <c:pt idx="2721">
                  <c:v>0.83135550727060004</c:v>
                </c:pt>
                <c:pt idx="2722">
                  <c:v>0.83127193715527326</c:v>
                </c:pt>
                <c:pt idx="2723">
                  <c:v>0.83118836703994647</c:v>
                </c:pt>
                <c:pt idx="2724">
                  <c:v>0.83110479692461969</c:v>
                </c:pt>
                <c:pt idx="2725">
                  <c:v>0.83102122680929302</c:v>
                </c:pt>
                <c:pt idx="2726">
                  <c:v>0.83093765669396624</c:v>
                </c:pt>
                <c:pt idx="2727">
                  <c:v>0.83093765669396624</c:v>
                </c:pt>
                <c:pt idx="2728">
                  <c:v>0.83093765669396624</c:v>
                </c:pt>
                <c:pt idx="2729">
                  <c:v>0.83093765669396624</c:v>
                </c:pt>
                <c:pt idx="2730">
                  <c:v>0.83093765669396624</c:v>
                </c:pt>
                <c:pt idx="2731">
                  <c:v>0.83085408657863946</c:v>
                </c:pt>
                <c:pt idx="2732">
                  <c:v>0.83077051646331268</c:v>
                </c:pt>
                <c:pt idx="2733">
                  <c:v>0.83068694634798601</c:v>
                </c:pt>
                <c:pt idx="2734">
                  <c:v>0.83060337623265923</c:v>
                </c:pt>
                <c:pt idx="2735">
                  <c:v>0.83051980611733245</c:v>
                </c:pt>
                <c:pt idx="2736">
                  <c:v>0.83043623600200567</c:v>
                </c:pt>
                <c:pt idx="2737">
                  <c:v>0.83035266588667889</c:v>
                </c:pt>
                <c:pt idx="2738">
                  <c:v>0.83035266588667889</c:v>
                </c:pt>
                <c:pt idx="2739">
                  <c:v>0.83035266588667889</c:v>
                </c:pt>
                <c:pt idx="2740">
                  <c:v>0.83026909577135211</c:v>
                </c:pt>
                <c:pt idx="2741">
                  <c:v>0.83018552565602544</c:v>
                </c:pt>
                <c:pt idx="2742">
                  <c:v>0.83010195554069865</c:v>
                </c:pt>
                <c:pt idx="2743">
                  <c:v>0.83010195554069865</c:v>
                </c:pt>
                <c:pt idx="2744">
                  <c:v>0.83001838542537187</c:v>
                </c:pt>
                <c:pt idx="2745">
                  <c:v>0.82993481531004509</c:v>
                </c:pt>
                <c:pt idx="2746">
                  <c:v>0.82985124519471842</c:v>
                </c:pt>
                <c:pt idx="2747">
                  <c:v>0.82976767507939164</c:v>
                </c:pt>
                <c:pt idx="2748">
                  <c:v>0.82968410496406486</c:v>
                </c:pt>
                <c:pt idx="2749">
                  <c:v>0.82960053484873808</c:v>
                </c:pt>
                <c:pt idx="2750">
                  <c:v>0.82960053484873808</c:v>
                </c:pt>
                <c:pt idx="2751">
                  <c:v>0.82960053484873808</c:v>
                </c:pt>
                <c:pt idx="2752">
                  <c:v>0.82960053484873808</c:v>
                </c:pt>
                <c:pt idx="2753">
                  <c:v>0.8295169647334113</c:v>
                </c:pt>
                <c:pt idx="2754">
                  <c:v>0.82943339461808452</c:v>
                </c:pt>
                <c:pt idx="2755">
                  <c:v>0.82934982450275785</c:v>
                </c:pt>
                <c:pt idx="2756">
                  <c:v>0.82934982450275785</c:v>
                </c:pt>
                <c:pt idx="2757">
                  <c:v>0.82934982450275785</c:v>
                </c:pt>
                <c:pt idx="2758">
                  <c:v>0.82926625438743107</c:v>
                </c:pt>
                <c:pt idx="2759">
                  <c:v>0.82926625438743107</c:v>
                </c:pt>
                <c:pt idx="2760">
                  <c:v>0.82918268427210429</c:v>
                </c:pt>
                <c:pt idx="2761">
                  <c:v>0.82909911415677751</c:v>
                </c:pt>
                <c:pt idx="2762">
                  <c:v>0.82901554404145084</c:v>
                </c:pt>
                <c:pt idx="2763">
                  <c:v>0.82893197392612405</c:v>
                </c:pt>
                <c:pt idx="2764">
                  <c:v>0.82884840381079727</c:v>
                </c:pt>
                <c:pt idx="2765">
                  <c:v>0.82876483369547049</c:v>
                </c:pt>
                <c:pt idx="2766">
                  <c:v>0.82876483369547049</c:v>
                </c:pt>
                <c:pt idx="2767">
                  <c:v>0.82868126358014371</c:v>
                </c:pt>
                <c:pt idx="2768">
                  <c:v>0.82859769346481693</c:v>
                </c:pt>
                <c:pt idx="2769">
                  <c:v>0.82851412334949026</c:v>
                </c:pt>
                <c:pt idx="2770">
                  <c:v>0.82851412334949026</c:v>
                </c:pt>
                <c:pt idx="2771">
                  <c:v>0.82851412334949026</c:v>
                </c:pt>
                <c:pt idx="2772">
                  <c:v>0.82843055323416348</c:v>
                </c:pt>
                <c:pt idx="2773">
                  <c:v>0.8283469831188367</c:v>
                </c:pt>
                <c:pt idx="2774">
                  <c:v>0.82826341300350992</c:v>
                </c:pt>
                <c:pt idx="2775">
                  <c:v>0.82817984288818325</c:v>
                </c:pt>
                <c:pt idx="2776">
                  <c:v>0.82809627277285647</c:v>
                </c:pt>
                <c:pt idx="2777">
                  <c:v>0.82801270265752969</c:v>
                </c:pt>
                <c:pt idx="2778">
                  <c:v>0.82792913254220291</c:v>
                </c:pt>
                <c:pt idx="2779">
                  <c:v>0.82792913254220291</c:v>
                </c:pt>
                <c:pt idx="2780">
                  <c:v>0.82784556242687612</c:v>
                </c:pt>
                <c:pt idx="2781">
                  <c:v>0.82776199231154934</c:v>
                </c:pt>
                <c:pt idx="2782">
                  <c:v>0.82767842219622256</c:v>
                </c:pt>
                <c:pt idx="2783">
                  <c:v>0.82759485208089589</c:v>
                </c:pt>
                <c:pt idx="2784">
                  <c:v>0.82759485208089589</c:v>
                </c:pt>
                <c:pt idx="2785">
                  <c:v>0.82759485208089589</c:v>
                </c:pt>
                <c:pt idx="2786">
                  <c:v>0.82751128196556911</c:v>
                </c:pt>
                <c:pt idx="2787">
                  <c:v>0.82751128196556911</c:v>
                </c:pt>
                <c:pt idx="2788">
                  <c:v>0.82742771185024233</c:v>
                </c:pt>
                <c:pt idx="2789">
                  <c:v>0.82734414173491566</c:v>
                </c:pt>
                <c:pt idx="2790">
                  <c:v>0.82726057161958888</c:v>
                </c:pt>
                <c:pt idx="2791">
                  <c:v>0.82726057161958888</c:v>
                </c:pt>
                <c:pt idx="2792">
                  <c:v>0.82726057161958888</c:v>
                </c:pt>
                <c:pt idx="2793">
                  <c:v>0.8271770015042621</c:v>
                </c:pt>
                <c:pt idx="2794">
                  <c:v>0.8271770015042621</c:v>
                </c:pt>
                <c:pt idx="2795">
                  <c:v>0.82709343138893532</c:v>
                </c:pt>
                <c:pt idx="2796">
                  <c:v>0.82700986127360854</c:v>
                </c:pt>
                <c:pt idx="2797">
                  <c:v>0.82700986127360854</c:v>
                </c:pt>
                <c:pt idx="2798">
                  <c:v>0.82700986127360854</c:v>
                </c:pt>
                <c:pt idx="2799">
                  <c:v>0.82692629115828176</c:v>
                </c:pt>
                <c:pt idx="2800">
                  <c:v>0.82692629115828176</c:v>
                </c:pt>
                <c:pt idx="2801">
                  <c:v>0.82692629115828176</c:v>
                </c:pt>
                <c:pt idx="2802">
                  <c:v>0.82684272104295498</c:v>
                </c:pt>
                <c:pt idx="2803">
                  <c:v>0.82675915092762831</c:v>
                </c:pt>
                <c:pt idx="2804">
                  <c:v>0.82667558081230152</c:v>
                </c:pt>
                <c:pt idx="2805">
                  <c:v>0.82659201069697474</c:v>
                </c:pt>
                <c:pt idx="2806">
                  <c:v>0.82650844058164796</c:v>
                </c:pt>
                <c:pt idx="2807">
                  <c:v>0.82642487046632129</c:v>
                </c:pt>
                <c:pt idx="2808">
                  <c:v>0.82634130035099451</c:v>
                </c:pt>
                <c:pt idx="2809">
                  <c:v>0.82625773023566773</c:v>
                </c:pt>
                <c:pt idx="2810">
                  <c:v>0.82617416012034095</c:v>
                </c:pt>
                <c:pt idx="2811">
                  <c:v>0.82609059000501417</c:v>
                </c:pt>
                <c:pt idx="2812">
                  <c:v>0.82609059000501417</c:v>
                </c:pt>
                <c:pt idx="2813">
                  <c:v>0.82609059000501417</c:v>
                </c:pt>
                <c:pt idx="2814">
                  <c:v>0.82600701988968739</c:v>
                </c:pt>
                <c:pt idx="2815">
                  <c:v>0.82600701988968739</c:v>
                </c:pt>
                <c:pt idx="2816">
                  <c:v>0.82592344977436072</c:v>
                </c:pt>
                <c:pt idx="2817">
                  <c:v>0.82583987965903394</c:v>
                </c:pt>
                <c:pt idx="2818">
                  <c:v>0.82575630954370716</c:v>
                </c:pt>
                <c:pt idx="2819">
                  <c:v>0.82567273942838038</c:v>
                </c:pt>
                <c:pt idx="2820">
                  <c:v>0.82558916931305371</c:v>
                </c:pt>
                <c:pt idx="2821">
                  <c:v>0.82550559919772692</c:v>
                </c:pt>
                <c:pt idx="2822">
                  <c:v>0.82550559919772692</c:v>
                </c:pt>
                <c:pt idx="2823">
                  <c:v>0.82542202908240014</c:v>
                </c:pt>
                <c:pt idx="2824">
                  <c:v>0.82533845896707336</c:v>
                </c:pt>
                <c:pt idx="2825">
                  <c:v>0.82525488885174658</c:v>
                </c:pt>
                <c:pt idx="2826">
                  <c:v>0.8251713187364198</c:v>
                </c:pt>
                <c:pt idx="2827">
                  <c:v>0.82508774862109313</c:v>
                </c:pt>
                <c:pt idx="2828">
                  <c:v>0.82508774862109313</c:v>
                </c:pt>
                <c:pt idx="2829">
                  <c:v>0.82500417850576635</c:v>
                </c:pt>
                <c:pt idx="2830">
                  <c:v>0.82492060839043957</c:v>
                </c:pt>
                <c:pt idx="2831">
                  <c:v>0.82483703827511279</c:v>
                </c:pt>
                <c:pt idx="2832">
                  <c:v>0.82483703827511279</c:v>
                </c:pt>
                <c:pt idx="2833">
                  <c:v>0.82475346815978612</c:v>
                </c:pt>
                <c:pt idx="2834">
                  <c:v>0.82475346815978612</c:v>
                </c:pt>
                <c:pt idx="2835">
                  <c:v>0.82466989804445934</c:v>
                </c:pt>
                <c:pt idx="2836">
                  <c:v>0.82466989804445934</c:v>
                </c:pt>
                <c:pt idx="2837">
                  <c:v>0.82458632792913256</c:v>
                </c:pt>
                <c:pt idx="2838">
                  <c:v>0.82458632792913256</c:v>
                </c:pt>
                <c:pt idx="2839">
                  <c:v>0.82450275781380578</c:v>
                </c:pt>
                <c:pt idx="2840">
                  <c:v>0.82450275781380578</c:v>
                </c:pt>
                <c:pt idx="2841">
                  <c:v>0.82441918769847899</c:v>
                </c:pt>
                <c:pt idx="2842">
                  <c:v>0.82433561758315221</c:v>
                </c:pt>
                <c:pt idx="2843">
                  <c:v>0.82425204746782554</c:v>
                </c:pt>
                <c:pt idx="2844">
                  <c:v>0.82416847735249876</c:v>
                </c:pt>
                <c:pt idx="2845">
                  <c:v>0.82416847735249876</c:v>
                </c:pt>
                <c:pt idx="2846">
                  <c:v>0.82408490723717198</c:v>
                </c:pt>
                <c:pt idx="2847">
                  <c:v>0.82408490723717198</c:v>
                </c:pt>
                <c:pt idx="2848">
                  <c:v>0.82408490723717198</c:v>
                </c:pt>
                <c:pt idx="2849">
                  <c:v>0.8240013371218452</c:v>
                </c:pt>
                <c:pt idx="2850">
                  <c:v>0.82391776700651853</c:v>
                </c:pt>
                <c:pt idx="2851">
                  <c:v>0.82383419689119175</c:v>
                </c:pt>
                <c:pt idx="2852">
                  <c:v>0.82375062677586497</c:v>
                </c:pt>
                <c:pt idx="2853">
                  <c:v>0.82366705666053819</c:v>
                </c:pt>
                <c:pt idx="2854">
                  <c:v>0.82358348654521141</c:v>
                </c:pt>
                <c:pt idx="2855">
                  <c:v>0.82358348654521141</c:v>
                </c:pt>
                <c:pt idx="2856">
                  <c:v>0.82349991642988463</c:v>
                </c:pt>
                <c:pt idx="2857">
                  <c:v>0.82349991642988463</c:v>
                </c:pt>
                <c:pt idx="2858">
                  <c:v>0.82349991642988463</c:v>
                </c:pt>
                <c:pt idx="2859">
                  <c:v>0.82341634631455785</c:v>
                </c:pt>
                <c:pt idx="2860">
                  <c:v>0.82341634631455785</c:v>
                </c:pt>
                <c:pt idx="2861">
                  <c:v>0.82333277619923118</c:v>
                </c:pt>
                <c:pt idx="2862">
                  <c:v>0.82324920608390439</c:v>
                </c:pt>
                <c:pt idx="2863">
                  <c:v>0.82324920608390439</c:v>
                </c:pt>
                <c:pt idx="2864">
                  <c:v>0.82324920608390439</c:v>
                </c:pt>
                <c:pt idx="2865">
                  <c:v>0.82316563596857761</c:v>
                </c:pt>
                <c:pt idx="2866">
                  <c:v>0.82308206585325094</c:v>
                </c:pt>
                <c:pt idx="2867">
                  <c:v>0.82308206585325094</c:v>
                </c:pt>
                <c:pt idx="2868">
                  <c:v>0.82299849573792416</c:v>
                </c:pt>
                <c:pt idx="2869">
                  <c:v>0.82291492562259738</c:v>
                </c:pt>
                <c:pt idx="2870">
                  <c:v>0.8228313555072706</c:v>
                </c:pt>
                <c:pt idx="2871">
                  <c:v>0.82274778539194382</c:v>
                </c:pt>
                <c:pt idx="2872">
                  <c:v>0.82266421527661704</c:v>
                </c:pt>
                <c:pt idx="2873">
                  <c:v>0.82258064516129026</c:v>
                </c:pt>
                <c:pt idx="2874">
                  <c:v>0.82249707504596359</c:v>
                </c:pt>
                <c:pt idx="2875">
                  <c:v>0.82241350493063681</c:v>
                </c:pt>
                <c:pt idx="2876">
                  <c:v>0.82241350493063681</c:v>
                </c:pt>
                <c:pt idx="2877">
                  <c:v>0.82241350493063681</c:v>
                </c:pt>
                <c:pt idx="2878">
                  <c:v>0.82232993481531003</c:v>
                </c:pt>
                <c:pt idx="2879">
                  <c:v>0.82224636469998325</c:v>
                </c:pt>
                <c:pt idx="2880">
                  <c:v>0.82216279458465658</c:v>
                </c:pt>
                <c:pt idx="2881">
                  <c:v>0.82207922446932979</c:v>
                </c:pt>
                <c:pt idx="2882">
                  <c:v>0.82207922446932979</c:v>
                </c:pt>
                <c:pt idx="2883">
                  <c:v>0.82199565435400301</c:v>
                </c:pt>
                <c:pt idx="2884">
                  <c:v>0.82191208423867623</c:v>
                </c:pt>
                <c:pt idx="2885">
                  <c:v>0.82182851412334945</c:v>
                </c:pt>
                <c:pt idx="2886">
                  <c:v>0.82182851412334945</c:v>
                </c:pt>
                <c:pt idx="2887">
                  <c:v>0.82174494400802267</c:v>
                </c:pt>
                <c:pt idx="2888">
                  <c:v>0.821661373892696</c:v>
                </c:pt>
                <c:pt idx="2889">
                  <c:v>0.82157780377736922</c:v>
                </c:pt>
                <c:pt idx="2890">
                  <c:v>0.82149423366204244</c:v>
                </c:pt>
                <c:pt idx="2891">
                  <c:v>0.82141066354671566</c:v>
                </c:pt>
                <c:pt idx="2892">
                  <c:v>0.82132709343138899</c:v>
                </c:pt>
                <c:pt idx="2893">
                  <c:v>0.82124352331606221</c:v>
                </c:pt>
                <c:pt idx="2894">
                  <c:v>0.82115995320073543</c:v>
                </c:pt>
                <c:pt idx="2895">
                  <c:v>0.82115995320073543</c:v>
                </c:pt>
                <c:pt idx="2896">
                  <c:v>0.82115995320073543</c:v>
                </c:pt>
                <c:pt idx="2897">
                  <c:v>0.82115995320073543</c:v>
                </c:pt>
                <c:pt idx="2898">
                  <c:v>0.82107638308540865</c:v>
                </c:pt>
                <c:pt idx="2899">
                  <c:v>0.82107638308540865</c:v>
                </c:pt>
                <c:pt idx="2900">
                  <c:v>0.82099281297008186</c:v>
                </c:pt>
                <c:pt idx="2901">
                  <c:v>0.82090924285475508</c:v>
                </c:pt>
                <c:pt idx="2902">
                  <c:v>0.82082567273942841</c:v>
                </c:pt>
                <c:pt idx="2903">
                  <c:v>0.82082567273942841</c:v>
                </c:pt>
                <c:pt idx="2904">
                  <c:v>0.82074210262410163</c:v>
                </c:pt>
                <c:pt idx="2905">
                  <c:v>0.82065853250877485</c:v>
                </c:pt>
                <c:pt idx="2906">
                  <c:v>0.82057496239344807</c:v>
                </c:pt>
                <c:pt idx="2907">
                  <c:v>0.8204913922781214</c:v>
                </c:pt>
                <c:pt idx="2908">
                  <c:v>0.8204913922781214</c:v>
                </c:pt>
                <c:pt idx="2909">
                  <c:v>0.82040782216279462</c:v>
                </c:pt>
                <c:pt idx="2910">
                  <c:v>0.82040782216279462</c:v>
                </c:pt>
                <c:pt idx="2911">
                  <c:v>0.82040782216279462</c:v>
                </c:pt>
                <c:pt idx="2912">
                  <c:v>0.82032425204746784</c:v>
                </c:pt>
                <c:pt idx="2913">
                  <c:v>0.82024068193214106</c:v>
                </c:pt>
                <c:pt idx="2914">
                  <c:v>0.82015711181681428</c:v>
                </c:pt>
                <c:pt idx="2915">
                  <c:v>0.82015711181681428</c:v>
                </c:pt>
                <c:pt idx="2916">
                  <c:v>0.8200735417014875</c:v>
                </c:pt>
                <c:pt idx="2917">
                  <c:v>0.8200735417014875</c:v>
                </c:pt>
                <c:pt idx="2918">
                  <c:v>0.8200735417014875</c:v>
                </c:pt>
                <c:pt idx="2919">
                  <c:v>0.81998997158616083</c:v>
                </c:pt>
                <c:pt idx="2920">
                  <c:v>0.81990640147083405</c:v>
                </c:pt>
                <c:pt idx="2921">
                  <c:v>0.81990640147083405</c:v>
                </c:pt>
                <c:pt idx="2922">
                  <c:v>0.81982283135550726</c:v>
                </c:pt>
                <c:pt idx="2923">
                  <c:v>0.81973926124018048</c:v>
                </c:pt>
                <c:pt idx="2924">
                  <c:v>0.81973926124018048</c:v>
                </c:pt>
                <c:pt idx="2925">
                  <c:v>0.81973926124018048</c:v>
                </c:pt>
                <c:pt idx="2926">
                  <c:v>0.81965569112485381</c:v>
                </c:pt>
                <c:pt idx="2927">
                  <c:v>0.81957212100952703</c:v>
                </c:pt>
                <c:pt idx="2928">
                  <c:v>0.81948855089420025</c:v>
                </c:pt>
                <c:pt idx="2929">
                  <c:v>0.81948855089420025</c:v>
                </c:pt>
                <c:pt idx="2930">
                  <c:v>0.81940498077887347</c:v>
                </c:pt>
                <c:pt idx="2931">
                  <c:v>0.81932141066354669</c:v>
                </c:pt>
                <c:pt idx="2932">
                  <c:v>0.81923784054821991</c:v>
                </c:pt>
                <c:pt idx="2933">
                  <c:v>0.81923784054821991</c:v>
                </c:pt>
                <c:pt idx="2934">
                  <c:v>0.81923784054821991</c:v>
                </c:pt>
                <c:pt idx="2935">
                  <c:v>0.81915427043289324</c:v>
                </c:pt>
                <c:pt idx="2936">
                  <c:v>0.81907070031756646</c:v>
                </c:pt>
                <c:pt idx="2937">
                  <c:v>0.81898713020223968</c:v>
                </c:pt>
                <c:pt idx="2938">
                  <c:v>0.81898713020223968</c:v>
                </c:pt>
                <c:pt idx="2939">
                  <c:v>0.8189035600869129</c:v>
                </c:pt>
                <c:pt idx="2940">
                  <c:v>0.81881998997158623</c:v>
                </c:pt>
                <c:pt idx="2941">
                  <c:v>0.81873641985625945</c:v>
                </c:pt>
                <c:pt idx="2942">
                  <c:v>0.81873641985625945</c:v>
                </c:pt>
                <c:pt idx="2943">
                  <c:v>0.81873641985625945</c:v>
                </c:pt>
                <c:pt idx="2944">
                  <c:v>0.81865284974093266</c:v>
                </c:pt>
                <c:pt idx="2945">
                  <c:v>0.81856927962560588</c:v>
                </c:pt>
                <c:pt idx="2946">
                  <c:v>0.81856927962560588</c:v>
                </c:pt>
                <c:pt idx="2947">
                  <c:v>0.8184857095102791</c:v>
                </c:pt>
                <c:pt idx="2948">
                  <c:v>0.81840213939495232</c:v>
                </c:pt>
                <c:pt idx="2949">
                  <c:v>0.81840213939495232</c:v>
                </c:pt>
                <c:pt idx="2950">
                  <c:v>0.81831856927962554</c:v>
                </c:pt>
                <c:pt idx="2951">
                  <c:v>0.81823499916429887</c:v>
                </c:pt>
                <c:pt idx="2952">
                  <c:v>0.81815142904897209</c:v>
                </c:pt>
                <c:pt idx="2953">
                  <c:v>0.81815142904897209</c:v>
                </c:pt>
                <c:pt idx="2954">
                  <c:v>0.81806785893364531</c:v>
                </c:pt>
                <c:pt idx="2955">
                  <c:v>0.81806785893364531</c:v>
                </c:pt>
                <c:pt idx="2956">
                  <c:v>0.81798428881831853</c:v>
                </c:pt>
                <c:pt idx="2957">
                  <c:v>0.81790071870299186</c:v>
                </c:pt>
                <c:pt idx="2958">
                  <c:v>0.81781714858766508</c:v>
                </c:pt>
                <c:pt idx="2959">
                  <c:v>0.8177335784723383</c:v>
                </c:pt>
                <c:pt idx="2960">
                  <c:v>0.81765000835701152</c:v>
                </c:pt>
                <c:pt idx="2961">
                  <c:v>0.81765000835701152</c:v>
                </c:pt>
                <c:pt idx="2962">
                  <c:v>0.81765000835701152</c:v>
                </c:pt>
                <c:pt idx="2963">
                  <c:v>0.81765000835701152</c:v>
                </c:pt>
                <c:pt idx="2964">
                  <c:v>0.81765000835701152</c:v>
                </c:pt>
                <c:pt idx="2965">
                  <c:v>0.81756643824168473</c:v>
                </c:pt>
                <c:pt idx="2966">
                  <c:v>0.81748286812635795</c:v>
                </c:pt>
                <c:pt idx="2967">
                  <c:v>0.81739929801103128</c:v>
                </c:pt>
                <c:pt idx="2968">
                  <c:v>0.8173157278957045</c:v>
                </c:pt>
                <c:pt idx="2969">
                  <c:v>0.81723215778037772</c:v>
                </c:pt>
                <c:pt idx="2970">
                  <c:v>0.81714858766505094</c:v>
                </c:pt>
                <c:pt idx="2971">
                  <c:v>0.81706501754972427</c:v>
                </c:pt>
                <c:pt idx="2972">
                  <c:v>0.81698144743439749</c:v>
                </c:pt>
                <c:pt idx="2973">
                  <c:v>0.81689787731907071</c:v>
                </c:pt>
                <c:pt idx="2974">
                  <c:v>0.81689787731907071</c:v>
                </c:pt>
                <c:pt idx="2975">
                  <c:v>0.81681430720374393</c:v>
                </c:pt>
                <c:pt idx="2976">
                  <c:v>0.81681430720374393</c:v>
                </c:pt>
                <c:pt idx="2977">
                  <c:v>0.81673073708841715</c:v>
                </c:pt>
                <c:pt idx="2978">
                  <c:v>0.81664716697309037</c:v>
                </c:pt>
                <c:pt idx="2979">
                  <c:v>0.8165635968577637</c:v>
                </c:pt>
                <c:pt idx="2980">
                  <c:v>0.81648002674243692</c:v>
                </c:pt>
                <c:pt idx="2981">
                  <c:v>0.81639645662711013</c:v>
                </c:pt>
                <c:pt idx="2982">
                  <c:v>0.81631288651178335</c:v>
                </c:pt>
                <c:pt idx="2983">
                  <c:v>0.81622931639645668</c:v>
                </c:pt>
                <c:pt idx="2984">
                  <c:v>0.8161457462811299</c:v>
                </c:pt>
                <c:pt idx="2985">
                  <c:v>0.81606217616580312</c:v>
                </c:pt>
                <c:pt idx="2986">
                  <c:v>0.81597860605047634</c:v>
                </c:pt>
                <c:pt idx="2987">
                  <c:v>0.81589503593514956</c:v>
                </c:pt>
                <c:pt idx="2988">
                  <c:v>0.81589503593514956</c:v>
                </c:pt>
                <c:pt idx="2989">
                  <c:v>0.81581146581982278</c:v>
                </c:pt>
                <c:pt idx="2990">
                  <c:v>0.81572789570449611</c:v>
                </c:pt>
                <c:pt idx="2991">
                  <c:v>0.81564432558916933</c:v>
                </c:pt>
                <c:pt idx="2992">
                  <c:v>0.81556075547384255</c:v>
                </c:pt>
                <c:pt idx="2993">
                  <c:v>0.81547718535851577</c:v>
                </c:pt>
                <c:pt idx="2994">
                  <c:v>0.8153936152431891</c:v>
                </c:pt>
                <c:pt idx="2995">
                  <c:v>0.81531004512786232</c:v>
                </c:pt>
                <c:pt idx="2996">
                  <c:v>0.81522647501253553</c:v>
                </c:pt>
                <c:pt idx="2997">
                  <c:v>0.81514290489720875</c:v>
                </c:pt>
                <c:pt idx="2998">
                  <c:v>0.81505933478188197</c:v>
                </c:pt>
                <c:pt idx="2999">
                  <c:v>0.81497576466655519</c:v>
                </c:pt>
                <c:pt idx="3000">
                  <c:v>0.81497576466655519</c:v>
                </c:pt>
                <c:pt idx="3001">
                  <c:v>0.81497576466655519</c:v>
                </c:pt>
                <c:pt idx="3002">
                  <c:v>0.81489219455122852</c:v>
                </c:pt>
                <c:pt idx="3003">
                  <c:v>0.81489219455122852</c:v>
                </c:pt>
                <c:pt idx="3004">
                  <c:v>0.81480862443590174</c:v>
                </c:pt>
                <c:pt idx="3005">
                  <c:v>0.81472505432057496</c:v>
                </c:pt>
                <c:pt idx="3006">
                  <c:v>0.81464148420524818</c:v>
                </c:pt>
                <c:pt idx="3007">
                  <c:v>0.81455791408992151</c:v>
                </c:pt>
                <c:pt idx="3008">
                  <c:v>0.81455791408992151</c:v>
                </c:pt>
                <c:pt idx="3009">
                  <c:v>0.81447434397459473</c:v>
                </c:pt>
                <c:pt idx="3010">
                  <c:v>0.81439077385926795</c:v>
                </c:pt>
                <c:pt idx="3011">
                  <c:v>0.81430720374394117</c:v>
                </c:pt>
                <c:pt idx="3012">
                  <c:v>0.81422363362861438</c:v>
                </c:pt>
                <c:pt idx="3013">
                  <c:v>0.81422363362861438</c:v>
                </c:pt>
                <c:pt idx="3014">
                  <c:v>0.81422363362861438</c:v>
                </c:pt>
                <c:pt idx="3015">
                  <c:v>0.8141400635132876</c:v>
                </c:pt>
                <c:pt idx="3016">
                  <c:v>0.81405649339796082</c:v>
                </c:pt>
                <c:pt idx="3017">
                  <c:v>0.81397292328263415</c:v>
                </c:pt>
                <c:pt idx="3018">
                  <c:v>0.81397292328263415</c:v>
                </c:pt>
                <c:pt idx="3019">
                  <c:v>0.81388935316730737</c:v>
                </c:pt>
                <c:pt idx="3020">
                  <c:v>0.81388935316730737</c:v>
                </c:pt>
                <c:pt idx="3021">
                  <c:v>0.81380578305198059</c:v>
                </c:pt>
                <c:pt idx="3022">
                  <c:v>0.81380578305198059</c:v>
                </c:pt>
                <c:pt idx="3023">
                  <c:v>0.81372221293665392</c:v>
                </c:pt>
                <c:pt idx="3024">
                  <c:v>0.81363864282132714</c:v>
                </c:pt>
                <c:pt idx="3025">
                  <c:v>0.81363864282132714</c:v>
                </c:pt>
                <c:pt idx="3026">
                  <c:v>0.81363864282132714</c:v>
                </c:pt>
                <c:pt idx="3027">
                  <c:v>0.81355507270600036</c:v>
                </c:pt>
                <c:pt idx="3028">
                  <c:v>0.81355507270600036</c:v>
                </c:pt>
                <c:pt idx="3029">
                  <c:v>0.81355507270600036</c:v>
                </c:pt>
                <c:pt idx="3030">
                  <c:v>0.81355507270600036</c:v>
                </c:pt>
                <c:pt idx="3031">
                  <c:v>0.81355507270600036</c:v>
                </c:pt>
                <c:pt idx="3032">
                  <c:v>0.81347150259067358</c:v>
                </c:pt>
                <c:pt idx="3033">
                  <c:v>0.8133879324753468</c:v>
                </c:pt>
                <c:pt idx="3034">
                  <c:v>0.81330436236002002</c:v>
                </c:pt>
                <c:pt idx="3035">
                  <c:v>0.81322079224469324</c:v>
                </c:pt>
                <c:pt idx="3036">
                  <c:v>0.81322079224469324</c:v>
                </c:pt>
                <c:pt idx="3037">
                  <c:v>0.81313722212936657</c:v>
                </c:pt>
                <c:pt idx="3038">
                  <c:v>0.81305365201403978</c:v>
                </c:pt>
                <c:pt idx="3039">
                  <c:v>0.81305365201403978</c:v>
                </c:pt>
                <c:pt idx="3040">
                  <c:v>0.812970081898713</c:v>
                </c:pt>
                <c:pt idx="3041">
                  <c:v>0.812970081898713</c:v>
                </c:pt>
                <c:pt idx="3042">
                  <c:v>0.81288651178338622</c:v>
                </c:pt>
                <c:pt idx="3043">
                  <c:v>0.81288651178338622</c:v>
                </c:pt>
                <c:pt idx="3044">
                  <c:v>0.81280294166805955</c:v>
                </c:pt>
                <c:pt idx="3045">
                  <c:v>0.81271937155273277</c:v>
                </c:pt>
                <c:pt idx="3046">
                  <c:v>0.81263580143740599</c:v>
                </c:pt>
                <c:pt idx="3047">
                  <c:v>0.81255223132207921</c:v>
                </c:pt>
                <c:pt idx="3048">
                  <c:v>0.81255223132207921</c:v>
                </c:pt>
                <c:pt idx="3049">
                  <c:v>0.81246866120675243</c:v>
                </c:pt>
                <c:pt idx="3050">
                  <c:v>0.81238509109142565</c:v>
                </c:pt>
                <c:pt idx="3051">
                  <c:v>0.81230152097609898</c:v>
                </c:pt>
                <c:pt idx="3052">
                  <c:v>0.81230152097609898</c:v>
                </c:pt>
                <c:pt idx="3053">
                  <c:v>0.81230152097609898</c:v>
                </c:pt>
                <c:pt idx="3054">
                  <c:v>0.8122179508607722</c:v>
                </c:pt>
                <c:pt idx="3055">
                  <c:v>0.81213438074544542</c:v>
                </c:pt>
                <c:pt idx="3056">
                  <c:v>0.81205081063011864</c:v>
                </c:pt>
                <c:pt idx="3057">
                  <c:v>0.81196724051479197</c:v>
                </c:pt>
                <c:pt idx="3058">
                  <c:v>0.81196724051479197</c:v>
                </c:pt>
                <c:pt idx="3059">
                  <c:v>0.81196724051479197</c:v>
                </c:pt>
                <c:pt idx="3060">
                  <c:v>0.81188367039946518</c:v>
                </c:pt>
                <c:pt idx="3061">
                  <c:v>0.81188367039946518</c:v>
                </c:pt>
                <c:pt idx="3062">
                  <c:v>0.8118001002841384</c:v>
                </c:pt>
                <c:pt idx="3063">
                  <c:v>0.81171653016881162</c:v>
                </c:pt>
                <c:pt idx="3064">
                  <c:v>0.81163296005348484</c:v>
                </c:pt>
                <c:pt idx="3065">
                  <c:v>0.81154938993815806</c:v>
                </c:pt>
                <c:pt idx="3066">
                  <c:v>0.81146581982283139</c:v>
                </c:pt>
                <c:pt idx="3067">
                  <c:v>0.81146581982283139</c:v>
                </c:pt>
                <c:pt idx="3068">
                  <c:v>0.81146581982283139</c:v>
                </c:pt>
                <c:pt idx="3069">
                  <c:v>0.81138224970750461</c:v>
                </c:pt>
                <c:pt idx="3070">
                  <c:v>0.81138224970750461</c:v>
                </c:pt>
                <c:pt idx="3071">
                  <c:v>0.81138224970750461</c:v>
                </c:pt>
                <c:pt idx="3072">
                  <c:v>0.81129867959217783</c:v>
                </c:pt>
                <c:pt idx="3073">
                  <c:v>0.81121510947685105</c:v>
                </c:pt>
                <c:pt idx="3074">
                  <c:v>0.81113153936152438</c:v>
                </c:pt>
                <c:pt idx="3075">
                  <c:v>0.81113153936152438</c:v>
                </c:pt>
                <c:pt idx="3076">
                  <c:v>0.81113153936152438</c:v>
                </c:pt>
                <c:pt idx="3077">
                  <c:v>0.8110479692461976</c:v>
                </c:pt>
                <c:pt idx="3078">
                  <c:v>0.81096439913087082</c:v>
                </c:pt>
                <c:pt idx="3079">
                  <c:v>0.81088082901554404</c:v>
                </c:pt>
                <c:pt idx="3080">
                  <c:v>0.81079725890021725</c:v>
                </c:pt>
                <c:pt idx="3081">
                  <c:v>0.81079725890021725</c:v>
                </c:pt>
                <c:pt idx="3082">
                  <c:v>0.81079725890021725</c:v>
                </c:pt>
                <c:pt idx="3083">
                  <c:v>0.81079725890021725</c:v>
                </c:pt>
                <c:pt idx="3084">
                  <c:v>0.81071368878489047</c:v>
                </c:pt>
                <c:pt idx="3085">
                  <c:v>0.8106301186695638</c:v>
                </c:pt>
                <c:pt idx="3086">
                  <c:v>0.81054654855423702</c:v>
                </c:pt>
                <c:pt idx="3087">
                  <c:v>0.81054654855423702</c:v>
                </c:pt>
                <c:pt idx="3088">
                  <c:v>0.81046297843891024</c:v>
                </c:pt>
                <c:pt idx="3089">
                  <c:v>0.81037940832358346</c:v>
                </c:pt>
                <c:pt idx="3090">
                  <c:v>0.81029583820825679</c:v>
                </c:pt>
                <c:pt idx="3091">
                  <c:v>0.81029583820825679</c:v>
                </c:pt>
                <c:pt idx="3092">
                  <c:v>0.81021226809293001</c:v>
                </c:pt>
                <c:pt idx="3093">
                  <c:v>0.81012869797760323</c:v>
                </c:pt>
                <c:pt idx="3094">
                  <c:v>0.81004512786227645</c:v>
                </c:pt>
                <c:pt idx="3095">
                  <c:v>0.80996155774694967</c:v>
                </c:pt>
                <c:pt idx="3096">
                  <c:v>0.80987798763162289</c:v>
                </c:pt>
                <c:pt idx="3097">
                  <c:v>0.80979441751629611</c:v>
                </c:pt>
                <c:pt idx="3098">
                  <c:v>0.80971084740096944</c:v>
                </c:pt>
                <c:pt idx="3099">
                  <c:v>0.80962727728564265</c:v>
                </c:pt>
                <c:pt idx="3100">
                  <c:v>0.80954370717031587</c:v>
                </c:pt>
                <c:pt idx="3101">
                  <c:v>0.8094601370549892</c:v>
                </c:pt>
                <c:pt idx="3102">
                  <c:v>0.8094601370549892</c:v>
                </c:pt>
                <c:pt idx="3103">
                  <c:v>0.80937656693966242</c:v>
                </c:pt>
                <c:pt idx="3104">
                  <c:v>0.80937656693966242</c:v>
                </c:pt>
                <c:pt idx="3105">
                  <c:v>0.80937656693966242</c:v>
                </c:pt>
                <c:pt idx="3106">
                  <c:v>0.80929299682433564</c:v>
                </c:pt>
                <c:pt idx="3107">
                  <c:v>0.80929299682433564</c:v>
                </c:pt>
                <c:pt idx="3108">
                  <c:v>0.80929299682433564</c:v>
                </c:pt>
                <c:pt idx="3109">
                  <c:v>0.80920942670900886</c:v>
                </c:pt>
                <c:pt idx="3110">
                  <c:v>0.80912585659368208</c:v>
                </c:pt>
                <c:pt idx="3111">
                  <c:v>0.8090422864783553</c:v>
                </c:pt>
                <c:pt idx="3112">
                  <c:v>0.8090422864783553</c:v>
                </c:pt>
                <c:pt idx="3113">
                  <c:v>0.80895871636302852</c:v>
                </c:pt>
                <c:pt idx="3114">
                  <c:v>0.80895871636302852</c:v>
                </c:pt>
                <c:pt idx="3115">
                  <c:v>0.80887514624770185</c:v>
                </c:pt>
                <c:pt idx="3116">
                  <c:v>0.80879157613237507</c:v>
                </c:pt>
                <c:pt idx="3117">
                  <c:v>0.80870800601704829</c:v>
                </c:pt>
                <c:pt idx="3118">
                  <c:v>0.80862443590172151</c:v>
                </c:pt>
                <c:pt idx="3119">
                  <c:v>0.80862443590172151</c:v>
                </c:pt>
                <c:pt idx="3120">
                  <c:v>0.80862443590172151</c:v>
                </c:pt>
                <c:pt idx="3121">
                  <c:v>0.80854086578639484</c:v>
                </c:pt>
                <c:pt idx="3122">
                  <c:v>0.80845729567106805</c:v>
                </c:pt>
                <c:pt idx="3123">
                  <c:v>0.80837372555574127</c:v>
                </c:pt>
                <c:pt idx="3124">
                  <c:v>0.80837372555574127</c:v>
                </c:pt>
                <c:pt idx="3125">
                  <c:v>0.80829015544041449</c:v>
                </c:pt>
                <c:pt idx="3126">
                  <c:v>0.80820658532508771</c:v>
                </c:pt>
                <c:pt idx="3127">
                  <c:v>0.80812301520976093</c:v>
                </c:pt>
                <c:pt idx="3128">
                  <c:v>0.80812301520976093</c:v>
                </c:pt>
                <c:pt idx="3129">
                  <c:v>0.80812301520976093</c:v>
                </c:pt>
                <c:pt idx="3130">
                  <c:v>0.80803944509443426</c:v>
                </c:pt>
                <c:pt idx="3131">
                  <c:v>0.80795587497910748</c:v>
                </c:pt>
                <c:pt idx="3132">
                  <c:v>0.8078723048637807</c:v>
                </c:pt>
                <c:pt idx="3133">
                  <c:v>0.80778873474845392</c:v>
                </c:pt>
                <c:pt idx="3134">
                  <c:v>0.80770516463312725</c:v>
                </c:pt>
                <c:pt idx="3135">
                  <c:v>0.80762159451780047</c:v>
                </c:pt>
                <c:pt idx="3136">
                  <c:v>0.80753802440247369</c:v>
                </c:pt>
                <c:pt idx="3137">
                  <c:v>0.80745445428714691</c:v>
                </c:pt>
                <c:pt idx="3138">
                  <c:v>0.80737088417182012</c:v>
                </c:pt>
                <c:pt idx="3139">
                  <c:v>0.80737088417182012</c:v>
                </c:pt>
                <c:pt idx="3140">
                  <c:v>0.80737088417182012</c:v>
                </c:pt>
                <c:pt idx="3141">
                  <c:v>0.80737088417182012</c:v>
                </c:pt>
                <c:pt idx="3142">
                  <c:v>0.80737088417182012</c:v>
                </c:pt>
                <c:pt idx="3143">
                  <c:v>0.80728731405649334</c:v>
                </c:pt>
                <c:pt idx="3144">
                  <c:v>0.80720374394116667</c:v>
                </c:pt>
                <c:pt idx="3145">
                  <c:v>0.80712017382583989</c:v>
                </c:pt>
                <c:pt idx="3146">
                  <c:v>0.80703660371051311</c:v>
                </c:pt>
                <c:pt idx="3147">
                  <c:v>0.80695303359518633</c:v>
                </c:pt>
                <c:pt idx="3148">
                  <c:v>0.80695303359518633</c:v>
                </c:pt>
                <c:pt idx="3149">
                  <c:v>0.80695303359518633</c:v>
                </c:pt>
                <c:pt idx="3150">
                  <c:v>0.80686946347985966</c:v>
                </c:pt>
                <c:pt idx="3151">
                  <c:v>0.80686946347985966</c:v>
                </c:pt>
                <c:pt idx="3152">
                  <c:v>0.80678589336453288</c:v>
                </c:pt>
                <c:pt idx="3153">
                  <c:v>0.8067023232492061</c:v>
                </c:pt>
                <c:pt idx="3154">
                  <c:v>0.8067023232492061</c:v>
                </c:pt>
                <c:pt idx="3155">
                  <c:v>0.8067023232492061</c:v>
                </c:pt>
                <c:pt idx="3156">
                  <c:v>0.80661875313387932</c:v>
                </c:pt>
                <c:pt idx="3157">
                  <c:v>0.80653518301855254</c:v>
                </c:pt>
                <c:pt idx="3158">
                  <c:v>0.80645161290322576</c:v>
                </c:pt>
                <c:pt idx="3159">
                  <c:v>0.80636804278789909</c:v>
                </c:pt>
                <c:pt idx="3160">
                  <c:v>0.80628447267257231</c:v>
                </c:pt>
                <c:pt idx="3161">
                  <c:v>0.80620090255724552</c:v>
                </c:pt>
                <c:pt idx="3162">
                  <c:v>0.80611733244191874</c:v>
                </c:pt>
                <c:pt idx="3163">
                  <c:v>0.80611733244191874</c:v>
                </c:pt>
                <c:pt idx="3164">
                  <c:v>0.80603376232659207</c:v>
                </c:pt>
                <c:pt idx="3165">
                  <c:v>0.80595019221126529</c:v>
                </c:pt>
                <c:pt idx="3166">
                  <c:v>0.80586662209593851</c:v>
                </c:pt>
                <c:pt idx="3167">
                  <c:v>0.80578305198061173</c:v>
                </c:pt>
                <c:pt idx="3168">
                  <c:v>0.80569948186528495</c:v>
                </c:pt>
                <c:pt idx="3169">
                  <c:v>0.80561591174995817</c:v>
                </c:pt>
                <c:pt idx="3170">
                  <c:v>0.80553234163463139</c:v>
                </c:pt>
                <c:pt idx="3171">
                  <c:v>0.80553234163463139</c:v>
                </c:pt>
                <c:pt idx="3172">
                  <c:v>0.80544877151930472</c:v>
                </c:pt>
                <c:pt idx="3173">
                  <c:v>0.80544877151930472</c:v>
                </c:pt>
                <c:pt idx="3174">
                  <c:v>0.80536520140397794</c:v>
                </c:pt>
                <c:pt idx="3175">
                  <c:v>0.80536520140397794</c:v>
                </c:pt>
                <c:pt idx="3176">
                  <c:v>0.80528163128865116</c:v>
                </c:pt>
                <c:pt idx="3177">
                  <c:v>0.80519806117332449</c:v>
                </c:pt>
                <c:pt idx="3178">
                  <c:v>0.80519806117332449</c:v>
                </c:pt>
                <c:pt idx="3179">
                  <c:v>0.80511449105799771</c:v>
                </c:pt>
                <c:pt idx="3180">
                  <c:v>0.80503092094267092</c:v>
                </c:pt>
                <c:pt idx="3181">
                  <c:v>0.80503092094267092</c:v>
                </c:pt>
                <c:pt idx="3182">
                  <c:v>0.80494735082734414</c:v>
                </c:pt>
                <c:pt idx="3183">
                  <c:v>0.80494735082734414</c:v>
                </c:pt>
                <c:pt idx="3184">
                  <c:v>0.80486378071201736</c:v>
                </c:pt>
                <c:pt idx="3185">
                  <c:v>0.80486378071201736</c:v>
                </c:pt>
                <c:pt idx="3186">
                  <c:v>0.80486378071201736</c:v>
                </c:pt>
                <c:pt idx="3187">
                  <c:v>0.80478021059669058</c:v>
                </c:pt>
                <c:pt idx="3188">
                  <c:v>0.80478021059669058</c:v>
                </c:pt>
                <c:pt idx="3189">
                  <c:v>0.8046966404813638</c:v>
                </c:pt>
                <c:pt idx="3190">
                  <c:v>0.80461307036603713</c:v>
                </c:pt>
                <c:pt idx="3191">
                  <c:v>0.80452950025071035</c:v>
                </c:pt>
                <c:pt idx="3192">
                  <c:v>0.80452950025071035</c:v>
                </c:pt>
                <c:pt idx="3193">
                  <c:v>0.80444593013538357</c:v>
                </c:pt>
                <c:pt idx="3194">
                  <c:v>0.80444593013538357</c:v>
                </c:pt>
                <c:pt idx="3195">
                  <c:v>0.80436236002005679</c:v>
                </c:pt>
                <c:pt idx="3196">
                  <c:v>0.80427878990473012</c:v>
                </c:pt>
                <c:pt idx="3197">
                  <c:v>0.80419521978940334</c:v>
                </c:pt>
                <c:pt idx="3198">
                  <c:v>0.80411164967407656</c:v>
                </c:pt>
                <c:pt idx="3199">
                  <c:v>0.80411164967407656</c:v>
                </c:pt>
                <c:pt idx="3200">
                  <c:v>0.80402807955874978</c:v>
                </c:pt>
                <c:pt idx="3201">
                  <c:v>0.80394450944342299</c:v>
                </c:pt>
                <c:pt idx="3202">
                  <c:v>0.80394450944342299</c:v>
                </c:pt>
                <c:pt idx="3203">
                  <c:v>0.80394450944342299</c:v>
                </c:pt>
                <c:pt idx="3204">
                  <c:v>0.80386093932809621</c:v>
                </c:pt>
                <c:pt idx="3205">
                  <c:v>0.80377736921276954</c:v>
                </c:pt>
                <c:pt idx="3206">
                  <c:v>0.80369379909744276</c:v>
                </c:pt>
                <c:pt idx="3207">
                  <c:v>0.80361022898211598</c:v>
                </c:pt>
                <c:pt idx="3208">
                  <c:v>0.8035266588667892</c:v>
                </c:pt>
                <c:pt idx="3209">
                  <c:v>0.80344308875146253</c:v>
                </c:pt>
                <c:pt idx="3210">
                  <c:v>0.80335951863613575</c:v>
                </c:pt>
                <c:pt idx="3211">
                  <c:v>0.80327594852080897</c:v>
                </c:pt>
                <c:pt idx="3212">
                  <c:v>0.80319237840548219</c:v>
                </c:pt>
                <c:pt idx="3213">
                  <c:v>0.80310880829015541</c:v>
                </c:pt>
                <c:pt idx="3214">
                  <c:v>0.80310880829015541</c:v>
                </c:pt>
                <c:pt idx="3215">
                  <c:v>0.80310880829015541</c:v>
                </c:pt>
                <c:pt idx="3216">
                  <c:v>0.80310880829015541</c:v>
                </c:pt>
                <c:pt idx="3217">
                  <c:v>0.80310880829015541</c:v>
                </c:pt>
                <c:pt idx="3218">
                  <c:v>0.80310880829015541</c:v>
                </c:pt>
                <c:pt idx="3219">
                  <c:v>0.80302523817482863</c:v>
                </c:pt>
                <c:pt idx="3220">
                  <c:v>0.80302523817482863</c:v>
                </c:pt>
                <c:pt idx="3221">
                  <c:v>0.80302523817482863</c:v>
                </c:pt>
                <c:pt idx="3222">
                  <c:v>0.80302523817482863</c:v>
                </c:pt>
                <c:pt idx="3223">
                  <c:v>0.80294166805950196</c:v>
                </c:pt>
                <c:pt idx="3224">
                  <c:v>0.80285809794417518</c:v>
                </c:pt>
                <c:pt idx="3225">
                  <c:v>0.80285809794417518</c:v>
                </c:pt>
                <c:pt idx="3226">
                  <c:v>0.80285809794417518</c:v>
                </c:pt>
                <c:pt idx="3227">
                  <c:v>0.80277452782884839</c:v>
                </c:pt>
                <c:pt idx="3228">
                  <c:v>0.80277452782884839</c:v>
                </c:pt>
                <c:pt idx="3229">
                  <c:v>0.80277452782884839</c:v>
                </c:pt>
                <c:pt idx="3230">
                  <c:v>0.80269095771352161</c:v>
                </c:pt>
                <c:pt idx="3231">
                  <c:v>0.80260738759819494</c:v>
                </c:pt>
                <c:pt idx="3232">
                  <c:v>0.80252381748286816</c:v>
                </c:pt>
                <c:pt idx="3233">
                  <c:v>0.80244024736754138</c:v>
                </c:pt>
                <c:pt idx="3234">
                  <c:v>0.8023566772522146</c:v>
                </c:pt>
                <c:pt idx="3235">
                  <c:v>0.80227310713688782</c:v>
                </c:pt>
                <c:pt idx="3236">
                  <c:v>0.80218953702156104</c:v>
                </c:pt>
                <c:pt idx="3237">
                  <c:v>0.80210596690623437</c:v>
                </c:pt>
                <c:pt idx="3238">
                  <c:v>0.80202239679090759</c:v>
                </c:pt>
                <c:pt idx="3239">
                  <c:v>0.80202239679090759</c:v>
                </c:pt>
                <c:pt idx="3240">
                  <c:v>0.80193882667558081</c:v>
                </c:pt>
                <c:pt idx="3241">
                  <c:v>0.80193882667558081</c:v>
                </c:pt>
                <c:pt idx="3242">
                  <c:v>0.80185525656025403</c:v>
                </c:pt>
                <c:pt idx="3243">
                  <c:v>0.80177168644492736</c:v>
                </c:pt>
                <c:pt idx="3244">
                  <c:v>0.80168811632960058</c:v>
                </c:pt>
                <c:pt idx="3245">
                  <c:v>0.80160454621427379</c:v>
                </c:pt>
                <c:pt idx="3246">
                  <c:v>0.80152097609894701</c:v>
                </c:pt>
                <c:pt idx="3247">
                  <c:v>0.80143740598362023</c:v>
                </c:pt>
                <c:pt idx="3248">
                  <c:v>0.80143740598362023</c:v>
                </c:pt>
                <c:pt idx="3249">
                  <c:v>0.80135383586829345</c:v>
                </c:pt>
                <c:pt idx="3250">
                  <c:v>0.80127026575296667</c:v>
                </c:pt>
                <c:pt idx="3251">
                  <c:v>0.80118669563764</c:v>
                </c:pt>
                <c:pt idx="3252">
                  <c:v>0.80110312552231322</c:v>
                </c:pt>
                <c:pt idx="3253">
                  <c:v>0.80101955540698644</c:v>
                </c:pt>
                <c:pt idx="3254">
                  <c:v>0.80101955540698644</c:v>
                </c:pt>
                <c:pt idx="3255">
                  <c:v>0.80093598529165977</c:v>
                </c:pt>
                <c:pt idx="3256">
                  <c:v>0.80085241517633299</c:v>
                </c:pt>
                <c:pt idx="3257">
                  <c:v>0.80076884506100621</c:v>
                </c:pt>
                <c:pt idx="3258">
                  <c:v>0.80068527494567943</c:v>
                </c:pt>
                <c:pt idx="3259">
                  <c:v>0.80060170483035265</c:v>
                </c:pt>
                <c:pt idx="3260">
                  <c:v>0.80060170483035265</c:v>
                </c:pt>
                <c:pt idx="3261">
                  <c:v>0.80060170483035265</c:v>
                </c:pt>
                <c:pt idx="3262">
                  <c:v>0.80051813471502586</c:v>
                </c:pt>
                <c:pt idx="3263">
                  <c:v>0.80043456459969908</c:v>
                </c:pt>
                <c:pt idx="3264">
                  <c:v>0.80043456459969908</c:v>
                </c:pt>
                <c:pt idx="3265">
                  <c:v>0.80035099448437241</c:v>
                </c:pt>
                <c:pt idx="3266">
                  <c:v>0.80026742436904563</c:v>
                </c:pt>
                <c:pt idx="3267">
                  <c:v>0.80026742436904563</c:v>
                </c:pt>
                <c:pt idx="3268">
                  <c:v>0.80018385425371885</c:v>
                </c:pt>
                <c:pt idx="3269">
                  <c:v>0.80018385425371885</c:v>
                </c:pt>
                <c:pt idx="3270">
                  <c:v>0.80010028413839207</c:v>
                </c:pt>
                <c:pt idx="3271">
                  <c:v>0.8000167140230654</c:v>
                </c:pt>
                <c:pt idx="3272">
                  <c:v>0.8000167140230654</c:v>
                </c:pt>
                <c:pt idx="3273">
                  <c:v>0.79993314390773862</c:v>
                </c:pt>
                <c:pt idx="3274">
                  <c:v>0.79984957379241184</c:v>
                </c:pt>
                <c:pt idx="3275">
                  <c:v>0.79976600367708506</c:v>
                </c:pt>
                <c:pt idx="3276">
                  <c:v>0.79968243356175828</c:v>
                </c:pt>
                <c:pt idx="3277">
                  <c:v>0.79968243356175828</c:v>
                </c:pt>
                <c:pt idx="3278">
                  <c:v>0.7995988634464315</c:v>
                </c:pt>
                <c:pt idx="3279">
                  <c:v>0.7995988634464315</c:v>
                </c:pt>
                <c:pt idx="3280">
                  <c:v>0.79951529333110483</c:v>
                </c:pt>
                <c:pt idx="3281">
                  <c:v>0.79943172321577805</c:v>
                </c:pt>
                <c:pt idx="3282">
                  <c:v>0.79943172321577805</c:v>
                </c:pt>
                <c:pt idx="3283">
                  <c:v>0.79943172321577805</c:v>
                </c:pt>
                <c:pt idx="3284">
                  <c:v>0.79943172321577805</c:v>
                </c:pt>
                <c:pt idx="3285">
                  <c:v>0.79934815310045126</c:v>
                </c:pt>
                <c:pt idx="3286">
                  <c:v>0.79926458298512448</c:v>
                </c:pt>
                <c:pt idx="3287">
                  <c:v>0.79918101286979781</c:v>
                </c:pt>
                <c:pt idx="3288">
                  <c:v>0.79909744275447103</c:v>
                </c:pt>
                <c:pt idx="3289">
                  <c:v>0.79901387263914425</c:v>
                </c:pt>
                <c:pt idx="3290">
                  <c:v>0.79901387263914425</c:v>
                </c:pt>
                <c:pt idx="3291">
                  <c:v>0.79893030252381747</c:v>
                </c:pt>
                <c:pt idx="3292">
                  <c:v>0.79884673240849069</c:v>
                </c:pt>
                <c:pt idx="3293">
                  <c:v>0.79876316229316391</c:v>
                </c:pt>
                <c:pt idx="3294">
                  <c:v>0.79867959217783724</c:v>
                </c:pt>
                <c:pt idx="3295">
                  <c:v>0.79859602206251046</c:v>
                </c:pt>
                <c:pt idx="3296">
                  <c:v>0.79851245194718368</c:v>
                </c:pt>
                <c:pt idx="3297">
                  <c:v>0.7984288818318569</c:v>
                </c:pt>
                <c:pt idx="3298">
                  <c:v>0.79834531171653023</c:v>
                </c:pt>
                <c:pt idx="3299">
                  <c:v>0.79826174160120345</c:v>
                </c:pt>
                <c:pt idx="3300">
                  <c:v>0.79817817148587666</c:v>
                </c:pt>
                <c:pt idx="3301">
                  <c:v>0.79817817148587666</c:v>
                </c:pt>
                <c:pt idx="3302">
                  <c:v>0.79809460137054988</c:v>
                </c:pt>
                <c:pt idx="3303">
                  <c:v>0.7980110312552231</c:v>
                </c:pt>
                <c:pt idx="3304">
                  <c:v>0.79792746113989632</c:v>
                </c:pt>
                <c:pt idx="3305">
                  <c:v>0.79784389102456965</c:v>
                </c:pt>
                <c:pt idx="3306">
                  <c:v>0.79776032090924287</c:v>
                </c:pt>
                <c:pt idx="3307">
                  <c:v>0.79767675079391609</c:v>
                </c:pt>
                <c:pt idx="3308">
                  <c:v>0.79767675079391609</c:v>
                </c:pt>
                <c:pt idx="3309">
                  <c:v>0.79759318067858931</c:v>
                </c:pt>
                <c:pt idx="3310">
                  <c:v>0.79750961056326264</c:v>
                </c:pt>
                <c:pt idx="3311">
                  <c:v>0.79742604044793586</c:v>
                </c:pt>
                <c:pt idx="3312">
                  <c:v>0.79742604044793586</c:v>
                </c:pt>
                <c:pt idx="3313">
                  <c:v>0.79734247033260908</c:v>
                </c:pt>
                <c:pt idx="3314">
                  <c:v>0.79734247033260908</c:v>
                </c:pt>
                <c:pt idx="3315">
                  <c:v>0.79734247033260908</c:v>
                </c:pt>
                <c:pt idx="3316">
                  <c:v>0.79734247033260908</c:v>
                </c:pt>
                <c:pt idx="3317">
                  <c:v>0.7972589002172823</c:v>
                </c:pt>
                <c:pt idx="3318">
                  <c:v>0.79717533010195551</c:v>
                </c:pt>
                <c:pt idx="3319">
                  <c:v>0.79709175998662873</c:v>
                </c:pt>
                <c:pt idx="3320">
                  <c:v>0.79709175998662873</c:v>
                </c:pt>
                <c:pt idx="3321">
                  <c:v>0.79709175998662873</c:v>
                </c:pt>
                <c:pt idx="3322">
                  <c:v>0.79700818987130195</c:v>
                </c:pt>
                <c:pt idx="3323">
                  <c:v>0.79692461975597528</c:v>
                </c:pt>
                <c:pt idx="3324">
                  <c:v>0.7968410496406485</c:v>
                </c:pt>
                <c:pt idx="3325">
                  <c:v>0.7968410496406485</c:v>
                </c:pt>
                <c:pt idx="3326">
                  <c:v>0.79675747952532172</c:v>
                </c:pt>
                <c:pt idx="3327">
                  <c:v>0.79667390940999505</c:v>
                </c:pt>
                <c:pt idx="3328">
                  <c:v>0.79659033929466827</c:v>
                </c:pt>
                <c:pt idx="3329">
                  <c:v>0.79659033929466827</c:v>
                </c:pt>
                <c:pt idx="3330">
                  <c:v>0.79650676917934149</c:v>
                </c:pt>
                <c:pt idx="3331">
                  <c:v>0.79642319906401471</c:v>
                </c:pt>
                <c:pt idx="3332">
                  <c:v>0.79633962894868793</c:v>
                </c:pt>
                <c:pt idx="3333">
                  <c:v>0.79633962894868793</c:v>
                </c:pt>
                <c:pt idx="3334">
                  <c:v>0.79625605883336115</c:v>
                </c:pt>
                <c:pt idx="3335">
                  <c:v>0.79617248871803437</c:v>
                </c:pt>
                <c:pt idx="3336">
                  <c:v>0.79617248871803437</c:v>
                </c:pt>
                <c:pt idx="3337">
                  <c:v>0.7960889186027077</c:v>
                </c:pt>
                <c:pt idx="3338">
                  <c:v>0.7960889186027077</c:v>
                </c:pt>
                <c:pt idx="3339">
                  <c:v>0.7960889186027077</c:v>
                </c:pt>
                <c:pt idx="3340">
                  <c:v>0.79600534848738091</c:v>
                </c:pt>
                <c:pt idx="3341">
                  <c:v>0.79600534848738091</c:v>
                </c:pt>
                <c:pt idx="3342">
                  <c:v>0.79592177837205413</c:v>
                </c:pt>
                <c:pt idx="3343">
                  <c:v>0.79592177837205413</c:v>
                </c:pt>
                <c:pt idx="3344">
                  <c:v>0.79583820825672735</c:v>
                </c:pt>
                <c:pt idx="3345">
                  <c:v>0.79575463814140068</c:v>
                </c:pt>
                <c:pt idx="3346">
                  <c:v>0.79575463814140068</c:v>
                </c:pt>
                <c:pt idx="3347">
                  <c:v>0.7956710680260739</c:v>
                </c:pt>
                <c:pt idx="3348">
                  <c:v>0.7956710680260739</c:v>
                </c:pt>
                <c:pt idx="3349">
                  <c:v>0.79558749791074712</c:v>
                </c:pt>
                <c:pt idx="3350">
                  <c:v>0.79550392779542034</c:v>
                </c:pt>
                <c:pt idx="3351">
                  <c:v>0.79550392779542034</c:v>
                </c:pt>
                <c:pt idx="3352">
                  <c:v>0.79542035768009356</c:v>
                </c:pt>
                <c:pt idx="3353">
                  <c:v>0.79542035768009356</c:v>
                </c:pt>
                <c:pt idx="3354">
                  <c:v>0.79533678756476678</c:v>
                </c:pt>
                <c:pt idx="3355">
                  <c:v>0.79525321744944011</c:v>
                </c:pt>
                <c:pt idx="3356">
                  <c:v>0.79516964733411333</c:v>
                </c:pt>
                <c:pt idx="3357">
                  <c:v>0.79508607721878655</c:v>
                </c:pt>
                <c:pt idx="3358">
                  <c:v>0.79500250710345977</c:v>
                </c:pt>
                <c:pt idx="3359">
                  <c:v>0.79500250710345977</c:v>
                </c:pt>
                <c:pt idx="3360">
                  <c:v>0.7949189369881331</c:v>
                </c:pt>
                <c:pt idx="3361">
                  <c:v>0.7949189369881331</c:v>
                </c:pt>
                <c:pt idx="3362">
                  <c:v>0.79483536687280631</c:v>
                </c:pt>
                <c:pt idx="3363">
                  <c:v>0.79475179675747953</c:v>
                </c:pt>
                <c:pt idx="3364">
                  <c:v>0.79466822664215275</c:v>
                </c:pt>
                <c:pt idx="3365">
                  <c:v>0.79458465652682597</c:v>
                </c:pt>
                <c:pt idx="3366">
                  <c:v>0.79450108641149919</c:v>
                </c:pt>
                <c:pt idx="3367">
                  <c:v>0.79441751629617252</c:v>
                </c:pt>
                <c:pt idx="3368">
                  <c:v>0.79433394618084574</c:v>
                </c:pt>
                <c:pt idx="3369">
                  <c:v>0.79433394618084574</c:v>
                </c:pt>
                <c:pt idx="3370">
                  <c:v>0.79425037606551896</c:v>
                </c:pt>
                <c:pt idx="3371">
                  <c:v>0.79425037606551896</c:v>
                </c:pt>
                <c:pt idx="3372">
                  <c:v>0.79425037606551896</c:v>
                </c:pt>
                <c:pt idx="3373">
                  <c:v>0.79416680595019218</c:v>
                </c:pt>
                <c:pt idx="3374">
                  <c:v>0.79408323583486551</c:v>
                </c:pt>
                <c:pt idx="3375">
                  <c:v>0.79408323583486551</c:v>
                </c:pt>
                <c:pt idx="3376">
                  <c:v>0.79399966571953873</c:v>
                </c:pt>
                <c:pt idx="3377">
                  <c:v>0.79391609560421195</c:v>
                </c:pt>
                <c:pt idx="3378">
                  <c:v>0.79391609560421195</c:v>
                </c:pt>
                <c:pt idx="3379">
                  <c:v>0.79383252548888517</c:v>
                </c:pt>
                <c:pt idx="3380">
                  <c:v>0.79383252548888517</c:v>
                </c:pt>
                <c:pt idx="3381">
                  <c:v>0.79374895537355838</c:v>
                </c:pt>
                <c:pt idx="3382">
                  <c:v>0.79374895537355838</c:v>
                </c:pt>
                <c:pt idx="3383">
                  <c:v>0.7936653852582316</c:v>
                </c:pt>
                <c:pt idx="3384">
                  <c:v>0.79358181514290493</c:v>
                </c:pt>
                <c:pt idx="3385">
                  <c:v>0.79349824502757815</c:v>
                </c:pt>
                <c:pt idx="3386">
                  <c:v>0.79341467491225137</c:v>
                </c:pt>
                <c:pt idx="3387">
                  <c:v>0.79341467491225137</c:v>
                </c:pt>
                <c:pt idx="3388">
                  <c:v>0.79333110479692459</c:v>
                </c:pt>
                <c:pt idx="3389">
                  <c:v>0.79324753468159792</c:v>
                </c:pt>
                <c:pt idx="3390">
                  <c:v>0.79316396456627114</c:v>
                </c:pt>
                <c:pt idx="3391">
                  <c:v>0.79308039445094436</c:v>
                </c:pt>
                <c:pt idx="3392">
                  <c:v>0.79299682433561758</c:v>
                </c:pt>
                <c:pt idx="3393">
                  <c:v>0.7929132542202908</c:v>
                </c:pt>
                <c:pt idx="3394">
                  <c:v>0.7929132542202908</c:v>
                </c:pt>
                <c:pt idx="3395">
                  <c:v>0.7929132542202908</c:v>
                </c:pt>
                <c:pt idx="3396">
                  <c:v>0.79282968410496402</c:v>
                </c:pt>
                <c:pt idx="3397">
                  <c:v>0.79282968410496402</c:v>
                </c:pt>
                <c:pt idx="3398">
                  <c:v>0.79282968410496402</c:v>
                </c:pt>
                <c:pt idx="3399">
                  <c:v>0.79274611398963735</c:v>
                </c:pt>
                <c:pt idx="3400">
                  <c:v>0.79266254387431057</c:v>
                </c:pt>
                <c:pt idx="3401">
                  <c:v>0.79257897375898378</c:v>
                </c:pt>
                <c:pt idx="3402">
                  <c:v>0.79257897375898378</c:v>
                </c:pt>
                <c:pt idx="3403">
                  <c:v>0.792495403643657</c:v>
                </c:pt>
                <c:pt idx="3404">
                  <c:v>0.79241183352833033</c:v>
                </c:pt>
                <c:pt idx="3405">
                  <c:v>0.79232826341300355</c:v>
                </c:pt>
                <c:pt idx="3406">
                  <c:v>0.79224469329767677</c:v>
                </c:pt>
                <c:pt idx="3407">
                  <c:v>0.79216112318234999</c:v>
                </c:pt>
                <c:pt idx="3408">
                  <c:v>0.79216112318234999</c:v>
                </c:pt>
                <c:pt idx="3409">
                  <c:v>0.79216112318234999</c:v>
                </c:pt>
                <c:pt idx="3410">
                  <c:v>0.79207755306702321</c:v>
                </c:pt>
                <c:pt idx="3411">
                  <c:v>0.79199398295169643</c:v>
                </c:pt>
                <c:pt idx="3412">
                  <c:v>0.79191041283636965</c:v>
                </c:pt>
                <c:pt idx="3413">
                  <c:v>0.79182684272104298</c:v>
                </c:pt>
                <c:pt idx="3414">
                  <c:v>0.79182684272104298</c:v>
                </c:pt>
                <c:pt idx="3415">
                  <c:v>0.7917432726057162</c:v>
                </c:pt>
                <c:pt idx="3416">
                  <c:v>0.79165970249038942</c:v>
                </c:pt>
                <c:pt idx="3417">
                  <c:v>0.79157613237506275</c:v>
                </c:pt>
                <c:pt idx="3418">
                  <c:v>0.79157613237506275</c:v>
                </c:pt>
                <c:pt idx="3419">
                  <c:v>0.79157613237506275</c:v>
                </c:pt>
                <c:pt idx="3420">
                  <c:v>0.79149256225973597</c:v>
                </c:pt>
                <c:pt idx="3421">
                  <c:v>0.79140899214440918</c:v>
                </c:pt>
                <c:pt idx="3422">
                  <c:v>0.7913254220290824</c:v>
                </c:pt>
                <c:pt idx="3423">
                  <c:v>0.79124185191375562</c:v>
                </c:pt>
                <c:pt idx="3424">
                  <c:v>0.79115828179842884</c:v>
                </c:pt>
                <c:pt idx="3425">
                  <c:v>0.79115828179842884</c:v>
                </c:pt>
                <c:pt idx="3426">
                  <c:v>0.79107471168310206</c:v>
                </c:pt>
                <c:pt idx="3427">
                  <c:v>0.79099114156777539</c:v>
                </c:pt>
                <c:pt idx="3428">
                  <c:v>0.79090757145244861</c:v>
                </c:pt>
                <c:pt idx="3429">
                  <c:v>0.79082400133712183</c:v>
                </c:pt>
                <c:pt idx="3430">
                  <c:v>0.79074043122179505</c:v>
                </c:pt>
                <c:pt idx="3431">
                  <c:v>0.79065686110646838</c:v>
                </c:pt>
                <c:pt idx="3432">
                  <c:v>0.7905732909911416</c:v>
                </c:pt>
                <c:pt idx="3433">
                  <c:v>0.79048972087581482</c:v>
                </c:pt>
                <c:pt idx="3434">
                  <c:v>0.79040615076048804</c:v>
                </c:pt>
                <c:pt idx="3435">
                  <c:v>0.79032258064516125</c:v>
                </c:pt>
                <c:pt idx="3436">
                  <c:v>0.79023901052983447</c:v>
                </c:pt>
                <c:pt idx="3437">
                  <c:v>0.7901554404145078</c:v>
                </c:pt>
                <c:pt idx="3438">
                  <c:v>0.7901554404145078</c:v>
                </c:pt>
                <c:pt idx="3439">
                  <c:v>0.79007187029918102</c:v>
                </c:pt>
                <c:pt idx="3440">
                  <c:v>0.79007187029918102</c:v>
                </c:pt>
                <c:pt idx="3441">
                  <c:v>0.79007187029918102</c:v>
                </c:pt>
                <c:pt idx="3442">
                  <c:v>0.79007187029918102</c:v>
                </c:pt>
                <c:pt idx="3443">
                  <c:v>0.78998830018385424</c:v>
                </c:pt>
                <c:pt idx="3444">
                  <c:v>0.78998830018385424</c:v>
                </c:pt>
                <c:pt idx="3445">
                  <c:v>0.78990473006852746</c:v>
                </c:pt>
                <c:pt idx="3446">
                  <c:v>0.78982115995320079</c:v>
                </c:pt>
                <c:pt idx="3447">
                  <c:v>0.78973758983787401</c:v>
                </c:pt>
                <c:pt idx="3448">
                  <c:v>0.78965401972254723</c:v>
                </c:pt>
                <c:pt idx="3449">
                  <c:v>0.78957044960722045</c:v>
                </c:pt>
                <c:pt idx="3450">
                  <c:v>0.78948687949189367</c:v>
                </c:pt>
                <c:pt idx="3451">
                  <c:v>0.78940330937656689</c:v>
                </c:pt>
                <c:pt idx="3452">
                  <c:v>0.78940330937656689</c:v>
                </c:pt>
                <c:pt idx="3453">
                  <c:v>0.78940330937656689</c:v>
                </c:pt>
                <c:pt idx="3454">
                  <c:v>0.78940330937656689</c:v>
                </c:pt>
                <c:pt idx="3455">
                  <c:v>0.78931973926124022</c:v>
                </c:pt>
                <c:pt idx="3456">
                  <c:v>0.78923616914591344</c:v>
                </c:pt>
                <c:pt idx="3457">
                  <c:v>0.78915259903058665</c:v>
                </c:pt>
                <c:pt idx="3458">
                  <c:v>0.78906902891525987</c:v>
                </c:pt>
                <c:pt idx="3459">
                  <c:v>0.7889854587999332</c:v>
                </c:pt>
                <c:pt idx="3460">
                  <c:v>0.7889854587999332</c:v>
                </c:pt>
                <c:pt idx="3461">
                  <c:v>0.7889854587999332</c:v>
                </c:pt>
                <c:pt idx="3462">
                  <c:v>0.78890188868460642</c:v>
                </c:pt>
                <c:pt idx="3463">
                  <c:v>0.78881831856927964</c:v>
                </c:pt>
                <c:pt idx="3464">
                  <c:v>0.78873474845395286</c:v>
                </c:pt>
                <c:pt idx="3465">
                  <c:v>0.78865117833862608</c:v>
                </c:pt>
                <c:pt idx="3466">
                  <c:v>0.7885676082232993</c:v>
                </c:pt>
                <c:pt idx="3467">
                  <c:v>0.78848403810797263</c:v>
                </c:pt>
                <c:pt idx="3468">
                  <c:v>0.78840046799264585</c:v>
                </c:pt>
                <c:pt idx="3469">
                  <c:v>0.78831689787731907</c:v>
                </c:pt>
                <c:pt idx="3470">
                  <c:v>0.78823332776199229</c:v>
                </c:pt>
                <c:pt idx="3471">
                  <c:v>0.78823332776199229</c:v>
                </c:pt>
                <c:pt idx="3472">
                  <c:v>0.78814975764666562</c:v>
                </c:pt>
                <c:pt idx="3473">
                  <c:v>0.78814975764666562</c:v>
                </c:pt>
                <c:pt idx="3474">
                  <c:v>0.78806618753133884</c:v>
                </c:pt>
                <c:pt idx="3475">
                  <c:v>0.78798261741601205</c:v>
                </c:pt>
                <c:pt idx="3476">
                  <c:v>0.78789904730068527</c:v>
                </c:pt>
                <c:pt idx="3477">
                  <c:v>0.78781547718535849</c:v>
                </c:pt>
                <c:pt idx="3478">
                  <c:v>0.78773190707003171</c:v>
                </c:pt>
                <c:pt idx="3479">
                  <c:v>0.78764833695470493</c:v>
                </c:pt>
                <c:pt idx="3480">
                  <c:v>0.78764833695470493</c:v>
                </c:pt>
                <c:pt idx="3481">
                  <c:v>0.78756476683937826</c:v>
                </c:pt>
                <c:pt idx="3482">
                  <c:v>0.78756476683937826</c:v>
                </c:pt>
                <c:pt idx="3483">
                  <c:v>0.78748119672405148</c:v>
                </c:pt>
                <c:pt idx="3484">
                  <c:v>0.7873976266087247</c:v>
                </c:pt>
                <c:pt idx="3485">
                  <c:v>0.78731405649339803</c:v>
                </c:pt>
                <c:pt idx="3486">
                  <c:v>0.78723048637807125</c:v>
                </c:pt>
                <c:pt idx="3487">
                  <c:v>0.78714691626274447</c:v>
                </c:pt>
                <c:pt idx="3488">
                  <c:v>0.78706334614741769</c:v>
                </c:pt>
                <c:pt idx="3489">
                  <c:v>0.78706334614741769</c:v>
                </c:pt>
                <c:pt idx="3490">
                  <c:v>0.78697977603209091</c:v>
                </c:pt>
                <c:pt idx="3491">
                  <c:v>0.78689620591676412</c:v>
                </c:pt>
                <c:pt idx="3492">
                  <c:v>0.78681263580143734</c:v>
                </c:pt>
                <c:pt idx="3493">
                  <c:v>0.78672906568611067</c:v>
                </c:pt>
                <c:pt idx="3494">
                  <c:v>0.78672906568611067</c:v>
                </c:pt>
                <c:pt idx="3495">
                  <c:v>0.78664549557078389</c:v>
                </c:pt>
                <c:pt idx="3496">
                  <c:v>0.78664549557078389</c:v>
                </c:pt>
                <c:pt idx="3497">
                  <c:v>0.78656192545545711</c:v>
                </c:pt>
                <c:pt idx="3498">
                  <c:v>0.78656192545545711</c:v>
                </c:pt>
                <c:pt idx="3499">
                  <c:v>0.78647835534013033</c:v>
                </c:pt>
                <c:pt idx="3500">
                  <c:v>0.78647835534013033</c:v>
                </c:pt>
                <c:pt idx="3501">
                  <c:v>0.78639478522480366</c:v>
                </c:pt>
                <c:pt idx="3502">
                  <c:v>0.78639478522480366</c:v>
                </c:pt>
                <c:pt idx="3503">
                  <c:v>0.78631121510947688</c:v>
                </c:pt>
                <c:pt idx="3504">
                  <c:v>0.7862276449941501</c:v>
                </c:pt>
                <c:pt idx="3505">
                  <c:v>0.78614407487882332</c:v>
                </c:pt>
                <c:pt idx="3506">
                  <c:v>0.78606050476349654</c:v>
                </c:pt>
                <c:pt idx="3507">
                  <c:v>0.78597693464816976</c:v>
                </c:pt>
                <c:pt idx="3508">
                  <c:v>0.78589336453284309</c:v>
                </c:pt>
                <c:pt idx="3509">
                  <c:v>0.78580979441751631</c:v>
                </c:pt>
                <c:pt idx="3510">
                  <c:v>0.78572622430218952</c:v>
                </c:pt>
                <c:pt idx="3511">
                  <c:v>0.78564265418686274</c:v>
                </c:pt>
                <c:pt idx="3512">
                  <c:v>0.78564265418686274</c:v>
                </c:pt>
                <c:pt idx="3513">
                  <c:v>0.78555908407153607</c:v>
                </c:pt>
                <c:pt idx="3514">
                  <c:v>0.78555908407153607</c:v>
                </c:pt>
                <c:pt idx="3515">
                  <c:v>0.78555908407153607</c:v>
                </c:pt>
                <c:pt idx="3516">
                  <c:v>0.78555908407153607</c:v>
                </c:pt>
                <c:pt idx="3517">
                  <c:v>0.78547551395620929</c:v>
                </c:pt>
                <c:pt idx="3518">
                  <c:v>0.78539194384088251</c:v>
                </c:pt>
                <c:pt idx="3519">
                  <c:v>0.78530837372555573</c:v>
                </c:pt>
                <c:pt idx="3520">
                  <c:v>0.78530837372555573</c:v>
                </c:pt>
                <c:pt idx="3521">
                  <c:v>0.78522480361022895</c:v>
                </c:pt>
                <c:pt idx="3522">
                  <c:v>0.78522480361022895</c:v>
                </c:pt>
                <c:pt idx="3523">
                  <c:v>0.78514123349490217</c:v>
                </c:pt>
                <c:pt idx="3524">
                  <c:v>0.78514123349490217</c:v>
                </c:pt>
                <c:pt idx="3525">
                  <c:v>0.7850576633795755</c:v>
                </c:pt>
                <c:pt idx="3526">
                  <c:v>0.78497409326424872</c:v>
                </c:pt>
                <c:pt idx="3527">
                  <c:v>0.78489052314892194</c:v>
                </c:pt>
                <c:pt idx="3528">
                  <c:v>0.78480695303359516</c:v>
                </c:pt>
                <c:pt idx="3529">
                  <c:v>0.78472338291826849</c:v>
                </c:pt>
                <c:pt idx="3530">
                  <c:v>0.78472338291826849</c:v>
                </c:pt>
                <c:pt idx="3531">
                  <c:v>0.78463981280294171</c:v>
                </c:pt>
                <c:pt idx="3532">
                  <c:v>0.78455624268761492</c:v>
                </c:pt>
                <c:pt idx="3533">
                  <c:v>0.78447267257228814</c:v>
                </c:pt>
                <c:pt idx="3534">
                  <c:v>0.78438910245696136</c:v>
                </c:pt>
                <c:pt idx="3535">
                  <c:v>0.78438910245696136</c:v>
                </c:pt>
                <c:pt idx="3536">
                  <c:v>0.78430553234163458</c:v>
                </c:pt>
                <c:pt idx="3537">
                  <c:v>0.78422196222630791</c:v>
                </c:pt>
                <c:pt idx="3538">
                  <c:v>0.78422196222630791</c:v>
                </c:pt>
                <c:pt idx="3539">
                  <c:v>0.78413839211098113</c:v>
                </c:pt>
                <c:pt idx="3540">
                  <c:v>0.78405482199565435</c:v>
                </c:pt>
                <c:pt idx="3541">
                  <c:v>0.78397125188032757</c:v>
                </c:pt>
                <c:pt idx="3542">
                  <c:v>0.78397125188032757</c:v>
                </c:pt>
                <c:pt idx="3543">
                  <c:v>0.7838876817650009</c:v>
                </c:pt>
                <c:pt idx="3544">
                  <c:v>0.7838876817650009</c:v>
                </c:pt>
                <c:pt idx="3545">
                  <c:v>0.78380411164967412</c:v>
                </c:pt>
                <c:pt idx="3546">
                  <c:v>0.78380411164967412</c:v>
                </c:pt>
                <c:pt idx="3547">
                  <c:v>0.78372054153434734</c:v>
                </c:pt>
                <c:pt idx="3548">
                  <c:v>0.78363697141902056</c:v>
                </c:pt>
                <c:pt idx="3549">
                  <c:v>0.78355340130369378</c:v>
                </c:pt>
                <c:pt idx="3550">
                  <c:v>0.78355340130369378</c:v>
                </c:pt>
                <c:pt idx="3551">
                  <c:v>0.78346983118836699</c:v>
                </c:pt>
                <c:pt idx="3552">
                  <c:v>0.78346983118836699</c:v>
                </c:pt>
                <c:pt idx="3553">
                  <c:v>0.78338626107304021</c:v>
                </c:pt>
                <c:pt idx="3554">
                  <c:v>0.78338626107304021</c:v>
                </c:pt>
                <c:pt idx="3555">
                  <c:v>0.78330269095771354</c:v>
                </c:pt>
                <c:pt idx="3556">
                  <c:v>0.78330269095771354</c:v>
                </c:pt>
                <c:pt idx="3557">
                  <c:v>0.78321912084238676</c:v>
                </c:pt>
                <c:pt idx="3558">
                  <c:v>0.78313555072705998</c:v>
                </c:pt>
                <c:pt idx="3559">
                  <c:v>0.78313555072705998</c:v>
                </c:pt>
                <c:pt idx="3560">
                  <c:v>0.78305198061173331</c:v>
                </c:pt>
                <c:pt idx="3561">
                  <c:v>0.78305198061173331</c:v>
                </c:pt>
                <c:pt idx="3562">
                  <c:v>0.78296841049640653</c:v>
                </c:pt>
                <c:pt idx="3563">
                  <c:v>0.78288484038107975</c:v>
                </c:pt>
                <c:pt idx="3564">
                  <c:v>0.78280127026575297</c:v>
                </c:pt>
                <c:pt idx="3565">
                  <c:v>0.78280127026575297</c:v>
                </c:pt>
                <c:pt idx="3566">
                  <c:v>0.78271770015042619</c:v>
                </c:pt>
                <c:pt idx="3567">
                  <c:v>0.78271770015042619</c:v>
                </c:pt>
                <c:pt idx="3568">
                  <c:v>0.78263413003509941</c:v>
                </c:pt>
                <c:pt idx="3569">
                  <c:v>0.78255055991977263</c:v>
                </c:pt>
                <c:pt idx="3570">
                  <c:v>0.78255055991977263</c:v>
                </c:pt>
                <c:pt idx="3571">
                  <c:v>0.78246698980444596</c:v>
                </c:pt>
                <c:pt idx="3572">
                  <c:v>0.78238341968911918</c:v>
                </c:pt>
                <c:pt idx="3573">
                  <c:v>0.78229984957379239</c:v>
                </c:pt>
                <c:pt idx="3574">
                  <c:v>0.78229984957379239</c:v>
                </c:pt>
                <c:pt idx="3575">
                  <c:v>0.78221627945846561</c:v>
                </c:pt>
                <c:pt idx="3576">
                  <c:v>0.78221627945846561</c:v>
                </c:pt>
                <c:pt idx="3577">
                  <c:v>0.78221627945846561</c:v>
                </c:pt>
                <c:pt idx="3578">
                  <c:v>0.78213270934313894</c:v>
                </c:pt>
                <c:pt idx="3579">
                  <c:v>0.78204913922781216</c:v>
                </c:pt>
                <c:pt idx="3580">
                  <c:v>0.78196556911248538</c:v>
                </c:pt>
                <c:pt idx="3581">
                  <c:v>0.7818819989971586</c:v>
                </c:pt>
                <c:pt idx="3582">
                  <c:v>0.7818819989971586</c:v>
                </c:pt>
                <c:pt idx="3583">
                  <c:v>0.78179842888183182</c:v>
                </c:pt>
                <c:pt idx="3584">
                  <c:v>0.78179842888183182</c:v>
                </c:pt>
                <c:pt idx="3585">
                  <c:v>0.78179842888183182</c:v>
                </c:pt>
                <c:pt idx="3586">
                  <c:v>0.78171485876650504</c:v>
                </c:pt>
                <c:pt idx="3587">
                  <c:v>0.78171485876650504</c:v>
                </c:pt>
                <c:pt idx="3588">
                  <c:v>0.78171485876650504</c:v>
                </c:pt>
                <c:pt idx="3589">
                  <c:v>0.78171485876650504</c:v>
                </c:pt>
                <c:pt idx="3590">
                  <c:v>0.78163128865117837</c:v>
                </c:pt>
                <c:pt idx="3591">
                  <c:v>0.78154771853585159</c:v>
                </c:pt>
                <c:pt idx="3592">
                  <c:v>0.78146414842052481</c:v>
                </c:pt>
                <c:pt idx="3593">
                  <c:v>0.78138057830519803</c:v>
                </c:pt>
                <c:pt idx="3594">
                  <c:v>0.78129700818987136</c:v>
                </c:pt>
                <c:pt idx="3595">
                  <c:v>0.78121343807454457</c:v>
                </c:pt>
                <c:pt idx="3596">
                  <c:v>0.78112986795921779</c:v>
                </c:pt>
                <c:pt idx="3597">
                  <c:v>0.78104629784389101</c:v>
                </c:pt>
                <c:pt idx="3598">
                  <c:v>0.78096272772856423</c:v>
                </c:pt>
                <c:pt idx="3599">
                  <c:v>0.78087915761323745</c:v>
                </c:pt>
                <c:pt idx="3600">
                  <c:v>0.78079558749791078</c:v>
                </c:pt>
                <c:pt idx="3601">
                  <c:v>0.78079558749791078</c:v>
                </c:pt>
                <c:pt idx="3602">
                  <c:v>0.780712017382584</c:v>
                </c:pt>
                <c:pt idx="3603">
                  <c:v>0.78062844726725722</c:v>
                </c:pt>
                <c:pt idx="3604">
                  <c:v>0.78062844726725722</c:v>
                </c:pt>
                <c:pt idx="3605">
                  <c:v>0.78054487715193044</c:v>
                </c:pt>
                <c:pt idx="3606">
                  <c:v>0.78054487715193044</c:v>
                </c:pt>
                <c:pt idx="3607">
                  <c:v>0.78054487715193044</c:v>
                </c:pt>
                <c:pt idx="3608">
                  <c:v>0.78046130703660377</c:v>
                </c:pt>
                <c:pt idx="3609">
                  <c:v>0.78037773692127699</c:v>
                </c:pt>
                <c:pt idx="3610">
                  <c:v>0.78029416680595021</c:v>
                </c:pt>
                <c:pt idx="3611">
                  <c:v>0.78029416680595021</c:v>
                </c:pt>
                <c:pt idx="3612">
                  <c:v>0.78021059669062343</c:v>
                </c:pt>
                <c:pt idx="3613">
                  <c:v>0.78012702657529664</c:v>
                </c:pt>
                <c:pt idx="3614">
                  <c:v>0.78012702657529664</c:v>
                </c:pt>
                <c:pt idx="3615">
                  <c:v>0.78004345645996986</c:v>
                </c:pt>
                <c:pt idx="3616">
                  <c:v>0.77995988634464319</c:v>
                </c:pt>
                <c:pt idx="3617">
                  <c:v>0.77995988634464319</c:v>
                </c:pt>
                <c:pt idx="3618">
                  <c:v>0.77995988634464319</c:v>
                </c:pt>
                <c:pt idx="3619">
                  <c:v>0.77995988634464319</c:v>
                </c:pt>
                <c:pt idx="3620">
                  <c:v>0.77995988634464319</c:v>
                </c:pt>
                <c:pt idx="3621">
                  <c:v>0.77995988634464319</c:v>
                </c:pt>
                <c:pt idx="3622">
                  <c:v>0.77995988634464319</c:v>
                </c:pt>
                <c:pt idx="3623">
                  <c:v>0.77995988634464319</c:v>
                </c:pt>
                <c:pt idx="3624">
                  <c:v>0.77995988634464319</c:v>
                </c:pt>
                <c:pt idx="3625">
                  <c:v>0.77987631622931641</c:v>
                </c:pt>
                <c:pt idx="3626">
                  <c:v>0.77979274611398963</c:v>
                </c:pt>
                <c:pt idx="3627">
                  <c:v>0.77979274611398963</c:v>
                </c:pt>
                <c:pt idx="3628">
                  <c:v>0.77979274611398963</c:v>
                </c:pt>
                <c:pt idx="3629">
                  <c:v>0.77970917599866285</c:v>
                </c:pt>
                <c:pt idx="3630">
                  <c:v>0.77962560588333618</c:v>
                </c:pt>
                <c:pt idx="3631">
                  <c:v>0.7795420357680094</c:v>
                </c:pt>
                <c:pt idx="3632">
                  <c:v>0.77945846565268262</c:v>
                </c:pt>
                <c:pt idx="3633">
                  <c:v>0.77937489553735584</c:v>
                </c:pt>
                <c:pt idx="3634">
                  <c:v>0.77929132542202906</c:v>
                </c:pt>
                <c:pt idx="3635">
                  <c:v>0.77920775530670228</c:v>
                </c:pt>
                <c:pt idx="3636">
                  <c:v>0.77920775530670228</c:v>
                </c:pt>
                <c:pt idx="3637">
                  <c:v>0.7791241851913755</c:v>
                </c:pt>
                <c:pt idx="3638">
                  <c:v>0.77904061507604883</c:v>
                </c:pt>
                <c:pt idx="3639">
                  <c:v>0.77895704496072204</c:v>
                </c:pt>
                <c:pt idx="3640">
                  <c:v>0.77887347484539526</c:v>
                </c:pt>
                <c:pt idx="3641">
                  <c:v>0.77878990473006859</c:v>
                </c:pt>
                <c:pt idx="3642">
                  <c:v>0.77870633461474181</c:v>
                </c:pt>
                <c:pt idx="3643">
                  <c:v>0.77870633461474181</c:v>
                </c:pt>
                <c:pt idx="3644">
                  <c:v>0.77870633461474181</c:v>
                </c:pt>
                <c:pt idx="3645">
                  <c:v>0.77870633461474181</c:v>
                </c:pt>
                <c:pt idx="3646">
                  <c:v>0.77862276449941503</c:v>
                </c:pt>
                <c:pt idx="3647">
                  <c:v>0.77853919438408825</c:v>
                </c:pt>
                <c:pt idx="3648">
                  <c:v>0.77845562426876147</c:v>
                </c:pt>
                <c:pt idx="3649">
                  <c:v>0.77837205415343469</c:v>
                </c:pt>
                <c:pt idx="3650">
                  <c:v>0.77837205415343469</c:v>
                </c:pt>
                <c:pt idx="3651">
                  <c:v>0.77828848403810791</c:v>
                </c:pt>
                <c:pt idx="3652">
                  <c:v>0.77828848403810791</c:v>
                </c:pt>
                <c:pt idx="3653">
                  <c:v>0.77820491392278124</c:v>
                </c:pt>
                <c:pt idx="3654">
                  <c:v>0.77812134380745446</c:v>
                </c:pt>
                <c:pt idx="3655">
                  <c:v>0.77812134380745446</c:v>
                </c:pt>
                <c:pt idx="3656">
                  <c:v>0.77803777369212768</c:v>
                </c:pt>
                <c:pt idx="3657">
                  <c:v>0.7779542035768009</c:v>
                </c:pt>
                <c:pt idx="3658">
                  <c:v>0.7779542035768009</c:v>
                </c:pt>
                <c:pt idx="3659">
                  <c:v>0.77787063346147423</c:v>
                </c:pt>
                <c:pt idx="3660">
                  <c:v>0.77778706334614744</c:v>
                </c:pt>
                <c:pt idx="3661">
                  <c:v>0.77778706334614744</c:v>
                </c:pt>
                <c:pt idx="3662">
                  <c:v>0.77778706334614744</c:v>
                </c:pt>
                <c:pt idx="3663">
                  <c:v>0.77770349323082066</c:v>
                </c:pt>
                <c:pt idx="3664">
                  <c:v>0.77770349323082066</c:v>
                </c:pt>
                <c:pt idx="3665">
                  <c:v>0.77770349323082066</c:v>
                </c:pt>
                <c:pt idx="3666">
                  <c:v>0.77770349323082066</c:v>
                </c:pt>
                <c:pt idx="3667">
                  <c:v>0.77770349323082066</c:v>
                </c:pt>
                <c:pt idx="3668">
                  <c:v>0.77770349323082066</c:v>
                </c:pt>
                <c:pt idx="3669">
                  <c:v>0.77770349323082066</c:v>
                </c:pt>
                <c:pt idx="3670">
                  <c:v>0.77770349323082066</c:v>
                </c:pt>
                <c:pt idx="3671">
                  <c:v>0.77761992311549388</c:v>
                </c:pt>
                <c:pt idx="3672">
                  <c:v>0.7775363530001671</c:v>
                </c:pt>
                <c:pt idx="3673">
                  <c:v>0.77745278288484032</c:v>
                </c:pt>
                <c:pt idx="3674">
                  <c:v>0.77736921276951365</c:v>
                </c:pt>
                <c:pt idx="3675">
                  <c:v>0.77728564265418687</c:v>
                </c:pt>
                <c:pt idx="3676">
                  <c:v>0.77720207253886009</c:v>
                </c:pt>
                <c:pt idx="3677">
                  <c:v>0.77711850242353331</c:v>
                </c:pt>
                <c:pt idx="3678">
                  <c:v>0.77703493230820664</c:v>
                </c:pt>
                <c:pt idx="3679">
                  <c:v>0.77695136219287986</c:v>
                </c:pt>
                <c:pt idx="3680">
                  <c:v>0.77695136219287986</c:v>
                </c:pt>
                <c:pt idx="3681">
                  <c:v>0.77695136219287986</c:v>
                </c:pt>
                <c:pt idx="3682">
                  <c:v>0.77695136219287986</c:v>
                </c:pt>
                <c:pt idx="3683">
                  <c:v>0.77686779207755308</c:v>
                </c:pt>
                <c:pt idx="3684">
                  <c:v>0.7767842219622263</c:v>
                </c:pt>
                <c:pt idx="3685">
                  <c:v>0.77670065184689951</c:v>
                </c:pt>
                <c:pt idx="3686">
                  <c:v>0.77661708173157273</c:v>
                </c:pt>
                <c:pt idx="3687">
                  <c:v>0.77661708173157273</c:v>
                </c:pt>
                <c:pt idx="3688">
                  <c:v>0.77653351161624606</c:v>
                </c:pt>
                <c:pt idx="3689">
                  <c:v>0.77644994150091928</c:v>
                </c:pt>
                <c:pt idx="3690">
                  <c:v>0.7763663713855925</c:v>
                </c:pt>
                <c:pt idx="3691">
                  <c:v>0.77628280127026572</c:v>
                </c:pt>
                <c:pt idx="3692">
                  <c:v>0.77619923115493905</c:v>
                </c:pt>
                <c:pt idx="3693">
                  <c:v>0.77611566103961227</c:v>
                </c:pt>
                <c:pt idx="3694">
                  <c:v>0.77611566103961227</c:v>
                </c:pt>
                <c:pt idx="3695">
                  <c:v>0.77611566103961227</c:v>
                </c:pt>
                <c:pt idx="3696">
                  <c:v>0.77603209092428549</c:v>
                </c:pt>
                <c:pt idx="3697">
                  <c:v>0.77594852080895871</c:v>
                </c:pt>
                <c:pt idx="3698">
                  <c:v>0.77586495069363193</c:v>
                </c:pt>
                <c:pt idx="3699">
                  <c:v>0.77586495069363193</c:v>
                </c:pt>
                <c:pt idx="3700">
                  <c:v>0.77586495069363193</c:v>
                </c:pt>
                <c:pt idx="3701">
                  <c:v>0.77578138057830515</c:v>
                </c:pt>
                <c:pt idx="3702">
                  <c:v>0.77569781046297848</c:v>
                </c:pt>
                <c:pt idx="3703">
                  <c:v>0.77569781046297848</c:v>
                </c:pt>
                <c:pt idx="3704">
                  <c:v>0.7756142403476517</c:v>
                </c:pt>
                <c:pt idx="3705">
                  <c:v>0.77553067023232491</c:v>
                </c:pt>
                <c:pt idx="3706">
                  <c:v>0.77544710011699813</c:v>
                </c:pt>
                <c:pt idx="3707">
                  <c:v>0.77544710011699813</c:v>
                </c:pt>
                <c:pt idx="3708">
                  <c:v>0.77544710011699813</c:v>
                </c:pt>
                <c:pt idx="3709">
                  <c:v>0.77536353000167146</c:v>
                </c:pt>
                <c:pt idx="3710">
                  <c:v>0.77536353000167146</c:v>
                </c:pt>
                <c:pt idx="3711">
                  <c:v>0.77527995988634468</c:v>
                </c:pt>
                <c:pt idx="3712">
                  <c:v>0.7751963897710179</c:v>
                </c:pt>
                <c:pt idx="3713">
                  <c:v>0.7751963897710179</c:v>
                </c:pt>
                <c:pt idx="3714">
                  <c:v>0.77511281965569112</c:v>
                </c:pt>
                <c:pt idx="3715">
                  <c:v>0.77511281965569112</c:v>
                </c:pt>
                <c:pt idx="3716">
                  <c:v>0.77502924954036434</c:v>
                </c:pt>
                <c:pt idx="3717">
                  <c:v>0.77502924954036434</c:v>
                </c:pt>
                <c:pt idx="3718">
                  <c:v>0.77494567942503756</c:v>
                </c:pt>
                <c:pt idx="3719">
                  <c:v>0.77486210930971078</c:v>
                </c:pt>
                <c:pt idx="3720">
                  <c:v>0.77486210930971078</c:v>
                </c:pt>
                <c:pt idx="3721">
                  <c:v>0.77477853919438411</c:v>
                </c:pt>
                <c:pt idx="3722">
                  <c:v>0.77469496907905733</c:v>
                </c:pt>
                <c:pt idx="3723">
                  <c:v>0.77461139896373055</c:v>
                </c:pt>
                <c:pt idx="3724">
                  <c:v>0.77461139896373055</c:v>
                </c:pt>
                <c:pt idx="3725">
                  <c:v>0.77452782884840388</c:v>
                </c:pt>
                <c:pt idx="3726">
                  <c:v>0.77452782884840388</c:v>
                </c:pt>
                <c:pt idx="3727">
                  <c:v>0.7744442587330771</c:v>
                </c:pt>
                <c:pt idx="3728">
                  <c:v>0.77436068861775031</c:v>
                </c:pt>
                <c:pt idx="3729">
                  <c:v>0.77436068861775031</c:v>
                </c:pt>
                <c:pt idx="3730">
                  <c:v>0.77436068861775031</c:v>
                </c:pt>
                <c:pt idx="3731">
                  <c:v>0.77436068861775031</c:v>
                </c:pt>
                <c:pt idx="3732">
                  <c:v>0.77427711850242353</c:v>
                </c:pt>
                <c:pt idx="3733">
                  <c:v>0.77419354838709675</c:v>
                </c:pt>
                <c:pt idx="3734">
                  <c:v>0.77410997827176997</c:v>
                </c:pt>
                <c:pt idx="3735">
                  <c:v>0.77402640815644319</c:v>
                </c:pt>
                <c:pt idx="3736">
                  <c:v>0.77394283804111652</c:v>
                </c:pt>
                <c:pt idx="3737">
                  <c:v>0.77385926792578974</c:v>
                </c:pt>
                <c:pt idx="3738">
                  <c:v>0.77377569781046296</c:v>
                </c:pt>
                <c:pt idx="3739">
                  <c:v>0.77377569781046296</c:v>
                </c:pt>
                <c:pt idx="3740">
                  <c:v>0.77369212769513618</c:v>
                </c:pt>
                <c:pt idx="3741">
                  <c:v>0.77369212769513618</c:v>
                </c:pt>
                <c:pt idx="3742">
                  <c:v>0.77360855757980951</c:v>
                </c:pt>
                <c:pt idx="3743">
                  <c:v>0.77352498746448273</c:v>
                </c:pt>
                <c:pt idx="3744">
                  <c:v>0.77352498746448273</c:v>
                </c:pt>
                <c:pt idx="3745">
                  <c:v>0.77352498746448273</c:v>
                </c:pt>
                <c:pt idx="3746">
                  <c:v>0.77344141734915595</c:v>
                </c:pt>
                <c:pt idx="3747">
                  <c:v>0.77344141734915595</c:v>
                </c:pt>
                <c:pt idx="3748">
                  <c:v>0.77344141734915595</c:v>
                </c:pt>
                <c:pt idx="3749">
                  <c:v>0.77335784723382917</c:v>
                </c:pt>
                <c:pt idx="3750">
                  <c:v>0.77327427711850238</c:v>
                </c:pt>
                <c:pt idx="3751">
                  <c:v>0.77327427711850238</c:v>
                </c:pt>
                <c:pt idx="3752">
                  <c:v>0.77327427711850238</c:v>
                </c:pt>
                <c:pt idx="3753">
                  <c:v>0.77327427711850238</c:v>
                </c:pt>
                <c:pt idx="3754">
                  <c:v>0.7731907070031756</c:v>
                </c:pt>
                <c:pt idx="3755">
                  <c:v>0.77310713688784893</c:v>
                </c:pt>
                <c:pt idx="3756">
                  <c:v>0.77302356677252215</c:v>
                </c:pt>
                <c:pt idx="3757">
                  <c:v>0.77302356677252215</c:v>
                </c:pt>
                <c:pt idx="3758">
                  <c:v>0.77302356677252215</c:v>
                </c:pt>
                <c:pt idx="3759">
                  <c:v>0.77293999665719537</c:v>
                </c:pt>
                <c:pt idx="3760">
                  <c:v>0.77293999665719537</c:v>
                </c:pt>
                <c:pt idx="3761">
                  <c:v>0.77293999665719537</c:v>
                </c:pt>
                <c:pt idx="3762">
                  <c:v>0.77293999665719537</c:v>
                </c:pt>
                <c:pt idx="3763">
                  <c:v>0.77285642654186859</c:v>
                </c:pt>
                <c:pt idx="3764">
                  <c:v>0.77285642654186859</c:v>
                </c:pt>
                <c:pt idx="3765">
                  <c:v>0.77277285642654192</c:v>
                </c:pt>
                <c:pt idx="3766">
                  <c:v>0.77268928631121514</c:v>
                </c:pt>
                <c:pt idx="3767">
                  <c:v>0.77260571619588836</c:v>
                </c:pt>
                <c:pt idx="3768">
                  <c:v>0.77252214608056158</c:v>
                </c:pt>
                <c:pt idx="3769">
                  <c:v>0.7724385759652348</c:v>
                </c:pt>
                <c:pt idx="3770">
                  <c:v>0.77235500584990802</c:v>
                </c:pt>
                <c:pt idx="3771">
                  <c:v>0.77235500584990802</c:v>
                </c:pt>
                <c:pt idx="3772">
                  <c:v>0.77227143573458135</c:v>
                </c:pt>
                <c:pt idx="3773">
                  <c:v>0.77218786561925457</c:v>
                </c:pt>
                <c:pt idx="3774">
                  <c:v>0.77210429550392778</c:v>
                </c:pt>
                <c:pt idx="3775">
                  <c:v>0.77210429550392778</c:v>
                </c:pt>
                <c:pt idx="3776">
                  <c:v>0.772020725388601</c:v>
                </c:pt>
                <c:pt idx="3777">
                  <c:v>0.77193715527327433</c:v>
                </c:pt>
                <c:pt idx="3778">
                  <c:v>0.77193715527327433</c:v>
                </c:pt>
                <c:pt idx="3779">
                  <c:v>0.77185358515794755</c:v>
                </c:pt>
                <c:pt idx="3780">
                  <c:v>0.77177001504262077</c:v>
                </c:pt>
                <c:pt idx="3781">
                  <c:v>0.77168644492729399</c:v>
                </c:pt>
                <c:pt idx="3782">
                  <c:v>0.77160287481196721</c:v>
                </c:pt>
                <c:pt idx="3783">
                  <c:v>0.77151930469664043</c:v>
                </c:pt>
                <c:pt idx="3784">
                  <c:v>0.77151930469664043</c:v>
                </c:pt>
                <c:pt idx="3785">
                  <c:v>0.77143573458131376</c:v>
                </c:pt>
                <c:pt idx="3786">
                  <c:v>0.77143573458131376</c:v>
                </c:pt>
                <c:pt idx="3787">
                  <c:v>0.77135216446598698</c:v>
                </c:pt>
                <c:pt idx="3788">
                  <c:v>0.7712685943506602</c:v>
                </c:pt>
                <c:pt idx="3789">
                  <c:v>0.77118502423533342</c:v>
                </c:pt>
                <c:pt idx="3790">
                  <c:v>0.77110145412000675</c:v>
                </c:pt>
                <c:pt idx="3791">
                  <c:v>0.77110145412000675</c:v>
                </c:pt>
                <c:pt idx="3792">
                  <c:v>0.77110145412000675</c:v>
                </c:pt>
                <c:pt idx="3793">
                  <c:v>0.77101788400467997</c:v>
                </c:pt>
                <c:pt idx="3794">
                  <c:v>0.77093431388935318</c:v>
                </c:pt>
                <c:pt idx="3795">
                  <c:v>0.7708507437740264</c:v>
                </c:pt>
                <c:pt idx="3796">
                  <c:v>0.7708507437740264</c:v>
                </c:pt>
                <c:pt idx="3797">
                  <c:v>0.77076717365869962</c:v>
                </c:pt>
                <c:pt idx="3798">
                  <c:v>0.77068360354337284</c:v>
                </c:pt>
                <c:pt idx="3799">
                  <c:v>0.77060003342804617</c:v>
                </c:pt>
                <c:pt idx="3800">
                  <c:v>0.77051646331271939</c:v>
                </c:pt>
                <c:pt idx="3801">
                  <c:v>0.77043289319739261</c:v>
                </c:pt>
                <c:pt idx="3802">
                  <c:v>0.77034932308206583</c:v>
                </c:pt>
                <c:pt idx="3803">
                  <c:v>0.77026575296673916</c:v>
                </c:pt>
                <c:pt idx="3804">
                  <c:v>0.77018218285141238</c:v>
                </c:pt>
                <c:pt idx="3805">
                  <c:v>0.7700986127360856</c:v>
                </c:pt>
                <c:pt idx="3806">
                  <c:v>0.77001504262075882</c:v>
                </c:pt>
                <c:pt idx="3807">
                  <c:v>0.76993147250543204</c:v>
                </c:pt>
                <c:pt idx="3808">
                  <c:v>0.76984790239010525</c:v>
                </c:pt>
                <c:pt idx="3809">
                  <c:v>0.76984790239010525</c:v>
                </c:pt>
                <c:pt idx="3810">
                  <c:v>0.76984790239010525</c:v>
                </c:pt>
                <c:pt idx="3811">
                  <c:v>0.76976433227477847</c:v>
                </c:pt>
                <c:pt idx="3812">
                  <c:v>0.76976433227477847</c:v>
                </c:pt>
                <c:pt idx="3813">
                  <c:v>0.7696807621594518</c:v>
                </c:pt>
                <c:pt idx="3814">
                  <c:v>0.76959719204412502</c:v>
                </c:pt>
                <c:pt idx="3815">
                  <c:v>0.76951362192879824</c:v>
                </c:pt>
                <c:pt idx="3816">
                  <c:v>0.76951362192879824</c:v>
                </c:pt>
                <c:pt idx="3817">
                  <c:v>0.76951362192879824</c:v>
                </c:pt>
                <c:pt idx="3818">
                  <c:v>0.76943005181347157</c:v>
                </c:pt>
                <c:pt idx="3819">
                  <c:v>0.76934648169814479</c:v>
                </c:pt>
                <c:pt idx="3820">
                  <c:v>0.76934648169814479</c:v>
                </c:pt>
                <c:pt idx="3821">
                  <c:v>0.76926291158281801</c:v>
                </c:pt>
                <c:pt idx="3822">
                  <c:v>0.76917934146749123</c:v>
                </c:pt>
                <c:pt idx="3823">
                  <c:v>0.76917934146749123</c:v>
                </c:pt>
                <c:pt idx="3824">
                  <c:v>0.76917934146749123</c:v>
                </c:pt>
                <c:pt idx="3825">
                  <c:v>0.76909577135216445</c:v>
                </c:pt>
                <c:pt idx="3826">
                  <c:v>0.76909577135216445</c:v>
                </c:pt>
                <c:pt idx="3827">
                  <c:v>0.76901220123683767</c:v>
                </c:pt>
                <c:pt idx="3828">
                  <c:v>0.76892863112151089</c:v>
                </c:pt>
                <c:pt idx="3829">
                  <c:v>0.76884506100618422</c:v>
                </c:pt>
                <c:pt idx="3830">
                  <c:v>0.76876149089085744</c:v>
                </c:pt>
                <c:pt idx="3831">
                  <c:v>0.76867792077553065</c:v>
                </c:pt>
                <c:pt idx="3832">
                  <c:v>0.76867792077553065</c:v>
                </c:pt>
                <c:pt idx="3833">
                  <c:v>0.76859435066020387</c:v>
                </c:pt>
                <c:pt idx="3834">
                  <c:v>0.7685107805448772</c:v>
                </c:pt>
                <c:pt idx="3835">
                  <c:v>0.76842721042955042</c:v>
                </c:pt>
                <c:pt idx="3836">
                  <c:v>0.76834364031422364</c:v>
                </c:pt>
                <c:pt idx="3837">
                  <c:v>0.76826007019889686</c:v>
                </c:pt>
                <c:pt idx="3838">
                  <c:v>0.76817650008357008</c:v>
                </c:pt>
                <c:pt idx="3839">
                  <c:v>0.7680929299682433</c:v>
                </c:pt>
                <c:pt idx="3840">
                  <c:v>0.76800935985291663</c:v>
                </c:pt>
                <c:pt idx="3841">
                  <c:v>0.76800935985291663</c:v>
                </c:pt>
                <c:pt idx="3842">
                  <c:v>0.76800935985291663</c:v>
                </c:pt>
                <c:pt idx="3843">
                  <c:v>0.76792578973758985</c:v>
                </c:pt>
                <c:pt idx="3844">
                  <c:v>0.76784221962226307</c:v>
                </c:pt>
                <c:pt idx="3845">
                  <c:v>0.76775864950693629</c:v>
                </c:pt>
                <c:pt idx="3846">
                  <c:v>0.76767507939160962</c:v>
                </c:pt>
                <c:pt idx="3847">
                  <c:v>0.76759150927628284</c:v>
                </c:pt>
                <c:pt idx="3848">
                  <c:v>0.76759150927628284</c:v>
                </c:pt>
                <c:pt idx="3849">
                  <c:v>0.76750793916095605</c:v>
                </c:pt>
                <c:pt idx="3850">
                  <c:v>0.76742436904562927</c:v>
                </c:pt>
                <c:pt idx="3851">
                  <c:v>0.76734079893030249</c:v>
                </c:pt>
                <c:pt idx="3852">
                  <c:v>0.76725722881497571</c:v>
                </c:pt>
                <c:pt idx="3853">
                  <c:v>0.76725722881497571</c:v>
                </c:pt>
                <c:pt idx="3854">
                  <c:v>0.76717365869964904</c:v>
                </c:pt>
                <c:pt idx="3855">
                  <c:v>0.76709008858432226</c:v>
                </c:pt>
                <c:pt idx="3856">
                  <c:v>0.76700651846899548</c:v>
                </c:pt>
                <c:pt idx="3857">
                  <c:v>0.7669229483536687</c:v>
                </c:pt>
                <c:pt idx="3858">
                  <c:v>0.76683937823834203</c:v>
                </c:pt>
                <c:pt idx="3859">
                  <c:v>0.76683937823834203</c:v>
                </c:pt>
                <c:pt idx="3860">
                  <c:v>0.76683937823834203</c:v>
                </c:pt>
                <c:pt idx="3861">
                  <c:v>0.76675580812301525</c:v>
                </c:pt>
                <c:pt idx="3862">
                  <c:v>0.76667223800768847</c:v>
                </c:pt>
                <c:pt idx="3863">
                  <c:v>0.76667223800768847</c:v>
                </c:pt>
                <c:pt idx="3864">
                  <c:v>0.76658866789236169</c:v>
                </c:pt>
                <c:pt idx="3865">
                  <c:v>0.76658866789236169</c:v>
                </c:pt>
                <c:pt idx="3866">
                  <c:v>0.7665050977770349</c:v>
                </c:pt>
                <c:pt idx="3867">
                  <c:v>0.7665050977770349</c:v>
                </c:pt>
                <c:pt idx="3868">
                  <c:v>0.76642152766170812</c:v>
                </c:pt>
                <c:pt idx="3869">
                  <c:v>0.76642152766170812</c:v>
                </c:pt>
                <c:pt idx="3870">
                  <c:v>0.76633795754638145</c:v>
                </c:pt>
                <c:pt idx="3871">
                  <c:v>0.76633795754638145</c:v>
                </c:pt>
                <c:pt idx="3872">
                  <c:v>0.76625438743105467</c:v>
                </c:pt>
                <c:pt idx="3873">
                  <c:v>0.76617081731572789</c:v>
                </c:pt>
                <c:pt idx="3874">
                  <c:v>0.76617081731572789</c:v>
                </c:pt>
                <c:pt idx="3875">
                  <c:v>0.76617081731572789</c:v>
                </c:pt>
                <c:pt idx="3876">
                  <c:v>0.76608724720040111</c:v>
                </c:pt>
                <c:pt idx="3877">
                  <c:v>0.76600367708507444</c:v>
                </c:pt>
                <c:pt idx="3878">
                  <c:v>0.76600367708507444</c:v>
                </c:pt>
                <c:pt idx="3879">
                  <c:v>0.76592010696974766</c:v>
                </c:pt>
                <c:pt idx="3880">
                  <c:v>0.76592010696974766</c:v>
                </c:pt>
                <c:pt idx="3881">
                  <c:v>0.76583653685442088</c:v>
                </c:pt>
                <c:pt idx="3882">
                  <c:v>0.7657529667390941</c:v>
                </c:pt>
                <c:pt idx="3883">
                  <c:v>0.7657529667390941</c:v>
                </c:pt>
                <c:pt idx="3884">
                  <c:v>0.76566939662376732</c:v>
                </c:pt>
                <c:pt idx="3885">
                  <c:v>0.76558582650844054</c:v>
                </c:pt>
                <c:pt idx="3886">
                  <c:v>0.76550225639311376</c:v>
                </c:pt>
                <c:pt idx="3887">
                  <c:v>0.76541868627778709</c:v>
                </c:pt>
                <c:pt idx="3888">
                  <c:v>0.7653351161624603</c:v>
                </c:pt>
                <c:pt idx="3889">
                  <c:v>0.76525154604713352</c:v>
                </c:pt>
                <c:pt idx="3890">
                  <c:v>0.76516797593180685</c:v>
                </c:pt>
                <c:pt idx="3891">
                  <c:v>0.76508440581648007</c:v>
                </c:pt>
                <c:pt idx="3892">
                  <c:v>0.76500083570115329</c:v>
                </c:pt>
                <c:pt idx="3893">
                  <c:v>0.76500083570115329</c:v>
                </c:pt>
                <c:pt idx="3894">
                  <c:v>0.76500083570115329</c:v>
                </c:pt>
                <c:pt idx="3895">
                  <c:v>0.76500083570115329</c:v>
                </c:pt>
                <c:pt idx="3896">
                  <c:v>0.76491726558582651</c:v>
                </c:pt>
                <c:pt idx="3897">
                  <c:v>0.76483369547049973</c:v>
                </c:pt>
                <c:pt idx="3898">
                  <c:v>0.76483369547049973</c:v>
                </c:pt>
                <c:pt idx="3899">
                  <c:v>0.76483369547049973</c:v>
                </c:pt>
                <c:pt idx="3900">
                  <c:v>0.76475012535517295</c:v>
                </c:pt>
                <c:pt idx="3901">
                  <c:v>0.76466655523984617</c:v>
                </c:pt>
                <c:pt idx="3902">
                  <c:v>0.76466655523984617</c:v>
                </c:pt>
                <c:pt idx="3903">
                  <c:v>0.7645829851245195</c:v>
                </c:pt>
                <c:pt idx="3904">
                  <c:v>0.76449941500919272</c:v>
                </c:pt>
                <c:pt idx="3905">
                  <c:v>0.76441584489386594</c:v>
                </c:pt>
                <c:pt idx="3906">
                  <c:v>0.76433227477853916</c:v>
                </c:pt>
                <c:pt idx="3907">
                  <c:v>0.76433227477853916</c:v>
                </c:pt>
                <c:pt idx="3908">
                  <c:v>0.76433227477853916</c:v>
                </c:pt>
                <c:pt idx="3909">
                  <c:v>0.76433227477853916</c:v>
                </c:pt>
                <c:pt idx="3910">
                  <c:v>0.76433227477853916</c:v>
                </c:pt>
                <c:pt idx="3911">
                  <c:v>0.76424870466321249</c:v>
                </c:pt>
                <c:pt idx="3912">
                  <c:v>0.76424870466321249</c:v>
                </c:pt>
                <c:pt idx="3913">
                  <c:v>0.7641651345478857</c:v>
                </c:pt>
                <c:pt idx="3914">
                  <c:v>0.76408156443255892</c:v>
                </c:pt>
                <c:pt idx="3915">
                  <c:v>0.76399799431723214</c:v>
                </c:pt>
                <c:pt idx="3916">
                  <c:v>0.76391442420190536</c:v>
                </c:pt>
                <c:pt idx="3917">
                  <c:v>0.76383085408657858</c:v>
                </c:pt>
                <c:pt idx="3918">
                  <c:v>0.76374728397125191</c:v>
                </c:pt>
                <c:pt idx="3919">
                  <c:v>0.76366371385592513</c:v>
                </c:pt>
                <c:pt idx="3920">
                  <c:v>0.76358014374059835</c:v>
                </c:pt>
                <c:pt idx="3921">
                  <c:v>0.76349657362527157</c:v>
                </c:pt>
                <c:pt idx="3922">
                  <c:v>0.76349657362527157</c:v>
                </c:pt>
                <c:pt idx="3923">
                  <c:v>0.7634130035099449</c:v>
                </c:pt>
                <c:pt idx="3924">
                  <c:v>0.76332943339461812</c:v>
                </c:pt>
                <c:pt idx="3925">
                  <c:v>0.76332943339461812</c:v>
                </c:pt>
                <c:pt idx="3926">
                  <c:v>0.76332943339461812</c:v>
                </c:pt>
                <c:pt idx="3927">
                  <c:v>0.76324586327929134</c:v>
                </c:pt>
                <c:pt idx="3928">
                  <c:v>0.76324586327929134</c:v>
                </c:pt>
                <c:pt idx="3929">
                  <c:v>0.76316229316396456</c:v>
                </c:pt>
                <c:pt idx="3930">
                  <c:v>0.76316229316396456</c:v>
                </c:pt>
                <c:pt idx="3931">
                  <c:v>0.76307872304863777</c:v>
                </c:pt>
                <c:pt idx="3932">
                  <c:v>0.76307872304863777</c:v>
                </c:pt>
                <c:pt idx="3933">
                  <c:v>0.76299515293331099</c:v>
                </c:pt>
                <c:pt idx="3934">
                  <c:v>0.76291158281798432</c:v>
                </c:pt>
                <c:pt idx="3935">
                  <c:v>0.76282801270265754</c:v>
                </c:pt>
                <c:pt idx="3936">
                  <c:v>0.76274444258733076</c:v>
                </c:pt>
                <c:pt idx="3937">
                  <c:v>0.76266087247200398</c:v>
                </c:pt>
                <c:pt idx="3938">
                  <c:v>0.76257730235667731</c:v>
                </c:pt>
                <c:pt idx="3939">
                  <c:v>0.76249373224135053</c:v>
                </c:pt>
                <c:pt idx="3940">
                  <c:v>0.76241016212602375</c:v>
                </c:pt>
                <c:pt idx="3941">
                  <c:v>0.76232659201069697</c:v>
                </c:pt>
                <c:pt idx="3942">
                  <c:v>0.76224302189537019</c:v>
                </c:pt>
                <c:pt idx="3943">
                  <c:v>0.76215945178004341</c:v>
                </c:pt>
                <c:pt idx="3944">
                  <c:v>0.76215945178004341</c:v>
                </c:pt>
                <c:pt idx="3945">
                  <c:v>0.76207588166471674</c:v>
                </c:pt>
                <c:pt idx="3946">
                  <c:v>0.76199231154938996</c:v>
                </c:pt>
                <c:pt idx="3947">
                  <c:v>0.76199231154938996</c:v>
                </c:pt>
                <c:pt idx="3948">
                  <c:v>0.76190874143406317</c:v>
                </c:pt>
                <c:pt idx="3949">
                  <c:v>0.76182517131873639</c:v>
                </c:pt>
                <c:pt idx="3950">
                  <c:v>0.76182517131873639</c:v>
                </c:pt>
                <c:pt idx="3951">
                  <c:v>0.76174160120340972</c:v>
                </c:pt>
                <c:pt idx="3952">
                  <c:v>0.76174160120340972</c:v>
                </c:pt>
                <c:pt idx="3953">
                  <c:v>0.76165803108808294</c:v>
                </c:pt>
                <c:pt idx="3954">
                  <c:v>0.76165803108808294</c:v>
                </c:pt>
                <c:pt idx="3955">
                  <c:v>0.76165803108808294</c:v>
                </c:pt>
                <c:pt idx="3956">
                  <c:v>0.76157446097275616</c:v>
                </c:pt>
                <c:pt idx="3957">
                  <c:v>0.76149089085742938</c:v>
                </c:pt>
                <c:pt idx="3958">
                  <c:v>0.7614073207421026</c:v>
                </c:pt>
                <c:pt idx="3959">
                  <c:v>0.76132375062677582</c:v>
                </c:pt>
                <c:pt idx="3960">
                  <c:v>0.76132375062677582</c:v>
                </c:pt>
                <c:pt idx="3961">
                  <c:v>0.76132375062677582</c:v>
                </c:pt>
                <c:pt idx="3962">
                  <c:v>0.76124018051144904</c:v>
                </c:pt>
                <c:pt idx="3963">
                  <c:v>0.76124018051144904</c:v>
                </c:pt>
                <c:pt idx="3964">
                  <c:v>0.76124018051144904</c:v>
                </c:pt>
                <c:pt idx="3965">
                  <c:v>0.76124018051144904</c:v>
                </c:pt>
                <c:pt idx="3966">
                  <c:v>0.76124018051144904</c:v>
                </c:pt>
                <c:pt idx="3967">
                  <c:v>0.76115661039612237</c:v>
                </c:pt>
                <c:pt idx="3968">
                  <c:v>0.76107304028079559</c:v>
                </c:pt>
                <c:pt idx="3969">
                  <c:v>0.76098947016546881</c:v>
                </c:pt>
                <c:pt idx="3970">
                  <c:v>0.76098947016546881</c:v>
                </c:pt>
                <c:pt idx="3971">
                  <c:v>0.76090590005014214</c:v>
                </c:pt>
                <c:pt idx="3972">
                  <c:v>0.76082232993481536</c:v>
                </c:pt>
                <c:pt idx="3973">
                  <c:v>0.76082232993481536</c:v>
                </c:pt>
                <c:pt idx="3974">
                  <c:v>0.76073875981948857</c:v>
                </c:pt>
                <c:pt idx="3975">
                  <c:v>0.76073875981948857</c:v>
                </c:pt>
                <c:pt idx="3976">
                  <c:v>0.76065518970416179</c:v>
                </c:pt>
                <c:pt idx="3977">
                  <c:v>0.76065518970416179</c:v>
                </c:pt>
                <c:pt idx="3978">
                  <c:v>0.76057161958883501</c:v>
                </c:pt>
                <c:pt idx="3979">
                  <c:v>0.76048804947350823</c:v>
                </c:pt>
                <c:pt idx="3980">
                  <c:v>0.76040447935818145</c:v>
                </c:pt>
                <c:pt idx="3981">
                  <c:v>0.76040447935818145</c:v>
                </c:pt>
                <c:pt idx="3982">
                  <c:v>0.76032090924285478</c:v>
                </c:pt>
                <c:pt idx="3983">
                  <c:v>0.760237339127528</c:v>
                </c:pt>
                <c:pt idx="3984">
                  <c:v>0.760237339127528</c:v>
                </c:pt>
                <c:pt idx="3985">
                  <c:v>0.76015376901220122</c:v>
                </c:pt>
                <c:pt idx="3986">
                  <c:v>0.76007019889687444</c:v>
                </c:pt>
                <c:pt idx="3987">
                  <c:v>0.76007019889687444</c:v>
                </c:pt>
                <c:pt idx="3988">
                  <c:v>0.75998662878154777</c:v>
                </c:pt>
                <c:pt idx="3989">
                  <c:v>0.75990305866622099</c:v>
                </c:pt>
                <c:pt idx="3990">
                  <c:v>0.75981948855089421</c:v>
                </c:pt>
                <c:pt idx="3991">
                  <c:v>0.75973591843556743</c:v>
                </c:pt>
                <c:pt idx="3992">
                  <c:v>0.75965234832024064</c:v>
                </c:pt>
                <c:pt idx="3993">
                  <c:v>0.75965234832024064</c:v>
                </c:pt>
                <c:pt idx="3994">
                  <c:v>0.75956877820491386</c:v>
                </c:pt>
                <c:pt idx="3995">
                  <c:v>0.75956877820491386</c:v>
                </c:pt>
                <c:pt idx="3996">
                  <c:v>0.75948520808958719</c:v>
                </c:pt>
                <c:pt idx="3997">
                  <c:v>0.75948520808958719</c:v>
                </c:pt>
                <c:pt idx="3998">
                  <c:v>0.75940163797426041</c:v>
                </c:pt>
                <c:pt idx="3999">
                  <c:v>0.75931806785893363</c:v>
                </c:pt>
                <c:pt idx="4000">
                  <c:v>0.75931806785893363</c:v>
                </c:pt>
                <c:pt idx="4001">
                  <c:v>0.75931806785893363</c:v>
                </c:pt>
                <c:pt idx="4002">
                  <c:v>0.75923449774360685</c:v>
                </c:pt>
                <c:pt idx="4003">
                  <c:v>0.75923449774360685</c:v>
                </c:pt>
                <c:pt idx="4004">
                  <c:v>0.75915092762828018</c:v>
                </c:pt>
                <c:pt idx="4005">
                  <c:v>0.7590673575129534</c:v>
                </c:pt>
                <c:pt idx="4006">
                  <c:v>0.7590673575129534</c:v>
                </c:pt>
                <c:pt idx="4007">
                  <c:v>0.75898378739762662</c:v>
                </c:pt>
                <c:pt idx="4008">
                  <c:v>0.75898378739762662</c:v>
                </c:pt>
                <c:pt idx="4009">
                  <c:v>0.75898378739762662</c:v>
                </c:pt>
                <c:pt idx="4010">
                  <c:v>0.75898378739762662</c:v>
                </c:pt>
                <c:pt idx="4011">
                  <c:v>0.75890021728229984</c:v>
                </c:pt>
                <c:pt idx="4012">
                  <c:v>0.75890021728229984</c:v>
                </c:pt>
                <c:pt idx="4013">
                  <c:v>0.75881664716697306</c:v>
                </c:pt>
                <c:pt idx="4014">
                  <c:v>0.75873307705164628</c:v>
                </c:pt>
                <c:pt idx="4015">
                  <c:v>0.75873307705164628</c:v>
                </c:pt>
                <c:pt idx="4016">
                  <c:v>0.75864950693631961</c:v>
                </c:pt>
                <c:pt idx="4017">
                  <c:v>0.75856593682099283</c:v>
                </c:pt>
                <c:pt idx="4018">
                  <c:v>0.75848236670566604</c:v>
                </c:pt>
                <c:pt idx="4019">
                  <c:v>0.75848236670566604</c:v>
                </c:pt>
                <c:pt idx="4020">
                  <c:v>0.75839879659033926</c:v>
                </c:pt>
                <c:pt idx="4021">
                  <c:v>0.75831522647501259</c:v>
                </c:pt>
                <c:pt idx="4022">
                  <c:v>0.75823165635968581</c:v>
                </c:pt>
                <c:pt idx="4023">
                  <c:v>0.75823165635968581</c:v>
                </c:pt>
                <c:pt idx="4024">
                  <c:v>0.75814808624435903</c:v>
                </c:pt>
                <c:pt idx="4025">
                  <c:v>0.75814808624435903</c:v>
                </c:pt>
                <c:pt idx="4026">
                  <c:v>0.75806451612903225</c:v>
                </c:pt>
                <c:pt idx="4027">
                  <c:v>0.75798094601370547</c:v>
                </c:pt>
                <c:pt idx="4028">
                  <c:v>0.75789737589837869</c:v>
                </c:pt>
                <c:pt idx="4029">
                  <c:v>0.75789737589837869</c:v>
                </c:pt>
                <c:pt idx="4030">
                  <c:v>0.75789737589837869</c:v>
                </c:pt>
                <c:pt idx="4031">
                  <c:v>0.75781380578305202</c:v>
                </c:pt>
                <c:pt idx="4032">
                  <c:v>0.75773023566772524</c:v>
                </c:pt>
                <c:pt idx="4033">
                  <c:v>0.75773023566772524</c:v>
                </c:pt>
                <c:pt idx="4034">
                  <c:v>0.75773023566772524</c:v>
                </c:pt>
                <c:pt idx="4035">
                  <c:v>0.75764666555239846</c:v>
                </c:pt>
                <c:pt idx="4036">
                  <c:v>0.75756309543707168</c:v>
                </c:pt>
                <c:pt idx="4037">
                  <c:v>0.75747952532174501</c:v>
                </c:pt>
                <c:pt idx="4038">
                  <c:v>0.75747952532174501</c:v>
                </c:pt>
                <c:pt idx="4039">
                  <c:v>0.75739595520641823</c:v>
                </c:pt>
                <c:pt idx="4040">
                  <c:v>0.75731238509109144</c:v>
                </c:pt>
                <c:pt idx="4041">
                  <c:v>0.75722881497576466</c:v>
                </c:pt>
                <c:pt idx="4042">
                  <c:v>0.75714524486043788</c:v>
                </c:pt>
                <c:pt idx="4043">
                  <c:v>0.75714524486043788</c:v>
                </c:pt>
                <c:pt idx="4044">
                  <c:v>0.7570616747451111</c:v>
                </c:pt>
                <c:pt idx="4045">
                  <c:v>0.7570616747451111</c:v>
                </c:pt>
                <c:pt idx="4046">
                  <c:v>0.7570616747451111</c:v>
                </c:pt>
                <c:pt idx="4047">
                  <c:v>0.75697810462978432</c:v>
                </c:pt>
                <c:pt idx="4048">
                  <c:v>0.75697810462978432</c:v>
                </c:pt>
                <c:pt idx="4049">
                  <c:v>0.75689453451445765</c:v>
                </c:pt>
                <c:pt idx="4050">
                  <c:v>0.75689453451445765</c:v>
                </c:pt>
                <c:pt idx="4051">
                  <c:v>0.75681096439913087</c:v>
                </c:pt>
                <c:pt idx="4052">
                  <c:v>0.75681096439913087</c:v>
                </c:pt>
                <c:pt idx="4053">
                  <c:v>0.75672739428380409</c:v>
                </c:pt>
                <c:pt idx="4054">
                  <c:v>0.75664382416847742</c:v>
                </c:pt>
                <c:pt idx="4055">
                  <c:v>0.75656025405315064</c:v>
                </c:pt>
                <c:pt idx="4056">
                  <c:v>0.75656025405315064</c:v>
                </c:pt>
                <c:pt idx="4057">
                  <c:v>0.75647668393782386</c:v>
                </c:pt>
                <c:pt idx="4058">
                  <c:v>0.75647668393782386</c:v>
                </c:pt>
                <c:pt idx="4059">
                  <c:v>0.75647668393782386</c:v>
                </c:pt>
                <c:pt idx="4060">
                  <c:v>0.75639311382249708</c:v>
                </c:pt>
                <c:pt idx="4061">
                  <c:v>0.75639311382249708</c:v>
                </c:pt>
                <c:pt idx="4062">
                  <c:v>0.7563095437071703</c:v>
                </c:pt>
                <c:pt idx="4063">
                  <c:v>0.75622597359184351</c:v>
                </c:pt>
                <c:pt idx="4064">
                  <c:v>0.75622597359184351</c:v>
                </c:pt>
                <c:pt idx="4065">
                  <c:v>0.75614240347651673</c:v>
                </c:pt>
                <c:pt idx="4066">
                  <c:v>0.75605883336119006</c:v>
                </c:pt>
                <c:pt idx="4067">
                  <c:v>0.75597526324586328</c:v>
                </c:pt>
                <c:pt idx="4068">
                  <c:v>0.7558916931305365</c:v>
                </c:pt>
                <c:pt idx="4069">
                  <c:v>0.7558916931305365</c:v>
                </c:pt>
                <c:pt idx="4070">
                  <c:v>0.75580812301520972</c:v>
                </c:pt>
                <c:pt idx="4071">
                  <c:v>0.75572455289988305</c:v>
                </c:pt>
                <c:pt idx="4072">
                  <c:v>0.75572455289988305</c:v>
                </c:pt>
                <c:pt idx="4073">
                  <c:v>0.75572455289988305</c:v>
                </c:pt>
                <c:pt idx="4074">
                  <c:v>0.75564098278455627</c:v>
                </c:pt>
                <c:pt idx="4075">
                  <c:v>0.75564098278455627</c:v>
                </c:pt>
                <c:pt idx="4076">
                  <c:v>0.75564098278455627</c:v>
                </c:pt>
                <c:pt idx="4077">
                  <c:v>0.75564098278455627</c:v>
                </c:pt>
                <c:pt idx="4078">
                  <c:v>0.75555741266922949</c:v>
                </c:pt>
                <c:pt idx="4079">
                  <c:v>0.75547384255390271</c:v>
                </c:pt>
                <c:pt idx="4080">
                  <c:v>0.75539027243857593</c:v>
                </c:pt>
                <c:pt idx="4081">
                  <c:v>0.75539027243857593</c:v>
                </c:pt>
                <c:pt idx="4082">
                  <c:v>0.75539027243857593</c:v>
                </c:pt>
                <c:pt idx="4083">
                  <c:v>0.75530670232324915</c:v>
                </c:pt>
                <c:pt idx="4084">
                  <c:v>0.75522313220792248</c:v>
                </c:pt>
                <c:pt idx="4085">
                  <c:v>0.75522313220792248</c:v>
                </c:pt>
                <c:pt idx="4086">
                  <c:v>0.7551395620925957</c:v>
                </c:pt>
                <c:pt idx="4087">
                  <c:v>0.75505599197726891</c:v>
                </c:pt>
                <c:pt idx="4088">
                  <c:v>0.75497242186194213</c:v>
                </c:pt>
                <c:pt idx="4089">
                  <c:v>0.75497242186194213</c:v>
                </c:pt>
                <c:pt idx="4090">
                  <c:v>0.75497242186194213</c:v>
                </c:pt>
                <c:pt idx="4091">
                  <c:v>0.75488885174661546</c:v>
                </c:pt>
                <c:pt idx="4092">
                  <c:v>0.75480528163128868</c:v>
                </c:pt>
                <c:pt idx="4093">
                  <c:v>0.7547217115159619</c:v>
                </c:pt>
                <c:pt idx="4094">
                  <c:v>0.7547217115159619</c:v>
                </c:pt>
                <c:pt idx="4095">
                  <c:v>0.7547217115159619</c:v>
                </c:pt>
                <c:pt idx="4096">
                  <c:v>0.7547217115159619</c:v>
                </c:pt>
                <c:pt idx="4097">
                  <c:v>0.75463814140063512</c:v>
                </c:pt>
                <c:pt idx="4098">
                  <c:v>0.75455457128530834</c:v>
                </c:pt>
                <c:pt idx="4099">
                  <c:v>0.75447100116998156</c:v>
                </c:pt>
                <c:pt idx="4100">
                  <c:v>0.75438743105465489</c:v>
                </c:pt>
                <c:pt idx="4101">
                  <c:v>0.75430386093932811</c:v>
                </c:pt>
                <c:pt idx="4102">
                  <c:v>0.75430386093932811</c:v>
                </c:pt>
                <c:pt idx="4103">
                  <c:v>0.75430386093932811</c:v>
                </c:pt>
                <c:pt idx="4104">
                  <c:v>0.75422029082400133</c:v>
                </c:pt>
                <c:pt idx="4105">
                  <c:v>0.75422029082400133</c:v>
                </c:pt>
                <c:pt idx="4106">
                  <c:v>0.75413672070867455</c:v>
                </c:pt>
                <c:pt idx="4107">
                  <c:v>0.75405315059334788</c:v>
                </c:pt>
                <c:pt idx="4108">
                  <c:v>0.75405315059334788</c:v>
                </c:pt>
                <c:pt idx="4109">
                  <c:v>0.7539695804780211</c:v>
                </c:pt>
                <c:pt idx="4110">
                  <c:v>0.7539695804780211</c:v>
                </c:pt>
                <c:pt idx="4111">
                  <c:v>0.7539695804780211</c:v>
                </c:pt>
                <c:pt idx="4112">
                  <c:v>0.7539695804780211</c:v>
                </c:pt>
                <c:pt idx="4113">
                  <c:v>0.75388601036269431</c:v>
                </c:pt>
                <c:pt idx="4114">
                  <c:v>0.75380244024736753</c:v>
                </c:pt>
                <c:pt idx="4115">
                  <c:v>0.75371887013204075</c:v>
                </c:pt>
                <c:pt idx="4116">
                  <c:v>0.75363530001671397</c:v>
                </c:pt>
                <c:pt idx="4117">
                  <c:v>0.7535517299013873</c:v>
                </c:pt>
                <c:pt idx="4118">
                  <c:v>0.7535517299013873</c:v>
                </c:pt>
                <c:pt idx="4119">
                  <c:v>0.75346815978606052</c:v>
                </c:pt>
                <c:pt idx="4120">
                  <c:v>0.75338458967073374</c:v>
                </c:pt>
                <c:pt idx="4121">
                  <c:v>0.75330101955540696</c:v>
                </c:pt>
                <c:pt idx="4122">
                  <c:v>0.75330101955540696</c:v>
                </c:pt>
                <c:pt idx="4123">
                  <c:v>0.75321744944008029</c:v>
                </c:pt>
                <c:pt idx="4124">
                  <c:v>0.75313387932475351</c:v>
                </c:pt>
                <c:pt idx="4125">
                  <c:v>0.75305030920942673</c:v>
                </c:pt>
                <c:pt idx="4126">
                  <c:v>0.75305030920942673</c:v>
                </c:pt>
                <c:pt idx="4127">
                  <c:v>0.75296673909409995</c:v>
                </c:pt>
                <c:pt idx="4128">
                  <c:v>0.75288316897877317</c:v>
                </c:pt>
                <c:pt idx="4129">
                  <c:v>0.75279959886344638</c:v>
                </c:pt>
                <c:pt idx="4130">
                  <c:v>0.75279959886344638</c:v>
                </c:pt>
                <c:pt idx="4131">
                  <c:v>0.7527160287481196</c:v>
                </c:pt>
                <c:pt idx="4132">
                  <c:v>0.75263245863279293</c:v>
                </c:pt>
                <c:pt idx="4133">
                  <c:v>0.75254888851746615</c:v>
                </c:pt>
                <c:pt idx="4134">
                  <c:v>0.75254888851746615</c:v>
                </c:pt>
                <c:pt idx="4135">
                  <c:v>0.75246531840213937</c:v>
                </c:pt>
                <c:pt idx="4136">
                  <c:v>0.7523817482868127</c:v>
                </c:pt>
                <c:pt idx="4137">
                  <c:v>0.75229817817148592</c:v>
                </c:pt>
                <c:pt idx="4138">
                  <c:v>0.75221460805615914</c:v>
                </c:pt>
                <c:pt idx="4139">
                  <c:v>0.75221460805615914</c:v>
                </c:pt>
                <c:pt idx="4140">
                  <c:v>0.75221460805615914</c:v>
                </c:pt>
                <c:pt idx="4141">
                  <c:v>0.75213103794083236</c:v>
                </c:pt>
                <c:pt idx="4142">
                  <c:v>0.75204746782550558</c:v>
                </c:pt>
                <c:pt idx="4143">
                  <c:v>0.7519638977101788</c:v>
                </c:pt>
                <c:pt idx="4144">
                  <c:v>0.7519638977101788</c:v>
                </c:pt>
                <c:pt idx="4145">
                  <c:v>0.75188032759485202</c:v>
                </c:pt>
                <c:pt idx="4146">
                  <c:v>0.75179675747952535</c:v>
                </c:pt>
                <c:pt idx="4147">
                  <c:v>0.75171318736419857</c:v>
                </c:pt>
                <c:pt idx="4148">
                  <c:v>0.75162961724887178</c:v>
                </c:pt>
                <c:pt idx="4149">
                  <c:v>0.751546047133545</c:v>
                </c:pt>
                <c:pt idx="4150">
                  <c:v>0.751546047133545</c:v>
                </c:pt>
                <c:pt idx="4151">
                  <c:v>0.751546047133545</c:v>
                </c:pt>
                <c:pt idx="4152">
                  <c:v>0.751546047133545</c:v>
                </c:pt>
                <c:pt idx="4153">
                  <c:v>0.751546047133545</c:v>
                </c:pt>
                <c:pt idx="4154">
                  <c:v>0.751546047133545</c:v>
                </c:pt>
                <c:pt idx="4155">
                  <c:v>0.75146247701821833</c:v>
                </c:pt>
                <c:pt idx="4156">
                  <c:v>0.75137890690289155</c:v>
                </c:pt>
                <c:pt idx="4157">
                  <c:v>0.75129533678756477</c:v>
                </c:pt>
                <c:pt idx="4158">
                  <c:v>0.75121176667223799</c:v>
                </c:pt>
                <c:pt idx="4159">
                  <c:v>0.75112819655691121</c:v>
                </c:pt>
                <c:pt idx="4160">
                  <c:v>0.75104462644158443</c:v>
                </c:pt>
                <c:pt idx="4161">
                  <c:v>0.75104462644158443</c:v>
                </c:pt>
                <c:pt idx="4162">
                  <c:v>0.75096105632625776</c:v>
                </c:pt>
                <c:pt idx="4163">
                  <c:v>0.75096105632625776</c:v>
                </c:pt>
                <c:pt idx="4164">
                  <c:v>0.75096105632625776</c:v>
                </c:pt>
                <c:pt idx="4165">
                  <c:v>0.75087748621093098</c:v>
                </c:pt>
                <c:pt idx="4166">
                  <c:v>0.75087748621093098</c:v>
                </c:pt>
                <c:pt idx="4167">
                  <c:v>0.75087748621093098</c:v>
                </c:pt>
                <c:pt idx="4168">
                  <c:v>0.7507939160956042</c:v>
                </c:pt>
                <c:pt idx="4169">
                  <c:v>0.75071034598027742</c:v>
                </c:pt>
                <c:pt idx="4170">
                  <c:v>0.75071034598027742</c:v>
                </c:pt>
                <c:pt idx="4171">
                  <c:v>0.75071034598027742</c:v>
                </c:pt>
                <c:pt idx="4172">
                  <c:v>0.75062677586495075</c:v>
                </c:pt>
                <c:pt idx="4173">
                  <c:v>0.75062677586495075</c:v>
                </c:pt>
                <c:pt idx="4174">
                  <c:v>0.75054320574962397</c:v>
                </c:pt>
                <c:pt idx="4175">
                  <c:v>0.75045963563429718</c:v>
                </c:pt>
                <c:pt idx="4176">
                  <c:v>0.7503760655189704</c:v>
                </c:pt>
                <c:pt idx="4177">
                  <c:v>0.75029249540364362</c:v>
                </c:pt>
                <c:pt idx="4178">
                  <c:v>0.75020892528831684</c:v>
                </c:pt>
                <c:pt idx="4179">
                  <c:v>0.75012535517299017</c:v>
                </c:pt>
                <c:pt idx="4180">
                  <c:v>0.75004178505766339</c:v>
                </c:pt>
                <c:pt idx="4181">
                  <c:v>0.74995821494233661</c:v>
                </c:pt>
                <c:pt idx="4182">
                  <c:v>0.74987464482700994</c:v>
                </c:pt>
                <c:pt idx="4183">
                  <c:v>0.74979107471168316</c:v>
                </c:pt>
                <c:pt idx="4184">
                  <c:v>0.74979107471168316</c:v>
                </c:pt>
                <c:pt idx="4185">
                  <c:v>0.74970750459635638</c:v>
                </c:pt>
                <c:pt idx="4186">
                  <c:v>0.74970750459635638</c:v>
                </c:pt>
                <c:pt idx="4187">
                  <c:v>0.7496239344810296</c:v>
                </c:pt>
                <c:pt idx="4188">
                  <c:v>0.7496239344810296</c:v>
                </c:pt>
                <c:pt idx="4189">
                  <c:v>0.74954036436570282</c:v>
                </c:pt>
                <c:pt idx="4190">
                  <c:v>0.74945679425037603</c:v>
                </c:pt>
                <c:pt idx="4191">
                  <c:v>0.74937322413504925</c:v>
                </c:pt>
                <c:pt idx="4192">
                  <c:v>0.74928965401972247</c:v>
                </c:pt>
                <c:pt idx="4193">
                  <c:v>0.74928965401972247</c:v>
                </c:pt>
                <c:pt idx="4194">
                  <c:v>0.74928965401972247</c:v>
                </c:pt>
                <c:pt idx="4195">
                  <c:v>0.7492060839043958</c:v>
                </c:pt>
                <c:pt idx="4196">
                  <c:v>0.7492060839043958</c:v>
                </c:pt>
                <c:pt idx="4197">
                  <c:v>0.74912251378906902</c:v>
                </c:pt>
                <c:pt idx="4198">
                  <c:v>0.74903894367374235</c:v>
                </c:pt>
                <c:pt idx="4199">
                  <c:v>0.74895537355841557</c:v>
                </c:pt>
                <c:pt idx="4200">
                  <c:v>0.74887180344308879</c:v>
                </c:pt>
                <c:pt idx="4201">
                  <c:v>0.74878823332776201</c:v>
                </c:pt>
                <c:pt idx="4202">
                  <c:v>0.74878823332776201</c:v>
                </c:pt>
                <c:pt idx="4203">
                  <c:v>0.74870466321243523</c:v>
                </c:pt>
                <c:pt idx="4204">
                  <c:v>0.74862109309710845</c:v>
                </c:pt>
                <c:pt idx="4205">
                  <c:v>0.74853752298178167</c:v>
                </c:pt>
                <c:pt idx="4206">
                  <c:v>0.74845395286645489</c:v>
                </c:pt>
                <c:pt idx="4207">
                  <c:v>0.74837038275112822</c:v>
                </c:pt>
                <c:pt idx="4208">
                  <c:v>0.74828681263580143</c:v>
                </c:pt>
                <c:pt idx="4209">
                  <c:v>0.74820324252047465</c:v>
                </c:pt>
                <c:pt idx="4210">
                  <c:v>0.74820324252047465</c:v>
                </c:pt>
                <c:pt idx="4211">
                  <c:v>0.74811967240514798</c:v>
                </c:pt>
                <c:pt idx="4212">
                  <c:v>0.74811967240514798</c:v>
                </c:pt>
                <c:pt idx="4213">
                  <c:v>0.7480361022898212</c:v>
                </c:pt>
                <c:pt idx="4214">
                  <c:v>0.7480361022898212</c:v>
                </c:pt>
                <c:pt idx="4215">
                  <c:v>0.74795253217449442</c:v>
                </c:pt>
                <c:pt idx="4216">
                  <c:v>0.74786896205916764</c:v>
                </c:pt>
                <c:pt idx="4217">
                  <c:v>0.74778539194384086</c:v>
                </c:pt>
                <c:pt idx="4218">
                  <c:v>0.74778539194384086</c:v>
                </c:pt>
                <c:pt idx="4219">
                  <c:v>0.74770182182851408</c:v>
                </c:pt>
                <c:pt idx="4220">
                  <c:v>0.74770182182851408</c:v>
                </c:pt>
                <c:pt idx="4221">
                  <c:v>0.74770182182851408</c:v>
                </c:pt>
                <c:pt idx="4222">
                  <c:v>0.7476182517131873</c:v>
                </c:pt>
                <c:pt idx="4223">
                  <c:v>0.7476182517131873</c:v>
                </c:pt>
                <c:pt idx="4224">
                  <c:v>0.7476182517131873</c:v>
                </c:pt>
                <c:pt idx="4225">
                  <c:v>0.74753468159786063</c:v>
                </c:pt>
                <c:pt idx="4226">
                  <c:v>0.74753468159786063</c:v>
                </c:pt>
                <c:pt idx="4227">
                  <c:v>0.74753468159786063</c:v>
                </c:pt>
                <c:pt idx="4228">
                  <c:v>0.74745111148253385</c:v>
                </c:pt>
                <c:pt idx="4229">
                  <c:v>0.74736754136720707</c:v>
                </c:pt>
                <c:pt idx="4230">
                  <c:v>0.74736754136720707</c:v>
                </c:pt>
                <c:pt idx="4231">
                  <c:v>0.7472839712518804</c:v>
                </c:pt>
                <c:pt idx="4232">
                  <c:v>0.74720040113655362</c:v>
                </c:pt>
                <c:pt idx="4233">
                  <c:v>0.74711683102122683</c:v>
                </c:pt>
                <c:pt idx="4234">
                  <c:v>0.74703326090590005</c:v>
                </c:pt>
                <c:pt idx="4235">
                  <c:v>0.74694969079057327</c:v>
                </c:pt>
                <c:pt idx="4236">
                  <c:v>0.74694969079057327</c:v>
                </c:pt>
                <c:pt idx="4237">
                  <c:v>0.74686612067524649</c:v>
                </c:pt>
                <c:pt idx="4238">
                  <c:v>0.74678255055991971</c:v>
                </c:pt>
                <c:pt idx="4239">
                  <c:v>0.74669898044459304</c:v>
                </c:pt>
                <c:pt idx="4240">
                  <c:v>0.74661541032926626</c:v>
                </c:pt>
                <c:pt idx="4241">
                  <c:v>0.74653184021393948</c:v>
                </c:pt>
                <c:pt idx="4242">
                  <c:v>0.74653184021393948</c:v>
                </c:pt>
                <c:pt idx="4243">
                  <c:v>0.74653184021393948</c:v>
                </c:pt>
                <c:pt idx="4244">
                  <c:v>0.74644827009861281</c:v>
                </c:pt>
                <c:pt idx="4245">
                  <c:v>0.74636469998328603</c:v>
                </c:pt>
                <c:pt idx="4246">
                  <c:v>0.74628112986795925</c:v>
                </c:pt>
                <c:pt idx="4247">
                  <c:v>0.74628112986795925</c:v>
                </c:pt>
                <c:pt idx="4248">
                  <c:v>0.74619755975263247</c:v>
                </c:pt>
                <c:pt idx="4249">
                  <c:v>0.74611398963730569</c:v>
                </c:pt>
                <c:pt idx="4250">
                  <c:v>0.74611398963730569</c:v>
                </c:pt>
                <c:pt idx="4251">
                  <c:v>0.7460304195219789</c:v>
                </c:pt>
                <c:pt idx="4252">
                  <c:v>0.7460304195219789</c:v>
                </c:pt>
                <c:pt idx="4253">
                  <c:v>0.74594684940665212</c:v>
                </c:pt>
                <c:pt idx="4254">
                  <c:v>0.74594684940665212</c:v>
                </c:pt>
                <c:pt idx="4255">
                  <c:v>0.74586327929132534</c:v>
                </c:pt>
                <c:pt idx="4256">
                  <c:v>0.74577970917599867</c:v>
                </c:pt>
                <c:pt idx="4257">
                  <c:v>0.74577970917599867</c:v>
                </c:pt>
                <c:pt idx="4258">
                  <c:v>0.74577970917599867</c:v>
                </c:pt>
                <c:pt idx="4259">
                  <c:v>0.74569613906067189</c:v>
                </c:pt>
                <c:pt idx="4260">
                  <c:v>0.74561256894534522</c:v>
                </c:pt>
                <c:pt idx="4261">
                  <c:v>0.74552899883001844</c:v>
                </c:pt>
                <c:pt idx="4262">
                  <c:v>0.74552899883001844</c:v>
                </c:pt>
                <c:pt idx="4263">
                  <c:v>0.74544542871469166</c:v>
                </c:pt>
                <c:pt idx="4264">
                  <c:v>0.74536185859936488</c:v>
                </c:pt>
                <c:pt idx="4265">
                  <c:v>0.7452782884840381</c:v>
                </c:pt>
                <c:pt idx="4266">
                  <c:v>0.74519471836871132</c:v>
                </c:pt>
                <c:pt idx="4267">
                  <c:v>0.74511114825338454</c:v>
                </c:pt>
                <c:pt idx="4268">
                  <c:v>0.74502757813805776</c:v>
                </c:pt>
                <c:pt idx="4269">
                  <c:v>0.74494400802273109</c:v>
                </c:pt>
                <c:pt idx="4270">
                  <c:v>0.7448604379074043</c:v>
                </c:pt>
                <c:pt idx="4271">
                  <c:v>0.7448604379074043</c:v>
                </c:pt>
                <c:pt idx="4272">
                  <c:v>0.7448604379074043</c:v>
                </c:pt>
                <c:pt idx="4273">
                  <c:v>0.7448604379074043</c:v>
                </c:pt>
                <c:pt idx="4274">
                  <c:v>0.7448604379074043</c:v>
                </c:pt>
                <c:pt idx="4275">
                  <c:v>0.74477686779207763</c:v>
                </c:pt>
                <c:pt idx="4276">
                  <c:v>0.74469329767675085</c:v>
                </c:pt>
                <c:pt idx="4277">
                  <c:v>0.74460972756142407</c:v>
                </c:pt>
                <c:pt idx="4278">
                  <c:v>0.74460972756142407</c:v>
                </c:pt>
                <c:pt idx="4279">
                  <c:v>0.74452615744609729</c:v>
                </c:pt>
                <c:pt idx="4280">
                  <c:v>0.74444258733077051</c:v>
                </c:pt>
                <c:pt idx="4281">
                  <c:v>0.74435901721544373</c:v>
                </c:pt>
                <c:pt idx="4282">
                  <c:v>0.74435901721544373</c:v>
                </c:pt>
                <c:pt idx="4283">
                  <c:v>0.74435901721544373</c:v>
                </c:pt>
                <c:pt idx="4284">
                  <c:v>0.74435901721544373</c:v>
                </c:pt>
                <c:pt idx="4285">
                  <c:v>0.74435901721544373</c:v>
                </c:pt>
                <c:pt idx="4286">
                  <c:v>0.74435901721544373</c:v>
                </c:pt>
                <c:pt idx="4287">
                  <c:v>0.74427544710011695</c:v>
                </c:pt>
                <c:pt idx="4288">
                  <c:v>0.74419187698479017</c:v>
                </c:pt>
                <c:pt idx="4289">
                  <c:v>0.7441083068694635</c:v>
                </c:pt>
                <c:pt idx="4290">
                  <c:v>0.74402473675413672</c:v>
                </c:pt>
                <c:pt idx="4291">
                  <c:v>0.74394116663880994</c:v>
                </c:pt>
                <c:pt idx="4292">
                  <c:v>0.74385759652348327</c:v>
                </c:pt>
                <c:pt idx="4293">
                  <c:v>0.74377402640815649</c:v>
                </c:pt>
                <c:pt idx="4294">
                  <c:v>0.7436904562928297</c:v>
                </c:pt>
                <c:pt idx="4295">
                  <c:v>0.7436904562928297</c:v>
                </c:pt>
                <c:pt idx="4296">
                  <c:v>0.7436904562928297</c:v>
                </c:pt>
                <c:pt idx="4297">
                  <c:v>0.74360688617750292</c:v>
                </c:pt>
                <c:pt idx="4298">
                  <c:v>0.74352331606217614</c:v>
                </c:pt>
                <c:pt idx="4299">
                  <c:v>0.74343974594684936</c:v>
                </c:pt>
                <c:pt idx="4300">
                  <c:v>0.74343974594684936</c:v>
                </c:pt>
                <c:pt idx="4301">
                  <c:v>0.74343974594684936</c:v>
                </c:pt>
                <c:pt idx="4302">
                  <c:v>0.74343974594684936</c:v>
                </c:pt>
                <c:pt idx="4303">
                  <c:v>0.74343974594684936</c:v>
                </c:pt>
                <c:pt idx="4304">
                  <c:v>0.74335617583152258</c:v>
                </c:pt>
                <c:pt idx="4305">
                  <c:v>0.74335617583152258</c:v>
                </c:pt>
                <c:pt idx="4306">
                  <c:v>0.74327260571619591</c:v>
                </c:pt>
                <c:pt idx="4307">
                  <c:v>0.74318903560086913</c:v>
                </c:pt>
                <c:pt idx="4308">
                  <c:v>0.74310546548554235</c:v>
                </c:pt>
                <c:pt idx="4309">
                  <c:v>0.74310546548554235</c:v>
                </c:pt>
                <c:pt idx="4310">
                  <c:v>0.74302189537021568</c:v>
                </c:pt>
                <c:pt idx="4311">
                  <c:v>0.7429383252548889</c:v>
                </c:pt>
                <c:pt idx="4312">
                  <c:v>0.74285475513956212</c:v>
                </c:pt>
                <c:pt idx="4313">
                  <c:v>0.74277118502423534</c:v>
                </c:pt>
                <c:pt idx="4314">
                  <c:v>0.74277118502423534</c:v>
                </c:pt>
                <c:pt idx="4315">
                  <c:v>0.74268761490890856</c:v>
                </c:pt>
                <c:pt idx="4316">
                  <c:v>0.74260404479358177</c:v>
                </c:pt>
                <c:pt idx="4317">
                  <c:v>0.74260404479358177</c:v>
                </c:pt>
                <c:pt idx="4318">
                  <c:v>0.74260404479358177</c:v>
                </c:pt>
                <c:pt idx="4319">
                  <c:v>0.74252047467825499</c:v>
                </c:pt>
                <c:pt idx="4320">
                  <c:v>0.74252047467825499</c:v>
                </c:pt>
                <c:pt idx="4321">
                  <c:v>0.74243690456292832</c:v>
                </c:pt>
                <c:pt idx="4322">
                  <c:v>0.74235333444760154</c:v>
                </c:pt>
                <c:pt idx="4323">
                  <c:v>0.74235333444760154</c:v>
                </c:pt>
                <c:pt idx="4324">
                  <c:v>0.74235333444760154</c:v>
                </c:pt>
                <c:pt idx="4325">
                  <c:v>0.74226976433227476</c:v>
                </c:pt>
                <c:pt idx="4326">
                  <c:v>0.74226976433227476</c:v>
                </c:pt>
                <c:pt idx="4327">
                  <c:v>0.74226976433227476</c:v>
                </c:pt>
                <c:pt idx="4328">
                  <c:v>0.74218619421694809</c:v>
                </c:pt>
                <c:pt idx="4329">
                  <c:v>0.74210262410162131</c:v>
                </c:pt>
                <c:pt idx="4330">
                  <c:v>0.74201905398629453</c:v>
                </c:pt>
                <c:pt idx="4331">
                  <c:v>0.74201905398629453</c:v>
                </c:pt>
                <c:pt idx="4332">
                  <c:v>0.74193548387096775</c:v>
                </c:pt>
                <c:pt idx="4333">
                  <c:v>0.74193548387096775</c:v>
                </c:pt>
                <c:pt idx="4334">
                  <c:v>0.74185191375564097</c:v>
                </c:pt>
                <c:pt idx="4335">
                  <c:v>0.74176834364031419</c:v>
                </c:pt>
                <c:pt idx="4336">
                  <c:v>0.74168477352498741</c:v>
                </c:pt>
                <c:pt idx="4337">
                  <c:v>0.74160120340966063</c:v>
                </c:pt>
                <c:pt idx="4338">
                  <c:v>0.74160120340966063</c:v>
                </c:pt>
                <c:pt idx="4339">
                  <c:v>0.74151763329433396</c:v>
                </c:pt>
                <c:pt idx="4340">
                  <c:v>0.74151763329433396</c:v>
                </c:pt>
                <c:pt idx="4341">
                  <c:v>0.74143406317900717</c:v>
                </c:pt>
                <c:pt idx="4342">
                  <c:v>0.74143406317900717</c:v>
                </c:pt>
                <c:pt idx="4343">
                  <c:v>0.7413504930636805</c:v>
                </c:pt>
                <c:pt idx="4344">
                  <c:v>0.74126692294835372</c:v>
                </c:pt>
                <c:pt idx="4345">
                  <c:v>0.74118335283302694</c:v>
                </c:pt>
                <c:pt idx="4346">
                  <c:v>0.74109978271770016</c:v>
                </c:pt>
                <c:pt idx="4347">
                  <c:v>0.74101621260237338</c:v>
                </c:pt>
                <c:pt idx="4348">
                  <c:v>0.74101621260237338</c:v>
                </c:pt>
                <c:pt idx="4349">
                  <c:v>0.7409326424870466</c:v>
                </c:pt>
                <c:pt idx="4350">
                  <c:v>0.74084907237171982</c:v>
                </c:pt>
                <c:pt idx="4351">
                  <c:v>0.74076550225639304</c:v>
                </c:pt>
                <c:pt idx="4352">
                  <c:v>0.74068193214106637</c:v>
                </c:pt>
                <c:pt idx="4353">
                  <c:v>0.74068193214106637</c:v>
                </c:pt>
                <c:pt idx="4354">
                  <c:v>0.74059836202573959</c:v>
                </c:pt>
                <c:pt idx="4355">
                  <c:v>0.74051479191041292</c:v>
                </c:pt>
                <c:pt idx="4356">
                  <c:v>0.74043122179508614</c:v>
                </c:pt>
                <c:pt idx="4357">
                  <c:v>0.74034765167975936</c:v>
                </c:pt>
                <c:pt idx="4358">
                  <c:v>0.74026408156443257</c:v>
                </c:pt>
                <c:pt idx="4359">
                  <c:v>0.74026408156443257</c:v>
                </c:pt>
                <c:pt idx="4360">
                  <c:v>0.74026408156443257</c:v>
                </c:pt>
                <c:pt idx="4361">
                  <c:v>0.74018051144910579</c:v>
                </c:pt>
                <c:pt idx="4362">
                  <c:v>0.74018051144910579</c:v>
                </c:pt>
                <c:pt idx="4363">
                  <c:v>0.74009694133377901</c:v>
                </c:pt>
                <c:pt idx="4364">
                  <c:v>0.74001337121845223</c:v>
                </c:pt>
                <c:pt idx="4365">
                  <c:v>0.74001337121845223</c:v>
                </c:pt>
                <c:pt idx="4366">
                  <c:v>0.73992980110312545</c:v>
                </c:pt>
                <c:pt idx="4367">
                  <c:v>0.73992980110312545</c:v>
                </c:pt>
                <c:pt idx="4368">
                  <c:v>0.73984623098779878</c:v>
                </c:pt>
                <c:pt idx="4369">
                  <c:v>0.739762660872472</c:v>
                </c:pt>
                <c:pt idx="4370">
                  <c:v>0.73967909075714522</c:v>
                </c:pt>
                <c:pt idx="4371">
                  <c:v>0.73967909075714522</c:v>
                </c:pt>
                <c:pt idx="4372">
                  <c:v>0.73959552064181855</c:v>
                </c:pt>
                <c:pt idx="4373">
                  <c:v>0.73951195052649177</c:v>
                </c:pt>
                <c:pt idx="4374">
                  <c:v>0.73942838041116499</c:v>
                </c:pt>
                <c:pt idx="4375">
                  <c:v>0.73934481029583821</c:v>
                </c:pt>
                <c:pt idx="4376">
                  <c:v>0.73926124018051143</c:v>
                </c:pt>
                <c:pt idx="4377">
                  <c:v>0.73926124018051143</c:v>
                </c:pt>
                <c:pt idx="4378">
                  <c:v>0.73917767006518464</c:v>
                </c:pt>
                <c:pt idx="4379">
                  <c:v>0.73909409994985786</c:v>
                </c:pt>
                <c:pt idx="4380">
                  <c:v>0.73901052983453119</c:v>
                </c:pt>
                <c:pt idx="4381">
                  <c:v>0.73892695971920441</c:v>
                </c:pt>
                <c:pt idx="4382">
                  <c:v>0.73884338960387763</c:v>
                </c:pt>
                <c:pt idx="4383">
                  <c:v>0.73884338960387763</c:v>
                </c:pt>
                <c:pt idx="4384">
                  <c:v>0.73875981948855096</c:v>
                </c:pt>
                <c:pt idx="4385">
                  <c:v>0.73875981948855096</c:v>
                </c:pt>
                <c:pt idx="4386">
                  <c:v>0.73867624937322418</c:v>
                </c:pt>
                <c:pt idx="4387">
                  <c:v>0.73867624937322418</c:v>
                </c:pt>
                <c:pt idx="4388">
                  <c:v>0.7385926792578974</c:v>
                </c:pt>
                <c:pt idx="4389">
                  <c:v>0.7385926792578974</c:v>
                </c:pt>
                <c:pt idx="4390">
                  <c:v>0.73850910914257062</c:v>
                </c:pt>
                <c:pt idx="4391">
                  <c:v>0.73842553902724384</c:v>
                </c:pt>
                <c:pt idx="4392">
                  <c:v>0.73834196891191706</c:v>
                </c:pt>
                <c:pt idx="4393">
                  <c:v>0.73834196891191706</c:v>
                </c:pt>
                <c:pt idx="4394">
                  <c:v>0.73825839879659028</c:v>
                </c:pt>
                <c:pt idx="4395">
                  <c:v>0.73825839879659028</c:v>
                </c:pt>
                <c:pt idx="4396">
                  <c:v>0.73817482868126361</c:v>
                </c:pt>
                <c:pt idx="4397">
                  <c:v>0.73809125856593683</c:v>
                </c:pt>
                <c:pt idx="4398">
                  <c:v>0.73800768845061004</c:v>
                </c:pt>
                <c:pt idx="4399">
                  <c:v>0.73800768845061004</c:v>
                </c:pt>
                <c:pt idx="4400">
                  <c:v>0.73792411833528337</c:v>
                </c:pt>
                <c:pt idx="4401">
                  <c:v>0.73784054821995659</c:v>
                </c:pt>
                <c:pt idx="4402">
                  <c:v>0.73775697810462981</c:v>
                </c:pt>
                <c:pt idx="4403">
                  <c:v>0.73767340798930303</c:v>
                </c:pt>
                <c:pt idx="4404">
                  <c:v>0.73758983787397625</c:v>
                </c:pt>
                <c:pt idx="4405">
                  <c:v>0.73758983787397625</c:v>
                </c:pt>
                <c:pt idx="4406">
                  <c:v>0.73750626775864947</c:v>
                </c:pt>
                <c:pt idx="4407">
                  <c:v>0.73742269764332269</c:v>
                </c:pt>
                <c:pt idx="4408">
                  <c:v>0.73742269764332269</c:v>
                </c:pt>
                <c:pt idx="4409">
                  <c:v>0.73733912752799591</c:v>
                </c:pt>
                <c:pt idx="4410">
                  <c:v>0.73733912752799591</c:v>
                </c:pt>
                <c:pt idx="4411">
                  <c:v>0.73733912752799591</c:v>
                </c:pt>
                <c:pt idx="4412">
                  <c:v>0.73725555741266924</c:v>
                </c:pt>
                <c:pt idx="4413">
                  <c:v>0.73717198729734246</c:v>
                </c:pt>
                <c:pt idx="4414">
                  <c:v>0.73708841718201579</c:v>
                </c:pt>
                <c:pt idx="4415">
                  <c:v>0.73700484706668901</c:v>
                </c:pt>
                <c:pt idx="4416">
                  <c:v>0.73692127695136223</c:v>
                </c:pt>
                <c:pt idx="4417">
                  <c:v>0.73692127695136223</c:v>
                </c:pt>
                <c:pt idx="4418">
                  <c:v>0.73692127695136223</c:v>
                </c:pt>
                <c:pt idx="4419">
                  <c:v>0.73683770683603544</c:v>
                </c:pt>
                <c:pt idx="4420">
                  <c:v>0.73683770683603544</c:v>
                </c:pt>
                <c:pt idx="4421">
                  <c:v>0.73683770683603544</c:v>
                </c:pt>
                <c:pt idx="4422">
                  <c:v>0.73683770683603544</c:v>
                </c:pt>
                <c:pt idx="4423">
                  <c:v>0.73675413672070866</c:v>
                </c:pt>
                <c:pt idx="4424">
                  <c:v>0.73675413672070866</c:v>
                </c:pt>
                <c:pt idx="4425">
                  <c:v>0.73667056660538188</c:v>
                </c:pt>
                <c:pt idx="4426">
                  <c:v>0.7365869964900551</c:v>
                </c:pt>
                <c:pt idx="4427">
                  <c:v>0.73650342637472832</c:v>
                </c:pt>
                <c:pt idx="4428">
                  <c:v>0.73641985625940165</c:v>
                </c:pt>
                <c:pt idx="4429">
                  <c:v>0.73633628614407487</c:v>
                </c:pt>
                <c:pt idx="4430">
                  <c:v>0.7362527160287482</c:v>
                </c:pt>
                <c:pt idx="4431">
                  <c:v>0.7362527160287482</c:v>
                </c:pt>
                <c:pt idx="4432">
                  <c:v>0.73616914591342142</c:v>
                </c:pt>
                <c:pt idx="4433">
                  <c:v>0.73608557579809464</c:v>
                </c:pt>
                <c:pt idx="4434">
                  <c:v>0.73600200568276786</c:v>
                </c:pt>
                <c:pt idx="4435">
                  <c:v>0.73591843556744108</c:v>
                </c:pt>
                <c:pt idx="4436">
                  <c:v>0.73591843556744108</c:v>
                </c:pt>
                <c:pt idx="4437">
                  <c:v>0.73591843556744108</c:v>
                </c:pt>
                <c:pt idx="4438">
                  <c:v>0.7358348654521143</c:v>
                </c:pt>
                <c:pt idx="4439">
                  <c:v>0.73575129533678751</c:v>
                </c:pt>
                <c:pt idx="4440">
                  <c:v>0.73566772522146073</c:v>
                </c:pt>
                <c:pt idx="4441">
                  <c:v>0.73558415510613406</c:v>
                </c:pt>
                <c:pt idx="4442">
                  <c:v>0.73550058499080728</c:v>
                </c:pt>
                <c:pt idx="4443">
                  <c:v>0.7354170148754805</c:v>
                </c:pt>
                <c:pt idx="4444">
                  <c:v>0.73533344476015383</c:v>
                </c:pt>
                <c:pt idx="4445">
                  <c:v>0.73533344476015383</c:v>
                </c:pt>
                <c:pt idx="4446">
                  <c:v>0.73524987464482705</c:v>
                </c:pt>
                <c:pt idx="4447">
                  <c:v>0.73524987464482705</c:v>
                </c:pt>
                <c:pt idx="4448">
                  <c:v>0.73516630452950027</c:v>
                </c:pt>
                <c:pt idx="4449">
                  <c:v>0.73508273441417349</c:v>
                </c:pt>
                <c:pt idx="4450">
                  <c:v>0.73508273441417349</c:v>
                </c:pt>
                <c:pt idx="4451">
                  <c:v>0.73508273441417349</c:v>
                </c:pt>
                <c:pt idx="4452">
                  <c:v>0.73508273441417349</c:v>
                </c:pt>
                <c:pt idx="4453">
                  <c:v>0.73508273441417349</c:v>
                </c:pt>
                <c:pt idx="4454">
                  <c:v>0.73499916429884671</c:v>
                </c:pt>
                <c:pt idx="4455">
                  <c:v>0.73499916429884671</c:v>
                </c:pt>
                <c:pt idx="4456">
                  <c:v>0.73491559418351993</c:v>
                </c:pt>
                <c:pt idx="4457">
                  <c:v>0.73491559418351993</c:v>
                </c:pt>
                <c:pt idx="4458">
                  <c:v>0.73483202406819315</c:v>
                </c:pt>
                <c:pt idx="4459">
                  <c:v>0.73474845395286648</c:v>
                </c:pt>
                <c:pt idx="4460">
                  <c:v>0.7346648838375397</c:v>
                </c:pt>
                <c:pt idx="4461">
                  <c:v>0.73458131372221291</c:v>
                </c:pt>
                <c:pt idx="4462">
                  <c:v>0.73449774360688624</c:v>
                </c:pt>
                <c:pt idx="4463">
                  <c:v>0.73441417349155946</c:v>
                </c:pt>
                <c:pt idx="4464">
                  <c:v>0.73433060337623268</c:v>
                </c:pt>
                <c:pt idx="4465">
                  <c:v>0.7342470332609059</c:v>
                </c:pt>
                <c:pt idx="4466">
                  <c:v>0.7342470332609059</c:v>
                </c:pt>
                <c:pt idx="4467">
                  <c:v>0.73416346314557912</c:v>
                </c:pt>
                <c:pt idx="4468">
                  <c:v>0.73416346314557912</c:v>
                </c:pt>
                <c:pt idx="4469">
                  <c:v>0.73407989303025234</c:v>
                </c:pt>
                <c:pt idx="4470">
                  <c:v>0.73399632291492556</c:v>
                </c:pt>
                <c:pt idx="4471">
                  <c:v>0.73399632291492556</c:v>
                </c:pt>
                <c:pt idx="4472">
                  <c:v>0.73399632291492556</c:v>
                </c:pt>
                <c:pt idx="4473">
                  <c:v>0.73399632291492556</c:v>
                </c:pt>
                <c:pt idx="4474">
                  <c:v>0.73399632291492556</c:v>
                </c:pt>
                <c:pt idx="4475">
                  <c:v>0.73391275279959889</c:v>
                </c:pt>
                <c:pt idx="4476">
                  <c:v>0.73382918268427211</c:v>
                </c:pt>
                <c:pt idx="4477">
                  <c:v>0.73374561256894533</c:v>
                </c:pt>
                <c:pt idx="4478">
                  <c:v>0.73374561256894533</c:v>
                </c:pt>
                <c:pt idx="4479">
                  <c:v>0.73374561256894533</c:v>
                </c:pt>
                <c:pt idx="4480">
                  <c:v>0.73366204245361866</c:v>
                </c:pt>
                <c:pt idx="4481">
                  <c:v>0.73357847233829188</c:v>
                </c:pt>
                <c:pt idx="4482">
                  <c:v>0.73357847233829188</c:v>
                </c:pt>
                <c:pt idx="4483">
                  <c:v>0.7334949022229651</c:v>
                </c:pt>
                <c:pt idx="4484">
                  <c:v>0.7334949022229651</c:v>
                </c:pt>
                <c:pt idx="4485">
                  <c:v>0.7334949022229651</c:v>
                </c:pt>
                <c:pt idx="4486">
                  <c:v>0.73341133210763831</c:v>
                </c:pt>
                <c:pt idx="4487">
                  <c:v>0.73332776199231153</c:v>
                </c:pt>
                <c:pt idx="4488">
                  <c:v>0.73324419187698475</c:v>
                </c:pt>
                <c:pt idx="4489">
                  <c:v>0.73316062176165797</c:v>
                </c:pt>
                <c:pt idx="4490">
                  <c:v>0.73307705164633119</c:v>
                </c:pt>
                <c:pt idx="4491">
                  <c:v>0.73299348153100452</c:v>
                </c:pt>
                <c:pt idx="4492">
                  <c:v>0.73290991141567774</c:v>
                </c:pt>
                <c:pt idx="4493">
                  <c:v>0.73282634130035107</c:v>
                </c:pt>
                <c:pt idx="4494">
                  <c:v>0.73282634130035107</c:v>
                </c:pt>
                <c:pt idx="4495">
                  <c:v>0.73274277118502429</c:v>
                </c:pt>
                <c:pt idx="4496">
                  <c:v>0.73274277118502429</c:v>
                </c:pt>
                <c:pt idx="4497">
                  <c:v>0.73274277118502429</c:v>
                </c:pt>
                <c:pt idx="4498">
                  <c:v>0.73274277118502429</c:v>
                </c:pt>
                <c:pt idx="4499">
                  <c:v>0.73274277118502429</c:v>
                </c:pt>
                <c:pt idx="4500">
                  <c:v>0.73274277118502429</c:v>
                </c:pt>
                <c:pt idx="4501">
                  <c:v>0.73265920106969751</c:v>
                </c:pt>
                <c:pt idx="4502">
                  <c:v>0.73257563095437073</c:v>
                </c:pt>
                <c:pt idx="4503">
                  <c:v>0.73257563095437073</c:v>
                </c:pt>
                <c:pt idx="4504">
                  <c:v>0.73249206083904395</c:v>
                </c:pt>
                <c:pt idx="4505">
                  <c:v>0.73240849072371716</c:v>
                </c:pt>
                <c:pt idx="4506">
                  <c:v>0.73232492060839038</c:v>
                </c:pt>
                <c:pt idx="4507">
                  <c:v>0.7322413504930636</c:v>
                </c:pt>
                <c:pt idx="4508">
                  <c:v>0.73215778037773693</c:v>
                </c:pt>
                <c:pt idx="4509">
                  <c:v>0.73207421026241015</c:v>
                </c:pt>
                <c:pt idx="4510">
                  <c:v>0.73199064014708348</c:v>
                </c:pt>
                <c:pt idx="4511">
                  <c:v>0.7319070700317567</c:v>
                </c:pt>
                <c:pt idx="4512">
                  <c:v>0.7319070700317567</c:v>
                </c:pt>
                <c:pt idx="4513">
                  <c:v>0.73182349991642992</c:v>
                </c:pt>
                <c:pt idx="4514">
                  <c:v>0.73182349991642992</c:v>
                </c:pt>
                <c:pt idx="4515">
                  <c:v>0.73173992980110314</c:v>
                </c:pt>
                <c:pt idx="4516">
                  <c:v>0.73165635968577636</c:v>
                </c:pt>
                <c:pt idx="4517">
                  <c:v>0.73157278957044958</c:v>
                </c:pt>
                <c:pt idx="4518">
                  <c:v>0.73157278957044958</c:v>
                </c:pt>
                <c:pt idx="4519">
                  <c:v>0.7314892194551228</c:v>
                </c:pt>
                <c:pt idx="4520">
                  <c:v>0.7314892194551228</c:v>
                </c:pt>
                <c:pt idx="4521">
                  <c:v>0.7314892194551228</c:v>
                </c:pt>
                <c:pt idx="4522">
                  <c:v>0.7314892194551228</c:v>
                </c:pt>
                <c:pt idx="4523">
                  <c:v>0.7314892194551228</c:v>
                </c:pt>
                <c:pt idx="4524">
                  <c:v>0.7314892194551228</c:v>
                </c:pt>
                <c:pt idx="4525">
                  <c:v>0.73140564933979602</c:v>
                </c:pt>
                <c:pt idx="4526">
                  <c:v>0.73132207922446935</c:v>
                </c:pt>
                <c:pt idx="4527">
                  <c:v>0.73123850910914256</c:v>
                </c:pt>
                <c:pt idx="4528">
                  <c:v>0.73123850910914256</c:v>
                </c:pt>
                <c:pt idx="4529">
                  <c:v>0.73123850910914256</c:v>
                </c:pt>
                <c:pt idx="4530">
                  <c:v>0.73123850910914256</c:v>
                </c:pt>
                <c:pt idx="4531">
                  <c:v>0.73123850910914256</c:v>
                </c:pt>
                <c:pt idx="4532">
                  <c:v>0.73115493899381578</c:v>
                </c:pt>
                <c:pt idx="4533">
                  <c:v>0.73107136887848911</c:v>
                </c:pt>
                <c:pt idx="4534">
                  <c:v>0.73098779876316233</c:v>
                </c:pt>
                <c:pt idx="4535">
                  <c:v>0.73090422864783555</c:v>
                </c:pt>
                <c:pt idx="4536">
                  <c:v>0.73082065853250877</c:v>
                </c:pt>
                <c:pt idx="4537">
                  <c:v>0.73082065853250877</c:v>
                </c:pt>
                <c:pt idx="4538">
                  <c:v>0.73073708841718199</c:v>
                </c:pt>
                <c:pt idx="4539">
                  <c:v>0.73065351830185521</c:v>
                </c:pt>
                <c:pt idx="4540">
                  <c:v>0.73056994818652843</c:v>
                </c:pt>
                <c:pt idx="4541">
                  <c:v>0.73048637807120176</c:v>
                </c:pt>
                <c:pt idx="4542">
                  <c:v>0.73048637807120176</c:v>
                </c:pt>
                <c:pt idx="4543">
                  <c:v>0.73040280795587498</c:v>
                </c:pt>
                <c:pt idx="4544">
                  <c:v>0.7303192378405482</c:v>
                </c:pt>
                <c:pt idx="4545">
                  <c:v>0.73023566772522153</c:v>
                </c:pt>
                <c:pt idx="4546">
                  <c:v>0.73015209760989475</c:v>
                </c:pt>
                <c:pt idx="4547">
                  <c:v>0.73015209760989475</c:v>
                </c:pt>
                <c:pt idx="4548">
                  <c:v>0.73015209760989475</c:v>
                </c:pt>
                <c:pt idx="4549">
                  <c:v>0.73015209760989475</c:v>
                </c:pt>
                <c:pt idx="4550">
                  <c:v>0.73015209760989475</c:v>
                </c:pt>
                <c:pt idx="4551">
                  <c:v>0.73006852749456796</c:v>
                </c:pt>
                <c:pt idx="4552">
                  <c:v>0.73006852749456796</c:v>
                </c:pt>
                <c:pt idx="4553">
                  <c:v>0.72998495737924118</c:v>
                </c:pt>
                <c:pt idx="4554">
                  <c:v>0.7299013872639144</c:v>
                </c:pt>
                <c:pt idx="4555">
                  <c:v>0.7299013872639144</c:v>
                </c:pt>
                <c:pt idx="4556">
                  <c:v>0.7299013872639144</c:v>
                </c:pt>
                <c:pt idx="4557">
                  <c:v>0.72981781714858762</c:v>
                </c:pt>
                <c:pt idx="4558">
                  <c:v>0.72973424703326084</c:v>
                </c:pt>
                <c:pt idx="4559">
                  <c:v>0.72965067691793417</c:v>
                </c:pt>
                <c:pt idx="4560">
                  <c:v>0.72956710680260739</c:v>
                </c:pt>
                <c:pt idx="4561">
                  <c:v>0.72948353668728061</c:v>
                </c:pt>
                <c:pt idx="4562">
                  <c:v>0.72948353668728061</c:v>
                </c:pt>
                <c:pt idx="4563">
                  <c:v>0.72939996657195394</c:v>
                </c:pt>
                <c:pt idx="4564">
                  <c:v>0.72939996657195394</c:v>
                </c:pt>
                <c:pt idx="4565">
                  <c:v>0.72931639645662716</c:v>
                </c:pt>
                <c:pt idx="4566">
                  <c:v>0.72923282634130038</c:v>
                </c:pt>
                <c:pt idx="4567">
                  <c:v>0.7291492562259736</c:v>
                </c:pt>
                <c:pt idx="4568">
                  <c:v>0.7291492562259736</c:v>
                </c:pt>
                <c:pt idx="4569">
                  <c:v>0.72906568611064682</c:v>
                </c:pt>
                <c:pt idx="4570">
                  <c:v>0.72898211599532003</c:v>
                </c:pt>
                <c:pt idx="4571">
                  <c:v>0.72898211599532003</c:v>
                </c:pt>
                <c:pt idx="4572">
                  <c:v>0.72889854587999325</c:v>
                </c:pt>
                <c:pt idx="4573">
                  <c:v>0.72881497576466647</c:v>
                </c:pt>
                <c:pt idx="4574">
                  <c:v>0.7287314056493398</c:v>
                </c:pt>
                <c:pt idx="4575">
                  <c:v>0.7287314056493398</c:v>
                </c:pt>
                <c:pt idx="4576">
                  <c:v>0.7287314056493398</c:v>
                </c:pt>
                <c:pt idx="4577">
                  <c:v>0.72864783553401302</c:v>
                </c:pt>
                <c:pt idx="4578">
                  <c:v>0.72856426541868635</c:v>
                </c:pt>
                <c:pt idx="4579">
                  <c:v>0.72848069530335957</c:v>
                </c:pt>
                <c:pt idx="4580">
                  <c:v>0.72839712518803279</c:v>
                </c:pt>
                <c:pt idx="4581">
                  <c:v>0.72831355507270601</c:v>
                </c:pt>
                <c:pt idx="4582">
                  <c:v>0.72822998495737923</c:v>
                </c:pt>
                <c:pt idx="4583">
                  <c:v>0.72822998495737923</c:v>
                </c:pt>
                <c:pt idx="4584">
                  <c:v>0.72822998495737923</c:v>
                </c:pt>
                <c:pt idx="4585">
                  <c:v>0.72814641484205245</c:v>
                </c:pt>
                <c:pt idx="4586">
                  <c:v>0.72806284472672567</c:v>
                </c:pt>
                <c:pt idx="4587">
                  <c:v>0.72797927461139889</c:v>
                </c:pt>
                <c:pt idx="4588">
                  <c:v>0.72789570449607222</c:v>
                </c:pt>
                <c:pt idx="4589">
                  <c:v>0.72781213438074543</c:v>
                </c:pt>
                <c:pt idx="4590">
                  <c:v>0.72781213438074543</c:v>
                </c:pt>
                <c:pt idx="4591">
                  <c:v>0.72772856426541876</c:v>
                </c:pt>
                <c:pt idx="4592">
                  <c:v>0.72764499415009198</c:v>
                </c:pt>
                <c:pt idx="4593">
                  <c:v>0.7275614240347652</c:v>
                </c:pt>
                <c:pt idx="4594">
                  <c:v>0.72747785391943842</c:v>
                </c:pt>
                <c:pt idx="4595">
                  <c:v>0.72747785391943842</c:v>
                </c:pt>
                <c:pt idx="4596">
                  <c:v>0.72747785391943842</c:v>
                </c:pt>
                <c:pt idx="4597">
                  <c:v>0.72739428380411164</c:v>
                </c:pt>
                <c:pt idx="4598">
                  <c:v>0.72731071368878486</c:v>
                </c:pt>
                <c:pt idx="4599">
                  <c:v>0.72722714357345808</c:v>
                </c:pt>
                <c:pt idx="4600">
                  <c:v>0.7271435734581313</c:v>
                </c:pt>
                <c:pt idx="4601">
                  <c:v>0.72706000334280463</c:v>
                </c:pt>
                <c:pt idx="4602">
                  <c:v>0.72706000334280463</c:v>
                </c:pt>
                <c:pt idx="4603">
                  <c:v>0.72706000334280463</c:v>
                </c:pt>
                <c:pt idx="4604">
                  <c:v>0.72706000334280463</c:v>
                </c:pt>
                <c:pt idx="4605">
                  <c:v>0.72706000334280463</c:v>
                </c:pt>
                <c:pt idx="4606">
                  <c:v>0.72706000334280463</c:v>
                </c:pt>
                <c:pt idx="4607">
                  <c:v>0.72706000334280463</c:v>
                </c:pt>
                <c:pt idx="4608">
                  <c:v>0.72697643322747785</c:v>
                </c:pt>
                <c:pt idx="4609">
                  <c:v>0.72689286311215118</c:v>
                </c:pt>
                <c:pt idx="4610">
                  <c:v>0.7268092929968244</c:v>
                </c:pt>
                <c:pt idx="4611">
                  <c:v>0.72672572288149762</c:v>
                </c:pt>
                <c:pt idx="4612">
                  <c:v>0.72664215276617083</c:v>
                </c:pt>
                <c:pt idx="4613">
                  <c:v>0.72664215276617083</c:v>
                </c:pt>
                <c:pt idx="4614">
                  <c:v>0.72655858265084405</c:v>
                </c:pt>
                <c:pt idx="4615">
                  <c:v>0.72647501253551727</c:v>
                </c:pt>
                <c:pt idx="4616">
                  <c:v>0.72639144242019049</c:v>
                </c:pt>
                <c:pt idx="4617">
                  <c:v>0.72630787230486371</c:v>
                </c:pt>
                <c:pt idx="4618">
                  <c:v>0.72622430218953704</c:v>
                </c:pt>
                <c:pt idx="4619">
                  <c:v>0.72614073207421026</c:v>
                </c:pt>
                <c:pt idx="4620">
                  <c:v>0.72605716195888348</c:v>
                </c:pt>
                <c:pt idx="4621">
                  <c:v>0.72605716195888348</c:v>
                </c:pt>
                <c:pt idx="4622">
                  <c:v>0.72597359184355681</c:v>
                </c:pt>
                <c:pt idx="4623">
                  <c:v>0.72597359184355681</c:v>
                </c:pt>
                <c:pt idx="4624">
                  <c:v>0.72589002172823003</c:v>
                </c:pt>
                <c:pt idx="4625">
                  <c:v>0.72580645161290325</c:v>
                </c:pt>
                <c:pt idx="4626">
                  <c:v>0.72580645161290325</c:v>
                </c:pt>
                <c:pt idx="4627">
                  <c:v>0.72580645161290325</c:v>
                </c:pt>
                <c:pt idx="4628">
                  <c:v>0.72580645161290325</c:v>
                </c:pt>
                <c:pt idx="4629">
                  <c:v>0.72572288149757647</c:v>
                </c:pt>
                <c:pt idx="4630">
                  <c:v>0.72563931138224969</c:v>
                </c:pt>
                <c:pt idx="4631">
                  <c:v>0.7255557412669229</c:v>
                </c:pt>
                <c:pt idx="4632">
                  <c:v>0.72547217115159612</c:v>
                </c:pt>
                <c:pt idx="4633">
                  <c:v>0.72547217115159612</c:v>
                </c:pt>
                <c:pt idx="4634">
                  <c:v>0.72538860103626945</c:v>
                </c:pt>
                <c:pt idx="4635">
                  <c:v>0.72530503092094267</c:v>
                </c:pt>
                <c:pt idx="4636">
                  <c:v>0.72530503092094267</c:v>
                </c:pt>
                <c:pt idx="4637">
                  <c:v>0.72522146080561589</c:v>
                </c:pt>
                <c:pt idx="4638">
                  <c:v>0.72513789069028922</c:v>
                </c:pt>
                <c:pt idx="4639">
                  <c:v>0.72505432057496244</c:v>
                </c:pt>
                <c:pt idx="4640">
                  <c:v>0.72497075045963566</c:v>
                </c:pt>
                <c:pt idx="4641">
                  <c:v>0.72497075045963566</c:v>
                </c:pt>
                <c:pt idx="4642">
                  <c:v>0.72488718034430888</c:v>
                </c:pt>
                <c:pt idx="4643">
                  <c:v>0.7248036102289821</c:v>
                </c:pt>
                <c:pt idx="4644">
                  <c:v>0.72472004011365532</c:v>
                </c:pt>
                <c:pt idx="4645">
                  <c:v>0.72463646999832854</c:v>
                </c:pt>
                <c:pt idx="4646">
                  <c:v>0.72455289988300176</c:v>
                </c:pt>
                <c:pt idx="4647">
                  <c:v>0.72446932976767509</c:v>
                </c:pt>
                <c:pt idx="4648">
                  <c:v>0.72446932976767509</c:v>
                </c:pt>
                <c:pt idx="4649">
                  <c:v>0.72446932976767509</c:v>
                </c:pt>
                <c:pt idx="4650">
                  <c:v>0.7243857596523483</c:v>
                </c:pt>
                <c:pt idx="4651">
                  <c:v>0.72430218953702163</c:v>
                </c:pt>
                <c:pt idx="4652">
                  <c:v>0.72421861942169485</c:v>
                </c:pt>
                <c:pt idx="4653">
                  <c:v>0.72421861942169485</c:v>
                </c:pt>
                <c:pt idx="4654">
                  <c:v>0.72413504930636807</c:v>
                </c:pt>
                <c:pt idx="4655">
                  <c:v>0.72405147919104129</c:v>
                </c:pt>
                <c:pt idx="4656">
                  <c:v>0.72396790907571451</c:v>
                </c:pt>
                <c:pt idx="4657">
                  <c:v>0.72388433896038773</c:v>
                </c:pt>
                <c:pt idx="4658">
                  <c:v>0.72388433896038773</c:v>
                </c:pt>
                <c:pt idx="4659">
                  <c:v>0.72380076884506095</c:v>
                </c:pt>
                <c:pt idx="4660">
                  <c:v>0.72371719872973417</c:v>
                </c:pt>
                <c:pt idx="4661">
                  <c:v>0.7236336286144075</c:v>
                </c:pt>
                <c:pt idx="4662">
                  <c:v>0.72355005849908072</c:v>
                </c:pt>
                <c:pt idx="4663">
                  <c:v>0.72346648838375405</c:v>
                </c:pt>
                <c:pt idx="4664">
                  <c:v>0.72346648838375405</c:v>
                </c:pt>
                <c:pt idx="4665">
                  <c:v>0.72346648838375405</c:v>
                </c:pt>
                <c:pt idx="4666">
                  <c:v>0.72338291826842727</c:v>
                </c:pt>
                <c:pt idx="4667">
                  <c:v>0.72329934815310049</c:v>
                </c:pt>
                <c:pt idx="4668">
                  <c:v>0.7232157780377737</c:v>
                </c:pt>
                <c:pt idx="4669">
                  <c:v>0.72313220792244692</c:v>
                </c:pt>
                <c:pt idx="4670">
                  <c:v>0.72304863780712014</c:v>
                </c:pt>
                <c:pt idx="4671">
                  <c:v>0.72296506769179336</c:v>
                </c:pt>
                <c:pt idx="4672">
                  <c:v>0.72288149757646658</c:v>
                </c:pt>
                <c:pt idx="4673">
                  <c:v>0.72288149757646658</c:v>
                </c:pt>
                <c:pt idx="4674">
                  <c:v>0.72279792746113991</c:v>
                </c:pt>
                <c:pt idx="4675">
                  <c:v>0.72271435734581313</c:v>
                </c:pt>
                <c:pt idx="4676">
                  <c:v>0.72263078723048646</c:v>
                </c:pt>
                <c:pt idx="4677">
                  <c:v>0.72263078723048646</c:v>
                </c:pt>
                <c:pt idx="4678">
                  <c:v>0.72254721711515968</c:v>
                </c:pt>
                <c:pt idx="4679">
                  <c:v>0.7224636469998329</c:v>
                </c:pt>
                <c:pt idx="4680">
                  <c:v>0.72238007688450612</c:v>
                </c:pt>
                <c:pt idx="4681">
                  <c:v>0.72238007688450612</c:v>
                </c:pt>
                <c:pt idx="4682">
                  <c:v>0.72229650676917934</c:v>
                </c:pt>
                <c:pt idx="4683">
                  <c:v>0.72221293665385256</c:v>
                </c:pt>
                <c:pt idx="4684">
                  <c:v>0.72212936653852577</c:v>
                </c:pt>
                <c:pt idx="4685">
                  <c:v>0.72204579642319899</c:v>
                </c:pt>
                <c:pt idx="4686">
                  <c:v>0.72196222630787232</c:v>
                </c:pt>
                <c:pt idx="4687">
                  <c:v>0.72187865619254554</c:v>
                </c:pt>
                <c:pt idx="4688">
                  <c:v>0.72187865619254554</c:v>
                </c:pt>
                <c:pt idx="4689">
                  <c:v>0.72179508607721876</c:v>
                </c:pt>
                <c:pt idx="4690">
                  <c:v>0.72179508607721876</c:v>
                </c:pt>
                <c:pt idx="4691">
                  <c:v>0.72171151596189209</c:v>
                </c:pt>
                <c:pt idx="4692">
                  <c:v>0.72162794584656531</c:v>
                </c:pt>
                <c:pt idx="4693">
                  <c:v>0.72162794584656531</c:v>
                </c:pt>
                <c:pt idx="4694">
                  <c:v>0.72154437573123853</c:v>
                </c:pt>
                <c:pt idx="4695">
                  <c:v>0.72146080561591175</c:v>
                </c:pt>
                <c:pt idx="4696">
                  <c:v>0.72137723550058497</c:v>
                </c:pt>
                <c:pt idx="4697">
                  <c:v>0.72137723550058497</c:v>
                </c:pt>
                <c:pt idx="4698">
                  <c:v>0.72129366538525819</c:v>
                </c:pt>
                <c:pt idx="4699">
                  <c:v>0.72121009526993141</c:v>
                </c:pt>
                <c:pt idx="4700">
                  <c:v>0.72121009526993141</c:v>
                </c:pt>
                <c:pt idx="4701">
                  <c:v>0.72112652515460474</c:v>
                </c:pt>
                <c:pt idx="4702">
                  <c:v>0.72104295503927796</c:v>
                </c:pt>
                <c:pt idx="4703">
                  <c:v>0.72095938492395117</c:v>
                </c:pt>
                <c:pt idx="4704">
                  <c:v>0.7208758148086245</c:v>
                </c:pt>
                <c:pt idx="4705">
                  <c:v>0.72079224469329772</c:v>
                </c:pt>
                <c:pt idx="4706">
                  <c:v>0.72079224469329772</c:v>
                </c:pt>
                <c:pt idx="4707">
                  <c:v>0.72070867457797094</c:v>
                </c:pt>
                <c:pt idx="4708">
                  <c:v>0.72070867457797094</c:v>
                </c:pt>
                <c:pt idx="4709">
                  <c:v>0.72070867457797094</c:v>
                </c:pt>
                <c:pt idx="4710">
                  <c:v>0.72062510446264416</c:v>
                </c:pt>
                <c:pt idx="4711">
                  <c:v>0.72062510446264416</c:v>
                </c:pt>
                <c:pt idx="4712">
                  <c:v>0.72062510446264416</c:v>
                </c:pt>
                <c:pt idx="4713">
                  <c:v>0.72062510446264416</c:v>
                </c:pt>
                <c:pt idx="4714">
                  <c:v>0.72054153434731738</c:v>
                </c:pt>
                <c:pt idx="4715">
                  <c:v>0.72054153434731738</c:v>
                </c:pt>
                <c:pt idx="4716">
                  <c:v>0.7204579642319906</c:v>
                </c:pt>
                <c:pt idx="4717">
                  <c:v>0.7204579642319906</c:v>
                </c:pt>
                <c:pt idx="4718">
                  <c:v>0.7204579642319906</c:v>
                </c:pt>
                <c:pt idx="4719">
                  <c:v>0.72037439411666382</c:v>
                </c:pt>
                <c:pt idx="4720">
                  <c:v>0.72037439411666382</c:v>
                </c:pt>
                <c:pt idx="4721">
                  <c:v>0.72037439411666382</c:v>
                </c:pt>
                <c:pt idx="4722">
                  <c:v>0.72029082400133715</c:v>
                </c:pt>
                <c:pt idx="4723">
                  <c:v>0.72020725388601037</c:v>
                </c:pt>
                <c:pt idx="4724">
                  <c:v>0.72020725388601037</c:v>
                </c:pt>
                <c:pt idx="4725">
                  <c:v>0.72012368377068359</c:v>
                </c:pt>
                <c:pt idx="4726">
                  <c:v>0.72004011365535692</c:v>
                </c:pt>
                <c:pt idx="4727">
                  <c:v>0.71995654354003014</c:v>
                </c:pt>
                <c:pt idx="4728">
                  <c:v>0.71987297342470336</c:v>
                </c:pt>
                <c:pt idx="4729">
                  <c:v>0.71987297342470336</c:v>
                </c:pt>
                <c:pt idx="4730">
                  <c:v>0.71987297342470336</c:v>
                </c:pt>
                <c:pt idx="4731">
                  <c:v>0.71978940330937657</c:v>
                </c:pt>
                <c:pt idx="4732">
                  <c:v>0.71970583319404979</c:v>
                </c:pt>
                <c:pt idx="4733">
                  <c:v>0.71970583319404979</c:v>
                </c:pt>
                <c:pt idx="4734">
                  <c:v>0.71962226307872301</c:v>
                </c:pt>
                <c:pt idx="4735">
                  <c:v>0.71962226307872301</c:v>
                </c:pt>
                <c:pt idx="4736">
                  <c:v>0.71953869296339623</c:v>
                </c:pt>
                <c:pt idx="4737">
                  <c:v>0.71945512284806945</c:v>
                </c:pt>
                <c:pt idx="4738">
                  <c:v>0.71937155273274278</c:v>
                </c:pt>
                <c:pt idx="4739">
                  <c:v>0.719287982617416</c:v>
                </c:pt>
                <c:pt idx="4740">
                  <c:v>0.71920441250208933</c:v>
                </c:pt>
                <c:pt idx="4741">
                  <c:v>0.71920441250208933</c:v>
                </c:pt>
                <c:pt idx="4742">
                  <c:v>0.71912084238676255</c:v>
                </c:pt>
                <c:pt idx="4743">
                  <c:v>0.71912084238676255</c:v>
                </c:pt>
                <c:pt idx="4744">
                  <c:v>0.71903727227143577</c:v>
                </c:pt>
                <c:pt idx="4745">
                  <c:v>0.71895370215610899</c:v>
                </c:pt>
                <c:pt idx="4746">
                  <c:v>0.71887013204078221</c:v>
                </c:pt>
                <c:pt idx="4747">
                  <c:v>0.71878656192545543</c:v>
                </c:pt>
                <c:pt idx="4748">
                  <c:v>0.71870299181012864</c:v>
                </c:pt>
                <c:pt idx="4749">
                  <c:v>0.71861942169480186</c:v>
                </c:pt>
                <c:pt idx="4750">
                  <c:v>0.71861942169480186</c:v>
                </c:pt>
                <c:pt idx="4751">
                  <c:v>0.71853585157947519</c:v>
                </c:pt>
                <c:pt idx="4752">
                  <c:v>0.71845228146414841</c:v>
                </c:pt>
                <c:pt idx="4753">
                  <c:v>0.71836871134882174</c:v>
                </c:pt>
                <c:pt idx="4754">
                  <c:v>0.71828514123349496</c:v>
                </c:pt>
                <c:pt idx="4755">
                  <c:v>0.71828514123349496</c:v>
                </c:pt>
                <c:pt idx="4756">
                  <c:v>0.71820157111816818</c:v>
                </c:pt>
                <c:pt idx="4757">
                  <c:v>0.7181180010028414</c:v>
                </c:pt>
                <c:pt idx="4758">
                  <c:v>0.7181180010028414</c:v>
                </c:pt>
                <c:pt idx="4759">
                  <c:v>0.71803443088751462</c:v>
                </c:pt>
                <c:pt idx="4760">
                  <c:v>0.71803443088751462</c:v>
                </c:pt>
                <c:pt idx="4761">
                  <c:v>0.71795086077218784</c:v>
                </c:pt>
                <c:pt idx="4762">
                  <c:v>0.71795086077218784</c:v>
                </c:pt>
                <c:pt idx="4763">
                  <c:v>0.71795086077218784</c:v>
                </c:pt>
                <c:pt idx="4764">
                  <c:v>0.71786729065686106</c:v>
                </c:pt>
                <c:pt idx="4765">
                  <c:v>0.71778372054153428</c:v>
                </c:pt>
                <c:pt idx="4766">
                  <c:v>0.71770015042620761</c:v>
                </c:pt>
                <c:pt idx="4767">
                  <c:v>0.71761658031088082</c:v>
                </c:pt>
                <c:pt idx="4768">
                  <c:v>0.71753301019555404</c:v>
                </c:pt>
                <c:pt idx="4769">
                  <c:v>0.71753301019555404</c:v>
                </c:pt>
                <c:pt idx="4770">
                  <c:v>0.71744944008022737</c:v>
                </c:pt>
                <c:pt idx="4771">
                  <c:v>0.71736586996490059</c:v>
                </c:pt>
                <c:pt idx="4772">
                  <c:v>0.71728229984957381</c:v>
                </c:pt>
                <c:pt idx="4773">
                  <c:v>0.71719872973424703</c:v>
                </c:pt>
                <c:pt idx="4774">
                  <c:v>0.71711515961892025</c:v>
                </c:pt>
                <c:pt idx="4775">
                  <c:v>0.71703158950359347</c:v>
                </c:pt>
                <c:pt idx="4776">
                  <c:v>0.71694801938826669</c:v>
                </c:pt>
                <c:pt idx="4777">
                  <c:v>0.71694801938826669</c:v>
                </c:pt>
                <c:pt idx="4778">
                  <c:v>0.71694801938826669</c:v>
                </c:pt>
                <c:pt idx="4779">
                  <c:v>0.71686444927294002</c:v>
                </c:pt>
                <c:pt idx="4780">
                  <c:v>0.71678087915761324</c:v>
                </c:pt>
                <c:pt idx="4781">
                  <c:v>0.71678087915761324</c:v>
                </c:pt>
                <c:pt idx="4782">
                  <c:v>0.71669730904228646</c:v>
                </c:pt>
                <c:pt idx="4783">
                  <c:v>0.71669730904228646</c:v>
                </c:pt>
                <c:pt idx="4784">
                  <c:v>0.71669730904228646</c:v>
                </c:pt>
                <c:pt idx="4785">
                  <c:v>0.71669730904228646</c:v>
                </c:pt>
                <c:pt idx="4786">
                  <c:v>0.71669730904228646</c:v>
                </c:pt>
                <c:pt idx="4787">
                  <c:v>0.71661373892695979</c:v>
                </c:pt>
                <c:pt idx="4788">
                  <c:v>0.71661373892695979</c:v>
                </c:pt>
                <c:pt idx="4789">
                  <c:v>0.71653016881163301</c:v>
                </c:pt>
                <c:pt idx="4790">
                  <c:v>0.71653016881163301</c:v>
                </c:pt>
                <c:pt idx="4791">
                  <c:v>0.71644659869630622</c:v>
                </c:pt>
                <c:pt idx="4792">
                  <c:v>0.71636302858097944</c:v>
                </c:pt>
                <c:pt idx="4793">
                  <c:v>0.71627945846565266</c:v>
                </c:pt>
                <c:pt idx="4794">
                  <c:v>0.71619588835032588</c:v>
                </c:pt>
                <c:pt idx="4795">
                  <c:v>0.7161123182349991</c:v>
                </c:pt>
                <c:pt idx="4796">
                  <c:v>0.7161123182349991</c:v>
                </c:pt>
                <c:pt idx="4797">
                  <c:v>0.7161123182349991</c:v>
                </c:pt>
                <c:pt idx="4798">
                  <c:v>0.71602874811967243</c:v>
                </c:pt>
                <c:pt idx="4799">
                  <c:v>0.71594517800434565</c:v>
                </c:pt>
                <c:pt idx="4800">
                  <c:v>0.71586160788901887</c:v>
                </c:pt>
                <c:pt idx="4801">
                  <c:v>0.7157780377736922</c:v>
                </c:pt>
                <c:pt idx="4802">
                  <c:v>0.7157780377736922</c:v>
                </c:pt>
                <c:pt idx="4803">
                  <c:v>0.71569446765836542</c:v>
                </c:pt>
                <c:pt idx="4804">
                  <c:v>0.71561089754303864</c:v>
                </c:pt>
                <c:pt idx="4805">
                  <c:v>0.71552732742771186</c:v>
                </c:pt>
                <c:pt idx="4806">
                  <c:v>0.71544375731238508</c:v>
                </c:pt>
                <c:pt idx="4807">
                  <c:v>0.71536018719705829</c:v>
                </c:pt>
                <c:pt idx="4808">
                  <c:v>0.71536018719705829</c:v>
                </c:pt>
                <c:pt idx="4809">
                  <c:v>0.71527661708173151</c:v>
                </c:pt>
                <c:pt idx="4810">
                  <c:v>0.71527661708173151</c:v>
                </c:pt>
                <c:pt idx="4811">
                  <c:v>0.71527661708173151</c:v>
                </c:pt>
                <c:pt idx="4812">
                  <c:v>0.71519304696640473</c:v>
                </c:pt>
                <c:pt idx="4813">
                  <c:v>0.71510947685107806</c:v>
                </c:pt>
                <c:pt idx="4814">
                  <c:v>0.71510947685107806</c:v>
                </c:pt>
                <c:pt idx="4815">
                  <c:v>0.71510947685107806</c:v>
                </c:pt>
                <c:pt idx="4816">
                  <c:v>0.71502590673575128</c:v>
                </c:pt>
                <c:pt idx="4817">
                  <c:v>0.71502590673575128</c:v>
                </c:pt>
                <c:pt idx="4818">
                  <c:v>0.71494233662042461</c:v>
                </c:pt>
                <c:pt idx="4819">
                  <c:v>0.71485876650509783</c:v>
                </c:pt>
                <c:pt idx="4820">
                  <c:v>0.71485876650509783</c:v>
                </c:pt>
                <c:pt idx="4821">
                  <c:v>0.71477519638977105</c:v>
                </c:pt>
                <c:pt idx="4822">
                  <c:v>0.71477519638977105</c:v>
                </c:pt>
                <c:pt idx="4823">
                  <c:v>0.71477519638977105</c:v>
                </c:pt>
                <c:pt idx="4824">
                  <c:v>0.71469162627444427</c:v>
                </c:pt>
                <c:pt idx="4825">
                  <c:v>0.71460805615911749</c:v>
                </c:pt>
                <c:pt idx="4826">
                  <c:v>0.71452448604379071</c:v>
                </c:pt>
                <c:pt idx="4827">
                  <c:v>0.71444091592846393</c:v>
                </c:pt>
                <c:pt idx="4828">
                  <c:v>0.71444091592846393</c:v>
                </c:pt>
                <c:pt idx="4829">
                  <c:v>0.71435734581313715</c:v>
                </c:pt>
                <c:pt idx="4830">
                  <c:v>0.71427377569781048</c:v>
                </c:pt>
                <c:pt idx="4831">
                  <c:v>0.71419020558248369</c:v>
                </c:pt>
                <c:pt idx="4832">
                  <c:v>0.71410663546715702</c:v>
                </c:pt>
                <c:pt idx="4833">
                  <c:v>0.71402306535183024</c:v>
                </c:pt>
                <c:pt idx="4834">
                  <c:v>0.71393949523650346</c:v>
                </c:pt>
                <c:pt idx="4835">
                  <c:v>0.71385592512117668</c:v>
                </c:pt>
                <c:pt idx="4836">
                  <c:v>0.7137723550058499</c:v>
                </c:pt>
                <c:pt idx="4837">
                  <c:v>0.71368878489052312</c:v>
                </c:pt>
                <c:pt idx="4838">
                  <c:v>0.71360521477519634</c:v>
                </c:pt>
                <c:pt idx="4839">
                  <c:v>0.71352164465986956</c:v>
                </c:pt>
                <c:pt idx="4840">
                  <c:v>0.71343807454454289</c:v>
                </c:pt>
                <c:pt idx="4841">
                  <c:v>0.71343807454454289</c:v>
                </c:pt>
                <c:pt idx="4842">
                  <c:v>0.71335450442921611</c:v>
                </c:pt>
                <c:pt idx="4843">
                  <c:v>0.71327093431388933</c:v>
                </c:pt>
                <c:pt idx="4844">
                  <c:v>0.71318736419856266</c:v>
                </c:pt>
                <c:pt idx="4845">
                  <c:v>0.71310379408323588</c:v>
                </c:pt>
                <c:pt idx="4846">
                  <c:v>0.71302022396790909</c:v>
                </c:pt>
                <c:pt idx="4847">
                  <c:v>0.71302022396790909</c:v>
                </c:pt>
                <c:pt idx="4848">
                  <c:v>0.71293665385258231</c:v>
                </c:pt>
                <c:pt idx="4849">
                  <c:v>0.71285308373725553</c:v>
                </c:pt>
                <c:pt idx="4850">
                  <c:v>0.71276951362192875</c:v>
                </c:pt>
                <c:pt idx="4851">
                  <c:v>0.71268594350660197</c:v>
                </c:pt>
                <c:pt idx="4852">
                  <c:v>0.7126023733912753</c:v>
                </c:pt>
                <c:pt idx="4853">
                  <c:v>0.71251880327594852</c:v>
                </c:pt>
                <c:pt idx="4854">
                  <c:v>0.71251880327594852</c:v>
                </c:pt>
                <c:pt idx="4855">
                  <c:v>0.71251880327594852</c:v>
                </c:pt>
                <c:pt idx="4856">
                  <c:v>0.71251880327594852</c:v>
                </c:pt>
                <c:pt idx="4857">
                  <c:v>0.71251880327594852</c:v>
                </c:pt>
                <c:pt idx="4858">
                  <c:v>0.71251880327594852</c:v>
                </c:pt>
                <c:pt idx="4859">
                  <c:v>0.71243523316062174</c:v>
                </c:pt>
                <c:pt idx="4860">
                  <c:v>0.71235166304529507</c:v>
                </c:pt>
                <c:pt idx="4861">
                  <c:v>0.71226809292996829</c:v>
                </c:pt>
                <c:pt idx="4862">
                  <c:v>0.71218452281464151</c:v>
                </c:pt>
                <c:pt idx="4863">
                  <c:v>0.71218452281464151</c:v>
                </c:pt>
                <c:pt idx="4864">
                  <c:v>0.71218452281464151</c:v>
                </c:pt>
                <c:pt idx="4865">
                  <c:v>0.71218452281464151</c:v>
                </c:pt>
                <c:pt idx="4866">
                  <c:v>0.71218452281464151</c:v>
                </c:pt>
                <c:pt idx="4867">
                  <c:v>0.71218452281464151</c:v>
                </c:pt>
                <c:pt idx="4868">
                  <c:v>0.71210095269931473</c:v>
                </c:pt>
                <c:pt idx="4869">
                  <c:v>0.71210095269931473</c:v>
                </c:pt>
                <c:pt idx="4870">
                  <c:v>0.71210095269931473</c:v>
                </c:pt>
                <c:pt idx="4871">
                  <c:v>0.71201738258398795</c:v>
                </c:pt>
                <c:pt idx="4872">
                  <c:v>0.71201738258398795</c:v>
                </c:pt>
                <c:pt idx="4873">
                  <c:v>0.71201738258398795</c:v>
                </c:pt>
                <c:pt idx="4874">
                  <c:v>0.71201738258398795</c:v>
                </c:pt>
                <c:pt idx="4875">
                  <c:v>0.71201738258398795</c:v>
                </c:pt>
                <c:pt idx="4876">
                  <c:v>0.71193381246866116</c:v>
                </c:pt>
                <c:pt idx="4877">
                  <c:v>0.71185024235333438</c:v>
                </c:pt>
                <c:pt idx="4878">
                  <c:v>0.71176667223800771</c:v>
                </c:pt>
                <c:pt idx="4879">
                  <c:v>0.71168310212268093</c:v>
                </c:pt>
                <c:pt idx="4880">
                  <c:v>0.71159953200735415</c:v>
                </c:pt>
                <c:pt idx="4881">
                  <c:v>0.71151596189202748</c:v>
                </c:pt>
                <c:pt idx="4882">
                  <c:v>0.7114323917767007</c:v>
                </c:pt>
                <c:pt idx="4883">
                  <c:v>0.71134882166137392</c:v>
                </c:pt>
                <c:pt idx="4884">
                  <c:v>0.71126525154604714</c:v>
                </c:pt>
                <c:pt idx="4885">
                  <c:v>0.71118168143072036</c:v>
                </c:pt>
                <c:pt idx="4886">
                  <c:v>0.71109811131539358</c:v>
                </c:pt>
                <c:pt idx="4887">
                  <c:v>0.7110145412000668</c:v>
                </c:pt>
                <c:pt idx="4888">
                  <c:v>0.7110145412000668</c:v>
                </c:pt>
                <c:pt idx="4889">
                  <c:v>0.7110145412000668</c:v>
                </c:pt>
                <c:pt idx="4890">
                  <c:v>0.7110145412000668</c:v>
                </c:pt>
                <c:pt idx="4891">
                  <c:v>0.71093097108474002</c:v>
                </c:pt>
                <c:pt idx="4892">
                  <c:v>0.71093097108474002</c:v>
                </c:pt>
                <c:pt idx="4893">
                  <c:v>0.71084740096941335</c:v>
                </c:pt>
                <c:pt idx="4894">
                  <c:v>0.71076383085408656</c:v>
                </c:pt>
                <c:pt idx="4895">
                  <c:v>0.71068026073875989</c:v>
                </c:pt>
                <c:pt idx="4896">
                  <c:v>0.71059669062343311</c:v>
                </c:pt>
                <c:pt idx="4897">
                  <c:v>0.71059669062343311</c:v>
                </c:pt>
                <c:pt idx="4898">
                  <c:v>0.71051312050810633</c:v>
                </c:pt>
                <c:pt idx="4899">
                  <c:v>0.71042955039277955</c:v>
                </c:pt>
                <c:pt idx="4900">
                  <c:v>0.71034598027745277</c:v>
                </c:pt>
                <c:pt idx="4901">
                  <c:v>0.71026241016212599</c:v>
                </c:pt>
                <c:pt idx="4902">
                  <c:v>0.71026241016212599</c:v>
                </c:pt>
                <c:pt idx="4903">
                  <c:v>0.71017884004679921</c:v>
                </c:pt>
                <c:pt idx="4904">
                  <c:v>0.71009526993147243</c:v>
                </c:pt>
                <c:pt idx="4905">
                  <c:v>0.71001169981614576</c:v>
                </c:pt>
                <c:pt idx="4906">
                  <c:v>0.70992812970081898</c:v>
                </c:pt>
                <c:pt idx="4907">
                  <c:v>0.70992812970081898</c:v>
                </c:pt>
                <c:pt idx="4908">
                  <c:v>0.70992812970081898</c:v>
                </c:pt>
                <c:pt idx="4909">
                  <c:v>0.70984455958549231</c:v>
                </c:pt>
                <c:pt idx="4910">
                  <c:v>0.70976098947016553</c:v>
                </c:pt>
                <c:pt idx="4911">
                  <c:v>0.70967741935483875</c:v>
                </c:pt>
                <c:pt idx="4912">
                  <c:v>0.70959384923951196</c:v>
                </c:pt>
                <c:pt idx="4913">
                  <c:v>0.70951027912418518</c:v>
                </c:pt>
                <c:pt idx="4914">
                  <c:v>0.7094267090088584</c:v>
                </c:pt>
                <c:pt idx="4915">
                  <c:v>0.70934313889353162</c:v>
                </c:pt>
                <c:pt idx="4916">
                  <c:v>0.70925956877820484</c:v>
                </c:pt>
                <c:pt idx="4917">
                  <c:v>0.70917599866287817</c:v>
                </c:pt>
                <c:pt idx="4918">
                  <c:v>0.70917599866287817</c:v>
                </c:pt>
                <c:pt idx="4919">
                  <c:v>0.70909242854755139</c:v>
                </c:pt>
                <c:pt idx="4920">
                  <c:v>0.70909242854755139</c:v>
                </c:pt>
                <c:pt idx="4921">
                  <c:v>0.70909242854755139</c:v>
                </c:pt>
                <c:pt idx="4922">
                  <c:v>0.70909242854755139</c:v>
                </c:pt>
                <c:pt idx="4923">
                  <c:v>0.70900885843222461</c:v>
                </c:pt>
                <c:pt idx="4924">
                  <c:v>0.70892528831689794</c:v>
                </c:pt>
                <c:pt idx="4925">
                  <c:v>0.70892528831689794</c:v>
                </c:pt>
                <c:pt idx="4926">
                  <c:v>0.70884171820157116</c:v>
                </c:pt>
                <c:pt idx="4927">
                  <c:v>0.70875814808624438</c:v>
                </c:pt>
                <c:pt idx="4928">
                  <c:v>0.7086745779709176</c:v>
                </c:pt>
                <c:pt idx="4929">
                  <c:v>0.70859100785559082</c:v>
                </c:pt>
                <c:pt idx="4930">
                  <c:v>0.70859100785559082</c:v>
                </c:pt>
                <c:pt idx="4931">
                  <c:v>0.70850743774026403</c:v>
                </c:pt>
                <c:pt idx="4932">
                  <c:v>0.70842386762493725</c:v>
                </c:pt>
                <c:pt idx="4933">
                  <c:v>0.70834029750961058</c:v>
                </c:pt>
                <c:pt idx="4934">
                  <c:v>0.70834029750961058</c:v>
                </c:pt>
                <c:pt idx="4935">
                  <c:v>0.7082567273942838</c:v>
                </c:pt>
                <c:pt idx="4936">
                  <c:v>0.7082567273942838</c:v>
                </c:pt>
                <c:pt idx="4937">
                  <c:v>0.70817315727895702</c:v>
                </c:pt>
                <c:pt idx="4938">
                  <c:v>0.70817315727895702</c:v>
                </c:pt>
                <c:pt idx="4939">
                  <c:v>0.70808958716363035</c:v>
                </c:pt>
                <c:pt idx="4940">
                  <c:v>0.70800601704830357</c:v>
                </c:pt>
                <c:pt idx="4941">
                  <c:v>0.70800601704830357</c:v>
                </c:pt>
                <c:pt idx="4942">
                  <c:v>0.70792244693297679</c:v>
                </c:pt>
                <c:pt idx="4943">
                  <c:v>0.70792244693297679</c:v>
                </c:pt>
                <c:pt idx="4944">
                  <c:v>0.70792244693297679</c:v>
                </c:pt>
                <c:pt idx="4945">
                  <c:v>0.70783887681765001</c:v>
                </c:pt>
                <c:pt idx="4946">
                  <c:v>0.70783887681765001</c:v>
                </c:pt>
                <c:pt idx="4947">
                  <c:v>0.70783887681765001</c:v>
                </c:pt>
                <c:pt idx="4948">
                  <c:v>0.70783887681765001</c:v>
                </c:pt>
                <c:pt idx="4949">
                  <c:v>0.70775530670232323</c:v>
                </c:pt>
                <c:pt idx="4950">
                  <c:v>0.70775530670232323</c:v>
                </c:pt>
                <c:pt idx="4951">
                  <c:v>0.70767173658699645</c:v>
                </c:pt>
                <c:pt idx="4952">
                  <c:v>0.70758816647166967</c:v>
                </c:pt>
                <c:pt idx="4953">
                  <c:v>0.707504596356343</c:v>
                </c:pt>
                <c:pt idx="4954">
                  <c:v>0.707504596356343</c:v>
                </c:pt>
                <c:pt idx="4955">
                  <c:v>0.707504596356343</c:v>
                </c:pt>
                <c:pt idx="4956">
                  <c:v>0.70742102624101622</c:v>
                </c:pt>
                <c:pt idx="4957">
                  <c:v>0.70733745612568943</c:v>
                </c:pt>
                <c:pt idx="4958">
                  <c:v>0.70725388601036276</c:v>
                </c:pt>
                <c:pt idx="4959">
                  <c:v>0.70725388601036276</c:v>
                </c:pt>
                <c:pt idx="4960">
                  <c:v>0.70717031589503598</c:v>
                </c:pt>
                <c:pt idx="4961">
                  <c:v>0.7070867457797092</c:v>
                </c:pt>
                <c:pt idx="4962">
                  <c:v>0.70700317566438242</c:v>
                </c:pt>
                <c:pt idx="4963">
                  <c:v>0.70700317566438242</c:v>
                </c:pt>
                <c:pt idx="4964">
                  <c:v>0.70700317566438242</c:v>
                </c:pt>
                <c:pt idx="4965">
                  <c:v>0.70691960554905564</c:v>
                </c:pt>
                <c:pt idx="4966">
                  <c:v>0.70691960554905564</c:v>
                </c:pt>
                <c:pt idx="4967">
                  <c:v>0.70691960554905564</c:v>
                </c:pt>
                <c:pt idx="4968">
                  <c:v>0.70683603543372886</c:v>
                </c:pt>
                <c:pt idx="4969">
                  <c:v>0.70683603543372886</c:v>
                </c:pt>
                <c:pt idx="4970">
                  <c:v>0.70683603543372886</c:v>
                </c:pt>
                <c:pt idx="4971">
                  <c:v>0.70675246531840208</c:v>
                </c:pt>
                <c:pt idx="4972">
                  <c:v>0.70675246531840208</c:v>
                </c:pt>
                <c:pt idx="4973">
                  <c:v>0.7066688952030753</c:v>
                </c:pt>
                <c:pt idx="4974">
                  <c:v>0.7066688952030753</c:v>
                </c:pt>
                <c:pt idx="4975">
                  <c:v>0.70658532508774863</c:v>
                </c:pt>
                <c:pt idx="4976">
                  <c:v>0.70650175497242185</c:v>
                </c:pt>
                <c:pt idx="4977">
                  <c:v>0.70650175497242185</c:v>
                </c:pt>
                <c:pt idx="4978">
                  <c:v>0.70641818485709518</c:v>
                </c:pt>
                <c:pt idx="4979">
                  <c:v>0.70641818485709518</c:v>
                </c:pt>
                <c:pt idx="4980">
                  <c:v>0.70641818485709518</c:v>
                </c:pt>
                <c:pt idx="4981">
                  <c:v>0.7063346147417684</c:v>
                </c:pt>
                <c:pt idx="4982">
                  <c:v>0.7063346147417684</c:v>
                </c:pt>
                <c:pt idx="4983">
                  <c:v>0.70625104462644162</c:v>
                </c:pt>
                <c:pt idx="4984">
                  <c:v>0.70616747451111483</c:v>
                </c:pt>
                <c:pt idx="4985">
                  <c:v>0.70608390439578805</c:v>
                </c:pt>
                <c:pt idx="4986">
                  <c:v>0.70600033428046127</c:v>
                </c:pt>
                <c:pt idx="4987">
                  <c:v>0.70591676416513449</c:v>
                </c:pt>
                <c:pt idx="4988">
                  <c:v>0.70591676416513449</c:v>
                </c:pt>
                <c:pt idx="4989">
                  <c:v>0.70591676416513449</c:v>
                </c:pt>
                <c:pt idx="4990">
                  <c:v>0.70583319404980771</c:v>
                </c:pt>
                <c:pt idx="4991">
                  <c:v>0.70574962393448104</c:v>
                </c:pt>
                <c:pt idx="4992">
                  <c:v>0.70566605381915426</c:v>
                </c:pt>
                <c:pt idx="4993">
                  <c:v>0.70558248370382759</c:v>
                </c:pt>
                <c:pt idx="4994">
                  <c:v>0.70558248370382759</c:v>
                </c:pt>
                <c:pt idx="4995">
                  <c:v>0.70549891358850081</c:v>
                </c:pt>
                <c:pt idx="4996">
                  <c:v>0.70541534347317403</c:v>
                </c:pt>
                <c:pt idx="4997">
                  <c:v>0.70533177335784725</c:v>
                </c:pt>
                <c:pt idx="4998">
                  <c:v>0.70524820324252047</c:v>
                </c:pt>
                <c:pt idx="4999">
                  <c:v>0.70516463312719369</c:v>
                </c:pt>
                <c:pt idx="5000">
                  <c:v>0.70516463312719369</c:v>
                </c:pt>
                <c:pt idx="5001">
                  <c:v>0.7050810630118669</c:v>
                </c:pt>
                <c:pt idx="5002">
                  <c:v>0.70499749289654012</c:v>
                </c:pt>
                <c:pt idx="5003">
                  <c:v>0.70491392278121345</c:v>
                </c:pt>
                <c:pt idx="5004">
                  <c:v>0.70483035266588667</c:v>
                </c:pt>
                <c:pt idx="5005">
                  <c:v>0.70474678255056</c:v>
                </c:pt>
                <c:pt idx="5006">
                  <c:v>0.70466321243523322</c:v>
                </c:pt>
                <c:pt idx="5007">
                  <c:v>0.70457964231990644</c:v>
                </c:pt>
                <c:pt idx="5008">
                  <c:v>0.70457964231990644</c:v>
                </c:pt>
                <c:pt idx="5009">
                  <c:v>0.70449607220457966</c:v>
                </c:pt>
                <c:pt idx="5010">
                  <c:v>0.70449607220457966</c:v>
                </c:pt>
                <c:pt idx="5011">
                  <c:v>0.70449607220457966</c:v>
                </c:pt>
                <c:pt idx="5012">
                  <c:v>0.70441250208925288</c:v>
                </c:pt>
                <c:pt idx="5013">
                  <c:v>0.7043289319739261</c:v>
                </c:pt>
                <c:pt idx="5014">
                  <c:v>0.70424536185859932</c:v>
                </c:pt>
                <c:pt idx="5015">
                  <c:v>0.70424536185859932</c:v>
                </c:pt>
                <c:pt idx="5016">
                  <c:v>0.70416179174327254</c:v>
                </c:pt>
                <c:pt idx="5017">
                  <c:v>0.70407822162794587</c:v>
                </c:pt>
                <c:pt idx="5018">
                  <c:v>0.70399465151261909</c:v>
                </c:pt>
                <c:pt idx="5019">
                  <c:v>0.70399465151261909</c:v>
                </c:pt>
                <c:pt idx="5020">
                  <c:v>0.7039110813972923</c:v>
                </c:pt>
                <c:pt idx="5021">
                  <c:v>0.70382751128196563</c:v>
                </c:pt>
                <c:pt idx="5022">
                  <c:v>0.70374394116663885</c:v>
                </c:pt>
                <c:pt idx="5023">
                  <c:v>0.70366037105131207</c:v>
                </c:pt>
                <c:pt idx="5024">
                  <c:v>0.70357680093598529</c:v>
                </c:pt>
                <c:pt idx="5025">
                  <c:v>0.70357680093598529</c:v>
                </c:pt>
                <c:pt idx="5026">
                  <c:v>0.70349323082065851</c:v>
                </c:pt>
                <c:pt idx="5027">
                  <c:v>0.70340966070533173</c:v>
                </c:pt>
                <c:pt idx="5028">
                  <c:v>0.70340966070533173</c:v>
                </c:pt>
                <c:pt idx="5029">
                  <c:v>0.70340966070533173</c:v>
                </c:pt>
                <c:pt idx="5030">
                  <c:v>0.70332609059000495</c:v>
                </c:pt>
                <c:pt idx="5031">
                  <c:v>0.70324252047467828</c:v>
                </c:pt>
                <c:pt idx="5032">
                  <c:v>0.7031589503593515</c:v>
                </c:pt>
                <c:pt idx="5033">
                  <c:v>0.70307538024402472</c:v>
                </c:pt>
                <c:pt idx="5034">
                  <c:v>0.70307538024402472</c:v>
                </c:pt>
                <c:pt idx="5035">
                  <c:v>0.70299181012869805</c:v>
                </c:pt>
                <c:pt idx="5036">
                  <c:v>0.70299181012869805</c:v>
                </c:pt>
                <c:pt idx="5037">
                  <c:v>0.70290824001337127</c:v>
                </c:pt>
                <c:pt idx="5038">
                  <c:v>0.70290824001337127</c:v>
                </c:pt>
                <c:pt idx="5039">
                  <c:v>0.70282466989804449</c:v>
                </c:pt>
                <c:pt idx="5040">
                  <c:v>0.7027410997827177</c:v>
                </c:pt>
                <c:pt idx="5041">
                  <c:v>0.70265752966739092</c:v>
                </c:pt>
                <c:pt idx="5042">
                  <c:v>0.70257395955206414</c:v>
                </c:pt>
                <c:pt idx="5043">
                  <c:v>0.70249038943673736</c:v>
                </c:pt>
                <c:pt idx="5044">
                  <c:v>0.70249038943673736</c:v>
                </c:pt>
                <c:pt idx="5045">
                  <c:v>0.70240681932141058</c:v>
                </c:pt>
                <c:pt idx="5046">
                  <c:v>0.70240681932141058</c:v>
                </c:pt>
                <c:pt idx="5047">
                  <c:v>0.70232324920608391</c:v>
                </c:pt>
                <c:pt idx="5048">
                  <c:v>0.70232324920608391</c:v>
                </c:pt>
                <c:pt idx="5049">
                  <c:v>0.70223967909075713</c:v>
                </c:pt>
                <c:pt idx="5050">
                  <c:v>0.70223967909075713</c:v>
                </c:pt>
                <c:pt idx="5051">
                  <c:v>0.70215610897543046</c:v>
                </c:pt>
                <c:pt idx="5052">
                  <c:v>0.70215610897543046</c:v>
                </c:pt>
                <c:pt idx="5053">
                  <c:v>0.70207253886010368</c:v>
                </c:pt>
                <c:pt idx="5054">
                  <c:v>0.7019889687447769</c:v>
                </c:pt>
                <c:pt idx="5055">
                  <c:v>0.70190539862945012</c:v>
                </c:pt>
                <c:pt idx="5056">
                  <c:v>0.70182182851412334</c:v>
                </c:pt>
                <c:pt idx="5057">
                  <c:v>0.70173825839879655</c:v>
                </c:pt>
                <c:pt idx="5058">
                  <c:v>0.70165468828346977</c:v>
                </c:pt>
                <c:pt idx="5059">
                  <c:v>0.70157111816814299</c:v>
                </c:pt>
                <c:pt idx="5060">
                  <c:v>0.70157111816814299</c:v>
                </c:pt>
                <c:pt idx="5061">
                  <c:v>0.70148754805281632</c:v>
                </c:pt>
                <c:pt idx="5062">
                  <c:v>0.70140397793748954</c:v>
                </c:pt>
                <c:pt idx="5063">
                  <c:v>0.70132040782216287</c:v>
                </c:pt>
                <c:pt idx="5064">
                  <c:v>0.70123683770683609</c:v>
                </c:pt>
                <c:pt idx="5065">
                  <c:v>0.70115326759150931</c:v>
                </c:pt>
                <c:pt idx="5066">
                  <c:v>0.70106969747618253</c:v>
                </c:pt>
                <c:pt idx="5067">
                  <c:v>0.70098612736085575</c:v>
                </c:pt>
                <c:pt idx="5068">
                  <c:v>0.70098612736085575</c:v>
                </c:pt>
                <c:pt idx="5069">
                  <c:v>0.70090255724552897</c:v>
                </c:pt>
                <c:pt idx="5070">
                  <c:v>0.70081898713020219</c:v>
                </c:pt>
                <c:pt idx="5071">
                  <c:v>0.70073541701487541</c:v>
                </c:pt>
                <c:pt idx="5072">
                  <c:v>0.70065184689954874</c:v>
                </c:pt>
                <c:pt idx="5073">
                  <c:v>0.70056827678422195</c:v>
                </c:pt>
                <c:pt idx="5074">
                  <c:v>0.70048470666889529</c:v>
                </c:pt>
                <c:pt idx="5075">
                  <c:v>0.7004011365535685</c:v>
                </c:pt>
                <c:pt idx="5076">
                  <c:v>0.7004011365535685</c:v>
                </c:pt>
                <c:pt idx="5077">
                  <c:v>0.70031756643824172</c:v>
                </c:pt>
                <c:pt idx="5078">
                  <c:v>0.70031756643824172</c:v>
                </c:pt>
                <c:pt idx="5079">
                  <c:v>0.70023399632291494</c:v>
                </c:pt>
                <c:pt idx="5080">
                  <c:v>0.70023399632291494</c:v>
                </c:pt>
                <c:pt idx="5081">
                  <c:v>0.70015042620758816</c:v>
                </c:pt>
                <c:pt idx="5082">
                  <c:v>0.70006685609226138</c:v>
                </c:pt>
                <c:pt idx="5083">
                  <c:v>0.6999832859769346</c:v>
                </c:pt>
                <c:pt idx="5084">
                  <c:v>0.69989971586160782</c:v>
                </c:pt>
                <c:pt idx="5085">
                  <c:v>0.69989971586160782</c:v>
                </c:pt>
                <c:pt idx="5086">
                  <c:v>0.69981614574628115</c:v>
                </c:pt>
                <c:pt idx="5087">
                  <c:v>0.69981614574628115</c:v>
                </c:pt>
                <c:pt idx="5088">
                  <c:v>0.69973257563095437</c:v>
                </c:pt>
                <c:pt idx="5089">
                  <c:v>0.69964900551562759</c:v>
                </c:pt>
                <c:pt idx="5090">
                  <c:v>0.69964900551562759</c:v>
                </c:pt>
                <c:pt idx="5091">
                  <c:v>0.69956543540030092</c:v>
                </c:pt>
                <c:pt idx="5092">
                  <c:v>0.69956543540030092</c:v>
                </c:pt>
                <c:pt idx="5093">
                  <c:v>0.69948186528497414</c:v>
                </c:pt>
                <c:pt idx="5094">
                  <c:v>0.69939829516964735</c:v>
                </c:pt>
                <c:pt idx="5095">
                  <c:v>0.69931472505432057</c:v>
                </c:pt>
                <c:pt idx="5096">
                  <c:v>0.69923115493899379</c:v>
                </c:pt>
                <c:pt idx="5097">
                  <c:v>0.69914758482366701</c:v>
                </c:pt>
                <c:pt idx="5098">
                  <c:v>0.69906401470834023</c:v>
                </c:pt>
                <c:pt idx="5099">
                  <c:v>0.69906401470834023</c:v>
                </c:pt>
                <c:pt idx="5100">
                  <c:v>0.69906401470834023</c:v>
                </c:pt>
                <c:pt idx="5101">
                  <c:v>0.69906401470834023</c:v>
                </c:pt>
                <c:pt idx="5102">
                  <c:v>0.69906401470834023</c:v>
                </c:pt>
                <c:pt idx="5103">
                  <c:v>0.69898044459301356</c:v>
                </c:pt>
                <c:pt idx="5104">
                  <c:v>0.69889687447768678</c:v>
                </c:pt>
                <c:pt idx="5105">
                  <c:v>0.69889687447768678</c:v>
                </c:pt>
                <c:pt idx="5106">
                  <c:v>0.69881330436236</c:v>
                </c:pt>
                <c:pt idx="5107">
                  <c:v>0.69872973424703333</c:v>
                </c:pt>
                <c:pt idx="5108">
                  <c:v>0.69864616413170655</c:v>
                </c:pt>
                <c:pt idx="5109">
                  <c:v>0.69864616413170655</c:v>
                </c:pt>
                <c:pt idx="5110">
                  <c:v>0.69856259401637977</c:v>
                </c:pt>
                <c:pt idx="5111">
                  <c:v>0.69847902390105299</c:v>
                </c:pt>
                <c:pt idx="5112">
                  <c:v>0.69839545378572621</c:v>
                </c:pt>
                <c:pt idx="5113">
                  <c:v>0.69831188367039942</c:v>
                </c:pt>
                <c:pt idx="5114">
                  <c:v>0.69822831355507264</c:v>
                </c:pt>
                <c:pt idx="5115">
                  <c:v>0.69814474343974597</c:v>
                </c:pt>
                <c:pt idx="5116">
                  <c:v>0.69806117332441919</c:v>
                </c:pt>
                <c:pt idx="5117">
                  <c:v>0.69797760320909241</c:v>
                </c:pt>
                <c:pt idx="5118">
                  <c:v>0.69789403309376574</c:v>
                </c:pt>
                <c:pt idx="5119">
                  <c:v>0.69789403309376574</c:v>
                </c:pt>
                <c:pt idx="5120">
                  <c:v>0.69781046297843896</c:v>
                </c:pt>
                <c:pt idx="5121">
                  <c:v>0.69772689286311218</c:v>
                </c:pt>
                <c:pt idx="5122">
                  <c:v>0.6976433227477854</c:v>
                </c:pt>
                <c:pt idx="5123">
                  <c:v>0.6976433227477854</c:v>
                </c:pt>
                <c:pt idx="5124">
                  <c:v>0.6976433227477854</c:v>
                </c:pt>
                <c:pt idx="5125">
                  <c:v>0.6976433227477854</c:v>
                </c:pt>
                <c:pt idx="5126">
                  <c:v>0.6976433227477854</c:v>
                </c:pt>
                <c:pt idx="5127">
                  <c:v>0.69755975263245862</c:v>
                </c:pt>
                <c:pt idx="5128">
                  <c:v>0.69747618251713184</c:v>
                </c:pt>
                <c:pt idx="5129">
                  <c:v>0.69739261240180506</c:v>
                </c:pt>
                <c:pt idx="5130">
                  <c:v>0.69730904228647828</c:v>
                </c:pt>
                <c:pt idx="5131">
                  <c:v>0.69730904228647828</c:v>
                </c:pt>
                <c:pt idx="5132">
                  <c:v>0.69730904228647828</c:v>
                </c:pt>
                <c:pt idx="5133">
                  <c:v>0.69722547217115161</c:v>
                </c:pt>
                <c:pt idx="5134">
                  <c:v>0.69714190205582482</c:v>
                </c:pt>
                <c:pt idx="5135">
                  <c:v>0.69705833194049815</c:v>
                </c:pt>
                <c:pt idx="5136">
                  <c:v>0.69697476182517137</c:v>
                </c:pt>
                <c:pt idx="5137">
                  <c:v>0.69689119170984459</c:v>
                </c:pt>
                <c:pt idx="5138">
                  <c:v>0.69689119170984459</c:v>
                </c:pt>
                <c:pt idx="5139">
                  <c:v>0.69680762159451781</c:v>
                </c:pt>
                <c:pt idx="5140">
                  <c:v>0.69672405147919103</c:v>
                </c:pt>
                <c:pt idx="5141">
                  <c:v>0.69664048136386425</c:v>
                </c:pt>
                <c:pt idx="5142">
                  <c:v>0.69664048136386425</c:v>
                </c:pt>
                <c:pt idx="5143">
                  <c:v>0.69655691124853747</c:v>
                </c:pt>
                <c:pt idx="5144">
                  <c:v>0.69647334113321069</c:v>
                </c:pt>
                <c:pt idx="5145">
                  <c:v>0.69647334113321069</c:v>
                </c:pt>
                <c:pt idx="5146">
                  <c:v>0.69647334113321069</c:v>
                </c:pt>
                <c:pt idx="5147">
                  <c:v>0.69638977101788402</c:v>
                </c:pt>
                <c:pt idx="5148">
                  <c:v>0.69630620090255724</c:v>
                </c:pt>
                <c:pt idx="5149">
                  <c:v>0.69622263078723057</c:v>
                </c:pt>
                <c:pt idx="5150">
                  <c:v>0.69613906067190379</c:v>
                </c:pt>
                <c:pt idx="5151">
                  <c:v>0.69605549055657701</c:v>
                </c:pt>
                <c:pt idx="5152">
                  <c:v>0.69605549055657701</c:v>
                </c:pt>
                <c:pt idx="5153">
                  <c:v>0.69605549055657701</c:v>
                </c:pt>
                <c:pt idx="5154">
                  <c:v>0.69605549055657701</c:v>
                </c:pt>
                <c:pt idx="5155">
                  <c:v>0.69605549055657701</c:v>
                </c:pt>
                <c:pt idx="5156">
                  <c:v>0.69597192044125022</c:v>
                </c:pt>
                <c:pt idx="5157">
                  <c:v>0.69588835032592344</c:v>
                </c:pt>
                <c:pt idx="5158">
                  <c:v>0.69588835032592344</c:v>
                </c:pt>
                <c:pt idx="5159">
                  <c:v>0.69588835032592344</c:v>
                </c:pt>
                <c:pt idx="5160">
                  <c:v>0.69580478021059666</c:v>
                </c:pt>
                <c:pt idx="5161">
                  <c:v>0.69572121009526988</c:v>
                </c:pt>
                <c:pt idx="5162">
                  <c:v>0.6956376399799431</c:v>
                </c:pt>
                <c:pt idx="5163">
                  <c:v>0.69555406986461643</c:v>
                </c:pt>
                <c:pt idx="5164">
                  <c:v>0.69547049974928965</c:v>
                </c:pt>
                <c:pt idx="5165">
                  <c:v>0.69538692963396287</c:v>
                </c:pt>
                <c:pt idx="5166">
                  <c:v>0.6953033595186362</c:v>
                </c:pt>
                <c:pt idx="5167">
                  <c:v>0.6953033595186362</c:v>
                </c:pt>
                <c:pt idx="5168">
                  <c:v>0.6953033595186362</c:v>
                </c:pt>
                <c:pt idx="5169">
                  <c:v>0.69521978940330942</c:v>
                </c:pt>
                <c:pt idx="5170">
                  <c:v>0.69521978940330942</c:v>
                </c:pt>
                <c:pt idx="5171">
                  <c:v>0.69513621928798264</c:v>
                </c:pt>
                <c:pt idx="5172">
                  <c:v>0.69505264917265586</c:v>
                </c:pt>
                <c:pt idx="5173">
                  <c:v>0.69496907905732908</c:v>
                </c:pt>
                <c:pt idx="5174">
                  <c:v>0.69496907905732908</c:v>
                </c:pt>
                <c:pt idx="5175">
                  <c:v>0.69488550894200229</c:v>
                </c:pt>
                <c:pt idx="5176">
                  <c:v>0.69488550894200229</c:v>
                </c:pt>
                <c:pt idx="5177">
                  <c:v>0.69480193882667551</c:v>
                </c:pt>
                <c:pt idx="5178">
                  <c:v>0.69480193882667551</c:v>
                </c:pt>
                <c:pt idx="5179">
                  <c:v>0.69471836871134884</c:v>
                </c:pt>
                <c:pt idx="5180">
                  <c:v>0.69463479859602206</c:v>
                </c:pt>
                <c:pt idx="5181">
                  <c:v>0.69455122848069528</c:v>
                </c:pt>
                <c:pt idx="5182">
                  <c:v>0.69446765836536861</c:v>
                </c:pt>
                <c:pt idx="5183">
                  <c:v>0.69438408825004183</c:v>
                </c:pt>
                <c:pt idx="5184">
                  <c:v>0.69430051813471505</c:v>
                </c:pt>
                <c:pt idx="5185">
                  <c:v>0.69421694801938827</c:v>
                </c:pt>
                <c:pt idx="5186">
                  <c:v>0.69413337790406149</c:v>
                </c:pt>
                <c:pt idx="5187">
                  <c:v>0.69413337790406149</c:v>
                </c:pt>
                <c:pt idx="5188">
                  <c:v>0.69404980778873471</c:v>
                </c:pt>
                <c:pt idx="5189">
                  <c:v>0.69404980778873471</c:v>
                </c:pt>
                <c:pt idx="5190">
                  <c:v>0.69404980778873471</c:v>
                </c:pt>
                <c:pt idx="5191">
                  <c:v>0.69396623767340793</c:v>
                </c:pt>
                <c:pt idx="5192">
                  <c:v>0.69388266755808126</c:v>
                </c:pt>
                <c:pt idx="5193">
                  <c:v>0.69388266755808126</c:v>
                </c:pt>
                <c:pt idx="5194">
                  <c:v>0.69379909744275448</c:v>
                </c:pt>
                <c:pt idx="5195">
                  <c:v>0.69379909744275448</c:v>
                </c:pt>
                <c:pt idx="5196">
                  <c:v>0.69371552732742769</c:v>
                </c:pt>
                <c:pt idx="5197">
                  <c:v>0.69363195721210102</c:v>
                </c:pt>
                <c:pt idx="5198">
                  <c:v>0.69354838709677424</c:v>
                </c:pt>
                <c:pt idx="5199">
                  <c:v>0.69346481698144746</c:v>
                </c:pt>
                <c:pt idx="5200">
                  <c:v>0.69338124686612068</c:v>
                </c:pt>
                <c:pt idx="5201">
                  <c:v>0.6932976767507939</c:v>
                </c:pt>
                <c:pt idx="5202">
                  <c:v>0.69321410663546712</c:v>
                </c:pt>
                <c:pt idx="5203">
                  <c:v>0.69313053652014034</c:v>
                </c:pt>
                <c:pt idx="5204">
                  <c:v>0.69313053652014034</c:v>
                </c:pt>
                <c:pt idx="5205">
                  <c:v>0.69313053652014034</c:v>
                </c:pt>
                <c:pt idx="5206">
                  <c:v>0.69304696640481356</c:v>
                </c:pt>
                <c:pt idx="5207">
                  <c:v>0.69296339628948689</c:v>
                </c:pt>
                <c:pt idx="5208">
                  <c:v>0.69287982617416011</c:v>
                </c:pt>
                <c:pt idx="5209">
                  <c:v>0.69279625605883344</c:v>
                </c:pt>
                <c:pt idx="5210">
                  <c:v>0.69279625605883344</c:v>
                </c:pt>
                <c:pt idx="5211">
                  <c:v>0.69279625605883344</c:v>
                </c:pt>
                <c:pt idx="5212">
                  <c:v>0.69279625605883344</c:v>
                </c:pt>
                <c:pt idx="5213">
                  <c:v>0.69271268594350666</c:v>
                </c:pt>
                <c:pt idx="5214">
                  <c:v>0.69262911582817988</c:v>
                </c:pt>
                <c:pt idx="5215">
                  <c:v>0.69254554571285309</c:v>
                </c:pt>
                <c:pt idx="5216">
                  <c:v>0.69254554571285309</c:v>
                </c:pt>
                <c:pt idx="5217">
                  <c:v>0.69246197559752631</c:v>
                </c:pt>
                <c:pt idx="5218">
                  <c:v>0.69237840548219953</c:v>
                </c:pt>
                <c:pt idx="5219">
                  <c:v>0.69237840548219953</c:v>
                </c:pt>
                <c:pt idx="5220">
                  <c:v>0.69237840548219953</c:v>
                </c:pt>
                <c:pt idx="5221">
                  <c:v>0.69237840548219953</c:v>
                </c:pt>
                <c:pt idx="5222">
                  <c:v>0.69229483536687275</c:v>
                </c:pt>
                <c:pt idx="5223">
                  <c:v>0.69221126525154597</c:v>
                </c:pt>
                <c:pt idx="5224">
                  <c:v>0.6921276951362193</c:v>
                </c:pt>
                <c:pt idx="5225">
                  <c:v>0.69204412502089252</c:v>
                </c:pt>
                <c:pt idx="5226">
                  <c:v>0.69196055490556585</c:v>
                </c:pt>
                <c:pt idx="5227">
                  <c:v>0.69187698479023907</c:v>
                </c:pt>
                <c:pt idx="5228">
                  <c:v>0.69179341467491229</c:v>
                </c:pt>
                <c:pt idx="5229">
                  <c:v>0.69170984455958551</c:v>
                </c:pt>
                <c:pt idx="5230">
                  <c:v>0.69170984455958551</c:v>
                </c:pt>
                <c:pt idx="5231">
                  <c:v>0.69170984455958551</c:v>
                </c:pt>
                <c:pt idx="5232">
                  <c:v>0.69170984455958551</c:v>
                </c:pt>
                <c:pt idx="5233">
                  <c:v>0.69162627444425873</c:v>
                </c:pt>
                <c:pt idx="5234">
                  <c:v>0.69162627444425873</c:v>
                </c:pt>
                <c:pt idx="5235">
                  <c:v>0.69154270432893195</c:v>
                </c:pt>
                <c:pt idx="5236">
                  <c:v>0.69154270432893195</c:v>
                </c:pt>
                <c:pt idx="5237">
                  <c:v>0.69145913421360516</c:v>
                </c:pt>
                <c:pt idx="5238">
                  <c:v>0.69145913421360516</c:v>
                </c:pt>
                <c:pt idx="5239">
                  <c:v>0.69145913421360516</c:v>
                </c:pt>
                <c:pt idx="5240">
                  <c:v>0.69145913421360516</c:v>
                </c:pt>
                <c:pt idx="5241">
                  <c:v>0.69145913421360516</c:v>
                </c:pt>
                <c:pt idx="5242">
                  <c:v>0.69137556409827838</c:v>
                </c:pt>
                <c:pt idx="5243">
                  <c:v>0.69129199398295171</c:v>
                </c:pt>
                <c:pt idx="5244">
                  <c:v>0.69129199398295171</c:v>
                </c:pt>
                <c:pt idx="5245">
                  <c:v>0.69120842386762493</c:v>
                </c:pt>
                <c:pt idx="5246">
                  <c:v>0.69112485375229815</c:v>
                </c:pt>
                <c:pt idx="5247">
                  <c:v>0.69104128363697148</c:v>
                </c:pt>
                <c:pt idx="5248">
                  <c:v>0.69104128363697148</c:v>
                </c:pt>
                <c:pt idx="5249">
                  <c:v>0.6909577135216447</c:v>
                </c:pt>
                <c:pt idx="5250">
                  <c:v>0.69087414340631792</c:v>
                </c:pt>
                <c:pt idx="5251">
                  <c:v>0.69079057329099114</c:v>
                </c:pt>
                <c:pt idx="5252">
                  <c:v>0.69079057329099114</c:v>
                </c:pt>
                <c:pt idx="5253">
                  <c:v>0.69070700317566436</c:v>
                </c:pt>
                <c:pt idx="5254">
                  <c:v>0.69062343306033758</c:v>
                </c:pt>
                <c:pt idx="5255">
                  <c:v>0.69062343306033758</c:v>
                </c:pt>
                <c:pt idx="5256">
                  <c:v>0.6905398629450108</c:v>
                </c:pt>
                <c:pt idx="5257">
                  <c:v>0.69045629282968413</c:v>
                </c:pt>
                <c:pt idx="5258">
                  <c:v>0.69037272271435735</c:v>
                </c:pt>
                <c:pt idx="5259">
                  <c:v>0.69037272271435735</c:v>
                </c:pt>
                <c:pt idx="5260">
                  <c:v>0.69028915259903056</c:v>
                </c:pt>
                <c:pt idx="5261">
                  <c:v>0.69020558248370389</c:v>
                </c:pt>
                <c:pt idx="5262">
                  <c:v>0.69012201236837711</c:v>
                </c:pt>
                <c:pt idx="5263">
                  <c:v>0.69003844225305033</c:v>
                </c:pt>
                <c:pt idx="5264">
                  <c:v>0.68995487213772355</c:v>
                </c:pt>
                <c:pt idx="5265">
                  <c:v>0.68995487213772355</c:v>
                </c:pt>
                <c:pt idx="5266">
                  <c:v>0.68987130202239677</c:v>
                </c:pt>
                <c:pt idx="5267">
                  <c:v>0.68978773190706999</c:v>
                </c:pt>
                <c:pt idx="5268">
                  <c:v>0.68970416179174321</c:v>
                </c:pt>
                <c:pt idx="5269">
                  <c:v>0.68970416179174321</c:v>
                </c:pt>
                <c:pt idx="5270">
                  <c:v>0.68962059167641654</c:v>
                </c:pt>
                <c:pt idx="5271">
                  <c:v>0.68953702156108976</c:v>
                </c:pt>
                <c:pt idx="5272">
                  <c:v>0.68945345144576298</c:v>
                </c:pt>
                <c:pt idx="5273">
                  <c:v>0.68945345144576298</c:v>
                </c:pt>
                <c:pt idx="5274">
                  <c:v>0.68936988133043631</c:v>
                </c:pt>
                <c:pt idx="5275">
                  <c:v>0.68936988133043631</c:v>
                </c:pt>
                <c:pt idx="5276">
                  <c:v>0.68928631121510953</c:v>
                </c:pt>
                <c:pt idx="5277">
                  <c:v>0.68928631121510953</c:v>
                </c:pt>
                <c:pt idx="5278">
                  <c:v>0.68920274109978275</c:v>
                </c:pt>
                <c:pt idx="5279">
                  <c:v>0.68911917098445596</c:v>
                </c:pt>
                <c:pt idx="5280">
                  <c:v>0.68903560086912918</c:v>
                </c:pt>
                <c:pt idx="5281">
                  <c:v>0.6889520307538024</c:v>
                </c:pt>
                <c:pt idx="5282">
                  <c:v>0.68886846063847562</c:v>
                </c:pt>
                <c:pt idx="5283">
                  <c:v>0.68878489052314884</c:v>
                </c:pt>
                <c:pt idx="5284">
                  <c:v>0.68870132040782217</c:v>
                </c:pt>
                <c:pt idx="5285">
                  <c:v>0.68870132040782217</c:v>
                </c:pt>
                <c:pt idx="5286">
                  <c:v>0.68861775029249539</c:v>
                </c:pt>
                <c:pt idx="5287">
                  <c:v>0.68853418017716872</c:v>
                </c:pt>
                <c:pt idx="5288">
                  <c:v>0.68853418017716872</c:v>
                </c:pt>
                <c:pt idx="5289">
                  <c:v>0.68845061006184194</c:v>
                </c:pt>
                <c:pt idx="5290">
                  <c:v>0.68845061006184194</c:v>
                </c:pt>
                <c:pt idx="5291">
                  <c:v>0.68836703994651516</c:v>
                </c:pt>
                <c:pt idx="5292">
                  <c:v>0.68836703994651516</c:v>
                </c:pt>
                <c:pt idx="5293">
                  <c:v>0.68828346983118838</c:v>
                </c:pt>
                <c:pt idx="5294">
                  <c:v>0.68828346983118838</c:v>
                </c:pt>
                <c:pt idx="5295">
                  <c:v>0.68828346983118838</c:v>
                </c:pt>
                <c:pt idx="5296">
                  <c:v>0.68828346983118838</c:v>
                </c:pt>
                <c:pt idx="5297">
                  <c:v>0.6881998997158616</c:v>
                </c:pt>
                <c:pt idx="5298">
                  <c:v>0.68811632960053482</c:v>
                </c:pt>
                <c:pt idx="5299">
                  <c:v>0.68811632960053482</c:v>
                </c:pt>
                <c:pt idx="5300">
                  <c:v>0.68803275948520803</c:v>
                </c:pt>
                <c:pt idx="5301">
                  <c:v>0.68803275948520803</c:v>
                </c:pt>
                <c:pt idx="5302">
                  <c:v>0.68794918936988125</c:v>
                </c:pt>
                <c:pt idx="5303">
                  <c:v>0.68786561925455458</c:v>
                </c:pt>
                <c:pt idx="5304">
                  <c:v>0.68786561925455458</c:v>
                </c:pt>
                <c:pt idx="5305">
                  <c:v>0.68786561925455458</c:v>
                </c:pt>
                <c:pt idx="5306">
                  <c:v>0.68786561925455458</c:v>
                </c:pt>
                <c:pt idx="5307">
                  <c:v>0.6877820491392278</c:v>
                </c:pt>
                <c:pt idx="5308">
                  <c:v>0.68769847902390113</c:v>
                </c:pt>
                <c:pt idx="5309">
                  <c:v>0.68769847902390113</c:v>
                </c:pt>
                <c:pt idx="5310">
                  <c:v>0.68761490890857435</c:v>
                </c:pt>
                <c:pt idx="5311">
                  <c:v>0.68753133879324757</c:v>
                </c:pt>
                <c:pt idx="5312">
                  <c:v>0.68744776867792079</c:v>
                </c:pt>
                <c:pt idx="5313">
                  <c:v>0.68744776867792079</c:v>
                </c:pt>
                <c:pt idx="5314">
                  <c:v>0.68736419856259401</c:v>
                </c:pt>
                <c:pt idx="5315">
                  <c:v>0.68728062844726723</c:v>
                </c:pt>
                <c:pt idx="5316">
                  <c:v>0.68719705833194045</c:v>
                </c:pt>
                <c:pt idx="5317">
                  <c:v>0.68711348821661367</c:v>
                </c:pt>
                <c:pt idx="5318">
                  <c:v>0.687029918101287</c:v>
                </c:pt>
                <c:pt idx="5319">
                  <c:v>0.68694634798596022</c:v>
                </c:pt>
                <c:pt idx="5320">
                  <c:v>0.68686277787063343</c:v>
                </c:pt>
                <c:pt idx="5321">
                  <c:v>0.68677920775530676</c:v>
                </c:pt>
                <c:pt idx="5322">
                  <c:v>0.68669563763997998</c:v>
                </c:pt>
                <c:pt idx="5323">
                  <c:v>0.6866120675246532</c:v>
                </c:pt>
                <c:pt idx="5324">
                  <c:v>0.68652849740932642</c:v>
                </c:pt>
                <c:pt idx="5325">
                  <c:v>0.68644492729399964</c:v>
                </c:pt>
                <c:pt idx="5326">
                  <c:v>0.68644492729399964</c:v>
                </c:pt>
                <c:pt idx="5327">
                  <c:v>0.68644492729399964</c:v>
                </c:pt>
                <c:pt idx="5328">
                  <c:v>0.68644492729399964</c:v>
                </c:pt>
                <c:pt idx="5329">
                  <c:v>0.68644492729399964</c:v>
                </c:pt>
                <c:pt idx="5330">
                  <c:v>0.68636135717867286</c:v>
                </c:pt>
                <c:pt idx="5331">
                  <c:v>0.68627778706334608</c:v>
                </c:pt>
                <c:pt idx="5332">
                  <c:v>0.68619421694801941</c:v>
                </c:pt>
                <c:pt idx="5333">
                  <c:v>0.68611064683269263</c:v>
                </c:pt>
                <c:pt idx="5334">
                  <c:v>0.68602707671736585</c:v>
                </c:pt>
                <c:pt idx="5335">
                  <c:v>0.68594350660203918</c:v>
                </c:pt>
                <c:pt idx="5336">
                  <c:v>0.6858599364867124</c:v>
                </c:pt>
                <c:pt idx="5337">
                  <c:v>0.68577636637138562</c:v>
                </c:pt>
                <c:pt idx="5338">
                  <c:v>0.68569279625605883</c:v>
                </c:pt>
                <c:pt idx="5339">
                  <c:v>0.68560922614073205</c:v>
                </c:pt>
                <c:pt idx="5340">
                  <c:v>0.68552565602540527</c:v>
                </c:pt>
                <c:pt idx="5341">
                  <c:v>0.68552565602540527</c:v>
                </c:pt>
                <c:pt idx="5342">
                  <c:v>0.68544208591007849</c:v>
                </c:pt>
                <c:pt idx="5343">
                  <c:v>0.68535851579475182</c:v>
                </c:pt>
                <c:pt idx="5344">
                  <c:v>0.68527494567942504</c:v>
                </c:pt>
                <c:pt idx="5345">
                  <c:v>0.68519137556409826</c:v>
                </c:pt>
                <c:pt idx="5346">
                  <c:v>0.68510780544877159</c:v>
                </c:pt>
                <c:pt idx="5347">
                  <c:v>0.68502423533344481</c:v>
                </c:pt>
                <c:pt idx="5348">
                  <c:v>0.68502423533344481</c:v>
                </c:pt>
                <c:pt idx="5349">
                  <c:v>0.68502423533344481</c:v>
                </c:pt>
                <c:pt idx="5350">
                  <c:v>0.68494066521811803</c:v>
                </c:pt>
                <c:pt idx="5351">
                  <c:v>0.68485709510279125</c:v>
                </c:pt>
                <c:pt idx="5352">
                  <c:v>0.68477352498746447</c:v>
                </c:pt>
                <c:pt idx="5353">
                  <c:v>0.68477352498746447</c:v>
                </c:pt>
                <c:pt idx="5354">
                  <c:v>0.68468995487213768</c:v>
                </c:pt>
                <c:pt idx="5355">
                  <c:v>0.6846063847568109</c:v>
                </c:pt>
                <c:pt idx="5356">
                  <c:v>0.68452281464148412</c:v>
                </c:pt>
                <c:pt idx="5357">
                  <c:v>0.68452281464148412</c:v>
                </c:pt>
                <c:pt idx="5358">
                  <c:v>0.68443924452615745</c:v>
                </c:pt>
                <c:pt idx="5359">
                  <c:v>0.68435567441083067</c:v>
                </c:pt>
                <c:pt idx="5360">
                  <c:v>0.68435567441083067</c:v>
                </c:pt>
                <c:pt idx="5361">
                  <c:v>0.684272104295504</c:v>
                </c:pt>
                <c:pt idx="5362">
                  <c:v>0.684272104295504</c:v>
                </c:pt>
                <c:pt idx="5363">
                  <c:v>0.68418853418017722</c:v>
                </c:pt>
                <c:pt idx="5364">
                  <c:v>0.68410496406485044</c:v>
                </c:pt>
                <c:pt idx="5365">
                  <c:v>0.68410496406485044</c:v>
                </c:pt>
                <c:pt idx="5366">
                  <c:v>0.68410496406485044</c:v>
                </c:pt>
                <c:pt idx="5367">
                  <c:v>0.68410496406485044</c:v>
                </c:pt>
                <c:pt idx="5368">
                  <c:v>0.68410496406485044</c:v>
                </c:pt>
                <c:pt idx="5369">
                  <c:v>0.68402139394952366</c:v>
                </c:pt>
                <c:pt idx="5370">
                  <c:v>0.68393782383419688</c:v>
                </c:pt>
                <c:pt idx="5371">
                  <c:v>0.68393782383419688</c:v>
                </c:pt>
                <c:pt idx="5372">
                  <c:v>0.68393782383419688</c:v>
                </c:pt>
                <c:pt idx="5373">
                  <c:v>0.68393782383419688</c:v>
                </c:pt>
                <c:pt idx="5374">
                  <c:v>0.6838542537188701</c:v>
                </c:pt>
                <c:pt idx="5375">
                  <c:v>0.6838542537188701</c:v>
                </c:pt>
                <c:pt idx="5376">
                  <c:v>0.68377068360354332</c:v>
                </c:pt>
                <c:pt idx="5377">
                  <c:v>0.68377068360354332</c:v>
                </c:pt>
                <c:pt idx="5378">
                  <c:v>0.68368711348821654</c:v>
                </c:pt>
                <c:pt idx="5379">
                  <c:v>0.68368711348821654</c:v>
                </c:pt>
                <c:pt idx="5380">
                  <c:v>0.68360354337288987</c:v>
                </c:pt>
                <c:pt idx="5381">
                  <c:v>0.68360354337288987</c:v>
                </c:pt>
                <c:pt idx="5382">
                  <c:v>0.68351997325756308</c:v>
                </c:pt>
                <c:pt idx="5383">
                  <c:v>0.68343640314223641</c:v>
                </c:pt>
                <c:pt idx="5384">
                  <c:v>0.68335283302690963</c:v>
                </c:pt>
                <c:pt idx="5385">
                  <c:v>0.68326926291158285</c:v>
                </c:pt>
                <c:pt idx="5386">
                  <c:v>0.68326926291158285</c:v>
                </c:pt>
                <c:pt idx="5387">
                  <c:v>0.68318569279625607</c:v>
                </c:pt>
                <c:pt idx="5388">
                  <c:v>0.68310212268092929</c:v>
                </c:pt>
                <c:pt idx="5389">
                  <c:v>0.68301855256560251</c:v>
                </c:pt>
                <c:pt idx="5390">
                  <c:v>0.68301855256560251</c:v>
                </c:pt>
                <c:pt idx="5391">
                  <c:v>0.68293498245027573</c:v>
                </c:pt>
                <c:pt idx="5392">
                  <c:v>0.68285141233494895</c:v>
                </c:pt>
                <c:pt idx="5393">
                  <c:v>0.68276784221962228</c:v>
                </c:pt>
                <c:pt idx="5394">
                  <c:v>0.68276784221962228</c:v>
                </c:pt>
                <c:pt idx="5395">
                  <c:v>0.68276784221962228</c:v>
                </c:pt>
                <c:pt idx="5396">
                  <c:v>0.68276784221962228</c:v>
                </c:pt>
                <c:pt idx="5397">
                  <c:v>0.68276784221962228</c:v>
                </c:pt>
                <c:pt idx="5398">
                  <c:v>0.6826842721042955</c:v>
                </c:pt>
                <c:pt idx="5399">
                  <c:v>0.68260070198896883</c:v>
                </c:pt>
                <c:pt idx="5400">
                  <c:v>0.68251713187364205</c:v>
                </c:pt>
                <c:pt idx="5401">
                  <c:v>0.68251713187364205</c:v>
                </c:pt>
                <c:pt idx="5402">
                  <c:v>0.68243356175831527</c:v>
                </c:pt>
                <c:pt idx="5403">
                  <c:v>0.68234999164298848</c:v>
                </c:pt>
                <c:pt idx="5404">
                  <c:v>0.68234999164298848</c:v>
                </c:pt>
                <c:pt idx="5405">
                  <c:v>0.68234999164298848</c:v>
                </c:pt>
                <c:pt idx="5406">
                  <c:v>0.6822664215276617</c:v>
                </c:pt>
                <c:pt idx="5407">
                  <c:v>0.6822664215276617</c:v>
                </c:pt>
                <c:pt idx="5408">
                  <c:v>0.68218285141233492</c:v>
                </c:pt>
                <c:pt idx="5409">
                  <c:v>0.68209928129700814</c:v>
                </c:pt>
                <c:pt idx="5410">
                  <c:v>0.68201571118168136</c:v>
                </c:pt>
                <c:pt idx="5411">
                  <c:v>0.68193214106635469</c:v>
                </c:pt>
                <c:pt idx="5412">
                  <c:v>0.68193214106635469</c:v>
                </c:pt>
                <c:pt idx="5413">
                  <c:v>0.68193214106635469</c:v>
                </c:pt>
                <c:pt idx="5414">
                  <c:v>0.68193214106635469</c:v>
                </c:pt>
                <c:pt idx="5415">
                  <c:v>0.68193214106635469</c:v>
                </c:pt>
                <c:pt idx="5416">
                  <c:v>0.68184857095102791</c:v>
                </c:pt>
                <c:pt idx="5417">
                  <c:v>0.68176500083570113</c:v>
                </c:pt>
                <c:pt idx="5418">
                  <c:v>0.68176500083570113</c:v>
                </c:pt>
                <c:pt idx="5419">
                  <c:v>0.68168143072037446</c:v>
                </c:pt>
                <c:pt idx="5420">
                  <c:v>0.68159786060504768</c:v>
                </c:pt>
                <c:pt idx="5421">
                  <c:v>0.6815142904897209</c:v>
                </c:pt>
                <c:pt idx="5422">
                  <c:v>0.68143072037439412</c:v>
                </c:pt>
                <c:pt idx="5423">
                  <c:v>0.68134715025906734</c:v>
                </c:pt>
                <c:pt idx="5424">
                  <c:v>0.68126358014374055</c:v>
                </c:pt>
                <c:pt idx="5425">
                  <c:v>0.68126358014374055</c:v>
                </c:pt>
                <c:pt idx="5426">
                  <c:v>0.68126358014374055</c:v>
                </c:pt>
                <c:pt idx="5427">
                  <c:v>0.68126358014374055</c:v>
                </c:pt>
                <c:pt idx="5428">
                  <c:v>0.68126358014374055</c:v>
                </c:pt>
                <c:pt idx="5429">
                  <c:v>0.68118001002841377</c:v>
                </c:pt>
                <c:pt idx="5430">
                  <c:v>0.68118001002841377</c:v>
                </c:pt>
                <c:pt idx="5431">
                  <c:v>0.6810964399130871</c:v>
                </c:pt>
                <c:pt idx="5432">
                  <c:v>0.6810964399130871</c:v>
                </c:pt>
                <c:pt idx="5433">
                  <c:v>0.6810964399130871</c:v>
                </c:pt>
                <c:pt idx="5434">
                  <c:v>0.68101286979776032</c:v>
                </c:pt>
                <c:pt idx="5435">
                  <c:v>0.68101286979776032</c:v>
                </c:pt>
                <c:pt idx="5436">
                  <c:v>0.68101286979776032</c:v>
                </c:pt>
                <c:pt idx="5437">
                  <c:v>0.68101286979776032</c:v>
                </c:pt>
                <c:pt idx="5438">
                  <c:v>0.68092929968243354</c:v>
                </c:pt>
                <c:pt idx="5439">
                  <c:v>0.68092929968243354</c:v>
                </c:pt>
                <c:pt idx="5440">
                  <c:v>0.68084572956710687</c:v>
                </c:pt>
                <c:pt idx="5441">
                  <c:v>0.68076215945178009</c:v>
                </c:pt>
                <c:pt idx="5442">
                  <c:v>0.68067858933645331</c:v>
                </c:pt>
                <c:pt idx="5443">
                  <c:v>0.68059501922112653</c:v>
                </c:pt>
                <c:pt idx="5444">
                  <c:v>0.68051144910579975</c:v>
                </c:pt>
                <c:pt idx="5445">
                  <c:v>0.68042787899047297</c:v>
                </c:pt>
                <c:pt idx="5446">
                  <c:v>0.68034430887514619</c:v>
                </c:pt>
                <c:pt idx="5447">
                  <c:v>0.68034430887514619</c:v>
                </c:pt>
                <c:pt idx="5448">
                  <c:v>0.68026073875981941</c:v>
                </c:pt>
                <c:pt idx="5449">
                  <c:v>0.68017716864449274</c:v>
                </c:pt>
                <c:pt idx="5450">
                  <c:v>0.68009359852916595</c:v>
                </c:pt>
                <c:pt idx="5451">
                  <c:v>0.68001002841383928</c:v>
                </c:pt>
                <c:pt idx="5452">
                  <c:v>0.6799264582985125</c:v>
                </c:pt>
                <c:pt idx="5453">
                  <c:v>0.6799264582985125</c:v>
                </c:pt>
                <c:pt idx="5454">
                  <c:v>0.6799264582985125</c:v>
                </c:pt>
                <c:pt idx="5455">
                  <c:v>0.67984288818318572</c:v>
                </c:pt>
                <c:pt idx="5456">
                  <c:v>0.67984288818318572</c:v>
                </c:pt>
                <c:pt idx="5457">
                  <c:v>0.67984288818318572</c:v>
                </c:pt>
                <c:pt idx="5458">
                  <c:v>0.67984288818318572</c:v>
                </c:pt>
                <c:pt idx="5459">
                  <c:v>0.67984288818318572</c:v>
                </c:pt>
                <c:pt idx="5460">
                  <c:v>0.67975931806785894</c:v>
                </c:pt>
                <c:pt idx="5461">
                  <c:v>0.67967574795253216</c:v>
                </c:pt>
                <c:pt idx="5462">
                  <c:v>0.67959217783720538</c:v>
                </c:pt>
                <c:pt idx="5463">
                  <c:v>0.6795086077218786</c:v>
                </c:pt>
                <c:pt idx="5464">
                  <c:v>0.67942503760655182</c:v>
                </c:pt>
                <c:pt idx="5465">
                  <c:v>0.67942503760655182</c:v>
                </c:pt>
                <c:pt idx="5466">
                  <c:v>0.67942503760655182</c:v>
                </c:pt>
                <c:pt idx="5467">
                  <c:v>0.67942503760655182</c:v>
                </c:pt>
                <c:pt idx="5468">
                  <c:v>0.67934146749122515</c:v>
                </c:pt>
                <c:pt idx="5469">
                  <c:v>0.67925789737589837</c:v>
                </c:pt>
                <c:pt idx="5470">
                  <c:v>0.67925789737589837</c:v>
                </c:pt>
                <c:pt idx="5471">
                  <c:v>0.6791743272605717</c:v>
                </c:pt>
                <c:pt idx="5472">
                  <c:v>0.67909075714524492</c:v>
                </c:pt>
                <c:pt idx="5473">
                  <c:v>0.67909075714524492</c:v>
                </c:pt>
                <c:pt idx="5474">
                  <c:v>0.67900718702991814</c:v>
                </c:pt>
                <c:pt idx="5475">
                  <c:v>0.67892361691459135</c:v>
                </c:pt>
                <c:pt idx="5476">
                  <c:v>0.67884004679926457</c:v>
                </c:pt>
                <c:pt idx="5477">
                  <c:v>0.67875647668393779</c:v>
                </c:pt>
                <c:pt idx="5478">
                  <c:v>0.67875647668393779</c:v>
                </c:pt>
                <c:pt idx="5479">
                  <c:v>0.67867290656861101</c:v>
                </c:pt>
                <c:pt idx="5480">
                  <c:v>0.67858933645328423</c:v>
                </c:pt>
                <c:pt idx="5481">
                  <c:v>0.67850576633795756</c:v>
                </c:pt>
                <c:pt idx="5482">
                  <c:v>0.67842219622263078</c:v>
                </c:pt>
                <c:pt idx="5483">
                  <c:v>0.67842219622263078</c:v>
                </c:pt>
                <c:pt idx="5484">
                  <c:v>0.67833862610730411</c:v>
                </c:pt>
                <c:pt idx="5485">
                  <c:v>0.67825505599197733</c:v>
                </c:pt>
                <c:pt idx="5486">
                  <c:v>0.67817148587665055</c:v>
                </c:pt>
                <c:pt idx="5487">
                  <c:v>0.67817148587665055</c:v>
                </c:pt>
                <c:pt idx="5488">
                  <c:v>0.67808791576132377</c:v>
                </c:pt>
                <c:pt idx="5489">
                  <c:v>0.67800434564599699</c:v>
                </c:pt>
                <c:pt idx="5490">
                  <c:v>0.67792077553067021</c:v>
                </c:pt>
                <c:pt idx="5491">
                  <c:v>0.67792077553067021</c:v>
                </c:pt>
                <c:pt idx="5492">
                  <c:v>0.67792077553067021</c:v>
                </c:pt>
                <c:pt idx="5493">
                  <c:v>0.67783720541534342</c:v>
                </c:pt>
                <c:pt idx="5494">
                  <c:v>0.67775363530001664</c:v>
                </c:pt>
                <c:pt idx="5495">
                  <c:v>0.67775363530001664</c:v>
                </c:pt>
                <c:pt idx="5496">
                  <c:v>0.67767006518468997</c:v>
                </c:pt>
                <c:pt idx="5497">
                  <c:v>0.67767006518468997</c:v>
                </c:pt>
                <c:pt idx="5498">
                  <c:v>0.67758649506936319</c:v>
                </c:pt>
                <c:pt idx="5499">
                  <c:v>0.67750292495403641</c:v>
                </c:pt>
                <c:pt idx="5500">
                  <c:v>0.67750292495403641</c:v>
                </c:pt>
                <c:pt idx="5501">
                  <c:v>0.67741935483870974</c:v>
                </c:pt>
                <c:pt idx="5502">
                  <c:v>0.67733578472338296</c:v>
                </c:pt>
                <c:pt idx="5503">
                  <c:v>0.67725221460805618</c:v>
                </c:pt>
                <c:pt idx="5504">
                  <c:v>0.6771686444927294</c:v>
                </c:pt>
                <c:pt idx="5505">
                  <c:v>0.67708507437740262</c:v>
                </c:pt>
                <c:pt idx="5506">
                  <c:v>0.67700150426207584</c:v>
                </c:pt>
                <c:pt idx="5507">
                  <c:v>0.67700150426207584</c:v>
                </c:pt>
                <c:pt idx="5508">
                  <c:v>0.67691793414674906</c:v>
                </c:pt>
                <c:pt idx="5509">
                  <c:v>0.67683436403142239</c:v>
                </c:pt>
                <c:pt idx="5510">
                  <c:v>0.67675079391609561</c:v>
                </c:pt>
                <c:pt idx="5511">
                  <c:v>0.67675079391609561</c:v>
                </c:pt>
                <c:pt idx="5512">
                  <c:v>0.67666722380076882</c:v>
                </c:pt>
                <c:pt idx="5513">
                  <c:v>0.67658365368544215</c:v>
                </c:pt>
                <c:pt idx="5514">
                  <c:v>0.67650008357011537</c:v>
                </c:pt>
                <c:pt idx="5515">
                  <c:v>0.67650008357011537</c:v>
                </c:pt>
                <c:pt idx="5516">
                  <c:v>0.67641651345478859</c:v>
                </c:pt>
                <c:pt idx="5517">
                  <c:v>0.67633294333946181</c:v>
                </c:pt>
                <c:pt idx="5518">
                  <c:v>0.67633294333946181</c:v>
                </c:pt>
                <c:pt idx="5519">
                  <c:v>0.67633294333946181</c:v>
                </c:pt>
                <c:pt idx="5520">
                  <c:v>0.67624937322413503</c:v>
                </c:pt>
                <c:pt idx="5521">
                  <c:v>0.67616580310880825</c:v>
                </c:pt>
                <c:pt idx="5522">
                  <c:v>0.67616580310880825</c:v>
                </c:pt>
                <c:pt idx="5523">
                  <c:v>0.67608223299348147</c:v>
                </c:pt>
                <c:pt idx="5524">
                  <c:v>0.6759986628781548</c:v>
                </c:pt>
                <c:pt idx="5525">
                  <c:v>0.67591509276282802</c:v>
                </c:pt>
                <c:pt idx="5526">
                  <c:v>0.67591509276282802</c:v>
                </c:pt>
                <c:pt idx="5527">
                  <c:v>0.67591509276282802</c:v>
                </c:pt>
                <c:pt idx="5528">
                  <c:v>0.67591509276282802</c:v>
                </c:pt>
                <c:pt idx="5529">
                  <c:v>0.67583152264750124</c:v>
                </c:pt>
                <c:pt idx="5530">
                  <c:v>0.67574795253217457</c:v>
                </c:pt>
                <c:pt idx="5531">
                  <c:v>0.67566438241684779</c:v>
                </c:pt>
                <c:pt idx="5532">
                  <c:v>0.67566438241684779</c:v>
                </c:pt>
                <c:pt idx="5533">
                  <c:v>0.67566438241684779</c:v>
                </c:pt>
                <c:pt idx="5534">
                  <c:v>0.67566438241684779</c:v>
                </c:pt>
                <c:pt idx="5535">
                  <c:v>0.67566438241684779</c:v>
                </c:pt>
                <c:pt idx="5536">
                  <c:v>0.67566438241684779</c:v>
                </c:pt>
                <c:pt idx="5537">
                  <c:v>0.67558081230152101</c:v>
                </c:pt>
                <c:pt idx="5538">
                  <c:v>0.67558081230152101</c:v>
                </c:pt>
                <c:pt idx="5539">
                  <c:v>0.67549724218619422</c:v>
                </c:pt>
                <c:pt idx="5540">
                  <c:v>0.67541367207086744</c:v>
                </c:pt>
                <c:pt idx="5541">
                  <c:v>0.67541367207086744</c:v>
                </c:pt>
                <c:pt idx="5542">
                  <c:v>0.67541367207086744</c:v>
                </c:pt>
                <c:pt idx="5543">
                  <c:v>0.67533010195554066</c:v>
                </c:pt>
                <c:pt idx="5544">
                  <c:v>0.67533010195554066</c:v>
                </c:pt>
                <c:pt idx="5545">
                  <c:v>0.67533010195554066</c:v>
                </c:pt>
                <c:pt idx="5546">
                  <c:v>0.67533010195554066</c:v>
                </c:pt>
                <c:pt idx="5547">
                  <c:v>0.67533010195554066</c:v>
                </c:pt>
                <c:pt idx="5548">
                  <c:v>0.67524653184021388</c:v>
                </c:pt>
                <c:pt idx="5549">
                  <c:v>0.6751629617248871</c:v>
                </c:pt>
                <c:pt idx="5550">
                  <c:v>0.67507939160956043</c:v>
                </c:pt>
                <c:pt idx="5551">
                  <c:v>0.67499582149423365</c:v>
                </c:pt>
                <c:pt idx="5552">
                  <c:v>0.67491225137890698</c:v>
                </c:pt>
                <c:pt idx="5553">
                  <c:v>0.6748286812635802</c:v>
                </c:pt>
                <c:pt idx="5554">
                  <c:v>0.6748286812635802</c:v>
                </c:pt>
                <c:pt idx="5555">
                  <c:v>0.67474511114825342</c:v>
                </c:pt>
                <c:pt idx="5556">
                  <c:v>0.67474511114825342</c:v>
                </c:pt>
                <c:pt idx="5557">
                  <c:v>0.67466154103292664</c:v>
                </c:pt>
                <c:pt idx="5558">
                  <c:v>0.67457797091759986</c:v>
                </c:pt>
                <c:pt idx="5559">
                  <c:v>0.67449440080227308</c:v>
                </c:pt>
                <c:pt idx="5560">
                  <c:v>0.67449440080227308</c:v>
                </c:pt>
                <c:pt idx="5561">
                  <c:v>0.67441083068694629</c:v>
                </c:pt>
                <c:pt idx="5562">
                  <c:v>0.67441083068694629</c:v>
                </c:pt>
                <c:pt idx="5563">
                  <c:v>0.67441083068694629</c:v>
                </c:pt>
                <c:pt idx="5564">
                  <c:v>0.67432726057161951</c:v>
                </c:pt>
                <c:pt idx="5565">
                  <c:v>0.67424369045629284</c:v>
                </c:pt>
                <c:pt idx="5566">
                  <c:v>0.67416012034096606</c:v>
                </c:pt>
                <c:pt idx="5567">
                  <c:v>0.67407655022563939</c:v>
                </c:pt>
                <c:pt idx="5568">
                  <c:v>0.67407655022563939</c:v>
                </c:pt>
                <c:pt idx="5569">
                  <c:v>0.67399298011031261</c:v>
                </c:pt>
                <c:pt idx="5570">
                  <c:v>0.67390940999498583</c:v>
                </c:pt>
                <c:pt idx="5571">
                  <c:v>0.67382583987965905</c:v>
                </c:pt>
                <c:pt idx="5572">
                  <c:v>0.67374226976433227</c:v>
                </c:pt>
                <c:pt idx="5573">
                  <c:v>0.67374226976433227</c:v>
                </c:pt>
                <c:pt idx="5574">
                  <c:v>0.67374226976433227</c:v>
                </c:pt>
                <c:pt idx="5575">
                  <c:v>0.67365869964900549</c:v>
                </c:pt>
                <c:pt idx="5576">
                  <c:v>0.67365869964900549</c:v>
                </c:pt>
                <c:pt idx="5577">
                  <c:v>0.67365869964900549</c:v>
                </c:pt>
                <c:pt idx="5578">
                  <c:v>0.67357512953367871</c:v>
                </c:pt>
                <c:pt idx="5579">
                  <c:v>0.67349155941835193</c:v>
                </c:pt>
                <c:pt idx="5580">
                  <c:v>0.67340798930302526</c:v>
                </c:pt>
                <c:pt idx="5581">
                  <c:v>0.67332441918769848</c:v>
                </c:pt>
                <c:pt idx="5582">
                  <c:v>0.67324084907237169</c:v>
                </c:pt>
                <c:pt idx="5583">
                  <c:v>0.67324084907237169</c:v>
                </c:pt>
                <c:pt idx="5584">
                  <c:v>0.67315727895704502</c:v>
                </c:pt>
                <c:pt idx="5585">
                  <c:v>0.67315727895704502</c:v>
                </c:pt>
                <c:pt idx="5586">
                  <c:v>0.67315727895704502</c:v>
                </c:pt>
                <c:pt idx="5587">
                  <c:v>0.67307370884171824</c:v>
                </c:pt>
                <c:pt idx="5588">
                  <c:v>0.67299013872639146</c:v>
                </c:pt>
                <c:pt idx="5589">
                  <c:v>0.67290656861106468</c:v>
                </c:pt>
                <c:pt idx="5590">
                  <c:v>0.67290656861106468</c:v>
                </c:pt>
                <c:pt idx="5591">
                  <c:v>0.67290656861106468</c:v>
                </c:pt>
                <c:pt idx="5592">
                  <c:v>0.6728229984957379</c:v>
                </c:pt>
                <c:pt idx="5593">
                  <c:v>0.67273942838041112</c:v>
                </c:pt>
                <c:pt idx="5594">
                  <c:v>0.67265585826508434</c:v>
                </c:pt>
                <c:pt idx="5595">
                  <c:v>0.67265585826508434</c:v>
                </c:pt>
                <c:pt idx="5596">
                  <c:v>0.67257228814975767</c:v>
                </c:pt>
                <c:pt idx="5597">
                  <c:v>0.67257228814975767</c:v>
                </c:pt>
                <c:pt idx="5598">
                  <c:v>0.67257228814975767</c:v>
                </c:pt>
                <c:pt idx="5599">
                  <c:v>0.67248871803443089</c:v>
                </c:pt>
                <c:pt idx="5600">
                  <c:v>0.67240514791910411</c:v>
                </c:pt>
                <c:pt idx="5601">
                  <c:v>0.67232157780377744</c:v>
                </c:pt>
                <c:pt idx="5602">
                  <c:v>0.67232157780377744</c:v>
                </c:pt>
                <c:pt idx="5603">
                  <c:v>0.67223800768845066</c:v>
                </c:pt>
                <c:pt idx="5604">
                  <c:v>0.67223800768845066</c:v>
                </c:pt>
                <c:pt idx="5605">
                  <c:v>0.67223800768845066</c:v>
                </c:pt>
                <c:pt idx="5606">
                  <c:v>0.67223800768845066</c:v>
                </c:pt>
                <c:pt idx="5607">
                  <c:v>0.67223800768845066</c:v>
                </c:pt>
                <c:pt idx="5608">
                  <c:v>0.67223800768845066</c:v>
                </c:pt>
                <c:pt idx="5609">
                  <c:v>0.67223800768845066</c:v>
                </c:pt>
                <c:pt idx="5610">
                  <c:v>0.67223800768845066</c:v>
                </c:pt>
                <c:pt idx="5611">
                  <c:v>0.67215443757312388</c:v>
                </c:pt>
                <c:pt idx="5612">
                  <c:v>0.67207086745779709</c:v>
                </c:pt>
                <c:pt idx="5613">
                  <c:v>0.67198729734247031</c:v>
                </c:pt>
                <c:pt idx="5614">
                  <c:v>0.67190372722714353</c:v>
                </c:pt>
                <c:pt idx="5615">
                  <c:v>0.67182015711181675</c:v>
                </c:pt>
                <c:pt idx="5616">
                  <c:v>0.67173658699649008</c:v>
                </c:pt>
                <c:pt idx="5617">
                  <c:v>0.67173658699649008</c:v>
                </c:pt>
                <c:pt idx="5618">
                  <c:v>0.6716530168811633</c:v>
                </c:pt>
                <c:pt idx="5619">
                  <c:v>0.6716530168811633</c:v>
                </c:pt>
                <c:pt idx="5620">
                  <c:v>0.6716530168811633</c:v>
                </c:pt>
                <c:pt idx="5621">
                  <c:v>0.67156944676583652</c:v>
                </c:pt>
                <c:pt idx="5622">
                  <c:v>0.67148587665050985</c:v>
                </c:pt>
                <c:pt idx="5623">
                  <c:v>0.67140230653518307</c:v>
                </c:pt>
                <c:pt idx="5624">
                  <c:v>0.67131873641985629</c:v>
                </c:pt>
                <c:pt idx="5625">
                  <c:v>0.67123516630452951</c:v>
                </c:pt>
                <c:pt idx="5626">
                  <c:v>0.67115159618920273</c:v>
                </c:pt>
                <c:pt idx="5627">
                  <c:v>0.67106802607387595</c:v>
                </c:pt>
                <c:pt idx="5628">
                  <c:v>0.67106802607387595</c:v>
                </c:pt>
                <c:pt idx="5629">
                  <c:v>0.67098445595854916</c:v>
                </c:pt>
                <c:pt idx="5630">
                  <c:v>0.67090088584322238</c:v>
                </c:pt>
                <c:pt idx="5631">
                  <c:v>0.67081731572789571</c:v>
                </c:pt>
                <c:pt idx="5632">
                  <c:v>0.67081731572789571</c:v>
                </c:pt>
                <c:pt idx="5633">
                  <c:v>0.67081731572789571</c:v>
                </c:pt>
                <c:pt idx="5634">
                  <c:v>0.67081731572789571</c:v>
                </c:pt>
                <c:pt idx="5635">
                  <c:v>0.67073374561256893</c:v>
                </c:pt>
                <c:pt idx="5636">
                  <c:v>0.67073374561256893</c:v>
                </c:pt>
                <c:pt idx="5637">
                  <c:v>0.67065017549724226</c:v>
                </c:pt>
                <c:pt idx="5638">
                  <c:v>0.67056660538191548</c:v>
                </c:pt>
                <c:pt idx="5639">
                  <c:v>0.6704830352665887</c:v>
                </c:pt>
                <c:pt idx="5640">
                  <c:v>0.6704830352665887</c:v>
                </c:pt>
                <c:pt idx="5641">
                  <c:v>0.6704830352665887</c:v>
                </c:pt>
                <c:pt idx="5642">
                  <c:v>0.67039946515126192</c:v>
                </c:pt>
                <c:pt idx="5643">
                  <c:v>0.67039946515126192</c:v>
                </c:pt>
                <c:pt idx="5644">
                  <c:v>0.67039946515126192</c:v>
                </c:pt>
                <c:pt idx="5645">
                  <c:v>0.67031589503593514</c:v>
                </c:pt>
                <c:pt idx="5646">
                  <c:v>0.67023232492060836</c:v>
                </c:pt>
                <c:pt idx="5647">
                  <c:v>0.67014875480528158</c:v>
                </c:pt>
                <c:pt idx="5648">
                  <c:v>0.67014875480528158</c:v>
                </c:pt>
                <c:pt idx="5649">
                  <c:v>0.67014875480528158</c:v>
                </c:pt>
                <c:pt idx="5650">
                  <c:v>0.67014875480528158</c:v>
                </c:pt>
                <c:pt idx="5651">
                  <c:v>0.67014875480528158</c:v>
                </c:pt>
                <c:pt idx="5652">
                  <c:v>0.67014875480528158</c:v>
                </c:pt>
                <c:pt idx="5653">
                  <c:v>0.6700651846899548</c:v>
                </c:pt>
                <c:pt idx="5654">
                  <c:v>0.66998161457462813</c:v>
                </c:pt>
                <c:pt idx="5655">
                  <c:v>0.66989804445930135</c:v>
                </c:pt>
                <c:pt idx="5656">
                  <c:v>0.66989804445930135</c:v>
                </c:pt>
                <c:pt idx="5657">
                  <c:v>0.66981447434397468</c:v>
                </c:pt>
                <c:pt idx="5658">
                  <c:v>0.66973090422864789</c:v>
                </c:pt>
                <c:pt idx="5659">
                  <c:v>0.66973090422864789</c:v>
                </c:pt>
                <c:pt idx="5660">
                  <c:v>0.66964733411332111</c:v>
                </c:pt>
                <c:pt idx="5661">
                  <c:v>0.66956376399799433</c:v>
                </c:pt>
                <c:pt idx="5662">
                  <c:v>0.66956376399799433</c:v>
                </c:pt>
                <c:pt idx="5663">
                  <c:v>0.66948019388266755</c:v>
                </c:pt>
                <c:pt idx="5664">
                  <c:v>0.66948019388266755</c:v>
                </c:pt>
                <c:pt idx="5665">
                  <c:v>0.66939662376734077</c:v>
                </c:pt>
                <c:pt idx="5666">
                  <c:v>0.66931305365201399</c:v>
                </c:pt>
                <c:pt idx="5667">
                  <c:v>0.66931305365201399</c:v>
                </c:pt>
                <c:pt idx="5668">
                  <c:v>0.66922948353668721</c:v>
                </c:pt>
                <c:pt idx="5669">
                  <c:v>0.66914591342136054</c:v>
                </c:pt>
                <c:pt idx="5670">
                  <c:v>0.66914591342136054</c:v>
                </c:pt>
                <c:pt idx="5671">
                  <c:v>0.66906234330603376</c:v>
                </c:pt>
                <c:pt idx="5672">
                  <c:v>0.66906234330603376</c:v>
                </c:pt>
                <c:pt idx="5673">
                  <c:v>0.66897877319070698</c:v>
                </c:pt>
                <c:pt idx="5674">
                  <c:v>0.66889520307538031</c:v>
                </c:pt>
                <c:pt idx="5675">
                  <c:v>0.66881163296005353</c:v>
                </c:pt>
                <c:pt idx="5676">
                  <c:v>0.66881163296005353</c:v>
                </c:pt>
                <c:pt idx="5677">
                  <c:v>0.66872806284472674</c:v>
                </c:pt>
                <c:pt idx="5678">
                  <c:v>0.66864449272939996</c:v>
                </c:pt>
                <c:pt idx="5679">
                  <c:v>0.66864449272939996</c:v>
                </c:pt>
                <c:pt idx="5680">
                  <c:v>0.66864449272939996</c:v>
                </c:pt>
                <c:pt idx="5681">
                  <c:v>0.66856092261407318</c:v>
                </c:pt>
                <c:pt idx="5682">
                  <c:v>0.66856092261407318</c:v>
                </c:pt>
                <c:pt idx="5683">
                  <c:v>0.6684773524987464</c:v>
                </c:pt>
                <c:pt idx="5684">
                  <c:v>0.6684773524987464</c:v>
                </c:pt>
                <c:pt idx="5685">
                  <c:v>0.6684773524987464</c:v>
                </c:pt>
                <c:pt idx="5686">
                  <c:v>0.6684773524987464</c:v>
                </c:pt>
                <c:pt idx="5687">
                  <c:v>0.66839378238341962</c:v>
                </c:pt>
                <c:pt idx="5688">
                  <c:v>0.66839378238341962</c:v>
                </c:pt>
                <c:pt idx="5689">
                  <c:v>0.66831021226809295</c:v>
                </c:pt>
                <c:pt idx="5690">
                  <c:v>0.66822664215276617</c:v>
                </c:pt>
                <c:pt idx="5691">
                  <c:v>0.66822664215276617</c:v>
                </c:pt>
                <c:pt idx="5692">
                  <c:v>0.66822664215276617</c:v>
                </c:pt>
                <c:pt idx="5693">
                  <c:v>0.66814307203743939</c:v>
                </c:pt>
                <c:pt idx="5694">
                  <c:v>0.66805950192211272</c:v>
                </c:pt>
                <c:pt idx="5695">
                  <c:v>0.66805950192211272</c:v>
                </c:pt>
                <c:pt idx="5696">
                  <c:v>0.66797593180678594</c:v>
                </c:pt>
                <c:pt idx="5697">
                  <c:v>0.66789236169145916</c:v>
                </c:pt>
                <c:pt idx="5698">
                  <c:v>0.66789236169145916</c:v>
                </c:pt>
                <c:pt idx="5699">
                  <c:v>0.66780879157613238</c:v>
                </c:pt>
                <c:pt idx="5700">
                  <c:v>0.66780879157613238</c:v>
                </c:pt>
                <c:pt idx="5701">
                  <c:v>0.66780879157613238</c:v>
                </c:pt>
                <c:pt idx="5702">
                  <c:v>0.66780879157613238</c:v>
                </c:pt>
                <c:pt idx="5703">
                  <c:v>0.6677252214608056</c:v>
                </c:pt>
                <c:pt idx="5704">
                  <c:v>0.6677252214608056</c:v>
                </c:pt>
                <c:pt idx="5705">
                  <c:v>0.66764165134547881</c:v>
                </c:pt>
                <c:pt idx="5706">
                  <c:v>0.66764165134547881</c:v>
                </c:pt>
                <c:pt idx="5707">
                  <c:v>0.66755808123015203</c:v>
                </c:pt>
                <c:pt idx="5708">
                  <c:v>0.66755808123015203</c:v>
                </c:pt>
                <c:pt idx="5709">
                  <c:v>0.66747451111482536</c:v>
                </c:pt>
                <c:pt idx="5710">
                  <c:v>0.66739094099949858</c:v>
                </c:pt>
                <c:pt idx="5711">
                  <c:v>0.66739094099949858</c:v>
                </c:pt>
                <c:pt idx="5712">
                  <c:v>0.66739094099949858</c:v>
                </c:pt>
                <c:pt idx="5713">
                  <c:v>0.6673073708841718</c:v>
                </c:pt>
                <c:pt idx="5714">
                  <c:v>0.66722380076884513</c:v>
                </c:pt>
                <c:pt idx="5715">
                  <c:v>0.66714023065351835</c:v>
                </c:pt>
                <c:pt idx="5716">
                  <c:v>0.66705666053819157</c:v>
                </c:pt>
                <c:pt idx="5717">
                  <c:v>0.66697309042286479</c:v>
                </c:pt>
                <c:pt idx="5718">
                  <c:v>0.66688952030753801</c:v>
                </c:pt>
                <c:pt idx="5719">
                  <c:v>0.66680595019221123</c:v>
                </c:pt>
                <c:pt idx="5720">
                  <c:v>0.66672238007688445</c:v>
                </c:pt>
                <c:pt idx="5721">
                  <c:v>0.66663880996155767</c:v>
                </c:pt>
                <c:pt idx="5722">
                  <c:v>0.66663880996155767</c:v>
                </c:pt>
                <c:pt idx="5723">
                  <c:v>0.66663880996155767</c:v>
                </c:pt>
                <c:pt idx="5724">
                  <c:v>0.666555239846231</c:v>
                </c:pt>
                <c:pt idx="5725">
                  <c:v>0.666555239846231</c:v>
                </c:pt>
                <c:pt idx="5726">
                  <c:v>0.666555239846231</c:v>
                </c:pt>
                <c:pt idx="5727">
                  <c:v>0.666555239846231</c:v>
                </c:pt>
                <c:pt idx="5728">
                  <c:v>0.666555239846231</c:v>
                </c:pt>
                <c:pt idx="5729">
                  <c:v>0.666555239846231</c:v>
                </c:pt>
                <c:pt idx="5730">
                  <c:v>0.666555239846231</c:v>
                </c:pt>
                <c:pt idx="5731">
                  <c:v>0.66647166973090421</c:v>
                </c:pt>
                <c:pt idx="5732">
                  <c:v>0.66638809961557754</c:v>
                </c:pt>
                <c:pt idx="5733">
                  <c:v>0.66630452950025076</c:v>
                </c:pt>
                <c:pt idx="5734">
                  <c:v>0.66622095938492398</c:v>
                </c:pt>
                <c:pt idx="5735">
                  <c:v>0.66622095938492398</c:v>
                </c:pt>
                <c:pt idx="5736">
                  <c:v>0.6661373892695972</c:v>
                </c:pt>
                <c:pt idx="5737">
                  <c:v>0.66605381915427042</c:v>
                </c:pt>
                <c:pt idx="5738">
                  <c:v>0.66597024903894364</c:v>
                </c:pt>
                <c:pt idx="5739">
                  <c:v>0.66588667892361686</c:v>
                </c:pt>
                <c:pt idx="5740">
                  <c:v>0.66588667892361686</c:v>
                </c:pt>
                <c:pt idx="5741">
                  <c:v>0.66580310880829008</c:v>
                </c:pt>
                <c:pt idx="5742">
                  <c:v>0.66580310880829008</c:v>
                </c:pt>
                <c:pt idx="5743">
                  <c:v>0.66571953869296341</c:v>
                </c:pt>
                <c:pt idx="5744">
                  <c:v>0.66563596857763663</c:v>
                </c:pt>
                <c:pt idx="5745">
                  <c:v>0.66555239846230996</c:v>
                </c:pt>
                <c:pt idx="5746">
                  <c:v>0.66555239846230996</c:v>
                </c:pt>
                <c:pt idx="5747">
                  <c:v>0.66546882834698318</c:v>
                </c:pt>
                <c:pt idx="5748">
                  <c:v>0.6653852582316564</c:v>
                </c:pt>
                <c:pt idx="5749">
                  <c:v>0.6653852582316564</c:v>
                </c:pt>
                <c:pt idx="5750">
                  <c:v>0.6653852582316564</c:v>
                </c:pt>
                <c:pt idx="5751">
                  <c:v>0.6653852582316564</c:v>
                </c:pt>
                <c:pt idx="5752">
                  <c:v>0.6653852582316564</c:v>
                </c:pt>
                <c:pt idx="5753">
                  <c:v>0.66530168811632961</c:v>
                </c:pt>
                <c:pt idx="5754">
                  <c:v>0.66530168811632961</c:v>
                </c:pt>
                <c:pt idx="5755">
                  <c:v>0.66530168811632961</c:v>
                </c:pt>
                <c:pt idx="5756">
                  <c:v>0.66521811800100283</c:v>
                </c:pt>
                <c:pt idx="5757">
                  <c:v>0.66513454788567605</c:v>
                </c:pt>
                <c:pt idx="5758">
                  <c:v>0.66505097777034927</c:v>
                </c:pt>
                <c:pt idx="5759">
                  <c:v>0.66505097777034927</c:v>
                </c:pt>
                <c:pt idx="5760">
                  <c:v>0.66496740765502249</c:v>
                </c:pt>
                <c:pt idx="5761">
                  <c:v>0.66496740765502249</c:v>
                </c:pt>
                <c:pt idx="5762">
                  <c:v>0.66488383753969582</c:v>
                </c:pt>
                <c:pt idx="5763">
                  <c:v>0.66488383753969582</c:v>
                </c:pt>
                <c:pt idx="5764">
                  <c:v>0.66480026742436904</c:v>
                </c:pt>
                <c:pt idx="5765">
                  <c:v>0.66471669730904226</c:v>
                </c:pt>
                <c:pt idx="5766">
                  <c:v>0.66463312719371559</c:v>
                </c:pt>
                <c:pt idx="5767">
                  <c:v>0.66454955707838881</c:v>
                </c:pt>
                <c:pt idx="5768">
                  <c:v>0.66446598696306203</c:v>
                </c:pt>
                <c:pt idx="5769">
                  <c:v>0.66446598696306203</c:v>
                </c:pt>
                <c:pt idx="5770">
                  <c:v>0.66438241684773525</c:v>
                </c:pt>
                <c:pt idx="5771">
                  <c:v>0.66429884673240847</c:v>
                </c:pt>
                <c:pt idx="5772">
                  <c:v>0.66421527661708168</c:v>
                </c:pt>
                <c:pt idx="5773">
                  <c:v>0.66421527661708168</c:v>
                </c:pt>
                <c:pt idx="5774">
                  <c:v>0.6641317065017549</c:v>
                </c:pt>
                <c:pt idx="5775">
                  <c:v>0.66404813638642823</c:v>
                </c:pt>
                <c:pt idx="5776">
                  <c:v>0.66396456627110145</c:v>
                </c:pt>
                <c:pt idx="5777">
                  <c:v>0.66388099615577467</c:v>
                </c:pt>
                <c:pt idx="5778">
                  <c:v>0.66388099615577467</c:v>
                </c:pt>
                <c:pt idx="5779">
                  <c:v>0.66388099615577467</c:v>
                </c:pt>
                <c:pt idx="5780">
                  <c:v>0.663797426040448</c:v>
                </c:pt>
                <c:pt idx="5781">
                  <c:v>0.663797426040448</c:v>
                </c:pt>
                <c:pt idx="5782">
                  <c:v>0.66371385592512122</c:v>
                </c:pt>
                <c:pt idx="5783">
                  <c:v>0.66363028580979444</c:v>
                </c:pt>
                <c:pt idx="5784">
                  <c:v>0.66354671569446766</c:v>
                </c:pt>
                <c:pt idx="5785">
                  <c:v>0.66346314557914088</c:v>
                </c:pt>
                <c:pt idx="5786">
                  <c:v>0.6633795754638141</c:v>
                </c:pt>
                <c:pt idx="5787">
                  <c:v>0.6633795754638141</c:v>
                </c:pt>
                <c:pt idx="5788">
                  <c:v>0.6633795754638141</c:v>
                </c:pt>
                <c:pt idx="5789">
                  <c:v>0.66329600534848732</c:v>
                </c:pt>
                <c:pt idx="5790">
                  <c:v>0.66329600534848732</c:v>
                </c:pt>
                <c:pt idx="5791">
                  <c:v>0.66329600534848732</c:v>
                </c:pt>
                <c:pt idx="5792">
                  <c:v>0.66329600534848732</c:v>
                </c:pt>
                <c:pt idx="5793">
                  <c:v>0.66329600534848732</c:v>
                </c:pt>
                <c:pt idx="5794">
                  <c:v>0.66321243523316065</c:v>
                </c:pt>
                <c:pt idx="5795">
                  <c:v>0.66312886511783387</c:v>
                </c:pt>
                <c:pt idx="5796">
                  <c:v>0.66312886511783387</c:v>
                </c:pt>
                <c:pt idx="5797">
                  <c:v>0.66304529500250708</c:v>
                </c:pt>
                <c:pt idx="5798">
                  <c:v>0.66296172488718041</c:v>
                </c:pt>
                <c:pt idx="5799">
                  <c:v>0.66287815477185363</c:v>
                </c:pt>
                <c:pt idx="5800">
                  <c:v>0.66287815477185363</c:v>
                </c:pt>
                <c:pt idx="5801">
                  <c:v>0.66287815477185363</c:v>
                </c:pt>
                <c:pt idx="5802">
                  <c:v>0.66279458465652685</c:v>
                </c:pt>
                <c:pt idx="5803">
                  <c:v>0.66279458465652685</c:v>
                </c:pt>
                <c:pt idx="5804">
                  <c:v>0.66271101454120007</c:v>
                </c:pt>
                <c:pt idx="5805">
                  <c:v>0.66262744442587329</c:v>
                </c:pt>
                <c:pt idx="5806">
                  <c:v>0.66262744442587329</c:v>
                </c:pt>
                <c:pt idx="5807">
                  <c:v>0.66254387431054651</c:v>
                </c:pt>
                <c:pt idx="5808">
                  <c:v>0.66246030419521973</c:v>
                </c:pt>
                <c:pt idx="5809">
                  <c:v>0.66246030419521973</c:v>
                </c:pt>
                <c:pt idx="5810">
                  <c:v>0.66237673407989295</c:v>
                </c:pt>
                <c:pt idx="5811">
                  <c:v>0.66237673407989295</c:v>
                </c:pt>
                <c:pt idx="5812">
                  <c:v>0.66229316396456628</c:v>
                </c:pt>
                <c:pt idx="5813">
                  <c:v>0.6622095938492395</c:v>
                </c:pt>
                <c:pt idx="5814">
                  <c:v>0.66212602373391283</c:v>
                </c:pt>
                <c:pt idx="5815">
                  <c:v>0.66204245361858605</c:v>
                </c:pt>
                <c:pt idx="5816">
                  <c:v>0.66195888350325927</c:v>
                </c:pt>
                <c:pt idx="5817">
                  <c:v>0.66187531338793248</c:v>
                </c:pt>
                <c:pt idx="5818">
                  <c:v>0.66187531338793248</c:v>
                </c:pt>
                <c:pt idx="5819">
                  <c:v>0.6617917432726057</c:v>
                </c:pt>
                <c:pt idx="5820">
                  <c:v>0.6617917432726057</c:v>
                </c:pt>
                <c:pt idx="5821">
                  <c:v>0.6617917432726057</c:v>
                </c:pt>
                <c:pt idx="5822">
                  <c:v>0.66170817315727892</c:v>
                </c:pt>
                <c:pt idx="5823">
                  <c:v>0.66170817315727892</c:v>
                </c:pt>
                <c:pt idx="5824">
                  <c:v>0.66162460304195214</c:v>
                </c:pt>
                <c:pt idx="5825">
                  <c:v>0.66154103292662536</c:v>
                </c:pt>
                <c:pt idx="5826">
                  <c:v>0.66154103292662536</c:v>
                </c:pt>
                <c:pt idx="5827">
                  <c:v>0.66154103292662536</c:v>
                </c:pt>
                <c:pt idx="5828">
                  <c:v>0.66154103292662536</c:v>
                </c:pt>
                <c:pt idx="5829">
                  <c:v>0.66145746281129869</c:v>
                </c:pt>
                <c:pt idx="5830">
                  <c:v>0.66137389269597191</c:v>
                </c:pt>
                <c:pt idx="5831">
                  <c:v>0.66129032258064524</c:v>
                </c:pt>
                <c:pt idx="5832">
                  <c:v>0.66129032258064524</c:v>
                </c:pt>
                <c:pt idx="5833">
                  <c:v>0.66129032258064524</c:v>
                </c:pt>
                <c:pt idx="5834">
                  <c:v>0.66120675246531846</c:v>
                </c:pt>
                <c:pt idx="5835">
                  <c:v>0.66112318234999168</c:v>
                </c:pt>
                <c:pt idx="5836">
                  <c:v>0.66112318234999168</c:v>
                </c:pt>
                <c:pt idx="5837">
                  <c:v>0.6610396122346649</c:v>
                </c:pt>
                <c:pt idx="5838">
                  <c:v>0.6610396122346649</c:v>
                </c:pt>
                <c:pt idx="5839">
                  <c:v>0.6610396122346649</c:v>
                </c:pt>
                <c:pt idx="5840">
                  <c:v>0.6610396122346649</c:v>
                </c:pt>
                <c:pt idx="5841">
                  <c:v>0.66095604211933812</c:v>
                </c:pt>
                <c:pt idx="5842">
                  <c:v>0.66087247200401134</c:v>
                </c:pt>
                <c:pt idx="5843">
                  <c:v>0.66087247200401134</c:v>
                </c:pt>
                <c:pt idx="5844">
                  <c:v>0.66078890188868455</c:v>
                </c:pt>
                <c:pt idx="5845">
                  <c:v>0.66078890188868455</c:v>
                </c:pt>
                <c:pt idx="5846">
                  <c:v>0.66078890188868455</c:v>
                </c:pt>
                <c:pt idx="5847">
                  <c:v>0.66070533177335777</c:v>
                </c:pt>
                <c:pt idx="5848">
                  <c:v>0.6606217616580311</c:v>
                </c:pt>
                <c:pt idx="5849">
                  <c:v>0.6606217616580311</c:v>
                </c:pt>
                <c:pt idx="5850">
                  <c:v>0.6606217616580311</c:v>
                </c:pt>
                <c:pt idx="5851">
                  <c:v>0.66053819154270432</c:v>
                </c:pt>
                <c:pt idx="5852">
                  <c:v>0.66053819154270432</c:v>
                </c:pt>
                <c:pt idx="5853">
                  <c:v>0.66053819154270432</c:v>
                </c:pt>
                <c:pt idx="5854">
                  <c:v>0.66045462142737765</c:v>
                </c:pt>
                <c:pt idx="5855">
                  <c:v>0.66037105131205087</c:v>
                </c:pt>
                <c:pt idx="5856">
                  <c:v>0.66028748119672409</c:v>
                </c:pt>
                <c:pt idx="5857">
                  <c:v>0.66028748119672409</c:v>
                </c:pt>
                <c:pt idx="5858">
                  <c:v>0.66028748119672409</c:v>
                </c:pt>
                <c:pt idx="5859">
                  <c:v>0.66028748119672409</c:v>
                </c:pt>
                <c:pt idx="5860">
                  <c:v>0.66020391108139731</c:v>
                </c:pt>
                <c:pt idx="5861">
                  <c:v>0.66012034096607053</c:v>
                </c:pt>
                <c:pt idx="5862">
                  <c:v>0.66003677085074375</c:v>
                </c:pt>
                <c:pt idx="5863">
                  <c:v>0.65995320073541697</c:v>
                </c:pt>
                <c:pt idx="5864">
                  <c:v>0.65986963062009019</c:v>
                </c:pt>
                <c:pt idx="5865">
                  <c:v>0.65978606050476352</c:v>
                </c:pt>
                <c:pt idx="5866">
                  <c:v>0.65970249038943674</c:v>
                </c:pt>
                <c:pt idx="5867">
                  <c:v>0.65970249038943674</c:v>
                </c:pt>
                <c:pt idx="5868">
                  <c:v>0.65970249038943674</c:v>
                </c:pt>
                <c:pt idx="5869">
                  <c:v>0.65970249038943674</c:v>
                </c:pt>
                <c:pt idx="5870">
                  <c:v>0.65961892027410995</c:v>
                </c:pt>
                <c:pt idx="5871">
                  <c:v>0.65961892027410995</c:v>
                </c:pt>
                <c:pt idx="5872">
                  <c:v>0.65953535015878328</c:v>
                </c:pt>
                <c:pt idx="5873">
                  <c:v>0.65953535015878328</c:v>
                </c:pt>
                <c:pt idx="5874">
                  <c:v>0.65953535015878328</c:v>
                </c:pt>
                <c:pt idx="5875">
                  <c:v>0.65953535015878328</c:v>
                </c:pt>
                <c:pt idx="5876">
                  <c:v>0.65953535015878328</c:v>
                </c:pt>
                <c:pt idx="5877">
                  <c:v>0.6594517800434565</c:v>
                </c:pt>
                <c:pt idx="5878">
                  <c:v>0.65936820992812972</c:v>
                </c:pt>
                <c:pt idx="5879">
                  <c:v>0.65936820992812972</c:v>
                </c:pt>
                <c:pt idx="5880">
                  <c:v>0.65936820992812972</c:v>
                </c:pt>
                <c:pt idx="5881">
                  <c:v>0.65928463981280294</c:v>
                </c:pt>
                <c:pt idx="5882">
                  <c:v>0.65920106969747616</c:v>
                </c:pt>
                <c:pt idx="5883">
                  <c:v>0.65911749958214938</c:v>
                </c:pt>
                <c:pt idx="5884">
                  <c:v>0.6590339294668226</c:v>
                </c:pt>
                <c:pt idx="5885">
                  <c:v>0.6590339294668226</c:v>
                </c:pt>
                <c:pt idx="5886">
                  <c:v>0.6590339294668226</c:v>
                </c:pt>
                <c:pt idx="5887">
                  <c:v>0.65895035935149593</c:v>
                </c:pt>
                <c:pt idx="5888">
                  <c:v>0.65895035935149593</c:v>
                </c:pt>
                <c:pt idx="5889">
                  <c:v>0.65886678923616915</c:v>
                </c:pt>
                <c:pt idx="5890">
                  <c:v>0.65878321912084237</c:v>
                </c:pt>
                <c:pt idx="5891">
                  <c:v>0.6586996490055157</c:v>
                </c:pt>
                <c:pt idx="5892">
                  <c:v>0.65861607889018892</c:v>
                </c:pt>
                <c:pt idx="5893">
                  <c:v>0.65853250877486214</c:v>
                </c:pt>
                <c:pt idx="5894">
                  <c:v>0.65844893865953535</c:v>
                </c:pt>
                <c:pt idx="5895">
                  <c:v>0.65836536854420857</c:v>
                </c:pt>
                <c:pt idx="5896">
                  <c:v>0.65828179842888179</c:v>
                </c:pt>
                <c:pt idx="5897">
                  <c:v>0.65828179842888179</c:v>
                </c:pt>
                <c:pt idx="5898">
                  <c:v>0.65819822831355501</c:v>
                </c:pt>
                <c:pt idx="5899">
                  <c:v>0.65819822831355501</c:v>
                </c:pt>
                <c:pt idx="5900">
                  <c:v>0.65819822831355501</c:v>
                </c:pt>
                <c:pt idx="5901">
                  <c:v>0.65811465819822823</c:v>
                </c:pt>
                <c:pt idx="5902">
                  <c:v>0.65803108808290156</c:v>
                </c:pt>
                <c:pt idx="5903">
                  <c:v>0.65794751796757478</c:v>
                </c:pt>
                <c:pt idx="5904">
                  <c:v>0.65786394785224811</c:v>
                </c:pt>
                <c:pt idx="5905">
                  <c:v>0.65786394785224811</c:v>
                </c:pt>
                <c:pt idx="5906">
                  <c:v>0.65778037773692133</c:v>
                </c:pt>
                <c:pt idx="5907">
                  <c:v>0.65778037773692133</c:v>
                </c:pt>
                <c:pt idx="5908">
                  <c:v>0.65778037773692133</c:v>
                </c:pt>
                <c:pt idx="5909">
                  <c:v>0.65769680762159455</c:v>
                </c:pt>
                <c:pt idx="5910">
                  <c:v>0.65761323750626777</c:v>
                </c:pt>
                <c:pt idx="5911">
                  <c:v>0.65752966739094099</c:v>
                </c:pt>
                <c:pt idx="5912">
                  <c:v>0.65752966739094099</c:v>
                </c:pt>
                <c:pt idx="5913">
                  <c:v>0.65752966739094099</c:v>
                </c:pt>
                <c:pt idx="5914">
                  <c:v>0.65744609727561421</c:v>
                </c:pt>
                <c:pt idx="5915">
                  <c:v>0.65744609727561421</c:v>
                </c:pt>
                <c:pt idx="5916">
                  <c:v>0.65736252716028742</c:v>
                </c:pt>
                <c:pt idx="5917">
                  <c:v>0.65736252716028742</c:v>
                </c:pt>
                <c:pt idx="5918">
                  <c:v>0.65736252716028742</c:v>
                </c:pt>
                <c:pt idx="5919">
                  <c:v>0.65727895704496064</c:v>
                </c:pt>
                <c:pt idx="5920">
                  <c:v>0.65719538692963397</c:v>
                </c:pt>
                <c:pt idx="5921">
                  <c:v>0.65711181681430719</c:v>
                </c:pt>
                <c:pt idx="5922">
                  <c:v>0.65702824669898052</c:v>
                </c:pt>
                <c:pt idx="5923">
                  <c:v>0.65694467658365374</c:v>
                </c:pt>
                <c:pt idx="5924">
                  <c:v>0.65686110646832696</c:v>
                </c:pt>
                <c:pt idx="5925">
                  <c:v>0.65686110646832696</c:v>
                </c:pt>
                <c:pt idx="5926">
                  <c:v>0.65677753635300018</c:v>
                </c:pt>
                <c:pt idx="5927">
                  <c:v>0.6566939662376734</c:v>
                </c:pt>
                <c:pt idx="5928">
                  <c:v>0.6566939662376734</c:v>
                </c:pt>
                <c:pt idx="5929">
                  <c:v>0.6566939662376734</c:v>
                </c:pt>
                <c:pt idx="5930">
                  <c:v>0.65661039612234662</c:v>
                </c:pt>
                <c:pt idx="5931">
                  <c:v>0.65652682600701984</c:v>
                </c:pt>
                <c:pt idx="5932">
                  <c:v>0.65644325589169306</c:v>
                </c:pt>
                <c:pt idx="5933">
                  <c:v>0.65644325589169306</c:v>
                </c:pt>
                <c:pt idx="5934">
                  <c:v>0.65644325589169306</c:v>
                </c:pt>
                <c:pt idx="5935">
                  <c:v>0.65635968577636639</c:v>
                </c:pt>
                <c:pt idx="5936">
                  <c:v>0.65627611566103961</c:v>
                </c:pt>
                <c:pt idx="5937">
                  <c:v>0.65619254554571294</c:v>
                </c:pt>
                <c:pt idx="5938">
                  <c:v>0.65619254554571294</c:v>
                </c:pt>
                <c:pt idx="5939">
                  <c:v>0.65619254554571294</c:v>
                </c:pt>
                <c:pt idx="5940">
                  <c:v>0.65610897543038615</c:v>
                </c:pt>
                <c:pt idx="5941">
                  <c:v>0.65610897543038615</c:v>
                </c:pt>
                <c:pt idx="5942">
                  <c:v>0.65602540531505937</c:v>
                </c:pt>
                <c:pt idx="5943">
                  <c:v>0.65594183519973259</c:v>
                </c:pt>
                <c:pt idx="5944">
                  <c:v>0.65594183519973259</c:v>
                </c:pt>
                <c:pt idx="5945">
                  <c:v>0.65585826508440581</c:v>
                </c:pt>
                <c:pt idx="5946">
                  <c:v>0.65577469496907903</c:v>
                </c:pt>
                <c:pt idx="5947">
                  <c:v>0.65569112485375225</c:v>
                </c:pt>
                <c:pt idx="5948">
                  <c:v>0.65560755473842547</c:v>
                </c:pt>
                <c:pt idx="5949">
                  <c:v>0.6555239846230988</c:v>
                </c:pt>
                <c:pt idx="5950">
                  <c:v>0.65544041450777202</c:v>
                </c:pt>
                <c:pt idx="5951">
                  <c:v>0.65544041450777202</c:v>
                </c:pt>
                <c:pt idx="5952">
                  <c:v>0.65544041450777202</c:v>
                </c:pt>
                <c:pt idx="5953">
                  <c:v>0.65535684439244524</c:v>
                </c:pt>
                <c:pt idx="5954">
                  <c:v>0.65527327427711857</c:v>
                </c:pt>
                <c:pt idx="5955">
                  <c:v>0.65518970416179179</c:v>
                </c:pt>
                <c:pt idx="5956">
                  <c:v>0.65510613404646501</c:v>
                </c:pt>
                <c:pt idx="5957">
                  <c:v>0.65502256393113822</c:v>
                </c:pt>
                <c:pt idx="5958">
                  <c:v>0.65502256393113822</c:v>
                </c:pt>
                <c:pt idx="5959">
                  <c:v>0.65493899381581144</c:v>
                </c:pt>
                <c:pt idx="5960">
                  <c:v>0.65485542370048466</c:v>
                </c:pt>
                <c:pt idx="5961">
                  <c:v>0.65485542370048466</c:v>
                </c:pt>
                <c:pt idx="5962">
                  <c:v>0.65485542370048466</c:v>
                </c:pt>
                <c:pt idx="5963">
                  <c:v>0.65485542370048466</c:v>
                </c:pt>
                <c:pt idx="5964">
                  <c:v>0.65477185358515788</c:v>
                </c:pt>
                <c:pt idx="5965">
                  <c:v>0.65468828346983121</c:v>
                </c:pt>
                <c:pt idx="5966">
                  <c:v>0.65468828346983121</c:v>
                </c:pt>
                <c:pt idx="5967">
                  <c:v>0.65460471335450443</c:v>
                </c:pt>
                <c:pt idx="5968">
                  <c:v>0.65460471335450443</c:v>
                </c:pt>
                <c:pt idx="5969">
                  <c:v>0.65452114323917765</c:v>
                </c:pt>
                <c:pt idx="5970">
                  <c:v>0.65443757312385098</c:v>
                </c:pt>
                <c:pt idx="5971">
                  <c:v>0.65443757312385098</c:v>
                </c:pt>
                <c:pt idx="5972">
                  <c:v>0.65443757312385098</c:v>
                </c:pt>
                <c:pt idx="5973">
                  <c:v>0.65443757312385098</c:v>
                </c:pt>
                <c:pt idx="5974">
                  <c:v>0.6543540030085242</c:v>
                </c:pt>
                <c:pt idx="5975">
                  <c:v>0.6543540030085242</c:v>
                </c:pt>
                <c:pt idx="5976">
                  <c:v>0.6543540030085242</c:v>
                </c:pt>
                <c:pt idx="5977">
                  <c:v>0.65427043289319742</c:v>
                </c:pt>
                <c:pt idx="5978">
                  <c:v>0.65427043289319742</c:v>
                </c:pt>
                <c:pt idx="5979">
                  <c:v>0.65418686277787064</c:v>
                </c:pt>
                <c:pt idx="5980">
                  <c:v>0.65418686277787064</c:v>
                </c:pt>
                <c:pt idx="5981">
                  <c:v>0.65418686277787064</c:v>
                </c:pt>
                <c:pt idx="5982">
                  <c:v>0.65418686277787064</c:v>
                </c:pt>
                <c:pt idx="5983">
                  <c:v>0.65410329266254386</c:v>
                </c:pt>
                <c:pt idx="5984">
                  <c:v>0.65401972254721708</c:v>
                </c:pt>
                <c:pt idx="5985">
                  <c:v>0.65393615243189029</c:v>
                </c:pt>
                <c:pt idx="5986">
                  <c:v>0.65385258231656362</c:v>
                </c:pt>
                <c:pt idx="5987">
                  <c:v>0.65385258231656362</c:v>
                </c:pt>
                <c:pt idx="5988">
                  <c:v>0.65376901220123684</c:v>
                </c:pt>
                <c:pt idx="5989">
                  <c:v>0.65376901220123684</c:v>
                </c:pt>
                <c:pt idx="5990">
                  <c:v>0.65368544208591006</c:v>
                </c:pt>
                <c:pt idx="5991">
                  <c:v>0.65368544208591006</c:v>
                </c:pt>
                <c:pt idx="5992">
                  <c:v>0.65360187197058339</c:v>
                </c:pt>
                <c:pt idx="5993">
                  <c:v>0.65351830185525661</c:v>
                </c:pt>
                <c:pt idx="5994">
                  <c:v>0.65343473173992983</c:v>
                </c:pt>
                <c:pt idx="5995">
                  <c:v>0.65335116162460305</c:v>
                </c:pt>
                <c:pt idx="5996">
                  <c:v>0.65326759150927627</c:v>
                </c:pt>
                <c:pt idx="5997">
                  <c:v>0.65326759150927627</c:v>
                </c:pt>
                <c:pt idx="5998">
                  <c:v>0.65326759150927627</c:v>
                </c:pt>
                <c:pt idx="5999">
                  <c:v>0.65326759150927627</c:v>
                </c:pt>
                <c:pt idx="6000">
                  <c:v>0.65318402139394949</c:v>
                </c:pt>
                <c:pt idx="6001">
                  <c:v>0.65310045127862271</c:v>
                </c:pt>
                <c:pt idx="6002">
                  <c:v>0.65310045127862271</c:v>
                </c:pt>
                <c:pt idx="6003">
                  <c:v>0.65310045127862271</c:v>
                </c:pt>
                <c:pt idx="6004">
                  <c:v>0.65301688116329593</c:v>
                </c:pt>
                <c:pt idx="6005">
                  <c:v>0.65293331104796926</c:v>
                </c:pt>
                <c:pt idx="6006">
                  <c:v>0.65284974093264247</c:v>
                </c:pt>
                <c:pt idx="6007">
                  <c:v>0.65276617081731581</c:v>
                </c:pt>
                <c:pt idx="6008">
                  <c:v>0.65276617081731581</c:v>
                </c:pt>
                <c:pt idx="6009">
                  <c:v>0.65268260070198902</c:v>
                </c:pt>
                <c:pt idx="6010">
                  <c:v>0.65259903058666224</c:v>
                </c:pt>
                <c:pt idx="6011">
                  <c:v>0.65251546047133546</c:v>
                </c:pt>
                <c:pt idx="6012">
                  <c:v>0.65251546047133546</c:v>
                </c:pt>
                <c:pt idx="6013">
                  <c:v>0.65243189035600868</c:v>
                </c:pt>
                <c:pt idx="6014">
                  <c:v>0.65243189035600868</c:v>
                </c:pt>
                <c:pt idx="6015">
                  <c:v>0.6523483202406819</c:v>
                </c:pt>
                <c:pt idx="6016">
                  <c:v>0.6523483202406819</c:v>
                </c:pt>
                <c:pt idx="6017">
                  <c:v>0.6523483202406819</c:v>
                </c:pt>
                <c:pt idx="6018">
                  <c:v>0.65226475012535512</c:v>
                </c:pt>
                <c:pt idx="6019">
                  <c:v>0.65218118001002834</c:v>
                </c:pt>
                <c:pt idx="6020">
                  <c:v>0.65218118001002834</c:v>
                </c:pt>
                <c:pt idx="6021">
                  <c:v>0.65209760989470167</c:v>
                </c:pt>
                <c:pt idx="6022">
                  <c:v>0.65201403977937489</c:v>
                </c:pt>
                <c:pt idx="6023">
                  <c:v>0.65193046966404822</c:v>
                </c:pt>
                <c:pt idx="6024">
                  <c:v>0.65184689954872144</c:v>
                </c:pt>
                <c:pt idx="6025">
                  <c:v>0.65176332943339466</c:v>
                </c:pt>
                <c:pt idx="6026">
                  <c:v>0.65176332943339466</c:v>
                </c:pt>
                <c:pt idx="6027">
                  <c:v>0.65176332943339466</c:v>
                </c:pt>
                <c:pt idx="6028">
                  <c:v>0.65176332943339466</c:v>
                </c:pt>
                <c:pt idx="6029">
                  <c:v>0.65167975931806787</c:v>
                </c:pt>
                <c:pt idx="6030">
                  <c:v>0.65159618920274109</c:v>
                </c:pt>
                <c:pt idx="6031">
                  <c:v>0.65151261908741431</c:v>
                </c:pt>
                <c:pt idx="6032">
                  <c:v>0.65142904897208753</c:v>
                </c:pt>
                <c:pt idx="6033">
                  <c:v>0.65134547885676075</c:v>
                </c:pt>
                <c:pt idx="6034">
                  <c:v>0.65134547885676075</c:v>
                </c:pt>
                <c:pt idx="6035">
                  <c:v>0.65126190874143408</c:v>
                </c:pt>
                <c:pt idx="6036">
                  <c:v>0.6511783386261073</c:v>
                </c:pt>
                <c:pt idx="6037">
                  <c:v>0.65109476851078052</c:v>
                </c:pt>
                <c:pt idx="6038">
                  <c:v>0.65101119839545385</c:v>
                </c:pt>
                <c:pt idx="6039">
                  <c:v>0.65092762828012707</c:v>
                </c:pt>
                <c:pt idx="6040">
                  <c:v>0.65092762828012707</c:v>
                </c:pt>
                <c:pt idx="6041">
                  <c:v>0.65084405816480029</c:v>
                </c:pt>
                <c:pt idx="6042">
                  <c:v>0.65084405816480029</c:v>
                </c:pt>
                <c:pt idx="6043">
                  <c:v>0.65084405816480029</c:v>
                </c:pt>
                <c:pt idx="6044">
                  <c:v>0.65084405816480029</c:v>
                </c:pt>
                <c:pt idx="6045">
                  <c:v>0.65076048804947351</c:v>
                </c:pt>
                <c:pt idx="6046">
                  <c:v>0.65067691793414673</c:v>
                </c:pt>
                <c:pt idx="6047">
                  <c:v>0.65059334781881994</c:v>
                </c:pt>
                <c:pt idx="6048">
                  <c:v>0.65059334781881994</c:v>
                </c:pt>
                <c:pt idx="6049">
                  <c:v>0.65059334781881994</c:v>
                </c:pt>
                <c:pt idx="6050">
                  <c:v>0.65059334781881994</c:v>
                </c:pt>
                <c:pt idx="6051">
                  <c:v>0.65059334781881994</c:v>
                </c:pt>
                <c:pt idx="6052">
                  <c:v>0.65050977770349316</c:v>
                </c:pt>
                <c:pt idx="6053">
                  <c:v>0.65042620758816649</c:v>
                </c:pt>
                <c:pt idx="6054">
                  <c:v>0.65034263747283971</c:v>
                </c:pt>
                <c:pt idx="6055">
                  <c:v>0.65034263747283971</c:v>
                </c:pt>
                <c:pt idx="6056">
                  <c:v>0.65025906735751293</c:v>
                </c:pt>
                <c:pt idx="6057">
                  <c:v>0.65017549724218626</c:v>
                </c:pt>
                <c:pt idx="6058">
                  <c:v>0.65009192712685948</c:v>
                </c:pt>
                <c:pt idx="6059">
                  <c:v>0.6500083570115327</c:v>
                </c:pt>
                <c:pt idx="6060">
                  <c:v>0.6500083570115327</c:v>
                </c:pt>
                <c:pt idx="6061">
                  <c:v>0.64992478689620592</c:v>
                </c:pt>
                <c:pt idx="6062">
                  <c:v>0.64992478689620592</c:v>
                </c:pt>
                <c:pt idx="6063">
                  <c:v>0.64984121678087914</c:v>
                </c:pt>
                <c:pt idx="6064">
                  <c:v>0.64984121678087914</c:v>
                </c:pt>
                <c:pt idx="6065">
                  <c:v>0.64984121678087914</c:v>
                </c:pt>
                <c:pt idx="6066">
                  <c:v>0.64975764666555236</c:v>
                </c:pt>
                <c:pt idx="6067">
                  <c:v>0.64967407655022558</c:v>
                </c:pt>
                <c:pt idx="6068">
                  <c:v>0.64959050643489891</c:v>
                </c:pt>
                <c:pt idx="6069">
                  <c:v>0.64950693631957213</c:v>
                </c:pt>
                <c:pt idx="6070">
                  <c:v>0.64942336620424534</c:v>
                </c:pt>
                <c:pt idx="6071">
                  <c:v>0.64933979608891867</c:v>
                </c:pt>
                <c:pt idx="6072">
                  <c:v>0.64925622597359189</c:v>
                </c:pt>
                <c:pt idx="6073">
                  <c:v>0.64917265585826511</c:v>
                </c:pt>
                <c:pt idx="6074">
                  <c:v>0.64908908574293833</c:v>
                </c:pt>
                <c:pt idx="6075">
                  <c:v>0.64900551562761155</c:v>
                </c:pt>
                <c:pt idx="6076">
                  <c:v>0.64900551562761155</c:v>
                </c:pt>
                <c:pt idx="6077">
                  <c:v>0.64900551562761155</c:v>
                </c:pt>
                <c:pt idx="6078">
                  <c:v>0.64892194551228477</c:v>
                </c:pt>
                <c:pt idx="6079">
                  <c:v>0.64883837539695799</c:v>
                </c:pt>
                <c:pt idx="6080">
                  <c:v>0.64875480528163121</c:v>
                </c:pt>
                <c:pt idx="6081">
                  <c:v>0.64867123516630454</c:v>
                </c:pt>
                <c:pt idx="6082">
                  <c:v>0.64867123516630454</c:v>
                </c:pt>
                <c:pt idx="6083">
                  <c:v>0.64867123516630454</c:v>
                </c:pt>
                <c:pt idx="6084">
                  <c:v>0.64867123516630454</c:v>
                </c:pt>
                <c:pt idx="6085">
                  <c:v>0.64867123516630454</c:v>
                </c:pt>
                <c:pt idx="6086">
                  <c:v>0.64858766505097776</c:v>
                </c:pt>
                <c:pt idx="6087">
                  <c:v>0.64850409493565109</c:v>
                </c:pt>
                <c:pt idx="6088">
                  <c:v>0.64842052482032431</c:v>
                </c:pt>
                <c:pt idx="6089">
                  <c:v>0.64842052482032431</c:v>
                </c:pt>
                <c:pt idx="6090">
                  <c:v>0.64833695470499753</c:v>
                </c:pt>
                <c:pt idx="6091">
                  <c:v>0.64833695470499753</c:v>
                </c:pt>
                <c:pt idx="6092">
                  <c:v>0.64833695470499753</c:v>
                </c:pt>
                <c:pt idx="6093">
                  <c:v>0.64825338458967074</c:v>
                </c:pt>
                <c:pt idx="6094">
                  <c:v>0.64816981447434396</c:v>
                </c:pt>
                <c:pt idx="6095">
                  <c:v>0.64808624435901718</c:v>
                </c:pt>
                <c:pt idx="6096">
                  <c:v>0.6480026742436904</c:v>
                </c:pt>
                <c:pt idx="6097">
                  <c:v>0.64791910412836362</c:v>
                </c:pt>
                <c:pt idx="6098">
                  <c:v>0.64783553401303695</c:v>
                </c:pt>
                <c:pt idx="6099">
                  <c:v>0.64775196389771017</c:v>
                </c:pt>
                <c:pt idx="6100">
                  <c:v>0.6476683937823835</c:v>
                </c:pt>
                <c:pt idx="6101">
                  <c:v>0.64758482366705672</c:v>
                </c:pt>
                <c:pt idx="6102">
                  <c:v>0.64750125355172994</c:v>
                </c:pt>
                <c:pt idx="6103">
                  <c:v>0.64741768343640316</c:v>
                </c:pt>
                <c:pt idx="6104">
                  <c:v>0.64733411332107638</c:v>
                </c:pt>
                <c:pt idx="6105">
                  <c:v>0.64733411332107638</c:v>
                </c:pt>
                <c:pt idx="6106">
                  <c:v>0.64733411332107638</c:v>
                </c:pt>
                <c:pt idx="6107">
                  <c:v>0.6472505432057496</c:v>
                </c:pt>
                <c:pt idx="6108">
                  <c:v>0.6472505432057496</c:v>
                </c:pt>
                <c:pt idx="6109">
                  <c:v>0.6472505432057496</c:v>
                </c:pt>
                <c:pt idx="6110">
                  <c:v>0.6472505432057496</c:v>
                </c:pt>
                <c:pt idx="6111">
                  <c:v>0.6472505432057496</c:v>
                </c:pt>
                <c:pt idx="6112">
                  <c:v>0.6472505432057496</c:v>
                </c:pt>
                <c:pt idx="6113">
                  <c:v>0.64716697309042281</c:v>
                </c:pt>
                <c:pt idx="6114">
                  <c:v>0.64716697309042281</c:v>
                </c:pt>
                <c:pt idx="6115">
                  <c:v>0.64708340297509603</c:v>
                </c:pt>
                <c:pt idx="6116">
                  <c:v>0.64699983285976936</c:v>
                </c:pt>
                <c:pt idx="6117">
                  <c:v>0.64699983285976936</c:v>
                </c:pt>
                <c:pt idx="6118">
                  <c:v>0.64691626274444258</c:v>
                </c:pt>
                <c:pt idx="6119">
                  <c:v>0.6468326926291158</c:v>
                </c:pt>
                <c:pt idx="6120">
                  <c:v>0.6468326926291158</c:v>
                </c:pt>
                <c:pt idx="6121">
                  <c:v>0.64674912251378913</c:v>
                </c:pt>
                <c:pt idx="6122">
                  <c:v>0.64674912251378913</c:v>
                </c:pt>
                <c:pt idx="6123">
                  <c:v>0.64674912251378913</c:v>
                </c:pt>
                <c:pt idx="6124">
                  <c:v>0.64674912251378913</c:v>
                </c:pt>
                <c:pt idx="6125">
                  <c:v>0.64666555239846235</c:v>
                </c:pt>
                <c:pt idx="6126">
                  <c:v>0.64666555239846235</c:v>
                </c:pt>
                <c:pt idx="6127">
                  <c:v>0.64658198228313557</c:v>
                </c:pt>
                <c:pt idx="6128">
                  <c:v>0.64649841216780879</c:v>
                </c:pt>
                <c:pt idx="6129">
                  <c:v>0.64649841216780879</c:v>
                </c:pt>
                <c:pt idx="6130">
                  <c:v>0.64641484205248201</c:v>
                </c:pt>
                <c:pt idx="6131">
                  <c:v>0.64633127193715523</c:v>
                </c:pt>
                <c:pt idx="6132">
                  <c:v>0.64633127193715523</c:v>
                </c:pt>
                <c:pt idx="6133">
                  <c:v>0.64633127193715523</c:v>
                </c:pt>
                <c:pt idx="6134">
                  <c:v>0.64624770182182845</c:v>
                </c:pt>
                <c:pt idx="6135">
                  <c:v>0.64624770182182845</c:v>
                </c:pt>
                <c:pt idx="6136">
                  <c:v>0.64624770182182845</c:v>
                </c:pt>
                <c:pt idx="6137">
                  <c:v>0.64624770182182845</c:v>
                </c:pt>
                <c:pt idx="6138">
                  <c:v>0.64616413170650178</c:v>
                </c:pt>
                <c:pt idx="6139">
                  <c:v>0.64616413170650178</c:v>
                </c:pt>
                <c:pt idx="6140">
                  <c:v>0.64616413170650178</c:v>
                </c:pt>
                <c:pt idx="6141">
                  <c:v>0.64616413170650178</c:v>
                </c:pt>
                <c:pt idx="6142">
                  <c:v>0.646080561591175</c:v>
                </c:pt>
                <c:pt idx="6143">
                  <c:v>0.646080561591175</c:v>
                </c:pt>
                <c:pt idx="6144">
                  <c:v>0.646080561591175</c:v>
                </c:pt>
                <c:pt idx="6145">
                  <c:v>0.646080561591175</c:v>
                </c:pt>
                <c:pt idx="6146">
                  <c:v>0.64599699147584821</c:v>
                </c:pt>
                <c:pt idx="6147">
                  <c:v>0.64599699147584821</c:v>
                </c:pt>
                <c:pt idx="6148">
                  <c:v>0.64599699147584821</c:v>
                </c:pt>
                <c:pt idx="6149">
                  <c:v>0.64591342136052154</c:v>
                </c:pt>
                <c:pt idx="6150">
                  <c:v>0.64582985124519476</c:v>
                </c:pt>
                <c:pt idx="6151">
                  <c:v>0.64574628112986798</c:v>
                </c:pt>
                <c:pt idx="6152">
                  <c:v>0.6456627110145412</c:v>
                </c:pt>
                <c:pt idx="6153">
                  <c:v>0.6456627110145412</c:v>
                </c:pt>
                <c:pt idx="6154">
                  <c:v>0.6456627110145412</c:v>
                </c:pt>
                <c:pt idx="6155">
                  <c:v>0.6456627110145412</c:v>
                </c:pt>
                <c:pt idx="6156">
                  <c:v>0.6456627110145412</c:v>
                </c:pt>
                <c:pt idx="6157">
                  <c:v>0.6456627110145412</c:v>
                </c:pt>
                <c:pt idx="6158">
                  <c:v>0.6456627110145412</c:v>
                </c:pt>
                <c:pt idx="6159">
                  <c:v>0.6456627110145412</c:v>
                </c:pt>
                <c:pt idx="6160">
                  <c:v>0.6456627110145412</c:v>
                </c:pt>
                <c:pt idx="6161">
                  <c:v>0.6456627110145412</c:v>
                </c:pt>
                <c:pt idx="6162">
                  <c:v>0.6456627110145412</c:v>
                </c:pt>
                <c:pt idx="6163">
                  <c:v>0.64557914089921442</c:v>
                </c:pt>
                <c:pt idx="6164">
                  <c:v>0.64549557078388764</c:v>
                </c:pt>
                <c:pt idx="6165">
                  <c:v>0.64541200066856086</c:v>
                </c:pt>
                <c:pt idx="6166">
                  <c:v>0.64541200066856086</c:v>
                </c:pt>
                <c:pt idx="6167">
                  <c:v>0.64532843055323419</c:v>
                </c:pt>
                <c:pt idx="6168">
                  <c:v>0.64524486043790741</c:v>
                </c:pt>
                <c:pt idx="6169">
                  <c:v>0.64524486043790741</c:v>
                </c:pt>
                <c:pt idx="6170">
                  <c:v>0.64516129032258063</c:v>
                </c:pt>
                <c:pt idx="6171">
                  <c:v>0.64507772020725396</c:v>
                </c:pt>
                <c:pt idx="6172">
                  <c:v>0.64499415009192718</c:v>
                </c:pt>
                <c:pt idx="6173">
                  <c:v>0.64499415009192718</c:v>
                </c:pt>
                <c:pt idx="6174">
                  <c:v>0.6449105799766004</c:v>
                </c:pt>
                <c:pt idx="6175">
                  <c:v>0.6449105799766004</c:v>
                </c:pt>
                <c:pt idx="6176">
                  <c:v>0.64482700986127361</c:v>
                </c:pt>
                <c:pt idx="6177">
                  <c:v>0.64474343974594683</c:v>
                </c:pt>
                <c:pt idx="6178">
                  <c:v>0.64465986963062005</c:v>
                </c:pt>
                <c:pt idx="6179">
                  <c:v>0.64457629951529327</c:v>
                </c:pt>
                <c:pt idx="6180">
                  <c:v>0.64449272939996649</c:v>
                </c:pt>
                <c:pt idx="6181">
                  <c:v>0.64440915928463982</c:v>
                </c:pt>
                <c:pt idx="6182">
                  <c:v>0.64432558916931304</c:v>
                </c:pt>
                <c:pt idx="6183">
                  <c:v>0.64432558916931304</c:v>
                </c:pt>
                <c:pt idx="6184">
                  <c:v>0.64432558916931304</c:v>
                </c:pt>
                <c:pt idx="6185">
                  <c:v>0.64424201905398637</c:v>
                </c:pt>
                <c:pt idx="6186">
                  <c:v>0.64415844893865959</c:v>
                </c:pt>
                <c:pt idx="6187">
                  <c:v>0.64407487882333281</c:v>
                </c:pt>
                <c:pt idx="6188">
                  <c:v>0.64399130870800603</c:v>
                </c:pt>
                <c:pt idx="6189">
                  <c:v>0.64390773859267925</c:v>
                </c:pt>
                <c:pt idx="6190">
                  <c:v>0.64382416847735247</c:v>
                </c:pt>
                <c:pt idx="6191">
                  <c:v>0.64374059836202568</c:v>
                </c:pt>
                <c:pt idx="6192">
                  <c:v>0.6436570282466989</c:v>
                </c:pt>
                <c:pt idx="6193">
                  <c:v>0.6436570282466989</c:v>
                </c:pt>
                <c:pt idx="6194">
                  <c:v>0.64357345813137223</c:v>
                </c:pt>
                <c:pt idx="6195">
                  <c:v>0.64348988801604545</c:v>
                </c:pt>
                <c:pt idx="6196">
                  <c:v>0.64340631790071878</c:v>
                </c:pt>
                <c:pt idx="6197">
                  <c:v>0.643322747785392</c:v>
                </c:pt>
                <c:pt idx="6198">
                  <c:v>0.64323917767006522</c:v>
                </c:pt>
                <c:pt idx="6199">
                  <c:v>0.64315560755473844</c:v>
                </c:pt>
                <c:pt idx="6200">
                  <c:v>0.64307203743941166</c:v>
                </c:pt>
                <c:pt idx="6201">
                  <c:v>0.64298846732408488</c:v>
                </c:pt>
                <c:pt idx="6202">
                  <c:v>0.6429048972087581</c:v>
                </c:pt>
                <c:pt idx="6203">
                  <c:v>0.6429048972087581</c:v>
                </c:pt>
                <c:pt idx="6204">
                  <c:v>0.6429048972087581</c:v>
                </c:pt>
                <c:pt idx="6205">
                  <c:v>0.6429048972087581</c:v>
                </c:pt>
                <c:pt idx="6206">
                  <c:v>0.64282132709343132</c:v>
                </c:pt>
                <c:pt idx="6207">
                  <c:v>0.64282132709343132</c:v>
                </c:pt>
                <c:pt idx="6208">
                  <c:v>0.64282132709343132</c:v>
                </c:pt>
                <c:pt idx="6209">
                  <c:v>0.64273775697810465</c:v>
                </c:pt>
                <c:pt idx="6210">
                  <c:v>0.64273775697810465</c:v>
                </c:pt>
                <c:pt idx="6211">
                  <c:v>0.64273775697810465</c:v>
                </c:pt>
                <c:pt idx="6212">
                  <c:v>0.64265418686277787</c:v>
                </c:pt>
                <c:pt idx="6213">
                  <c:v>0.64257061674745108</c:v>
                </c:pt>
                <c:pt idx="6214">
                  <c:v>0.64248704663212441</c:v>
                </c:pt>
                <c:pt idx="6215">
                  <c:v>0.64248704663212441</c:v>
                </c:pt>
                <c:pt idx="6216">
                  <c:v>0.64240347651679763</c:v>
                </c:pt>
                <c:pt idx="6217">
                  <c:v>0.64231990640147085</c:v>
                </c:pt>
                <c:pt idx="6218">
                  <c:v>0.64231990640147085</c:v>
                </c:pt>
                <c:pt idx="6219">
                  <c:v>0.64223633628614407</c:v>
                </c:pt>
                <c:pt idx="6220">
                  <c:v>0.64215276617081729</c:v>
                </c:pt>
                <c:pt idx="6221">
                  <c:v>0.64215276617081729</c:v>
                </c:pt>
                <c:pt idx="6222">
                  <c:v>0.64206919605549051</c:v>
                </c:pt>
                <c:pt idx="6223">
                  <c:v>0.64206919605549051</c:v>
                </c:pt>
                <c:pt idx="6224">
                  <c:v>0.64198562594016373</c:v>
                </c:pt>
                <c:pt idx="6225">
                  <c:v>0.64190205582483706</c:v>
                </c:pt>
                <c:pt idx="6226">
                  <c:v>0.64181848570951028</c:v>
                </c:pt>
                <c:pt idx="6227">
                  <c:v>0.6417349155941835</c:v>
                </c:pt>
                <c:pt idx="6228">
                  <c:v>0.6417349155941835</c:v>
                </c:pt>
                <c:pt idx="6229">
                  <c:v>0.6417349155941835</c:v>
                </c:pt>
                <c:pt idx="6230">
                  <c:v>0.6417349155941835</c:v>
                </c:pt>
                <c:pt idx="6231">
                  <c:v>0.64165134547885683</c:v>
                </c:pt>
                <c:pt idx="6232">
                  <c:v>0.64165134547885683</c:v>
                </c:pt>
                <c:pt idx="6233">
                  <c:v>0.64156777536353005</c:v>
                </c:pt>
                <c:pt idx="6234">
                  <c:v>0.64148420524820327</c:v>
                </c:pt>
                <c:pt idx="6235">
                  <c:v>0.64140063513287648</c:v>
                </c:pt>
                <c:pt idx="6236">
                  <c:v>0.6413170650175497</c:v>
                </c:pt>
                <c:pt idx="6237">
                  <c:v>0.6413170650175497</c:v>
                </c:pt>
                <c:pt idx="6238">
                  <c:v>0.6413170650175497</c:v>
                </c:pt>
                <c:pt idx="6239">
                  <c:v>0.64123349490222292</c:v>
                </c:pt>
                <c:pt idx="6240">
                  <c:v>0.64114992478689614</c:v>
                </c:pt>
                <c:pt idx="6241">
                  <c:v>0.64114992478689614</c:v>
                </c:pt>
                <c:pt idx="6242">
                  <c:v>0.64106635467156947</c:v>
                </c:pt>
                <c:pt idx="6243">
                  <c:v>0.64098278455624269</c:v>
                </c:pt>
                <c:pt idx="6244">
                  <c:v>0.64098278455624269</c:v>
                </c:pt>
                <c:pt idx="6245">
                  <c:v>0.64089921444091591</c:v>
                </c:pt>
                <c:pt idx="6246">
                  <c:v>0.64089921444091591</c:v>
                </c:pt>
                <c:pt idx="6247">
                  <c:v>0.64089921444091591</c:v>
                </c:pt>
                <c:pt idx="6248">
                  <c:v>0.64081564432558924</c:v>
                </c:pt>
                <c:pt idx="6249">
                  <c:v>0.64073207421026246</c:v>
                </c:pt>
                <c:pt idx="6250">
                  <c:v>0.64073207421026246</c:v>
                </c:pt>
                <c:pt idx="6251">
                  <c:v>0.64064850409493568</c:v>
                </c:pt>
                <c:pt idx="6252">
                  <c:v>0.6405649339796089</c:v>
                </c:pt>
                <c:pt idx="6253">
                  <c:v>0.6405649339796089</c:v>
                </c:pt>
                <c:pt idx="6254">
                  <c:v>0.64048136386428212</c:v>
                </c:pt>
                <c:pt idx="6255">
                  <c:v>0.64048136386428212</c:v>
                </c:pt>
                <c:pt idx="6256">
                  <c:v>0.64039779374895534</c:v>
                </c:pt>
                <c:pt idx="6257">
                  <c:v>0.64039779374895534</c:v>
                </c:pt>
                <c:pt idx="6258">
                  <c:v>0.64031422363362855</c:v>
                </c:pt>
                <c:pt idx="6259">
                  <c:v>0.64023065351830177</c:v>
                </c:pt>
                <c:pt idx="6260">
                  <c:v>0.64023065351830177</c:v>
                </c:pt>
                <c:pt idx="6261">
                  <c:v>0.6401470834029751</c:v>
                </c:pt>
                <c:pt idx="6262">
                  <c:v>0.6401470834029751</c:v>
                </c:pt>
                <c:pt idx="6263">
                  <c:v>0.64006351328764832</c:v>
                </c:pt>
                <c:pt idx="6264">
                  <c:v>0.64006351328764832</c:v>
                </c:pt>
                <c:pt idx="6265">
                  <c:v>0.64006351328764832</c:v>
                </c:pt>
                <c:pt idx="6266">
                  <c:v>0.63997994317232165</c:v>
                </c:pt>
                <c:pt idx="6267">
                  <c:v>0.63989637305699487</c:v>
                </c:pt>
                <c:pt idx="6268">
                  <c:v>0.63981280294166809</c:v>
                </c:pt>
                <c:pt idx="6269">
                  <c:v>0.63981280294166809</c:v>
                </c:pt>
                <c:pt idx="6270">
                  <c:v>0.63972923282634131</c:v>
                </c:pt>
                <c:pt idx="6271">
                  <c:v>0.63964566271101453</c:v>
                </c:pt>
                <c:pt idx="6272">
                  <c:v>0.63956209259568775</c:v>
                </c:pt>
                <c:pt idx="6273">
                  <c:v>0.63956209259568775</c:v>
                </c:pt>
                <c:pt idx="6274">
                  <c:v>0.63947852248036097</c:v>
                </c:pt>
                <c:pt idx="6275">
                  <c:v>0.63939495236503419</c:v>
                </c:pt>
                <c:pt idx="6276">
                  <c:v>0.63931138224970752</c:v>
                </c:pt>
                <c:pt idx="6277">
                  <c:v>0.63922781213438074</c:v>
                </c:pt>
                <c:pt idx="6278">
                  <c:v>0.63914424201905407</c:v>
                </c:pt>
                <c:pt idx="6279">
                  <c:v>0.63906067190372728</c:v>
                </c:pt>
                <c:pt idx="6280">
                  <c:v>0.6389771017884005</c:v>
                </c:pt>
                <c:pt idx="6281">
                  <c:v>0.63889353167307372</c:v>
                </c:pt>
                <c:pt idx="6282">
                  <c:v>0.63889353167307372</c:v>
                </c:pt>
                <c:pt idx="6283">
                  <c:v>0.63880996155774694</c:v>
                </c:pt>
                <c:pt idx="6284">
                  <c:v>0.63872639144242016</c:v>
                </c:pt>
                <c:pt idx="6285">
                  <c:v>0.63864282132709338</c:v>
                </c:pt>
                <c:pt idx="6286">
                  <c:v>0.63864282132709338</c:v>
                </c:pt>
                <c:pt idx="6287">
                  <c:v>0.6385592512117666</c:v>
                </c:pt>
                <c:pt idx="6288">
                  <c:v>0.6385592512117666</c:v>
                </c:pt>
                <c:pt idx="6289">
                  <c:v>0.63847568109643993</c:v>
                </c:pt>
                <c:pt idx="6290">
                  <c:v>0.63839211098111315</c:v>
                </c:pt>
                <c:pt idx="6291">
                  <c:v>0.63830854086578648</c:v>
                </c:pt>
                <c:pt idx="6292">
                  <c:v>0.6382249707504597</c:v>
                </c:pt>
                <c:pt idx="6293">
                  <c:v>0.6382249707504597</c:v>
                </c:pt>
                <c:pt idx="6294">
                  <c:v>0.6382249707504597</c:v>
                </c:pt>
                <c:pt idx="6295">
                  <c:v>0.63814140063513292</c:v>
                </c:pt>
                <c:pt idx="6296">
                  <c:v>0.63805783051980614</c:v>
                </c:pt>
                <c:pt idx="6297">
                  <c:v>0.63805783051980614</c:v>
                </c:pt>
                <c:pt idx="6298">
                  <c:v>0.63797426040447935</c:v>
                </c:pt>
                <c:pt idx="6299">
                  <c:v>0.63797426040447935</c:v>
                </c:pt>
                <c:pt idx="6300">
                  <c:v>0.63789069028915257</c:v>
                </c:pt>
                <c:pt idx="6301">
                  <c:v>0.63780712017382579</c:v>
                </c:pt>
                <c:pt idx="6302">
                  <c:v>0.63780712017382579</c:v>
                </c:pt>
                <c:pt idx="6303">
                  <c:v>0.63780712017382579</c:v>
                </c:pt>
                <c:pt idx="6304">
                  <c:v>0.63772355005849901</c:v>
                </c:pt>
                <c:pt idx="6305">
                  <c:v>0.63763997994317234</c:v>
                </c:pt>
                <c:pt idx="6306">
                  <c:v>0.63763997994317234</c:v>
                </c:pt>
                <c:pt idx="6307">
                  <c:v>0.63755640982784556</c:v>
                </c:pt>
                <c:pt idx="6308">
                  <c:v>0.63755640982784556</c:v>
                </c:pt>
                <c:pt idx="6309">
                  <c:v>0.63747283971251878</c:v>
                </c:pt>
                <c:pt idx="6310">
                  <c:v>0.63747283971251878</c:v>
                </c:pt>
                <c:pt idx="6311">
                  <c:v>0.63747283971251878</c:v>
                </c:pt>
                <c:pt idx="6312">
                  <c:v>0.63738926959719211</c:v>
                </c:pt>
                <c:pt idx="6313">
                  <c:v>0.63730569948186533</c:v>
                </c:pt>
                <c:pt idx="6314">
                  <c:v>0.63722212936653855</c:v>
                </c:pt>
                <c:pt idx="6315">
                  <c:v>0.63722212936653855</c:v>
                </c:pt>
                <c:pt idx="6316">
                  <c:v>0.63722212936653855</c:v>
                </c:pt>
                <c:pt idx="6317">
                  <c:v>0.63722212936653855</c:v>
                </c:pt>
                <c:pt idx="6318">
                  <c:v>0.63713855925121177</c:v>
                </c:pt>
                <c:pt idx="6319">
                  <c:v>0.63713855925121177</c:v>
                </c:pt>
                <c:pt idx="6320">
                  <c:v>0.63705498913588499</c:v>
                </c:pt>
                <c:pt idx="6321">
                  <c:v>0.6369714190205582</c:v>
                </c:pt>
                <c:pt idx="6322">
                  <c:v>0.63688784890523142</c:v>
                </c:pt>
                <c:pt idx="6323">
                  <c:v>0.63688784890523142</c:v>
                </c:pt>
                <c:pt idx="6324">
                  <c:v>0.63680427878990475</c:v>
                </c:pt>
                <c:pt idx="6325">
                  <c:v>0.63672070867457797</c:v>
                </c:pt>
                <c:pt idx="6326">
                  <c:v>0.63663713855925119</c:v>
                </c:pt>
                <c:pt idx="6327">
                  <c:v>0.63655356844392452</c:v>
                </c:pt>
                <c:pt idx="6328">
                  <c:v>0.63646999832859774</c:v>
                </c:pt>
                <c:pt idx="6329">
                  <c:v>0.63638642821327096</c:v>
                </c:pt>
                <c:pt idx="6330">
                  <c:v>0.63638642821327096</c:v>
                </c:pt>
                <c:pt idx="6331">
                  <c:v>0.63630285809794418</c:v>
                </c:pt>
                <c:pt idx="6332">
                  <c:v>0.6362192879826174</c:v>
                </c:pt>
                <c:pt idx="6333">
                  <c:v>0.63613571786729062</c:v>
                </c:pt>
                <c:pt idx="6334">
                  <c:v>0.63605214775196384</c:v>
                </c:pt>
                <c:pt idx="6335">
                  <c:v>0.63605214775196384</c:v>
                </c:pt>
                <c:pt idx="6336">
                  <c:v>0.63605214775196384</c:v>
                </c:pt>
                <c:pt idx="6337">
                  <c:v>0.63596857763663706</c:v>
                </c:pt>
                <c:pt idx="6338">
                  <c:v>0.63596857763663706</c:v>
                </c:pt>
                <c:pt idx="6339">
                  <c:v>0.63588500752131039</c:v>
                </c:pt>
                <c:pt idx="6340">
                  <c:v>0.6358014374059836</c:v>
                </c:pt>
                <c:pt idx="6341">
                  <c:v>0.63571786729065693</c:v>
                </c:pt>
                <c:pt idx="6342">
                  <c:v>0.63563429717533015</c:v>
                </c:pt>
                <c:pt idx="6343">
                  <c:v>0.63555072706000337</c:v>
                </c:pt>
                <c:pt idx="6344">
                  <c:v>0.63555072706000337</c:v>
                </c:pt>
                <c:pt idx="6345">
                  <c:v>0.63546715694467659</c:v>
                </c:pt>
                <c:pt idx="6346">
                  <c:v>0.63546715694467659</c:v>
                </c:pt>
                <c:pt idx="6347">
                  <c:v>0.63546715694467659</c:v>
                </c:pt>
                <c:pt idx="6348">
                  <c:v>0.63546715694467659</c:v>
                </c:pt>
                <c:pt idx="6349">
                  <c:v>0.63538358682934981</c:v>
                </c:pt>
                <c:pt idx="6350">
                  <c:v>0.63538358682934981</c:v>
                </c:pt>
                <c:pt idx="6351">
                  <c:v>0.63538358682934981</c:v>
                </c:pt>
                <c:pt idx="6352">
                  <c:v>0.63538358682934981</c:v>
                </c:pt>
                <c:pt idx="6353">
                  <c:v>0.63530001671402303</c:v>
                </c:pt>
                <c:pt idx="6354">
                  <c:v>0.63530001671402303</c:v>
                </c:pt>
                <c:pt idx="6355">
                  <c:v>0.63521644659869625</c:v>
                </c:pt>
                <c:pt idx="6356">
                  <c:v>0.63513287648336947</c:v>
                </c:pt>
                <c:pt idx="6357">
                  <c:v>0.6350493063680428</c:v>
                </c:pt>
                <c:pt idx="6358">
                  <c:v>0.63496573625271602</c:v>
                </c:pt>
                <c:pt idx="6359">
                  <c:v>0.63496573625271602</c:v>
                </c:pt>
                <c:pt idx="6360">
                  <c:v>0.63496573625271602</c:v>
                </c:pt>
                <c:pt idx="6361">
                  <c:v>0.63496573625271602</c:v>
                </c:pt>
                <c:pt idx="6362">
                  <c:v>0.63488216613738935</c:v>
                </c:pt>
                <c:pt idx="6363">
                  <c:v>0.63488216613738935</c:v>
                </c:pt>
                <c:pt idx="6364">
                  <c:v>0.63479859602206257</c:v>
                </c:pt>
                <c:pt idx="6365">
                  <c:v>0.63479859602206257</c:v>
                </c:pt>
                <c:pt idx="6366">
                  <c:v>0.63479859602206257</c:v>
                </c:pt>
                <c:pt idx="6367">
                  <c:v>0.63479859602206257</c:v>
                </c:pt>
                <c:pt idx="6368">
                  <c:v>0.63471502590673579</c:v>
                </c:pt>
                <c:pt idx="6369">
                  <c:v>0.63471502590673579</c:v>
                </c:pt>
                <c:pt idx="6370">
                  <c:v>0.63471502590673579</c:v>
                </c:pt>
                <c:pt idx="6371">
                  <c:v>0.63471502590673579</c:v>
                </c:pt>
                <c:pt idx="6372">
                  <c:v>0.634631455791409</c:v>
                </c:pt>
                <c:pt idx="6373">
                  <c:v>0.63454788567608222</c:v>
                </c:pt>
                <c:pt idx="6374">
                  <c:v>0.63446431556075544</c:v>
                </c:pt>
                <c:pt idx="6375">
                  <c:v>0.63438074544542866</c:v>
                </c:pt>
                <c:pt idx="6376">
                  <c:v>0.63438074544542866</c:v>
                </c:pt>
                <c:pt idx="6377">
                  <c:v>0.63438074544542866</c:v>
                </c:pt>
                <c:pt idx="6378">
                  <c:v>0.63438074544542866</c:v>
                </c:pt>
                <c:pt idx="6379">
                  <c:v>0.63438074544542866</c:v>
                </c:pt>
                <c:pt idx="6380">
                  <c:v>0.63429717533010188</c:v>
                </c:pt>
                <c:pt idx="6381">
                  <c:v>0.63429717533010188</c:v>
                </c:pt>
                <c:pt idx="6382">
                  <c:v>0.63421360521477521</c:v>
                </c:pt>
                <c:pt idx="6383">
                  <c:v>0.63421360521477521</c:v>
                </c:pt>
                <c:pt idx="6384">
                  <c:v>0.63413003509944843</c:v>
                </c:pt>
                <c:pt idx="6385">
                  <c:v>0.63404646498412176</c:v>
                </c:pt>
                <c:pt idx="6386">
                  <c:v>0.63404646498412176</c:v>
                </c:pt>
                <c:pt idx="6387">
                  <c:v>0.63404646498412176</c:v>
                </c:pt>
                <c:pt idx="6388">
                  <c:v>0.63396289486879498</c:v>
                </c:pt>
                <c:pt idx="6389">
                  <c:v>0.63396289486879498</c:v>
                </c:pt>
                <c:pt idx="6390">
                  <c:v>0.6338793247534682</c:v>
                </c:pt>
                <c:pt idx="6391">
                  <c:v>0.6338793247534682</c:v>
                </c:pt>
                <c:pt idx="6392">
                  <c:v>0.6338793247534682</c:v>
                </c:pt>
                <c:pt idx="6393">
                  <c:v>0.63379575463814142</c:v>
                </c:pt>
                <c:pt idx="6394">
                  <c:v>0.63371218452281464</c:v>
                </c:pt>
                <c:pt idx="6395">
                  <c:v>0.63362861440748786</c:v>
                </c:pt>
                <c:pt idx="6396">
                  <c:v>0.63354504429216107</c:v>
                </c:pt>
                <c:pt idx="6397">
                  <c:v>0.63346147417683429</c:v>
                </c:pt>
                <c:pt idx="6398">
                  <c:v>0.63346147417683429</c:v>
                </c:pt>
                <c:pt idx="6399">
                  <c:v>0.63337790406150762</c:v>
                </c:pt>
                <c:pt idx="6400">
                  <c:v>0.63337790406150762</c:v>
                </c:pt>
                <c:pt idx="6401">
                  <c:v>0.63337790406150762</c:v>
                </c:pt>
                <c:pt idx="6402">
                  <c:v>0.63329433394618084</c:v>
                </c:pt>
                <c:pt idx="6403">
                  <c:v>0.63329433394618084</c:v>
                </c:pt>
                <c:pt idx="6404">
                  <c:v>0.63329433394618084</c:v>
                </c:pt>
                <c:pt idx="6405">
                  <c:v>0.63329433394618084</c:v>
                </c:pt>
                <c:pt idx="6406">
                  <c:v>0.63321076383085406</c:v>
                </c:pt>
                <c:pt idx="6407">
                  <c:v>0.63312719371552739</c:v>
                </c:pt>
                <c:pt idx="6408">
                  <c:v>0.63304362360020061</c:v>
                </c:pt>
                <c:pt idx="6409">
                  <c:v>0.63304362360020061</c:v>
                </c:pt>
                <c:pt idx="6410">
                  <c:v>0.63296005348487383</c:v>
                </c:pt>
                <c:pt idx="6411">
                  <c:v>0.63287648336954705</c:v>
                </c:pt>
                <c:pt idx="6412">
                  <c:v>0.63279291325422027</c:v>
                </c:pt>
                <c:pt idx="6413">
                  <c:v>0.63279291325422027</c:v>
                </c:pt>
                <c:pt idx="6414">
                  <c:v>0.63270934313889349</c:v>
                </c:pt>
                <c:pt idx="6415">
                  <c:v>0.63262577302356671</c:v>
                </c:pt>
                <c:pt idx="6416">
                  <c:v>0.63254220290824004</c:v>
                </c:pt>
                <c:pt idx="6417">
                  <c:v>0.63254220290824004</c:v>
                </c:pt>
                <c:pt idx="6418">
                  <c:v>0.63245863279291326</c:v>
                </c:pt>
                <c:pt idx="6419">
                  <c:v>0.63245863279291326</c:v>
                </c:pt>
                <c:pt idx="6420">
                  <c:v>0.63237506267758647</c:v>
                </c:pt>
                <c:pt idx="6421">
                  <c:v>0.63237506267758647</c:v>
                </c:pt>
                <c:pt idx="6422">
                  <c:v>0.6322914925622598</c:v>
                </c:pt>
                <c:pt idx="6423">
                  <c:v>0.6322914925622598</c:v>
                </c:pt>
                <c:pt idx="6424">
                  <c:v>0.6322914925622598</c:v>
                </c:pt>
                <c:pt idx="6425">
                  <c:v>0.6322914925622598</c:v>
                </c:pt>
                <c:pt idx="6426">
                  <c:v>0.6322914925622598</c:v>
                </c:pt>
                <c:pt idx="6427">
                  <c:v>0.6322914925622598</c:v>
                </c:pt>
                <c:pt idx="6428">
                  <c:v>0.63220792244693302</c:v>
                </c:pt>
                <c:pt idx="6429">
                  <c:v>0.63212435233160624</c:v>
                </c:pt>
                <c:pt idx="6430">
                  <c:v>0.63204078221627946</c:v>
                </c:pt>
                <c:pt idx="6431">
                  <c:v>0.63204078221627946</c:v>
                </c:pt>
                <c:pt idx="6432">
                  <c:v>0.63195721210095268</c:v>
                </c:pt>
                <c:pt idx="6433">
                  <c:v>0.6318736419856259</c:v>
                </c:pt>
                <c:pt idx="6434">
                  <c:v>0.63179007187029912</c:v>
                </c:pt>
                <c:pt idx="6435">
                  <c:v>0.63170650175497245</c:v>
                </c:pt>
                <c:pt idx="6436">
                  <c:v>0.63170650175497245</c:v>
                </c:pt>
                <c:pt idx="6437">
                  <c:v>0.63170650175497245</c:v>
                </c:pt>
                <c:pt idx="6438">
                  <c:v>0.63162293163964567</c:v>
                </c:pt>
                <c:pt idx="6439">
                  <c:v>0.63153936152431889</c:v>
                </c:pt>
                <c:pt idx="6440">
                  <c:v>0.63145579140899222</c:v>
                </c:pt>
                <c:pt idx="6441">
                  <c:v>0.63145579140899222</c:v>
                </c:pt>
                <c:pt idx="6442">
                  <c:v>0.63145579140899222</c:v>
                </c:pt>
                <c:pt idx="6443">
                  <c:v>0.63137222129366544</c:v>
                </c:pt>
                <c:pt idx="6444">
                  <c:v>0.63128865117833866</c:v>
                </c:pt>
                <c:pt idx="6445">
                  <c:v>0.63128865117833866</c:v>
                </c:pt>
                <c:pt idx="6446">
                  <c:v>0.63128865117833866</c:v>
                </c:pt>
                <c:pt idx="6447">
                  <c:v>0.63120508106301187</c:v>
                </c:pt>
                <c:pt idx="6448">
                  <c:v>0.63112151094768509</c:v>
                </c:pt>
                <c:pt idx="6449">
                  <c:v>0.63112151094768509</c:v>
                </c:pt>
                <c:pt idx="6450">
                  <c:v>0.63112151094768509</c:v>
                </c:pt>
                <c:pt idx="6451">
                  <c:v>0.63103794083235831</c:v>
                </c:pt>
                <c:pt idx="6452">
                  <c:v>0.63095437071703153</c:v>
                </c:pt>
                <c:pt idx="6453">
                  <c:v>0.63087080060170475</c:v>
                </c:pt>
                <c:pt idx="6454">
                  <c:v>0.63087080060170475</c:v>
                </c:pt>
                <c:pt idx="6455">
                  <c:v>0.63078723048637808</c:v>
                </c:pt>
                <c:pt idx="6456">
                  <c:v>0.6307036603710513</c:v>
                </c:pt>
                <c:pt idx="6457">
                  <c:v>0.6307036603710513</c:v>
                </c:pt>
                <c:pt idx="6458">
                  <c:v>0.63062009025572463</c:v>
                </c:pt>
                <c:pt idx="6459">
                  <c:v>0.63053652014039785</c:v>
                </c:pt>
                <c:pt idx="6460">
                  <c:v>0.63045295002507107</c:v>
                </c:pt>
                <c:pt idx="6461">
                  <c:v>0.63045295002507107</c:v>
                </c:pt>
                <c:pt idx="6462">
                  <c:v>0.63036937990974429</c:v>
                </c:pt>
                <c:pt idx="6463">
                  <c:v>0.63028580979441751</c:v>
                </c:pt>
                <c:pt idx="6464">
                  <c:v>0.63028580979441751</c:v>
                </c:pt>
                <c:pt idx="6465">
                  <c:v>0.63020223967909073</c:v>
                </c:pt>
                <c:pt idx="6466">
                  <c:v>0.63011866956376394</c:v>
                </c:pt>
                <c:pt idx="6467">
                  <c:v>0.63003509944843716</c:v>
                </c:pt>
                <c:pt idx="6468">
                  <c:v>0.62995152933311049</c:v>
                </c:pt>
                <c:pt idx="6469">
                  <c:v>0.62986795921778371</c:v>
                </c:pt>
                <c:pt idx="6470">
                  <c:v>0.62978438910245704</c:v>
                </c:pt>
                <c:pt idx="6471">
                  <c:v>0.62970081898713026</c:v>
                </c:pt>
                <c:pt idx="6472">
                  <c:v>0.62970081898713026</c:v>
                </c:pt>
                <c:pt idx="6473">
                  <c:v>0.62970081898713026</c:v>
                </c:pt>
                <c:pt idx="6474">
                  <c:v>0.62961724887180348</c:v>
                </c:pt>
                <c:pt idx="6475">
                  <c:v>0.62961724887180348</c:v>
                </c:pt>
                <c:pt idx="6476">
                  <c:v>0.6295336787564767</c:v>
                </c:pt>
                <c:pt idx="6477">
                  <c:v>0.62945010864114992</c:v>
                </c:pt>
                <c:pt idx="6478">
                  <c:v>0.62936653852582314</c:v>
                </c:pt>
                <c:pt idx="6479">
                  <c:v>0.62936653852582314</c:v>
                </c:pt>
                <c:pt idx="6480">
                  <c:v>0.62928296841049636</c:v>
                </c:pt>
                <c:pt idx="6481">
                  <c:v>0.62919939829516958</c:v>
                </c:pt>
                <c:pt idx="6482">
                  <c:v>0.62919939829516958</c:v>
                </c:pt>
                <c:pt idx="6483">
                  <c:v>0.62911582817984291</c:v>
                </c:pt>
                <c:pt idx="6484">
                  <c:v>0.62911582817984291</c:v>
                </c:pt>
                <c:pt idx="6485">
                  <c:v>0.62903225806451613</c:v>
                </c:pt>
                <c:pt idx="6486">
                  <c:v>0.62903225806451613</c:v>
                </c:pt>
                <c:pt idx="6487">
                  <c:v>0.62894868794918934</c:v>
                </c:pt>
                <c:pt idx="6488">
                  <c:v>0.62886511783386267</c:v>
                </c:pt>
                <c:pt idx="6489">
                  <c:v>0.62878154771853589</c:v>
                </c:pt>
                <c:pt idx="6490">
                  <c:v>0.62869797760320911</c:v>
                </c:pt>
                <c:pt idx="6491">
                  <c:v>0.62861440748788233</c:v>
                </c:pt>
                <c:pt idx="6492">
                  <c:v>0.62861440748788233</c:v>
                </c:pt>
                <c:pt idx="6493">
                  <c:v>0.62853083737255555</c:v>
                </c:pt>
                <c:pt idx="6494">
                  <c:v>0.62853083737255555</c:v>
                </c:pt>
                <c:pt idx="6495">
                  <c:v>0.62844726725722877</c:v>
                </c:pt>
                <c:pt idx="6496">
                  <c:v>0.62836369714190199</c:v>
                </c:pt>
                <c:pt idx="6497">
                  <c:v>0.62828012702657532</c:v>
                </c:pt>
                <c:pt idx="6498">
                  <c:v>0.62819655691124854</c:v>
                </c:pt>
                <c:pt idx="6499">
                  <c:v>0.62811298679592176</c:v>
                </c:pt>
                <c:pt idx="6500">
                  <c:v>0.62811298679592176</c:v>
                </c:pt>
                <c:pt idx="6501">
                  <c:v>0.62802941668059509</c:v>
                </c:pt>
                <c:pt idx="6502">
                  <c:v>0.62794584656526831</c:v>
                </c:pt>
                <c:pt idx="6503">
                  <c:v>0.62794584656526831</c:v>
                </c:pt>
                <c:pt idx="6504">
                  <c:v>0.62794584656526831</c:v>
                </c:pt>
                <c:pt idx="6505">
                  <c:v>0.62786227644994153</c:v>
                </c:pt>
                <c:pt idx="6506">
                  <c:v>0.62777870633461474</c:v>
                </c:pt>
                <c:pt idx="6507">
                  <c:v>0.62777870633461474</c:v>
                </c:pt>
                <c:pt idx="6508">
                  <c:v>0.62769513621928796</c:v>
                </c:pt>
                <c:pt idx="6509">
                  <c:v>0.62769513621928796</c:v>
                </c:pt>
                <c:pt idx="6510">
                  <c:v>0.62761156610396118</c:v>
                </c:pt>
                <c:pt idx="6511">
                  <c:v>0.62761156610396118</c:v>
                </c:pt>
                <c:pt idx="6512">
                  <c:v>0.6275279959886344</c:v>
                </c:pt>
                <c:pt idx="6513">
                  <c:v>0.6275279959886344</c:v>
                </c:pt>
                <c:pt idx="6514">
                  <c:v>0.62744442587330773</c:v>
                </c:pt>
                <c:pt idx="6515">
                  <c:v>0.62744442587330773</c:v>
                </c:pt>
                <c:pt idx="6516">
                  <c:v>0.62736085575798095</c:v>
                </c:pt>
                <c:pt idx="6517">
                  <c:v>0.62736085575798095</c:v>
                </c:pt>
                <c:pt idx="6518">
                  <c:v>0.62736085575798095</c:v>
                </c:pt>
                <c:pt idx="6519">
                  <c:v>0.62727728564265417</c:v>
                </c:pt>
                <c:pt idx="6520">
                  <c:v>0.6271937155273275</c:v>
                </c:pt>
                <c:pt idx="6521">
                  <c:v>0.62711014541200072</c:v>
                </c:pt>
                <c:pt idx="6522">
                  <c:v>0.62702657529667394</c:v>
                </c:pt>
                <c:pt idx="6523">
                  <c:v>0.62694300518134716</c:v>
                </c:pt>
                <c:pt idx="6524">
                  <c:v>0.62694300518134716</c:v>
                </c:pt>
                <c:pt idx="6525">
                  <c:v>0.62694300518134716</c:v>
                </c:pt>
                <c:pt idx="6526">
                  <c:v>0.62694300518134716</c:v>
                </c:pt>
                <c:pt idx="6527">
                  <c:v>0.62694300518134716</c:v>
                </c:pt>
                <c:pt idx="6528">
                  <c:v>0.62685943506602038</c:v>
                </c:pt>
                <c:pt idx="6529">
                  <c:v>0.6267758649506936</c:v>
                </c:pt>
                <c:pt idx="6530">
                  <c:v>0.6267758649506936</c:v>
                </c:pt>
                <c:pt idx="6531">
                  <c:v>0.62669229483536681</c:v>
                </c:pt>
                <c:pt idx="6532">
                  <c:v>0.62660872472004003</c:v>
                </c:pt>
                <c:pt idx="6533">
                  <c:v>0.62652515460471336</c:v>
                </c:pt>
                <c:pt idx="6534">
                  <c:v>0.62644158448938658</c:v>
                </c:pt>
                <c:pt idx="6535">
                  <c:v>0.62635801437405991</c:v>
                </c:pt>
                <c:pt idx="6536">
                  <c:v>0.62627444425873313</c:v>
                </c:pt>
                <c:pt idx="6537">
                  <c:v>0.62619087414340635</c:v>
                </c:pt>
                <c:pt idx="6538">
                  <c:v>0.62610730402807957</c:v>
                </c:pt>
                <c:pt idx="6539">
                  <c:v>0.62610730402807957</c:v>
                </c:pt>
                <c:pt idx="6540">
                  <c:v>0.62610730402807957</c:v>
                </c:pt>
                <c:pt idx="6541">
                  <c:v>0.62610730402807957</c:v>
                </c:pt>
                <c:pt idx="6542">
                  <c:v>0.62610730402807957</c:v>
                </c:pt>
                <c:pt idx="6543">
                  <c:v>0.62610730402807957</c:v>
                </c:pt>
                <c:pt idx="6544">
                  <c:v>0.62602373391275279</c:v>
                </c:pt>
                <c:pt idx="6545">
                  <c:v>0.62594016379742601</c:v>
                </c:pt>
                <c:pt idx="6546">
                  <c:v>0.62585659368209923</c:v>
                </c:pt>
                <c:pt idx="6547">
                  <c:v>0.62577302356677245</c:v>
                </c:pt>
                <c:pt idx="6548">
                  <c:v>0.62568945345144578</c:v>
                </c:pt>
                <c:pt idx="6549">
                  <c:v>0.625605883336119</c:v>
                </c:pt>
                <c:pt idx="6550">
                  <c:v>0.62552231322079233</c:v>
                </c:pt>
                <c:pt idx="6551">
                  <c:v>0.62543874310546554</c:v>
                </c:pt>
                <c:pt idx="6552">
                  <c:v>0.62535517299013876</c:v>
                </c:pt>
                <c:pt idx="6553">
                  <c:v>0.62527160287481198</c:v>
                </c:pt>
                <c:pt idx="6554">
                  <c:v>0.62527160287481198</c:v>
                </c:pt>
                <c:pt idx="6555">
                  <c:v>0.6251880327594852</c:v>
                </c:pt>
                <c:pt idx="6556">
                  <c:v>0.6251880327594852</c:v>
                </c:pt>
                <c:pt idx="6557">
                  <c:v>0.6251880327594852</c:v>
                </c:pt>
                <c:pt idx="6558">
                  <c:v>0.62510446264415842</c:v>
                </c:pt>
                <c:pt idx="6559">
                  <c:v>0.62502089252883164</c:v>
                </c:pt>
                <c:pt idx="6560">
                  <c:v>0.62502089252883164</c:v>
                </c:pt>
                <c:pt idx="6561">
                  <c:v>0.62493732241350486</c:v>
                </c:pt>
                <c:pt idx="6562">
                  <c:v>0.62485375229817819</c:v>
                </c:pt>
                <c:pt idx="6563">
                  <c:v>0.62485375229817819</c:v>
                </c:pt>
                <c:pt idx="6564">
                  <c:v>0.62485375229817819</c:v>
                </c:pt>
                <c:pt idx="6565">
                  <c:v>0.62477018218285141</c:v>
                </c:pt>
                <c:pt idx="6566">
                  <c:v>0.62468661206752463</c:v>
                </c:pt>
                <c:pt idx="6567">
                  <c:v>0.62460304195219796</c:v>
                </c:pt>
                <c:pt idx="6568">
                  <c:v>0.62460304195219796</c:v>
                </c:pt>
                <c:pt idx="6569">
                  <c:v>0.62451947183687118</c:v>
                </c:pt>
                <c:pt idx="6570">
                  <c:v>0.62451947183687118</c:v>
                </c:pt>
                <c:pt idx="6571">
                  <c:v>0.62451947183687118</c:v>
                </c:pt>
                <c:pt idx="6572">
                  <c:v>0.6244359017215444</c:v>
                </c:pt>
                <c:pt idx="6573">
                  <c:v>0.6244359017215444</c:v>
                </c:pt>
                <c:pt idx="6574">
                  <c:v>0.6244359017215444</c:v>
                </c:pt>
                <c:pt idx="6575">
                  <c:v>0.62435233160621761</c:v>
                </c:pt>
                <c:pt idx="6576">
                  <c:v>0.62426876149089083</c:v>
                </c:pt>
                <c:pt idx="6577">
                  <c:v>0.62418519137556405</c:v>
                </c:pt>
                <c:pt idx="6578">
                  <c:v>0.62410162126023727</c:v>
                </c:pt>
                <c:pt idx="6579">
                  <c:v>0.6240180511449106</c:v>
                </c:pt>
                <c:pt idx="6580">
                  <c:v>0.6240180511449106</c:v>
                </c:pt>
                <c:pt idx="6581">
                  <c:v>0.6240180511449106</c:v>
                </c:pt>
                <c:pt idx="6582">
                  <c:v>0.62393448102958382</c:v>
                </c:pt>
                <c:pt idx="6583">
                  <c:v>0.62393448102958382</c:v>
                </c:pt>
                <c:pt idx="6584">
                  <c:v>0.62385091091425704</c:v>
                </c:pt>
                <c:pt idx="6585">
                  <c:v>0.62385091091425704</c:v>
                </c:pt>
                <c:pt idx="6586">
                  <c:v>0.62385091091425704</c:v>
                </c:pt>
                <c:pt idx="6587">
                  <c:v>0.62385091091425704</c:v>
                </c:pt>
                <c:pt idx="6588">
                  <c:v>0.62376734079893037</c:v>
                </c:pt>
                <c:pt idx="6589">
                  <c:v>0.62376734079893037</c:v>
                </c:pt>
                <c:pt idx="6590">
                  <c:v>0.62368377068360359</c:v>
                </c:pt>
                <c:pt idx="6591">
                  <c:v>0.62368377068360359</c:v>
                </c:pt>
                <c:pt idx="6592">
                  <c:v>0.62368377068360359</c:v>
                </c:pt>
                <c:pt idx="6593">
                  <c:v>0.62360020056827681</c:v>
                </c:pt>
                <c:pt idx="6594">
                  <c:v>0.62351663045295003</c:v>
                </c:pt>
                <c:pt idx="6595">
                  <c:v>0.62343306033762325</c:v>
                </c:pt>
                <c:pt idx="6596">
                  <c:v>0.62334949022229647</c:v>
                </c:pt>
                <c:pt idx="6597">
                  <c:v>0.62326592010696968</c:v>
                </c:pt>
                <c:pt idx="6598">
                  <c:v>0.62318234999164301</c:v>
                </c:pt>
                <c:pt idx="6599">
                  <c:v>0.62309877987631623</c:v>
                </c:pt>
                <c:pt idx="6600">
                  <c:v>0.62301520976098945</c:v>
                </c:pt>
                <c:pt idx="6601">
                  <c:v>0.62293163964566278</c:v>
                </c:pt>
                <c:pt idx="6602">
                  <c:v>0.622848069530336</c:v>
                </c:pt>
                <c:pt idx="6603">
                  <c:v>0.62276449941500922</c:v>
                </c:pt>
                <c:pt idx="6604">
                  <c:v>0.62268092929968244</c:v>
                </c:pt>
                <c:pt idx="6605">
                  <c:v>0.62259735918435566</c:v>
                </c:pt>
                <c:pt idx="6606">
                  <c:v>0.62251378906902888</c:v>
                </c:pt>
                <c:pt idx="6607">
                  <c:v>0.6224302189537021</c:v>
                </c:pt>
                <c:pt idx="6608">
                  <c:v>0.6224302189537021</c:v>
                </c:pt>
                <c:pt idx="6609">
                  <c:v>0.62234664883837532</c:v>
                </c:pt>
                <c:pt idx="6610">
                  <c:v>0.62226307872304865</c:v>
                </c:pt>
                <c:pt idx="6611">
                  <c:v>0.62217950860772187</c:v>
                </c:pt>
                <c:pt idx="6612">
                  <c:v>0.6220959384923952</c:v>
                </c:pt>
                <c:pt idx="6613">
                  <c:v>0.6220959384923952</c:v>
                </c:pt>
                <c:pt idx="6614">
                  <c:v>0.6220959384923952</c:v>
                </c:pt>
                <c:pt idx="6615">
                  <c:v>0.62201236837706841</c:v>
                </c:pt>
                <c:pt idx="6616">
                  <c:v>0.62201236837706841</c:v>
                </c:pt>
                <c:pt idx="6617">
                  <c:v>0.62192879826174163</c:v>
                </c:pt>
                <c:pt idx="6618">
                  <c:v>0.62192879826174163</c:v>
                </c:pt>
                <c:pt idx="6619">
                  <c:v>0.62184522814641485</c:v>
                </c:pt>
                <c:pt idx="6620">
                  <c:v>0.62184522814641485</c:v>
                </c:pt>
                <c:pt idx="6621">
                  <c:v>0.62184522814641485</c:v>
                </c:pt>
                <c:pt idx="6622">
                  <c:v>0.62184522814641485</c:v>
                </c:pt>
                <c:pt idx="6623">
                  <c:v>0.62176165803108807</c:v>
                </c:pt>
                <c:pt idx="6624">
                  <c:v>0.62176165803108807</c:v>
                </c:pt>
                <c:pt idx="6625">
                  <c:v>0.62167808791576129</c:v>
                </c:pt>
                <c:pt idx="6626">
                  <c:v>0.62159451780043451</c:v>
                </c:pt>
                <c:pt idx="6627">
                  <c:v>0.62151094768510773</c:v>
                </c:pt>
                <c:pt idx="6628">
                  <c:v>0.62151094768510773</c:v>
                </c:pt>
                <c:pt idx="6629">
                  <c:v>0.62142737756978106</c:v>
                </c:pt>
                <c:pt idx="6630">
                  <c:v>0.62134380745445428</c:v>
                </c:pt>
                <c:pt idx="6631">
                  <c:v>0.62126023733912761</c:v>
                </c:pt>
                <c:pt idx="6632">
                  <c:v>0.62117666722380083</c:v>
                </c:pt>
                <c:pt idx="6633">
                  <c:v>0.62117666722380083</c:v>
                </c:pt>
                <c:pt idx="6634">
                  <c:v>0.62117666722380083</c:v>
                </c:pt>
                <c:pt idx="6635">
                  <c:v>0.62109309710847405</c:v>
                </c:pt>
                <c:pt idx="6636">
                  <c:v>0.62109309710847405</c:v>
                </c:pt>
                <c:pt idx="6637">
                  <c:v>0.62109309710847405</c:v>
                </c:pt>
                <c:pt idx="6638">
                  <c:v>0.62100952699314727</c:v>
                </c:pt>
                <c:pt idx="6639">
                  <c:v>0.62092595687782048</c:v>
                </c:pt>
                <c:pt idx="6640">
                  <c:v>0.6208423867624937</c:v>
                </c:pt>
                <c:pt idx="6641">
                  <c:v>0.6208423867624937</c:v>
                </c:pt>
                <c:pt idx="6642">
                  <c:v>0.62075881664716692</c:v>
                </c:pt>
                <c:pt idx="6643">
                  <c:v>0.62067524653184014</c:v>
                </c:pt>
                <c:pt idx="6644">
                  <c:v>0.62059167641651347</c:v>
                </c:pt>
                <c:pt idx="6645">
                  <c:v>0.62050810630118669</c:v>
                </c:pt>
                <c:pt idx="6646">
                  <c:v>0.62042453618585991</c:v>
                </c:pt>
                <c:pt idx="6647">
                  <c:v>0.62034096607053324</c:v>
                </c:pt>
                <c:pt idx="6648">
                  <c:v>0.62025739595520646</c:v>
                </c:pt>
                <c:pt idx="6649">
                  <c:v>0.62017382583987968</c:v>
                </c:pt>
                <c:pt idx="6650">
                  <c:v>0.62017382583987968</c:v>
                </c:pt>
                <c:pt idx="6651">
                  <c:v>0.6200902557245529</c:v>
                </c:pt>
                <c:pt idx="6652">
                  <c:v>0.62000668560922612</c:v>
                </c:pt>
                <c:pt idx="6653">
                  <c:v>0.62000668560922612</c:v>
                </c:pt>
                <c:pt idx="6654">
                  <c:v>0.62000668560922612</c:v>
                </c:pt>
                <c:pt idx="6655">
                  <c:v>0.61992311549389933</c:v>
                </c:pt>
                <c:pt idx="6656">
                  <c:v>0.61992311549389933</c:v>
                </c:pt>
                <c:pt idx="6657">
                  <c:v>0.61983954537857255</c:v>
                </c:pt>
                <c:pt idx="6658">
                  <c:v>0.61983954537857255</c:v>
                </c:pt>
                <c:pt idx="6659">
                  <c:v>0.61975597526324588</c:v>
                </c:pt>
                <c:pt idx="6660">
                  <c:v>0.61975597526324588</c:v>
                </c:pt>
                <c:pt idx="6661">
                  <c:v>0.61975597526324588</c:v>
                </c:pt>
                <c:pt idx="6662">
                  <c:v>0.6196724051479191</c:v>
                </c:pt>
                <c:pt idx="6663">
                  <c:v>0.61958883503259232</c:v>
                </c:pt>
                <c:pt idx="6664">
                  <c:v>0.61950526491726565</c:v>
                </c:pt>
                <c:pt idx="6665">
                  <c:v>0.61942169480193887</c:v>
                </c:pt>
                <c:pt idx="6666">
                  <c:v>0.61942169480193887</c:v>
                </c:pt>
                <c:pt idx="6667">
                  <c:v>0.61933812468661209</c:v>
                </c:pt>
                <c:pt idx="6668">
                  <c:v>0.61925455457128531</c:v>
                </c:pt>
                <c:pt idx="6669">
                  <c:v>0.61917098445595853</c:v>
                </c:pt>
                <c:pt idx="6670">
                  <c:v>0.61917098445595853</c:v>
                </c:pt>
                <c:pt idx="6671">
                  <c:v>0.61917098445595853</c:v>
                </c:pt>
                <c:pt idx="6672">
                  <c:v>0.61917098445595853</c:v>
                </c:pt>
                <c:pt idx="6673">
                  <c:v>0.61917098445595853</c:v>
                </c:pt>
                <c:pt idx="6674">
                  <c:v>0.61917098445595853</c:v>
                </c:pt>
                <c:pt idx="6675">
                  <c:v>0.61908741434063175</c:v>
                </c:pt>
                <c:pt idx="6676">
                  <c:v>0.61900384422530497</c:v>
                </c:pt>
                <c:pt idx="6677">
                  <c:v>0.61900384422530497</c:v>
                </c:pt>
                <c:pt idx="6678">
                  <c:v>0.6189202741099783</c:v>
                </c:pt>
                <c:pt idx="6679">
                  <c:v>0.61883670399465152</c:v>
                </c:pt>
                <c:pt idx="6680">
                  <c:v>0.61875313387932473</c:v>
                </c:pt>
                <c:pt idx="6681">
                  <c:v>0.61866956376399806</c:v>
                </c:pt>
                <c:pt idx="6682">
                  <c:v>0.61866956376399806</c:v>
                </c:pt>
                <c:pt idx="6683">
                  <c:v>0.61866956376399806</c:v>
                </c:pt>
                <c:pt idx="6684">
                  <c:v>0.61858599364867128</c:v>
                </c:pt>
                <c:pt idx="6685">
                  <c:v>0.6185024235333445</c:v>
                </c:pt>
                <c:pt idx="6686">
                  <c:v>0.61841885341801772</c:v>
                </c:pt>
                <c:pt idx="6687">
                  <c:v>0.61841885341801772</c:v>
                </c:pt>
                <c:pt idx="6688">
                  <c:v>0.61833528330269094</c:v>
                </c:pt>
                <c:pt idx="6689">
                  <c:v>0.61825171318736416</c:v>
                </c:pt>
                <c:pt idx="6690">
                  <c:v>0.61816814307203738</c:v>
                </c:pt>
                <c:pt idx="6691">
                  <c:v>0.61816814307203738</c:v>
                </c:pt>
                <c:pt idx="6692">
                  <c:v>0.6180845729567106</c:v>
                </c:pt>
                <c:pt idx="6693">
                  <c:v>0.6180845729567106</c:v>
                </c:pt>
                <c:pt idx="6694">
                  <c:v>0.61800100284138393</c:v>
                </c:pt>
                <c:pt idx="6695">
                  <c:v>0.61791743272605715</c:v>
                </c:pt>
                <c:pt idx="6696">
                  <c:v>0.61791743272605715</c:v>
                </c:pt>
                <c:pt idx="6697">
                  <c:v>0.61783386261073048</c:v>
                </c:pt>
                <c:pt idx="6698">
                  <c:v>0.6177502924954037</c:v>
                </c:pt>
                <c:pt idx="6699">
                  <c:v>0.61766672238007692</c:v>
                </c:pt>
                <c:pt idx="6700">
                  <c:v>0.61758315226475013</c:v>
                </c:pt>
                <c:pt idx="6701">
                  <c:v>0.61758315226475013</c:v>
                </c:pt>
                <c:pt idx="6702">
                  <c:v>0.61758315226475013</c:v>
                </c:pt>
                <c:pt idx="6703">
                  <c:v>0.61758315226475013</c:v>
                </c:pt>
                <c:pt idx="6704">
                  <c:v>0.61749958214942335</c:v>
                </c:pt>
                <c:pt idx="6705">
                  <c:v>0.61749958214942335</c:v>
                </c:pt>
                <c:pt idx="6706">
                  <c:v>0.61741601203409657</c:v>
                </c:pt>
                <c:pt idx="6707">
                  <c:v>0.61733244191876979</c:v>
                </c:pt>
                <c:pt idx="6708">
                  <c:v>0.61733244191876979</c:v>
                </c:pt>
                <c:pt idx="6709">
                  <c:v>0.61724887180344301</c:v>
                </c:pt>
                <c:pt idx="6710">
                  <c:v>0.61724887180344301</c:v>
                </c:pt>
                <c:pt idx="6711">
                  <c:v>0.61724887180344301</c:v>
                </c:pt>
                <c:pt idx="6712">
                  <c:v>0.61724887180344301</c:v>
                </c:pt>
                <c:pt idx="6713">
                  <c:v>0.61724887180344301</c:v>
                </c:pt>
                <c:pt idx="6714">
                  <c:v>0.61716530168811634</c:v>
                </c:pt>
                <c:pt idx="6715">
                  <c:v>0.61708173157278956</c:v>
                </c:pt>
                <c:pt idx="6716">
                  <c:v>0.61699816145746289</c:v>
                </c:pt>
                <c:pt idx="6717">
                  <c:v>0.61699816145746289</c:v>
                </c:pt>
                <c:pt idx="6718">
                  <c:v>0.61699816145746289</c:v>
                </c:pt>
                <c:pt idx="6719">
                  <c:v>0.61691459134213611</c:v>
                </c:pt>
                <c:pt idx="6720">
                  <c:v>0.61683102122680933</c:v>
                </c:pt>
                <c:pt idx="6721">
                  <c:v>0.61683102122680933</c:v>
                </c:pt>
                <c:pt idx="6722">
                  <c:v>0.61674745111148255</c:v>
                </c:pt>
                <c:pt idx="6723">
                  <c:v>0.61666388099615577</c:v>
                </c:pt>
                <c:pt idx="6724">
                  <c:v>0.61658031088082899</c:v>
                </c:pt>
                <c:pt idx="6725">
                  <c:v>0.61658031088082899</c:v>
                </c:pt>
                <c:pt idx="6726">
                  <c:v>0.6164967407655022</c:v>
                </c:pt>
                <c:pt idx="6727">
                  <c:v>0.61641317065017542</c:v>
                </c:pt>
                <c:pt idx="6728">
                  <c:v>0.61632960053484875</c:v>
                </c:pt>
                <c:pt idx="6729">
                  <c:v>0.61624603041952197</c:v>
                </c:pt>
                <c:pt idx="6730">
                  <c:v>0.61624603041952197</c:v>
                </c:pt>
                <c:pt idx="6731">
                  <c:v>0.6161624603041953</c:v>
                </c:pt>
                <c:pt idx="6732">
                  <c:v>0.61607889018886852</c:v>
                </c:pt>
                <c:pt idx="6733">
                  <c:v>0.61599532007354174</c:v>
                </c:pt>
                <c:pt idx="6734">
                  <c:v>0.61599532007354174</c:v>
                </c:pt>
                <c:pt idx="6735">
                  <c:v>0.61599532007354174</c:v>
                </c:pt>
                <c:pt idx="6736">
                  <c:v>0.61591174995821496</c:v>
                </c:pt>
                <c:pt idx="6737">
                  <c:v>0.61591174995821496</c:v>
                </c:pt>
                <c:pt idx="6738">
                  <c:v>0.61591174995821496</c:v>
                </c:pt>
                <c:pt idx="6739">
                  <c:v>0.61591174995821496</c:v>
                </c:pt>
                <c:pt idx="6740">
                  <c:v>0.61582817984288818</c:v>
                </c:pt>
                <c:pt idx="6741">
                  <c:v>0.6157446097275614</c:v>
                </c:pt>
                <c:pt idx="6742">
                  <c:v>0.61566103961223462</c:v>
                </c:pt>
                <c:pt idx="6743">
                  <c:v>0.61557746949690784</c:v>
                </c:pt>
                <c:pt idx="6744">
                  <c:v>0.61549389938158117</c:v>
                </c:pt>
                <c:pt idx="6745">
                  <c:v>0.61541032926625439</c:v>
                </c:pt>
                <c:pt idx="6746">
                  <c:v>0.61541032926625439</c:v>
                </c:pt>
                <c:pt idx="6747">
                  <c:v>0.6153267591509276</c:v>
                </c:pt>
                <c:pt idx="6748">
                  <c:v>0.6153267591509276</c:v>
                </c:pt>
                <c:pt idx="6749">
                  <c:v>0.61524318903560093</c:v>
                </c:pt>
                <c:pt idx="6750">
                  <c:v>0.61515961892027415</c:v>
                </c:pt>
                <c:pt idx="6751">
                  <c:v>0.61507604880494737</c:v>
                </c:pt>
                <c:pt idx="6752">
                  <c:v>0.61499247868962059</c:v>
                </c:pt>
                <c:pt idx="6753">
                  <c:v>0.61499247868962059</c:v>
                </c:pt>
                <c:pt idx="6754">
                  <c:v>0.61490890857429381</c:v>
                </c:pt>
                <c:pt idx="6755">
                  <c:v>0.61482533845896703</c:v>
                </c:pt>
                <c:pt idx="6756">
                  <c:v>0.61474176834364025</c:v>
                </c:pt>
                <c:pt idx="6757">
                  <c:v>0.61474176834364025</c:v>
                </c:pt>
                <c:pt idx="6758">
                  <c:v>0.61465819822831358</c:v>
                </c:pt>
                <c:pt idx="6759">
                  <c:v>0.61465819822831358</c:v>
                </c:pt>
                <c:pt idx="6760">
                  <c:v>0.61465819822831358</c:v>
                </c:pt>
                <c:pt idx="6761">
                  <c:v>0.6145746281129868</c:v>
                </c:pt>
                <c:pt idx="6762">
                  <c:v>0.6145746281129868</c:v>
                </c:pt>
                <c:pt idx="6763">
                  <c:v>0.61449105799766002</c:v>
                </c:pt>
                <c:pt idx="6764">
                  <c:v>0.61449105799766002</c:v>
                </c:pt>
                <c:pt idx="6765">
                  <c:v>0.61440748788233335</c:v>
                </c:pt>
                <c:pt idx="6766">
                  <c:v>0.61432391776700657</c:v>
                </c:pt>
                <c:pt idx="6767">
                  <c:v>0.61424034765167979</c:v>
                </c:pt>
                <c:pt idx="6768">
                  <c:v>0.61424034765167979</c:v>
                </c:pt>
                <c:pt idx="6769">
                  <c:v>0.614156777536353</c:v>
                </c:pt>
                <c:pt idx="6770">
                  <c:v>0.61407320742102622</c:v>
                </c:pt>
                <c:pt idx="6771">
                  <c:v>0.61398963730569944</c:v>
                </c:pt>
                <c:pt idx="6772">
                  <c:v>0.61398963730569944</c:v>
                </c:pt>
                <c:pt idx="6773">
                  <c:v>0.61390606719037266</c:v>
                </c:pt>
                <c:pt idx="6774">
                  <c:v>0.61382249707504588</c:v>
                </c:pt>
                <c:pt idx="6775">
                  <c:v>0.61382249707504588</c:v>
                </c:pt>
                <c:pt idx="6776">
                  <c:v>0.61373892695971921</c:v>
                </c:pt>
                <c:pt idx="6777">
                  <c:v>0.61373892695971921</c:v>
                </c:pt>
                <c:pt idx="6778">
                  <c:v>0.61365535684439243</c:v>
                </c:pt>
                <c:pt idx="6779">
                  <c:v>0.61357178672906576</c:v>
                </c:pt>
                <c:pt idx="6780">
                  <c:v>0.61348821661373898</c:v>
                </c:pt>
                <c:pt idx="6781">
                  <c:v>0.61348821661373898</c:v>
                </c:pt>
                <c:pt idx="6782">
                  <c:v>0.6134046464984122</c:v>
                </c:pt>
                <c:pt idx="6783">
                  <c:v>0.6134046464984122</c:v>
                </c:pt>
                <c:pt idx="6784">
                  <c:v>0.6134046464984122</c:v>
                </c:pt>
                <c:pt idx="6785">
                  <c:v>0.61332107638308542</c:v>
                </c:pt>
                <c:pt idx="6786">
                  <c:v>0.61332107638308542</c:v>
                </c:pt>
                <c:pt idx="6787">
                  <c:v>0.61332107638308542</c:v>
                </c:pt>
                <c:pt idx="6788">
                  <c:v>0.61323750626775864</c:v>
                </c:pt>
                <c:pt idx="6789">
                  <c:v>0.61323750626775864</c:v>
                </c:pt>
                <c:pt idx="6790">
                  <c:v>0.61315393615243186</c:v>
                </c:pt>
                <c:pt idx="6791">
                  <c:v>0.61307036603710507</c:v>
                </c:pt>
                <c:pt idx="6792">
                  <c:v>0.61307036603710507</c:v>
                </c:pt>
                <c:pt idx="6793">
                  <c:v>0.61307036603710507</c:v>
                </c:pt>
                <c:pt idx="6794">
                  <c:v>0.61307036603710507</c:v>
                </c:pt>
                <c:pt idx="6795">
                  <c:v>0.61298679592177829</c:v>
                </c:pt>
                <c:pt idx="6796">
                  <c:v>0.61298679592177829</c:v>
                </c:pt>
                <c:pt idx="6797">
                  <c:v>0.61290322580645162</c:v>
                </c:pt>
                <c:pt idx="6798">
                  <c:v>0.61281965569112484</c:v>
                </c:pt>
                <c:pt idx="6799">
                  <c:v>0.61281965569112484</c:v>
                </c:pt>
                <c:pt idx="6800">
                  <c:v>0.61273608557579817</c:v>
                </c:pt>
                <c:pt idx="6801">
                  <c:v>0.61265251546047139</c:v>
                </c:pt>
                <c:pt idx="6802">
                  <c:v>0.61256894534514461</c:v>
                </c:pt>
                <c:pt idx="6803">
                  <c:v>0.61256894534514461</c:v>
                </c:pt>
                <c:pt idx="6804">
                  <c:v>0.61256894534514461</c:v>
                </c:pt>
                <c:pt idx="6805">
                  <c:v>0.61248537522981783</c:v>
                </c:pt>
                <c:pt idx="6806">
                  <c:v>0.61240180511449105</c:v>
                </c:pt>
                <c:pt idx="6807">
                  <c:v>0.61231823499916427</c:v>
                </c:pt>
                <c:pt idx="6808">
                  <c:v>0.61223466488383749</c:v>
                </c:pt>
                <c:pt idx="6809">
                  <c:v>0.61223466488383749</c:v>
                </c:pt>
                <c:pt idx="6810">
                  <c:v>0.61215109476851071</c:v>
                </c:pt>
                <c:pt idx="6811">
                  <c:v>0.61206752465318404</c:v>
                </c:pt>
                <c:pt idx="6812">
                  <c:v>0.61198395453785726</c:v>
                </c:pt>
                <c:pt idx="6813">
                  <c:v>0.61190038442253059</c:v>
                </c:pt>
                <c:pt idx="6814">
                  <c:v>0.61190038442253059</c:v>
                </c:pt>
                <c:pt idx="6815">
                  <c:v>0.6118168143072038</c:v>
                </c:pt>
                <c:pt idx="6816">
                  <c:v>0.6118168143072038</c:v>
                </c:pt>
                <c:pt idx="6817">
                  <c:v>0.6118168143072038</c:v>
                </c:pt>
                <c:pt idx="6818">
                  <c:v>0.61173324419187702</c:v>
                </c:pt>
                <c:pt idx="6819">
                  <c:v>0.61164967407655024</c:v>
                </c:pt>
                <c:pt idx="6820">
                  <c:v>0.61164967407655024</c:v>
                </c:pt>
                <c:pt idx="6821">
                  <c:v>0.61156610396122346</c:v>
                </c:pt>
                <c:pt idx="6822">
                  <c:v>0.61148253384589668</c:v>
                </c:pt>
                <c:pt idx="6823">
                  <c:v>0.6113989637305699</c:v>
                </c:pt>
                <c:pt idx="6824">
                  <c:v>0.6113989637305699</c:v>
                </c:pt>
                <c:pt idx="6825">
                  <c:v>0.61131539361524312</c:v>
                </c:pt>
                <c:pt idx="6826">
                  <c:v>0.61123182349991645</c:v>
                </c:pt>
                <c:pt idx="6827">
                  <c:v>0.61123182349991645</c:v>
                </c:pt>
                <c:pt idx="6828">
                  <c:v>0.61123182349991645</c:v>
                </c:pt>
                <c:pt idx="6829">
                  <c:v>0.61123182349991645</c:v>
                </c:pt>
                <c:pt idx="6830">
                  <c:v>0.61123182349991645</c:v>
                </c:pt>
                <c:pt idx="6831">
                  <c:v>0.61114825338458967</c:v>
                </c:pt>
                <c:pt idx="6832">
                  <c:v>0.61114825338458967</c:v>
                </c:pt>
                <c:pt idx="6833">
                  <c:v>0.61106468326926289</c:v>
                </c:pt>
                <c:pt idx="6834">
                  <c:v>0.61098111315393622</c:v>
                </c:pt>
                <c:pt idx="6835">
                  <c:v>0.61089754303860944</c:v>
                </c:pt>
                <c:pt idx="6836">
                  <c:v>0.61081397292328266</c:v>
                </c:pt>
                <c:pt idx="6837">
                  <c:v>0.61081397292328266</c:v>
                </c:pt>
                <c:pt idx="6838">
                  <c:v>0.61073040280795587</c:v>
                </c:pt>
                <c:pt idx="6839">
                  <c:v>0.61064683269262909</c:v>
                </c:pt>
                <c:pt idx="6840">
                  <c:v>0.61056326257730231</c:v>
                </c:pt>
                <c:pt idx="6841">
                  <c:v>0.61056326257730231</c:v>
                </c:pt>
                <c:pt idx="6842">
                  <c:v>0.61047969246197553</c:v>
                </c:pt>
                <c:pt idx="6843">
                  <c:v>0.61039612234664886</c:v>
                </c:pt>
                <c:pt idx="6844">
                  <c:v>0.61039612234664886</c:v>
                </c:pt>
                <c:pt idx="6845">
                  <c:v>0.61039612234664886</c:v>
                </c:pt>
                <c:pt idx="6846">
                  <c:v>0.61031255223132208</c:v>
                </c:pt>
                <c:pt idx="6847">
                  <c:v>0.61031255223132208</c:v>
                </c:pt>
                <c:pt idx="6848">
                  <c:v>0.61031255223132208</c:v>
                </c:pt>
                <c:pt idx="6849">
                  <c:v>0.6102289821159953</c:v>
                </c:pt>
                <c:pt idx="6850">
                  <c:v>0.61014541200066863</c:v>
                </c:pt>
                <c:pt idx="6851">
                  <c:v>0.61006184188534185</c:v>
                </c:pt>
                <c:pt idx="6852">
                  <c:v>0.60997827177001507</c:v>
                </c:pt>
                <c:pt idx="6853">
                  <c:v>0.60989470165468829</c:v>
                </c:pt>
                <c:pt idx="6854">
                  <c:v>0.60989470165468829</c:v>
                </c:pt>
                <c:pt idx="6855">
                  <c:v>0.60989470165468829</c:v>
                </c:pt>
                <c:pt idx="6856">
                  <c:v>0.60981113153936151</c:v>
                </c:pt>
                <c:pt idx="6857">
                  <c:v>0.60972756142403473</c:v>
                </c:pt>
                <c:pt idx="6858">
                  <c:v>0.60964399130870794</c:v>
                </c:pt>
                <c:pt idx="6859">
                  <c:v>0.60956042119338127</c:v>
                </c:pt>
                <c:pt idx="6860">
                  <c:v>0.60956042119338127</c:v>
                </c:pt>
                <c:pt idx="6861">
                  <c:v>0.60947685107805449</c:v>
                </c:pt>
                <c:pt idx="6862">
                  <c:v>0.60939328096272771</c:v>
                </c:pt>
                <c:pt idx="6863">
                  <c:v>0.60930971084740104</c:v>
                </c:pt>
                <c:pt idx="6864">
                  <c:v>0.60930971084740104</c:v>
                </c:pt>
                <c:pt idx="6865">
                  <c:v>0.60922614073207426</c:v>
                </c:pt>
                <c:pt idx="6866">
                  <c:v>0.60914257061674748</c:v>
                </c:pt>
                <c:pt idx="6867">
                  <c:v>0.60914257061674748</c:v>
                </c:pt>
                <c:pt idx="6868">
                  <c:v>0.60914257061674748</c:v>
                </c:pt>
                <c:pt idx="6869">
                  <c:v>0.60914257061674748</c:v>
                </c:pt>
                <c:pt idx="6870">
                  <c:v>0.6090590005014207</c:v>
                </c:pt>
                <c:pt idx="6871">
                  <c:v>0.6090590005014207</c:v>
                </c:pt>
                <c:pt idx="6872">
                  <c:v>0.6090590005014207</c:v>
                </c:pt>
                <c:pt idx="6873">
                  <c:v>0.60897543038609392</c:v>
                </c:pt>
                <c:pt idx="6874">
                  <c:v>0.60889186027076714</c:v>
                </c:pt>
                <c:pt idx="6875">
                  <c:v>0.60880829015544036</c:v>
                </c:pt>
                <c:pt idx="6876">
                  <c:v>0.60880829015544036</c:v>
                </c:pt>
                <c:pt idx="6877">
                  <c:v>0.60872472004011358</c:v>
                </c:pt>
                <c:pt idx="6878">
                  <c:v>0.60864114992478691</c:v>
                </c:pt>
                <c:pt idx="6879">
                  <c:v>0.60855757980946013</c:v>
                </c:pt>
                <c:pt idx="6880">
                  <c:v>0.60855757980946013</c:v>
                </c:pt>
                <c:pt idx="6881">
                  <c:v>0.60855757980946013</c:v>
                </c:pt>
                <c:pt idx="6882">
                  <c:v>0.60855757980946013</c:v>
                </c:pt>
                <c:pt idx="6883">
                  <c:v>0.60847400969413346</c:v>
                </c:pt>
                <c:pt idx="6884">
                  <c:v>0.60839043957880667</c:v>
                </c:pt>
                <c:pt idx="6885">
                  <c:v>0.60830686946347989</c:v>
                </c:pt>
                <c:pt idx="6886">
                  <c:v>0.60830686946347989</c:v>
                </c:pt>
                <c:pt idx="6887">
                  <c:v>0.60822329934815311</c:v>
                </c:pt>
                <c:pt idx="6888">
                  <c:v>0.60813972923282633</c:v>
                </c:pt>
                <c:pt idx="6889">
                  <c:v>0.60805615911749955</c:v>
                </c:pt>
                <c:pt idx="6890">
                  <c:v>0.60797258900217277</c:v>
                </c:pt>
                <c:pt idx="6891">
                  <c:v>0.60788901888684599</c:v>
                </c:pt>
                <c:pt idx="6892">
                  <c:v>0.60788901888684599</c:v>
                </c:pt>
                <c:pt idx="6893">
                  <c:v>0.60780544877151932</c:v>
                </c:pt>
                <c:pt idx="6894">
                  <c:v>0.60780544877151932</c:v>
                </c:pt>
                <c:pt idx="6895">
                  <c:v>0.60772187865619254</c:v>
                </c:pt>
                <c:pt idx="6896">
                  <c:v>0.60763830854086587</c:v>
                </c:pt>
                <c:pt idx="6897">
                  <c:v>0.60755473842553909</c:v>
                </c:pt>
                <c:pt idx="6898">
                  <c:v>0.60755473842553909</c:v>
                </c:pt>
                <c:pt idx="6899">
                  <c:v>0.60755473842553909</c:v>
                </c:pt>
                <c:pt idx="6900">
                  <c:v>0.60755473842553909</c:v>
                </c:pt>
                <c:pt idx="6901">
                  <c:v>0.60747116831021231</c:v>
                </c:pt>
                <c:pt idx="6902">
                  <c:v>0.60738759819488553</c:v>
                </c:pt>
                <c:pt idx="6903">
                  <c:v>0.60730402807955874</c:v>
                </c:pt>
                <c:pt idx="6904">
                  <c:v>0.60730402807955874</c:v>
                </c:pt>
                <c:pt idx="6905">
                  <c:v>0.60730402807955874</c:v>
                </c:pt>
                <c:pt idx="6906">
                  <c:v>0.60722045796423196</c:v>
                </c:pt>
                <c:pt idx="6907">
                  <c:v>0.60722045796423196</c:v>
                </c:pt>
                <c:pt idx="6908">
                  <c:v>0.60722045796423196</c:v>
                </c:pt>
                <c:pt idx="6909">
                  <c:v>0.60713688784890518</c:v>
                </c:pt>
                <c:pt idx="6910">
                  <c:v>0.6070533177335784</c:v>
                </c:pt>
                <c:pt idx="6911">
                  <c:v>0.6070533177335784</c:v>
                </c:pt>
                <c:pt idx="6912">
                  <c:v>0.6070533177335784</c:v>
                </c:pt>
                <c:pt idx="6913">
                  <c:v>0.60696974761825173</c:v>
                </c:pt>
                <c:pt idx="6914">
                  <c:v>0.60688617750292495</c:v>
                </c:pt>
                <c:pt idx="6915">
                  <c:v>0.60688617750292495</c:v>
                </c:pt>
                <c:pt idx="6916">
                  <c:v>0.60688617750292495</c:v>
                </c:pt>
                <c:pt idx="6917">
                  <c:v>0.60688617750292495</c:v>
                </c:pt>
                <c:pt idx="6918">
                  <c:v>0.60680260738759817</c:v>
                </c:pt>
                <c:pt idx="6919">
                  <c:v>0.6067190372722715</c:v>
                </c:pt>
                <c:pt idx="6920">
                  <c:v>0.6067190372722715</c:v>
                </c:pt>
                <c:pt idx="6921">
                  <c:v>0.6067190372722715</c:v>
                </c:pt>
                <c:pt idx="6922">
                  <c:v>0.6067190372722715</c:v>
                </c:pt>
                <c:pt idx="6923">
                  <c:v>0.6067190372722715</c:v>
                </c:pt>
                <c:pt idx="6924">
                  <c:v>0.6067190372722715</c:v>
                </c:pt>
                <c:pt idx="6925">
                  <c:v>0.60663546715694472</c:v>
                </c:pt>
                <c:pt idx="6926">
                  <c:v>0.60655189704161794</c:v>
                </c:pt>
                <c:pt idx="6927">
                  <c:v>0.60646832692629116</c:v>
                </c:pt>
                <c:pt idx="6928">
                  <c:v>0.60638475681096438</c:v>
                </c:pt>
                <c:pt idx="6929">
                  <c:v>0.60638475681096438</c:v>
                </c:pt>
                <c:pt idx="6930">
                  <c:v>0.6063011866956376</c:v>
                </c:pt>
                <c:pt idx="6931">
                  <c:v>0.6063011866956376</c:v>
                </c:pt>
                <c:pt idx="6932">
                  <c:v>0.60621761658031081</c:v>
                </c:pt>
                <c:pt idx="6933">
                  <c:v>0.60621761658031081</c:v>
                </c:pt>
                <c:pt idx="6934">
                  <c:v>0.60613404646498414</c:v>
                </c:pt>
                <c:pt idx="6935">
                  <c:v>0.60605047634965736</c:v>
                </c:pt>
                <c:pt idx="6936">
                  <c:v>0.60605047634965736</c:v>
                </c:pt>
                <c:pt idx="6937">
                  <c:v>0.60596690623433058</c:v>
                </c:pt>
                <c:pt idx="6938">
                  <c:v>0.60596690623433058</c:v>
                </c:pt>
                <c:pt idx="6939">
                  <c:v>0.60588333611900391</c:v>
                </c:pt>
                <c:pt idx="6940">
                  <c:v>0.60579976600367713</c:v>
                </c:pt>
                <c:pt idx="6941">
                  <c:v>0.60579976600367713</c:v>
                </c:pt>
                <c:pt idx="6942">
                  <c:v>0.60579976600367713</c:v>
                </c:pt>
                <c:pt idx="6943">
                  <c:v>0.60571619588835035</c:v>
                </c:pt>
                <c:pt idx="6944">
                  <c:v>0.60563262577302357</c:v>
                </c:pt>
                <c:pt idx="6945">
                  <c:v>0.60563262577302357</c:v>
                </c:pt>
                <c:pt idx="6946">
                  <c:v>0.60554905565769679</c:v>
                </c:pt>
                <c:pt idx="6947">
                  <c:v>0.60546548554237001</c:v>
                </c:pt>
                <c:pt idx="6948">
                  <c:v>0.60538191542704323</c:v>
                </c:pt>
                <c:pt idx="6949">
                  <c:v>0.60529834531171656</c:v>
                </c:pt>
                <c:pt idx="6950">
                  <c:v>0.60521477519638978</c:v>
                </c:pt>
                <c:pt idx="6951">
                  <c:v>0.60513120508106299</c:v>
                </c:pt>
                <c:pt idx="6952">
                  <c:v>0.60513120508106299</c:v>
                </c:pt>
                <c:pt idx="6953">
                  <c:v>0.60504763496573633</c:v>
                </c:pt>
                <c:pt idx="6954">
                  <c:v>0.60504763496573633</c:v>
                </c:pt>
                <c:pt idx="6955">
                  <c:v>0.60504763496573633</c:v>
                </c:pt>
                <c:pt idx="6956">
                  <c:v>0.60496406485040954</c:v>
                </c:pt>
                <c:pt idx="6957">
                  <c:v>0.60488049473508276</c:v>
                </c:pt>
                <c:pt idx="6958">
                  <c:v>0.60488049473508276</c:v>
                </c:pt>
                <c:pt idx="6959">
                  <c:v>0.60488049473508276</c:v>
                </c:pt>
                <c:pt idx="6960">
                  <c:v>0.60488049473508276</c:v>
                </c:pt>
                <c:pt idx="6961">
                  <c:v>0.60488049473508276</c:v>
                </c:pt>
                <c:pt idx="6962">
                  <c:v>0.60479692461975598</c:v>
                </c:pt>
                <c:pt idx="6963">
                  <c:v>0.6047133545044292</c:v>
                </c:pt>
                <c:pt idx="6964">
                  <c:v>0.6047133545044292</c:v>
                </c:pt>
                <c:pt idx="6965">
                  <c:v>0.60462978438910242</c:v>
                </c:pt>
                <c:pt idx="6966">
                  <c:v>0.60454621427377564</c:v>
                </c:pt>
                <c:pt idx="6967">
                  <c:v>0.60446264415844886</c:v>
                </c:pt>
                <c:pt idx="6968">
                  <c:v>0.60437907404312219</c:v>
                </c:pt>
                <c:pt idx="6969">
                  <c:v>0.60429550392779541</c:v>
                </c:pt>
                <c:pt idx="6970">
                  <c:v>0.60421193381246874</c:v>
                </c:pt>
                <c:pt idx="6971">
                  <c:v>0.60421193381246874</c:v>
                </c:pt>
                <c:pt idx="6972">
                  <c:v>0.60421193381246874</c:v>
                </c:pt>
                <c:pt idx="6973">
                  <c:v>0.60421193381246874</c:v>
                </c:pt>
                <c:pt idx="6974">
                  <c:v>0.60421193381246874</c:v>
                </c:pt>
                <c:pt idx="6975">
                  <c:v>0.60412836369714196</c:v>
                </c:pt>
                <c:pt idx="6976">
                  <c:v>0.60412836369714196</c:v>
                </c:pt>
                <c:pt idx="6977">
                  <c:v>0.60412836369714196</c:v>
                </c:pt>
                <c:pt idx="6978">
                  <c:v>0.60404479358181518</c:v>
                </c:pt>
                <c:pt idx="6979">
                  <c:v>0.60404479358181518</c:v>
                </c:pt>
                <c:pt idx="6980">
                  <c:v>0.60404479358181518</c:v>
                </c:pt>
                <c:pt idx="6981">
                  <c:v>0.60396122346648839</c:v>
                </c:pt>
                <c:pt idx="6982">
                  <c:v>0.60387765335116161</c:v>
                </c:pt>
                <c:pt idx="6983">
                  <c:v>0.60387765335116161</c:v>
                </c:pt>
                <c:pt idx="6984">
                  <c:v>0.60379408323583483</c:v>
                </c:pt>
                <c:pt idx="6985">
                  <c:v>0.60379408323583483</c:v>
                </c:pt>
                <c:pt idx="6986">
                  <c:v>0.60379408323583483</c:v>
                </c:pt>
                <c:pt idx="6987">
                  <c:v>0.60371051312050805</c:v>
                </c:pt>
                <c:pt idx="6988">
                  <c:v>0.60371051312050805</c:v>
                </c:pt>
                <c:pt idx="6989">
                  <c:v>0.60362694300518127</c:v>
                </c:pt>
                <c:pt idx="6990">
                  <c:v>0.6035433728898546</c:v>
                </c:pt>
                <c:pt idx="6991">
                  <c:v>0.6035433728898546</c:v>
                </c:pt>
                <c:pt idx="6992">
                  <c:v>0.60345980277452782</c:v>
                </c:pt>
                <c:pt idx="6993">
                  <c:v>0.60337623265920115</c:v>
                </c:pt>
                <c:pt idx="6994">
                  <c:v>0.60329266254387437</c:v>
                </c:pt>
                <c:pt idx="6995">
                  <c:v>0.60329266254387437</c:v>
                </c:pt>
                <c:pt idx="6996">
                  <c:v>0.60320909242854759</c:v>
                </c:pt>
                <c:pt idx="6997">
                  <c:v>0.60312552231322081</c:v>
                </c:pt>
                <c:pt idx="6998">
                  <c:v>0.60304195219789403</c:v>
                </c:pt>
                <c:pt idx="6999">
                  <c:v>0.60304195219789403</c:v>
                </c:pt>
                <c:pt idx="7000">
                  <c:v>0.60304195219789403</c:v>
                </c:pt>
                <c:pt idx="7001">
                  <c:v>0.60295838208256725</c:v>
                </c:pt>
                <c:pt idx="7002">
                  <c:v>0.60287481196724046</c:v>
                </c:pt>
                <c:pt idx="7003">
                  <c:v>0.60279124185191368</c:v>
                </c:pt>
                <c:pt idx="7004">
                  <c:v>0.60270767173658701</c:v>
                </c:pt>
                <c:pt idx="7005">
                  <c:v>0.60270767173658701</c:v>
                </c:pt>
                <c:pt idx="7006">
                  <c:v>0.60262410162126023</c:v>
                </c:pt>
                <c:pt idx="7007">
                  <c:v>0.60254053150593345</c:v>
                </c:pt>
                <c:pt idx="7008">
                  <c:v>0.60245696139060678</c:v>
                </c:pt>
                <c:pt idx="7009">
                  <c:v>0.60245696139060678</c:v>
                </c:pt>
                <c:pt idx="7010">
                  <c:v>0.60245696139060678</c:v>
                </c:pt>
                <c:pt idx="7011">
                  <c:v>0.60245696139060678</c:v>
                </c:pt>
                <c:pt idx="7012">
                  <c:v>0.60245696139060678</c:v>
                </c:pt>
                <c:pt idx="7013">
                  <c:v>0.60237339127528</c:v>
                </c:pt>
                <c:pt idx="7014">
                  <c:v>0.60228982115995322</c:v>
                </c:pt>
                <c:pt idx="7015">
                  <c:v>0.60220625104462644</c:v>
                </c:pt>
                <c:pt idx="7016">
                  <c:v>0.60212268092929966</c:v>
                </c:pt>
                <c:pt idx="7017">
                  <c:v>0.60212268092929966</c:v>
                </c:pt>
                <c:pt idx="7018">
                  <c:v>0.60212268092929966</c:v>
                </c:pt>
                <c:pt idx="7019">
                  <c:v>0.60203911081397288</c:v>
                </c:pt>
                <c:pt idx="7020">
                  <c:v>0.6019555406986461</c:v>
                </c:pt>
                <c:pt idx="7021">
                  <c:v>0.60187197058331943</c:v>
                </c:pt>
                <c:pt idx="7022">
                  <c:v>0.60178840046799265</c:v>
                </c:pt>
                <c:pt idx="7023">
                  <c:v>0.60170483035266586</c:v>
                </c:pt>
                <c:pt idx="7024">
                  <c:v>0.60170483035266586</c:v>
                </c:pt>
                <c:pt idx="7025">
                  <c:v>0.60162126023733919</c:v>
                </c:pt>
                <c:pt idx="7026">
                  <c:v>0.60162126023733919</c:v>
                </c:pt>
                <c:pt idx="7027">
                  <c:v>0.60162126023733919</c:v>
                </c:pt>
                <c:pt idx="7028">
                  <c:v>0.60162126023733919</c:v>
                </c:pt>
                <c:pt idx="7029">
                  <c:v>0.60153769012201241</c:v>
                </c:pt>
                <c:pt idx="7030">
                  <c:v>0.60145412000668563</c:v>
                </c:pt>
                <c:pt idx="7031">
                  <c:v>0.60137054989135885</c:v>
                </c:pt>
                <c:pt idx="7032">
                  <c:v>0.60137054989135885</c:v>
                </c:pt>
                <c:pt idx="7033">
                  <c:v>0.60128697977603207</c:v>
                </c:pt>
                <c:pt idx="7034">
                  <c:v>0.60120340966070529</c:v>
                </c:pt>
                <c:pt idx="7035">
                  <c:v>0.60120340966070529</c:v>
                </c:pt>
                <c:pt idx="7036">
                  <c:v>0.60111983954537851</c:v>
                </c:pt>
                <c:pt idx="7037">
                  <c:v>0.60111983954537851</c:v>
                </c:pt>
                <c:pt idx="7038">
                  <c:v>0.60103626943005184</c:v>
                </c:pt>
                <c:pt idx="7039">
                  <c:v>0.60103626943005184</c:v>
                </c:pt>
                <c:pt idx="7040">
                  <c:v>0.60103626943005184</c:v>
                </c:pt>
                <c:pt idx="7041">
                  <c:v>0.60095269931472506</c:v>
                </c:pt>
                <c:pt idx="7042">
                  <c:v>0.60086912919939828</c:v>
                </c:pt>
                <c:pt idx="7043">
                  <c:v>0.60078555908407161</c:v>
                </c:pt>
                <c:pt idx="7044">
                  <c:v>0.60070198896874483</c:v>
                </c:pt>
                <c:pt idx="7045">
                  <c:v>0.60061841885341805</c:v>
                </c:pt>
                <c:pt idx="7046">
                  <c:v>0.60061841885341805</c:v>
                </c:pt>
                <c:pt idx="7047">
                  <c:v>0.60061841885341805</c:v>
                </c:pt>
                <c:pt idx="7048">
                  <c:v>0.60053484873809126</c:v>
                </c:pt>
                <c:pt idx="7049">
                  <c:v>0.60053484873809126</c:v>
                </c:pt>
                <c:pt idx="7050">
                  <c:v>0.60045127862276448</c:v>
                </c:pt>
                <c:pt idx="7051">
                  <c:v>0.6003677085074377</c:v>
                </c:pt>
                <c:pt idx="7052">
                  <c:v>0.60028413839211092</c:v>
                </c:pt>
                <c:pt idx="7053">
                  <c:v>0.60028413839211092</c:v>
                </c:pt>
                <c:pt idx="7054">
                  <c:v>0.60020056827678414</c:v>
                </c:pt>
                <c:pt idx="7055">
                  <c:v>0.60011699816145747</c:v>
                </c:pt>
                <c:pt idx="7056">
                  <c:v>0.60003342804613069</c:v>
                </c:pt>
                <c:pt idx="7057">
                  <c:v>0.59994985793080402</c:v>
                </c:pt>
                <c:pt idx="7058">
                  <c:v>0.59994985793080402</c:v>
                </c:pt>
                <c:pt idx="7059">
                  <c:v>0.59986628781547724</c:v>
                </c:pt>
                <c:pt idx="7060">
                  <c:v>0.59978271770015046</c:v>
                </c:pt>
                <c:pt idx="7061">
                  <c:v>0.59978271770015046</c:v>
                </c:pt>
                <c:pt idx="7062">
                  <c:v>0.59969914758482368</c:v>
                </c:pt>
                <c:pt idx="7063">
                  <c:v>0.59969914758482368</c:v>
                </c:pt>
                <c:pt idx="7064">
                  <c:v>0.59969914758482368</c:v>
                </c:pt>
                <c:pt idx="7065">
                  <c:v>0.5996155774694969</c:v>
                </c:pt>
                <c:pt idx="7066">
                  <c:v>0.59953200735417012</c:v>
                </c:pt>
                <c:pt idx="7067">
                  <c:v>0.59944843723884333</c:v>
                </c:pt>
                <c:pt idx="7068">
                  <c:v>0.59944843723884333</c:v>
                </c:pt>
                <c:pt idx="7069">
                  <c:v>0.59936486712351655</c:v>
                </c:pt>
                <c:pt idx="7070">
                  <c:v>0.59936486712351655</c:v>
                </c:pt>
                <c:pt idx="7071">
                  <c:v>0.59928129700818988</c:v>
                </c:pt>
                <c:pt idx="7072">
                  <c:v>0.5991977268928631</c:v>
                </c:pt>
                <c:pt idx="7073">
                  <c:v>0.5991977268928631</c:v>
                </c:pt>
                <c:pt idx="7074">
                  <c:v>0.5991977268928631</c:v>
                </c:pt>
                <c:pt idx="7075">
                  <c:v>0.5991977268928631</c:v>
                </c:pt>
                <c:pt idx="7076">
                  <c:v>0.5991977268928631</c:v>
                </c:pt>
                <c:pt idx="7077">
                  <c:v>0.59911415677753643</c:v>
                </c:pt>
                <c:pt idx="7078">
                  <c:v>0.59911415677753643</c:v>
                </c:pt>
                <c:pt idx="7079">
                  <c:v>0.59911415677753643</c:v>
                </c:pt>
                <c:pt idx="7080">
                  <c:v>0.59911415677753643</c:v>
                </c:pt>
                <c:pt idx="7081">
                  <c:v>0.59903058666220965</c:v>
                </c:pt>
                <c:pt idx="7082">
                  <c:v>0.59894701654688287</c:v>
                </c:pt>
                <c:pt idx="7083">
                  <c:v>0.59886344643155609</c:v>
                </c:pt>
                <c:pt idx="7084">
                  <c:v>0.59877987631622931</c:v>
                </c:pt>
                <c:pt idx="7085">
                  <c:v>0.59869630620090253</c:v>
                </c:pt>
                <c:pt idx="7086">
                  <c:v>0.59869630620090253</c:v>
                </c:pt>
                <c:pt idx="7087">
                  <c:v>0.59869630620090253</c:v>
                </c:pt>
                <c:pt idx="7088">
                  <c:v>0.59869630620090253</c:v>
                </c:pt>
                <c:pt idx="7089">
                  <c:v>0.59861273608557575</c:v>
                </c:pt>
                <c:pt idx="7090">
                  <c:v>0.59852916597024897</c:v>
                </c:pt>
                <c:pt idx="7091">
                  <c:v>0.59852916597024897</c:v>
                </c:pt>
                <c:pt idx="7092">
                  <c:v>0.5984455958549223</c:v>
                </c:pt>
                <c:pt idx="7093">
                  <c:v>0.5984455958549223</c:v>
                </c:pt>
                <c:pt idx="7094">
                  <c:v>0.5984455958549223</c:v>
                </c:pt>
                <c:pt idx="7095">
                  <c:v>0.59836202573959552</c:v>
                </c:pt>
                <c:pt idx="7096">
                  <c:v>0.59836202573959552</c:v>
                </c:pt>
                <c:pt idx="7097">
                  <c:v>0.59827845562426873</c:v>
                </c:pt>
                <c:pt idx="7098">
                  <c:v>0.59827845562426873</c:v>
                </c:pt>
                <c:pt idx="7099">
                  <c:v>0.59819488550894206</c:v>
                </c:pt>
                <c:pt idx="7100">
                  <c:v>0.59819488550894206</c:v>
                </c:pt>
                <c:pt idx="7101">
                  <c:v>0.59819488550894206</c:v>
                </c:pt>
                <c:pt idx="7102">
                  <c:v>0.59811131539361528</c:v>
                </c:pt>
                <c:pt idx="7103">
                  <c:v>0.5980277452782885</c:v>
                </c:pt>
                <c:pt idx="7104">
                  <c:v>0.59794417516296172</c:v>
                </c:pt>
                <c:pt idx="7105">
                  <c:v>0.59786060504763494</c:v>
                </c:pt>
                <c:pt idx="7106">
                  <c:v>0.59777703493230816</c:v>
                </c:pt>
                <c:pt idx="7107">
                  <c:v>0.59777703493230816</c:v>
                </c:pt>
                <c:pt idx="7108">
                  <c:v>0.59769346481698138</c:v>
                </c:pt>
                <c:pt idx="7109">
                  <c:v>0.59760989470165471</c:v>
                </c:pt>
                <c:pt idx="7110">
                  <c:v>0.59760989470165471</c:v>
                </c:pt>
                <c:pt idx="7111">
                  <c:v>0.59752632458632793</c:v>
                </c:pt>
                <c:pt idx="7112">
                  <c:v>0.59744275447100115</c:v>
                </c:pt>
                <c:pt idx="7113">
                  <c:v>0.59735918435567448</c:v>
                </c:pt>
                <c:pt idx="7114">
                  <c:v>0.5972756142403477</c:v>
                </c:pt>
                <c:pt idx="7115">
                  <c:v>0.59719204412502092</c:v>
                </c:pt>
                <c:pt idx="7116">
                  <c:v>0.59710847400969413</c:v>
                </c:pt>
                <c:pt idx="7117">
                  <c:v>0.59710847400969413</c:v>
                </c:pt>
                <c:pt idx="7118">
                  <c:v>0.59702490389436735</c:v>
                </c:pt>
                <c:pt idx="7119">
                  <c:v>0.59702490389436735</c:v>
                </c:pt>
                <c:pt idx="7120">
                  <c:v>0.59694133377904057</c:v>
                </c:pt>
                <c:pt idx="7121">
                  <c:v>0.59694133377904057</c:v>
                </c:pt>
                <c:pt idx="7122">
                  <c:v>0.59685776366371379</c:v>
                </c:pt>
                <c:pt idx="7123">
                  <c:v>0.59685776366371379</c:v>
                </c:pt>
                <c:pt idx="7124">
                  <c:v>0.59685776366371379</c:v>
                </c:pt>
                <c:pt idx="7125">
                  <c:v>0.59677419354838712</c:v>
                </c:pt>
                <c:pt idx="7126">
                  <c:v>0.59669062343306034</c:v>
                </c:pt>
                <c:pt idx="7127">
                  <c:v>0.59669062343306034</c:v>
                </c:pt>
                <c:pt idx="7128">
                  <c:v>0.59660705331773356</c:v>
                </c:pt>
                <c:pt idx="7129">
                  <c:v>0.59652348320240689</c:v>
                </c:pt>
                <c:pt idx="7130">
                  <c:v>0.59652348320240689</c:v>
                </c:pt>
                <c:pt idx="7131">
                  <c:v>0.59652348320240689</c:v>
                </c:pt>
                <c:pt idx="7132">
                  <c:v>0.59643991308708011</c:v>
                </c:pt>
                <c:pt idx="7133">
                  <c:v>0.59635634297175333</c:v>
                </c:pt>
                <c:pt idx="7134">
                  <c:v>0.59627277285642655</c:v>
                </c:pt>
                <c:pt idx="7135">
                  <c:v>0.59618920274109977</c:v>
                </c:pt>
                <c:pt idx="7136">
                  <c:v>0.59610563262577299</c:v>
                </c:pt>
                <c:pt idx="7137">
                  <c:v>0.5960220625104462</c:v>
                </c:pt>
                <c:pt idx="7138">
                  <c:v>0.59593849239511942</c:v>
                </c:pt>
                <c:pt idx="7139">
                  <c:v>0.59593849239511942</c:v>
                </c:pt>
                <c:pt idx="7140">
                  <c:v>0.59585492227979275</c:v>
                </c:pt>
                <c:pt idx="7141">
                  <c:v>0.59577135216446597</c:v>
                </c:pt>
                <c:pt idx="7142">
                  <c:v>0.59577135216446597</c:v>
                </c:pt>
                <c:pt idx="7143">
                  <c:v>0.5956877820491393</c:v>
                </c:pt>
                <c:pt idx="7144">
                  <c:v>0.59560421193381252</c:v>
                </c:pt>
                <c:pt idx="7145">
                  <c:v>0.59552064181848574</c:v>
                </c:pt>
                <c:pt idx="7146">
                  <c:v>0.59543707170315896</c:v>
                </c:pt>
                <c:pt idx="7147">
                  <c:v>0.59535350158783218</c:v>
                </c:pt>
                <c:pt idx="7148">
                  <c:v>0.59535350158783218</c:v>
                </c:pt>
                <c:pt idx="7149">
                  <c:v>0.59535350158783218</c:v>
                </c:pt>
                <c:pt idx="7150">
                  <c:v>0.5952699314725054</c:v>
                </c:pt>
                <c:pt idx="7151">
                  <c:v>0.59518636135717862</c:v>
                </c:pt>
                <c:pt idx="7152">
                  <c:v>0.59518636135717862</c:v>
                </c:pt>
                <c:pt idx="7153">
                  <c:v>0.59518636135717862</c:v>
                </c:pt>
                <c:pt idx="7154">
                  <c:v>0.59518636135717862</c:v>
                </c:pt>
                <c:pt idx="7155">
                  <c:v>0.59510279124185184</c:v>
                </c:pt>
                <c:pt idx="7156">
                  <c:v>0.59510279124185184</c:v>
                </c:pt>
                <c:pt idx="7157">
                  <c:v>0.59501922112652517</c:v>
                </c:pt>
                <c:pt idx="7158">
                  <c:v>0.59493565101119839</c:v>
                </c:pt>
                <c:pt idx="7159">
                  <c:v>0.59493565101119839</c:v>
                </c:pt>
                <c:pt idx="7160">
                  <c:v>0.59485208089587172</c:v>
                </c:pt>
                <c:pt idx="7161">
                  <c:v>0.59485208089587172</c:v>
                </c:pt>
                <c:pt idx="7162">
                  <c:v>0.59485208089587172</c:v>
                </c:pt>
                <c:pt idx="7163">
                  <c:v>0.59476851078054493</c:v>
                </c:pt>
                <c:pt idx="7164">
                  <c:v>0.59468494066521815</c:v>
                </c:pt>
                <c:pt idx="7165">
                  <c:v>0.59468494066521815</c:v>
                </c:pt>
                <c:pt idx="7166">
                  <c:v>0.59460137054989137</c:v>
                </c:pt>
                <c:pt idx="7167">
                  <c:v>0.59460137054989137</c:v>
                </c:pt>
                <c:pt idx="7168">
                  <c:v>0.59451780043456459</c:v>
                </c:pt>
                <c:pt idx="7169">
                  <c:v>0.59451780043456459</c:v>
                </c:pt>
                <c:pt idx="7170">
                  <c:v>0.59451780043456459</c:v>
                </c:pt>
                <c:pt idx="7171">
                  <c:v>0.59443423031923781</c:v>
                </c:pt>
                <c:pt idx="7172">
                  <c:v>0.59435066020391103</c:v>
                </c:pt>
                <c:pt idx="7173">
                  <c:v>0.59435066020391103</c:v>
                </c:pt>
                <c:pt idx="7174">
                  <c:v>0.59435066020391103</c:v>
                </c:pt>
                <c:pt idx="7175">
                  <c:v>0.59435066020391103</c:v>
                </c:pt>
                <c:pt idx="7176">
                  <c:v>0.59426709008858425</c:v>
                </c:pt>
                <c:pt idx="7177">
                  <c:v>0.59418351997325758</c:v>
                </c:pt>
                <c:pt idx="7178">
                  <c:v>0.5940999498579308</c:v>
                </c:pt>
                <c:pt idx="7179">
                  <c:v>0.5940999498579308</c:v>
                </c:pt>
                <c:pt idx="7180">
                  <c:v>0.5940999498579308</c:v>
                </c:pt>
                <c:pt idx="7181">
                  <c:v>0.5940999498579308</c:v>
                </c:pt>
                <c:pt idx="7182">
                  <c:v>0.5940999498579308</c:v>
                </c:pt>
                <c:pt idx="7183">
                  <c:v>0.59401637974260402</c:v>
                </c:pt>
                <c:pt idx="7184">
                  <c:v>0.59393280962727735</c:v>
                </c:pt>
                <c:pt idx="7185">
                  <c:v>0.59393280962727735</c:v>
                </c:pt>
                <c:pt idx="7186">
                  <c:v>0.59384923951195057</c:v>
                </c:pt>
                <c:pt idx="7187">
                  <c:v>0.59384923951195057</c:v>
                </c:pt>
                <c:pt idx="7188">
                  <c:v>0.59376566939662379</c:v>
                </c:pt>
                <c:pt idx="7189">
                  <c:v>0.593682099281297</c:v>
                </c:pt>
                <c:pt idx="7190">
                  <c:v>0.59359852916597022</c:v>
                </c:pt>
                <c:pt idx="7191">
                  <c:v>0.59351495905064344</c:v>
                </c:pt>
                <c:pt idx="7192">
                  <c:v>0.59351495905064344</c:v>
                </c:pt>
                <c:pt idx="7193">
                  <c:v>0.59343138893531666</c:v>
                </c:pt>
                <c:pt idx="7194">
                  <c:v>0.59343138893531666</c:v>
                </c:pt>
                <c:pt idx="7195">
                  <c:v>0.59334781881998999</c:v>
                </c:pt>
                <c:pt idx="7196">
                  <c:v>0.59326424870466321</c:v>
                </c:pt>
                <c:pt idx="7197">
                  <c:v>0.59326424870466321</c:v>
                </c:pt>
                <c:pt idx="7198">
                  <c:v>0.59318067858933643</c:v>
                </c:pt>
                <c:pt idx="7199">
                  <c:v>0.59309710847400976</c:v>
                </c:pt>
                <c:pt idx="7200">
                  <c:v>0.59309710847400976</c:v>
                </c:pt>
                <c:pt idx="7201">
                  <c:v>0.59309710847400976</c:v>
                </c:pt>
                <c:pt idx="7202">
                  <c:v>0.59301353835868298</c:v>
                </c:pt>
                <c:pt idx="7203">
                  <c:v>0.59301353835868298</c:v>
                </c:pt>
                <c:pt idx="7204">
                  <c:v>0.59301353835868298</c:v>
                </c:pt>
                <c:pt idx="7205">
                  <c:v>0.5929299682433562</c:v>
                </c:pt>
                <c:pt idx="7206">
                  <c:v>0.5929299682433562</c:v>
                </c:pt>
                <c:pt idx="7207">
                  <c:v>0.59284639812802942</c:v>
                </c:pt>
                <c:pt idx="7208">
                  <c:v>0.59276282801270264</c:v>
                </c:pt>
                <c:pt idx="7209">
                  <c:v>0.59267925789737586</c:v>
                </c:pt>
                <c:pt idx="7210">
                  <c:v>0.59259568778204907</c:v>
                </c:pt>
                <c:pt idx="7211">
                  <c:v>0.59259568778204907</c:v>
                </c:pt>
                <c:pt idx="7212">
                  <c:v>0.5925121176667224</c:v>
                </c:pt>
                <c:pt idx="7213">
                  <c:v>0.59242854755139562</c:v>
                </c:pt>
                <c:pt idx="7214">
                  <c:v>0.59234497743606884</c:v>
                </c:pt>
                <c:pt idx="7215">
                  <c:v>0.59234497743606884</c:v>
                </c:pt>
                <c:pt idx="7216">
                  <c:v>0.59226140732074217</c:v>
                </c:pt>
                <c:pt idx="7217">
                  <c:v>0.59226140732074217</c:v>
                </c:pt>
                <c:pt idx="7218">
                  <c:v>0.59217783720541539</c:v>
                </c:pt>
                <c:pt idx="7219">
                  <c:v>0.59217783720541539</c:v>
                </c:pt>
                <c:pt idx="7220">
                  <c:v>0.59217783720541539</c:v>
                </c:pt>
                <c:pt idx="7221">
                  <c:v>0.59209426709008861</c:v>
                </c:pt>
                <c:pt idx="7222">
                  <c:v>0.59201069697476183</c:v>
                </c:pt>
                <c:pt idx="7223">
                  <c:v>0.59192712685943505</c:v>
                </c:pt>
                <c:pt idx="7224">
                  <c:v>0.59184355674410827</c:v>
                </c:pt>
                <c:pt idx="7225">
                  <c:v>0.59175998662878149</c:v>
                </c:pt>
                <c:pt idx="7226">
                  <c:v>0.59175998662878149</c:v>
                </c:pt>
                <c:pt idx="7227">
                  <c:v>0.59167641651345471</c:v>
                </c:pt>
                <c:pt idx="7228">
                  <c:v>0.59167641651345471</c:v>
                </c:pt>
                <c:pt idx="7229">
                  <c:v>0.59159284639812804</c:v>
                </c:pt>
                <c:pt idx="7230">
                  <c:v>0.59159284639812804</c:v>
                </c:pt>
                <c:pt idx="7231">
                  <c:v>0.59150927628280126</c:v>
                </c:pt>
                <c:pt idx="7232">
                  <c:v>0.59150927628280126</c:v>
                </c:pt>
                <c:pt idx="7233">
                  <c:v>0.59150927628280126</c:v>
                </c:pt>
                <c:pt idx="7234">
                  <c:v>0.59150927628280126</c:v>
                </c:pt>
                <c:pt idx="7235">
                  <c:v>0.59150927628280126</c:v>
                </c:pt>
                <c:pt idx="7236">
                  <c:v>0.59150927628280126</c:v>
                </c:pt>
                <c:pt idx="7237">
                  <c:v>0.59150927628280126</c:v>
                </c:pt>
                <c:pt idx="7238">
                  <c:v>0.59150927628280126</c:v>
                </c:pt>
                <c:pt idx="7239">
                  <c:v>0.59142570616747459</c:v>
                </c:pt>
                <c:pt idx="7240">
                  <c:v>0.5913421360521478</c:v>
                </c:pt>
                <c:pt idx="7241">
                  <c:v>0.5913421360521478</c:v>
                </c:pt>
                <c:pt idx="7242">
                  <c:v>0.59125856593682102</c:v>
                </c:pt>
                <c:pt idx="7243">
                  <c:v>0.59125856593682102</c:v>
                </c:pt>
                <c:pt idx="7244">
                  <c:v>0.59117499582149424</c:v>
                </c:pt>
                <c:pt idx="7245">
                  <c:v>0.59117499582149424</c:v>
                </c:pt>
                <c:pt idx="7246">
                  <c:v>0.59117499582149424</c:v>
                </c:pt>
                <c:pt idx="7247">
                  <c:v>0.59117499582149424</c:v>
                </c:pt>
                <c:pt idx="7248">
                  <c:v>0.59109142570616746</c:v>
                </c:pt>
                <c:pt idx="7249">
                  <c:v>0.59100785559084068</c:v>
                </c:pt>
                <c:pt idx="7250">
                  <c:v>0.5909242854755139</c:v>
                </c:pt>
                <c:pt idx="7251">
                  <c:v>0.5909242854755139</c:v>
                </c:pt>
                <c:pt idx="7252">
                  <c:v>0.5909242854755139</c:v>
                </c:pt>
                <c:pt idx="7253">
                  <c:v>0.59084071536018712</c:v>
                </c:pt>
                <c:pt idx="7254">
                  <c:v>0.59075714524486045</c:v>
                </c:pt>
                <c:pt idx="7255">
                  <c:v>0.59075714524486045</c:v>
                </c:pt>
                <c:pt idx="7256">
                  <c:v>0.59075714524486045</c:v>
                </c:pt>
                <c:pt idx="7257">
                  <c:v>0.59067357512953367</c:v>
                </c:pt>
                <c:pt idx="7258">
                  <c:v>0.59067357512953367</c:v>
                </c:pt>
                <c:pt idx="7259">
                  <c:v>0.590590005014207</c:v>
                </c:pt>
                <c:pt idx="7260">
                  <c:v>0.590590005014207</c:v>
                </c:pt>
                <c:pt idx="7261">
                  <c:v>0.59050643489888022</c:v>
                </c:pt>
                <c:pt idx="7262">
                  <c:v>0.59042286478355344</c:v>
                </c:pt>
                <c:pt idx="7263">
                  <c:v>0.59033929466822666</c:v>
                </c:pt>
                <c:pt idx="7264">
                  <c:v>0.59033929466822666</c:v>
                </c:pt>
                <c:pt idx="7265">
                  <c:v>0.59033929466822666</c:v>
                </c:pt>
                <c:pt idx="7266">
                  <c:v>0.59025572455289987</c:v>
                </c:pt>
                <c:pt idx="7267">
                  <c:v>0.59025572455289987</c:v>
                </c:pt>
                <c:pt idx="7268">
                  <c:v>0.59017215443757309</c:v>
                </c:pt>
                <c:pt idx="7269">
                  <c:v>0.59017215443757309</c:v>
                </c:pt>
                <c:pt idx="7270">
                  <c:v>0.59017215443757309</c:v>
                </c:pt>
                <c:pt idx="7271">
                  <c:v>0.59017215443757309</c:v>
                </c:pt>
                <c:pt idx="7272">
                  <c:v>0.59008858432224631</c:v>
                </c:pt>
                <c:pt idx="7273">
                  <c:v>0.59008858432224631</c:v>
                </c:pt>
                <c:pt idx="7274">
                  <c:v>0.59008858432224631</c:v>
                </c:pt>
                <c:pt idx="7275">
                  <c:v>0.59000501420691953</c:v>
                </c:pt>
                <c:pt idx="7276">
                  <c:v>0.59000501420691953</c:v>
                </c:pt>
                <c:pt idx="7277">
                  <c:v>0.58992144409159286</c:v>
                </c:pt>
                <c:pt idx="7278">
                  <c:v>0.58992144409159286</c:v>
                </c:pt>
                <c:pt idx="7279">
                  <c:v>0.58992144409159286</c:v>
                </c:pt>
                <c:pt idx="7280">
                  <c:v>0.58983787397626608</c:v>
                </c:pt>
                <c:pt idx="7281">
                  <c:v>0.58983787397626608</c:v>
                </c:pt>
                <c:pt idx="7282">
                  <c:v>0.58975430386093941</c:v>
                </c:pt>
                <c:pt idx="7283">
                  <c:v>0.58975430386093941</c:v>
                </c:pt>
                <c:pt idx="7284">
                  <c:v>0.58975430386093941</c:v>
                </c:pt>
                <c:pt idx="7285">
                  <c:v>0.58975430386093941</c:v>
                </c:pt>
                <c:pt idx="7286">
                  <c:v>0.58967073374561263</c:v>
                </c:pt>
                <c:pt idx="7287">
                  <c:v>0.58958716363028585</c:v>
                </c:pt>
                <c:pt idx="7288">
                  <c:v>0.58950359351495907</c:v>
                </c:pt>
                <c:pt idx="7289">
                  <c:v>0.58950359351495907</c:v>
                </c:pt>
                <c:pt idx="7290">
                  <c:v>0.58942002339963229</c:v>
                </c:pt>
                <c:pt idx="7291">
                  <c:v>0.58942002339963229</c:v>
                </c:pt>
                <c:pt idx="7292">
                  <c:v>0.58933645328430551</c:v>
                </c:pt>
                <c:pt idx="7293">
                  <c:v>0.58925288316897872</c:v>
                </c:pt>
                <c:pt idx="7294">
                  <c:v>0.58916931305365194</c:v>
                </c:pt>
                <c:pt idx="7295">
                  <c:v>0.58916931305365194</c:v>
                </c:pt>
                <c:pt idx="7296">
                  <c:v>0.58908574293832527</c:v>
                </c:pt>
                <c:pt idx="7297">
                  <c:v>0.58900217282299849</c:v>
                </c:pt>
                <c:pt idx="7298">
                  <c:v>0.58891860270767171</c:v>
                </c:pt>
                <c:pt idx="7299">
                  <c:v>0.58883503259234504</c:v>
                </c:pt>
                <c:pt idx="7300">
                  <c:v>0.58875146247701826</c:v>
                </c:pt>
                <c:pt idx="7301">
                  <c:v>0.58875146247701826</c:v>
                </c:pt>
                <c:pt idx="7302">
                  <c:v>0.58866789236169148</c:v>
                </c:pt>
                <c:pt idx="7303">
                  <c:v>0.58866789236169148</c:v>
                </c:pt>
                <c:pt idx="7304">
                  <c:v>0.58866789236169148</c:v>
                </c:pt>
                <c:pt idx="7305">
                  <c:v>0.5885843222463647</c:v>
                </c:pt>
                <c:pt idx="7306">
                  <c:v>0.5885843222463647</c:v>
                </c:pt>
                <c:pt idx="7307">
                  <c:v>0.58850075213103792</c:v>
                </c:pt>
                <c:pt idx="7308">
                  <c:v>0.58850075213103792</c:v>
                </c:pt>
                <c:pt idx="7309">
                  <c:v>0.58850075213103792</c:v>
                </c:pt>
                <c:pt idx="7310">
                  <c:v>0.58841718201571114</c:v>
                </c:pt>
                <c:pt idx="7311">
                  <c:v>0.58833361190038436</c:v>
                </c:pt>
                <c:pt idx="7312">
                  <c:v>0.58825004178505769</c:v>
                </c:pt>
                <c:pt idx="7313">
                  <c:v>0.58825004178505769</c:v>
                </c:pt>
                <c:pt idx="7314">
                  <c:v>0.58825004178505769</c:v>
                </c:pt>
                <c:pt idx="7315">
                  <c:v>0.58816647166973091</c:v>
                </c:pt>
                <c:pt idx="7316">
                  <c:v>0.58816647166973091</c:v>
                </c:pt>
                <c:pt idx="7317">
                  <c:v>0.58816647166973091</c:v>
                </c:pt>
                <c:pt idx="7318">
                  <c:v>0.58816647166973091</c:v>
                </c:pt>
                <c:pt idx="7319">
                  <c:v>0.58808290155440412</c:v>
                </c:pt>
                <c:pt idx="7320">
                  <c:v>0.58808290155440412</c:v>
                </c:pt>
                <c:pt idx="7321">
                  <c:v>0.58799933143907746</c:v>
                </c:pt>
                <c:pt idx="7322">
                  <c:v>0.58799933143907746</c:v>
                </c:pt>
                <c:pt idx="7323">
                  <c:v>0.58791576132375067</c:v>
                </c:pt>
                <c:pt idx="7324">
                  <c:v>0.58783219120842389</c:v>
                </c:pt>
                <c:pt idx="7325">
                  <c:v>0.58774862109309711</c:v>
                </c:pt>
                <c:pt idx="7326">
                  <c:v>0.58766505097777033</c:v>
                </c:pt>
                <c:pt idx="7327">
                  <c:v>0.58758148086244355</c:v>
                </c:pt>
                <c:pt idx="7328">
                  <c:v>0.58758148086244355</c:v>
                </c:pt>
                <c:pt idx="7329">
                  <c:v>0.58749791074711677</c:v>
                </c:pt>
                <c:pt idx="7330">
                  <c:v>0.5874143406317901</c:v>
                </c:pt>
                <c:pt idx="7331">
                  <c:v>0.58733077051646332</c:v>
                </c:pt>
                <c:pt idx="7332">
                  <c:v>0.58724720040113654</c:v>
                </c:pt>
                <c:pt idx="7333">
                  <c:v>0.58724720040113654</c:v>
                </c:pt>
                <c:pt idx="7334">
                  <c:v>0.58716363028580987</c:v>
                </c:pt>
                <c:pt idx="7335">
                  <c:v>0.58716363028580987</c:v>
                </c:pt>
                <c:pt idx="7336">
                  <c:v>0.58708006017048309</c:v>
                </c:pt>
                <c:pt idx="7337">
                  <c:v>0.58699649005515631</c:v>
                </c:pt>
                <c:pt idx="7338">
                  <c:v>0.58691291993982952</c:v>
                </c:pt>
                <c:pt idx="7339">
                  <c:v>0.58682934982450274</c:v>
                </c:pt>
                <c:pt idx="7340">
                  <c:v>0.58674577970917596</c:v>
                </c:pt>
                <c:pt idx="7341">
                  <c:v>0.58674577970917596</c:v>
                </c:pt>
                <c:pt idx="7342">
                  <c:v>0.58666220959384918</c:v>
                </c:pt>
                <c:pt idx="7343">
                  <c:v>0.5865786394785224</c:v>
                </c:pt>
                <c:pt idx="7344">
                  <c:v>0.58649506936319573</c:v>
                </c:pt>
                <c:pt idx="7345">
                  <c:v>0.58649506936319573</c:v>
                </c:pt>
                <c:pt idx="7346">
                  <c:v>0.58649506936319573</c:v>
                </c:pt>
                <c:pt idx="7347">
                  <c:v>0.58649506936319573</c:v>
                </c:pt>
                <c:pt idx="7348">
                  <c:v>0.58641149924786895</c:v>
                </c:pt>
                <c:pt idx="7349">
                  <c:v>0.58641149924786895</c:v>
                </c:pt>
                <c:pt idx="7350">
                  <c:v>0.58632792913254228</c:v>
                </c:pt>
                <c:pt idx="7351">
                  <c:v>0.5862443590172155</c:v>
                </c:pt>
                <c:pt idx="7352">
                  <c:v>0.5862443590172155</c:v>
                </c:pt>
                <c:pt idx="7353">
                  <c:v>0.58616078890188872</c:v>
                </c:pt>
                <c:pt idx="7354">
                  <c:v>0.58607721878656194</c:v>
                </c:pt>
                <c:pt idx="7355">
                  <c:v>0.58599364867123516</c:v>
                </c:pt>
                <c:pt idx="7356">
                  <c:v>0.58599364867123516</c:v>
                </c:pt>
                <c:pt idx="7357">
                  <c:v>0.58591007855590838</c:v>
                </c:pt>
                <c:pt idx="7358">
                  <c:v>0.58591007855590838</c:v>
                </c:pt>
                <c:pt idx="7359">
                  <c:v>0.58582650844058159</c:v>
                </c:pt>
                <c:pt idx="7360">
                  <c:v>0.58574293832525481</c:v>
                </c:pt>
                <c:pt idx="7361">
                  <c:v>0.58565936820992814</c:v>
                </c:pt>
                <c:pt idx="7362">
                  <c:v>0.58557579809460136</c:v>
                </c:pt>
                <c:pt idx="7363">
                  <c:v>0.58557579809460136</c:v>
                </c:pt>
                <c:pt idx="7364">
                  <c:v>0.58549222797927469</c:v>
                </c:pt>
                <c:pt idx="7365">
                  <c:v>0.58549222797927469</c:v>
                </c:pt>
                <c:pt idx="7366">
                  <c:v>0.58540865786394791</c:v>
                </c:pt>
                <c:pt idx="7367">
                  <c:v>0.58540865786394791</c:v>
                </c:pt>
                <c:pt idx="7368">
                  <c:v>0.58540865786394791</c:v>
                </c:pt>
                <c:pt idx="7369">
                  <c:v>0.58532508774862113</c:v>
                </c:pt>
                <c:pt idx="7370">
                  <c:v>0.58524151763329435</c:v>
                </c:pt>
                <c:pt idx="7371">
                  <c:v>0.58524151763329435</c:v>
                </c:pt>
                <c:pt idx="7372">
                  <c:v>0.58515794751796757</c:v>
                </c:pt>
                <c:pt idx="7373">
                  <c:v>0.58515794751796757</c:v>
                </c:pt>
                <c:pt idx="7374">
                  <c:v>0.58507437740264079</c:v>
                </c:pt>
                <c:pt idx="7375">
                  <c:v>0.58499080728731401</c:v>
                </c:pt>
                <c:pt idx="7376">
                  <c:v>0.58490723717198723</c:v>
                </c:pt>
                <c:pt idx="7377">
                  <c:v>0.58490723717198723</c:v>
                </c:pt>
                <c:pt idx="7378">
                  <c:v>0.58490723717198723</c:v>
                </c:pt>
                <c:pt idx="7379">
                  <c:v>0.58482366705666056</c:v>
                </c:pt>
                <c:pt idx="7380">
                  <c:v>0.58474009694133378</c:v>
                </c:pt>
                <c:pt idx="7381">
                  <c:v>0.58465652682600699</c:v>
                </c:pt>
                <c:pt idx="7382">
                  <c:v>0.58457295671068032</c:v>
                </c:pt>
                <c:pt idx="7383">
                  <c:v>0.58448938659535354</c:v>
                </c:pt>
                <c:pt idx="7384">
                  <c:v>0.58440581648002676</c:v>
                </c:pt>
                <c:pt idx="7385">
                  <c:v>0.58432224636469998</c:v>
                </c:pt>
                <c:pt idx="7386">
                  <c:v>0.5842386762493732</c:v>
                </c:pt>
                <c:pt idx="7387">
                  <c:v>0.58415510613404642</c:v>
                </c:pt>
                <c:pt idx="7388">
                  <c:v>0.58407153601871964</c:v>
                </c:pt>
                <c:pt idx="7389">
                  <c:v>0.58407153601871964</c:v>
                </c:pt>
                <c:pt idx="7390">
                  <c:v>0.58398796590339297</c:v>
                </c:pt>
                <c:pt idx="7391">
                  <c:v>0.58398796590339297</c:v>
                </c:pt>
                <c:pt idx="7392">
                  <c:v>0.58390439578806619</c:v>
                </c:pt>
                <c:pt idx="7393">
                  <c:v>0.58382082567273941</c:v>
                </c:pt>
                <c:pt idx="7394">
                  <c:v>0.58382082567273941</c:v>
                </c:pt>
                <c:pt idx="7395">
                  <c:v>0.58373725555741274</c:v>
                </c:pt>
                <c:pt idx="7396">
                  <c:v>0.58373725555741274</c:v>
                </c:pt>
                <c:pt idx="7397">
                  <c:v>0.58373725555741274</c:v>
                </c:pt>
                <c:pt idx="7398">
                  <c:v>0.58365368544208596</c:v>
                </c:pt>
                <c:pt idx="7399">
                  <c:v>0.58365368544208596</c:v>
                </c:pt>
                <c:pt idx="7400">
                  <c:v>0.58357011532675918</c:v>
                </c:pt>
                <c:pt idx="7401">
                  <c:v>0.58357011532675918</c:v>
                </c:pt>
                <c:pt idx="7402">
                  <c:v>0.58348654521143239</c:v>
                </c:pt>
                <c:pt idx="7403">
                  <c:v>0.58340297509610561</c:v>
                </c:pt>
                <c:pt idx="7404">
                  <c:v>0.58340297509610561</c:v>
                </c:pt>
                <c:pt idx="7405">
                  <c:v>0.58331940498077883</c:v>
                </c:pt>
                <c:pt idx="7406">
                  <c:v>0.58323583486545205</c:v>
                </c:pt>
                <c:pt idx="7407">
                  <c:v>0.58323583486545205</c:v>
                </c:pt>
                <c:pt idx="7408">
                  <c:v>0.58323583486545205</c:v>
                </c:pt>
                <c:pt idx="7409">
                  <c:v>0.58315226475012538</c:v>
                </c:pt>
                <c:pt idx="7410">
                  <c:v>0.5830686946347986</c:v>
                </c:pt>
                <c:pt idx="7411">
                  <c:v>0.58298512451947182</c:v>
                </c:pt>
                <c:pt idx="7412">
                  <c:v>0.58298512451947182</c:v>
                </c:pt>
                <c:pt idx="7413">
                  <c:v>0.58290155440414515</c:v>
                </c:pt>
                <c:pt idx="7414">
                  <c:v>0.58290155440414515</c:v>
                </c:pt>
                <c:pt idx="7415">
                  <c:v>0.58281798428881837</c:v>
                </c:pt>
                <c:pt idx="7416">
                  <c:v>0.58273441417349159</c:v>
                </c:pt>
                <c:pt idx="7417">
                  <c:v>0.58265084405816481</c:v>
                </c:pt>
                <c:pt idx="7418">
                  <c:v>0.58256727394283803</c:v>
                </c:pt>
                <c:pt idx="7419">
                  <c:v>0.58256727394283803</c:v>
                </c:pt>
                <c:pt idx="7420">
                  <c:v>0.58248370382751125</c:v>
                </c:pt>
                <c:pt idx="7421">
                  <c:v>0.58248370382751125</c:v>
                </c:pt>
                <c:pt idx="7422">
                  <c:v>0.58240013371218446</c:v>
                </c:pt>
                <c:pt idx="7423">
                  <c:v>0.58240013371218446</c:v>
                </c:pt>
                <c:pt idx="7424">
                  <c:v>0.58231656359685768</c:v>
                </c:pt>
                <c:pt idx="7425">
                  <c:v>0.58223299348153101</c:v>
                </c:pt>
                <c:pt idx="7426">
                  <c:v>0.58223299348153101</c:v>
                </c:pt>
                <c:pt idx="7427">
                  <c:v>0.58214942336620423</c:v>
                </c:pt>
                <c:pt idx="7428">
                  <c:v>0.58206585325087756</c:v>
                </c:pt>
                <c:pt idx="7429">
                  <c:v>0.58206585325087756</c:v>
                </c:pt>
                <c:pt idx="7430">
                  <c:v>0.58206585325087756</c:v>
                </c:pt>
                <c:pt idx="7431">
                  <c:v>0.58198228313555078</c:v>
                </c:pt>
                <c:pt idx="7432">
                  <c:v>0.58198228313555078</c:v>
                </c:pt>
                <c:pt idx="7433">
                  <c:v>0.581898713020224</c:v>
                </c:pt>
                <c:pt idx="7434">
                  <c:v>0.58181514290489722</c:v>
                </c:pt>
                <c:pt idx="7435">
                  <c:v>0.58173157278957044</c:v>
                </c:pt>
                <c:pt idx="7436">
                  <c:v>0.58164800267424366</c:v>
                </c:pt>
                <c:pt idx="7437">
                  <c:v>0.58164800267424366</c:v>
                </c:pt>
                <c:pt idx="7438">
                  <c:v>0.58156443255891688</c:v>
                </c:pt>
                <c:pt idx="7439">
                  <c:v>0.58156443255891688</c:v>
                </c:pt>
                <c:pt idx="7440">
                  <c:v>0.58156443255891688</c:v>
                </c:pt>
                <c:pt idx="7441">
                  <c:v>0.5814808624435901</c:v>
                </c:pt>
                <c:pt idx="7442">
                  <c:v>0.5814808624435901</c:v>
                </c:pt>
                <c:pt idx="7443">
                  <c:v>0.5814808624435901</c:v>
                </c:pt>
                <c:pt idx="7444">
                  <c:v>0.58139729232826343</c:v>
                </c:pt>
                <c:pt idx="7445">
                  <c:v>0.58139729232826343</c:v>
                </c:pt>
                <c:pt idx="7446">
                  <c:v>0.58131372221293665</c:v>
                </c:pt>
                <c:pt idx="7447">
                  <c:v>0.58123015209760998</c:v>
                </c:pt>
                <c:pt idx="7448">
                  <c:v>0.58123015209760998</c:v>
                </c:pt>
                <c:pt idx="7449">
                  <c:v>0.58114658198228319</c:v>
                </c:pt>
                <c:pt idx="7450">
                  <c:v>0.58106301186695641</c:v>
                </c:pt>
                <c:pt idx="7451">
                  <c:v>0.58106301186695641</c:v>
                </c:pt>
                <c:pt idx="7452">
                  <c:v>0.58106301186695641</c:v>
                </c:pt>
                <c:pt idx="7453">
                  <c:v>0.58097944175162963</c:v>
                </c:pt>
                <c:pt idx="7454">
                  <c:v>0.58097944175162963</c:v>
                </c:pt>
                <c:pt idx="7455">
                  <c:v>0.58089587163630285</c:v>
                </c:pt>
                <c:pt idx="7456">
                  <c:v>0.58089587163630285</c:v>
                </c:pt>
                <c:pt idx="7457">
                  <c:v>0.58081230152097607</c:v>
                </c:pt>
                <c:pt idx="7458">
                  <c:v>0.58081230152097607</c:v>
                </c:pt>
                <c:pt idx="7459">
                  <c:v>0.58081230152097607</c:v>
                </c:pt>
                <c:pt idx="7460">
                  <c:v>0.58072873140564929</c:v>
                </c:pt>
                <c:pt idx="7461">
                  <c:v>0.58072873140564929</c:v>
                </c:pt>
                <c:pt idx="7462">
                  <c:v>0.58064516129032251</c:v>
                </c:pt>
                <c:pt idx="7463">
                  <c:v>0.58056159117499584</c:v>
                </c:pt>
                <c:pt idx="7464">
                  <c:v>0.58056159117499584</c:v>
                </c:pt>
                <c:pt idx="7465">
                  <c:v>0.58056159117499584</c:v>
                </c:pt>
                <c:pt idx="7466">
                  <c:v>0.58056159117499584</c:v>
                </c:pt>
                <c:pt idx="7467">
                  <c:v>0.58047802105966906</c:v>
                </c:pt>
                <c:pt idx="7468">
                  <c:v>0.58039445094434228</c:v>
                </c:pt>
                <c:pt idx="7469">
                  <c:v>0.58039445094434228</c:v>
                </c:pt>
                <c:pt idx="7470">
                  <c:v>0.58031088082901561</c:v>
                </c:pt>
                <c:pt idx="7471">
                  <c:v>0.58031088082901561</c:v>
                </c:pt>
                <c:pt idx="7472">
                  <c:v>0.58031088082901561</c:v>
                </c:pt>
                <c:pt idx="7473">
                  <c:v>0.58031088082901561</c:v>
                </c:pt>
                <c:pt idx="7474">
                  <c:v>0.58022731071368883</c:v>
                </c:pt>
                <c:pt idx="7475">
                  <c:v>0.58022731071368883</c:v>
                </c:pt>
                <c:pt idx="7476">
                  <c:v>0.58014374059836205</c:v>
                </c:pt>
                <c:pt idx="7477">
                  <c:v>0.58014374059836205</c:v>
                </c:pt>
                <c:pt idx="7478">
                  <c:v>0.58006017048303526</c:v>
                </c:pt>
                <c:pt idx="7479">
                  <c:v>0.58006017048303526</c:v>
                </c:pt>
                <c:pt idx="7480">
                  <c:v>0.58006017048303526</c:v>
                </c:pt>
                <c:pt idx="7481">
                  <c:v>0.57997660036770848</c:v>
                </c:pt>
                <c:pt idx="7482">
                  <c:v>0.5798930302523817</c:v>
                </c:pt>
                <c:pt idx="7483">
                  <c:v>0.5798930302523817</c:v>
                </c:pt>
                <c:pt idx="7484">
                  <c:v>0.57980946013705492</c:v>
                </c:pt>
                <c:pt idx="7485">
                  <c:v>0.57980946013705492</c:v>
                </c:pt>
                <c:pt idx="7486">
                  <c:v>0.57972589002172825</c:v>
                </c:pt>
                <c:pt idx="7487">
                  <c:v>0.57964231990640147</c:v>
                </c:pt>
                <c:pt idx="7488">
                  <c:v>0.57964231990640147</c:v>
                </c:pt>
                <c:pt idx="7489">
                  <c:v>0.57964231990640147</c:v>
                </c:pt>
                <c:pt idx="7490">
                  <c:v>0.57964231990640147</c:v>
                </c:pt>
                <c:pt idx="7491">
                  <c:v>0.57955874979107469</c:v>
                </c:pt>
                <c:pt idx="7492">
                  <c:v>0.57947517967574802</c:v>
                </c:pt>
                <c:pt idx="7493">
                  <c:v>0.57939160956042124</c:v>
                </c:pt>
                <c:pt idx="7494">
                  <c:v>0.57930803944509446</c:v>
                </c:pt>
                <c:pt idx="7495">
                  <c:v>0.57930803944509446</c:v>
                </c:pt>
                <c:pt idx="7496">
                  <c:v>0.57922446932976768</c:v>
                </c:pt>
                <c:pt idx="7497">
                  <c:v>0.5791408992144409</c:v>
                </c:pt>
                <c:pt idx="7498">
                  <c:v>0.57905732909911412</c:v>
                </c:pt>
                <c:pt idx="7499">
                  <c:v>0.57905732909911412</c:v>
                </c:pt>
                <c:pt idx="7500">
                  <c:v>0.57897375898378733</c:v>
                </c:pt>
                <c:pt idx="7501">
                  <c:v>0.57889018886846066</c:v>
                </c:pt>
                <c:pt idx="7502">
                  <c:v>0.57880661875313388</c:v>
                </c:pt>
                <c:pt idx="7503">
                  <c:v>0.5787230486378071</c:v>
                </c:pt>
                <c:pt idx="7504">
                  <c:v>0.5787230486378071</c:v>
                </c:pt>
                <c:pt idx="7505">
                  <c:v>0.57863947852248043</c:v>
                </c:pt>
                <c:pt idx="7506">
                  <c:v>0.57855590840715365</c:v>
                </c:pt>
                <c:pt idx="7507">
                  <c:v>0.57847233829182687</c:v>
                </c:pt>
                <c:pt idx="7508">
                  <c:v>0.57838876817650009</c:v>
                </c:pt>
                <c:pt idx="7509">
                  <c:v>0.57838876817650009</c:v>
                </c:pt>
                <c:pt idx="7510">
                  <c:v>0.57830519806117331</c:v>
                </c:pt>
                <c:pt idx="7511">
                  <c:v>0.57822162794584653</c:v>
                </c:pt>
                <c:pt idx="7512">
                  <c:v>0.57822162794584653</c:v>
                </c:pt>
                <c:pt idx="7513">
                  <c:v>0.57822162794584653</c:v>
                </c:pt>
                <c:pt idx="7514">
                  <c:v>0.57822162794584653</c:v>
                </c:pt>
                <c:pt idx="7515">
                  <c:v>0.57813805783051975</c:v>
                </c:pt>
                <c:pt idx="7516">
                  <c:v>0.57813805783051975</c:v>
                </c:pt>
                <c:pt idx="7517">
                  <c:v>0.57805448771519297</c:v>
                </c:pt>
                <c:pt idx="7518">
                  <c:v>0.5779709175998663</c:v>
                </c:pt>
                <c:pt idx="7519">
                  <c:v>0.57788734748453952</c:v>
                </c:pt>
                <c:pt idx="7520">
                  <c:v>0.57780377736921285</c:v>
                </c:pt>
                <c:pt idx="7521">
                  <c:v>0.57780377736921285</c:v>
                </c:pt>
                <c:pt idx="7522">
                  <c:v>0.57772020725388606</c:v>
                </c:pt>
                <c:pt idx="7523">
                  <c:v>0.57772020725388606</c:v>
                </c:pt>
                <c:pt idx="7524">
                  <c:v>0.57763663713855928</c:v>
                </c:pt>
                <c:pt idx="7525">
                  <c:v>0.5775530670232325</c:v>
                </c:pt>
                <c:pt idx="7526">
                  <c:v>0.57746949690790572</c:v>
                </c:pt>
                <c:pt idx="7527">
                  <c:v>0.57738592679257894</c:v>
                </c:pt>
                <c:pt idx="7528">
                  <c:v>0.57730235667725216</c:v>
                </c:pt>
                <c:pt idx="7529">
                  <c:v>0.57721878656192538</c:v>
                </c:pt>
                <c:pt idx="7530">
                  <c:v>0.57713521644659871</c:v>
                </c:pt>
                <c:pt idx="7531">
                  <c:v>0.57713521644659871</c:v>
                </c:pt>
                <c:pt idx="7532">
                  <c:v>0.57713521644659871</c:v>
                </c:pt>
                <c:pt idx="7533">
                  <c:v>0.57705164633127193</c:v>
                </c:pt>
                <c:pt idx="7534">
                  <c:v>0.57696807621594526</c:v>
                </c:pt>
                <c:pt idx="7535">
                  <c:v>0.57696807621594526</c:v>
                </c:pt>
                <c:pt idx="7536">
                  <c:v>0.57688450610061848</c:v>
                </c:pt>
                <c:pt idx="7537">
                  <c:v>0.5768009359852917</c:v>
                </c:pt>
                <c:pt idx="7538">
                  <c:v>0.57671736586996492</c:v>
                </c:pt>
                <c:pt idx="7539">
                  <c:v>0.57663379575463813</c:v>
                </c:pt>
                <c:pt idx="7540">
                  <c:v>0.57663379575463813</c:v>
                </c:pt>
                <c:pt idx="7541">
                  <c:v>0.57663379575463813</c:v>
                </c:pt>
                <c:pt idx="7542">
                  <c:v>0.57655022563931135</c:v>
                </c:pt>
                <c:pt idx="7543">
                  <c:v>0.57646665552398457</c:v>
                </c:pt>
                <c:pt idx="7544">
                  <c:v>0.57638308540865779</c:v>
                </c:pt>
                <c:pt idx="7545">
                  <c:v>0.57629951529333112</c:v>
                </c:pt>
                <c:pt idx="7546">
                  <c:v>0.57621594517800434</c:v>
                </c:pt>
                <c:pt idx="7547">
                  <c:v>0.57613237506267756</c:v>
                </c:pt>
                <c:pt idx="7548">
                  <c:v>0.57604880494735089</c:v>
                </c:pt>
                <c:pt idx="7549">
                  <c:v>0.57596523483202411</c:v>
                </c:pt>
                <c:pt idx="7550">
                  <c:v>0.57596523483202411</c:v>
                </c:pt>
                <c:pt idx="7551">
                  <c:v>0.57596523483202411</c:v>
                </c:pt>
                <c:pt idx="7552">
                  <c:v>0.57596523483202411</c:v>
                </c:pt>
                <c:pt idx="7553">
                  <c:v>0.57588166471669733</c:v>
                </c:pt>
                <c:pt idx="7554">
                  <c:v>0.57579809460137055</c:v>
                </c:pt>
                <c:pt idx="7555">
                  <c:v>0.57579809460137055</c:v>
                </c:pt>
                <c:pt idx="7556">
                  <c:v>0.57579809460137055</c:v>
                </c:pt>
                <c:pt idx="7557">
                  <c:v>0.57571452448604377</c:v>
                </c:pt>
                <c:pt idx="7558">
                  <c:v>0.57571452448604377</c:v>
                </c:pt>
                <c:pt idx="7559">
                  <c:v>0.57571452448604377</c:v>
                </c:pt>
                <c:pt idx="7560">
                  <c:v>0.57571452448604377</c:v>
                </c:pt>
                <c:pt idx="7561">
                  <c:v>0.57571452448604377</c:v>
                </c:pt>
                <c:pt idx="7562">
                  <c:v>0.57563095437071699</c:v>
                </c:pt>
                <c:pt idx="7563">
                  <c:v>0.57563095437071699</c:v>
                </c:pt>
                <c:pt idx="7564">
                  <c:v>0.5755473842553902</c:v>
                </c:pt>
                <c:pt idx="7565">
                  <c:v>0.57546381414006353</c:v>
                </c:pt>
                <c:pt idx="7566">
                  <c:v>0.57538024402473675</c:v>
                </c:pt>
                <c:pt idx="7567">
                  <c:v>0.57538024402473675</c:v>
                </c:pt>
                <c:pt idx="7568">
                  <c:v>0.57538024402473675</c:v>
                </c:pt>
                <c:pt idx="7569">
                  <c:v>0.57529667390940997</c:v>
                </c:pt>
                <c:pt idx="7570">
                  <c:v>0.5752131037940833</c:v>
                </c:pt>
                <c:pt idx="7571">
                  <c:v>0.5752131037940833</c:v>
                </c:pt>
                <c:pt idx="7572">
                  <c:v>0.5752131037940833</c:v>
                </c:pt>
                <c:pt idx="7573">
                  <c:v>0.57512953367875652</c:v>
                </c:pt>
                <c:pt idx="7574">
                  <c:v>0.57504596356342974</c:v>
                </c:pt>
                <c:pt idx="7575">
                  <c:v>0.57504596356342974</c:v>
                </c:pt>
                <c:pt idx="7576">
                  <c:v>0.57496239344810296</c:v>
                </c:pt>
                <c:pt idx="7577">
                  <c:v>0.57487882333277618</c:v>
                </c:pt>
                <c:pt idx="7578">
                  <c:v>0.57487882333277618</c:v>
                </c:pt>
                <c:pt idx="7579">
                  <c:v>0.5747952532174494</c:v>
                </c:pt>
                <c:pt idx="7580">
                  <c:v>0.5747952532174494</c:v>
                </c:pt>
                <c:pt idx="7581">
                  <c:v>0.5747952532174494</c:v>
                </c:pt>
                <c:pt idx="7582">
                  <c:v>0.5747952532174494</c:v>
                </c:pt>
                <c:pt idx="7583">
                  <c:v>0.5747952532174494</c:v>
                </c:pt>
                <c:pt idx="7584">
                  <c:v>0.57471168310212262</c:v>
                </c:pt>
                <c:pt idx="7585">
                  <c:v>0.57471168310212262</c:v>
                </c:pt>
                <c:pt idx="7586">
                  <c:v>0.57462811298679595</c:v>
                </c:pt>
                <c:pt idx="7587">
                  <c:v>0.57454454287146917</c:v>
                </c:pt>
                <c:pt idx="7588">
                  <c:v>0.57446097275614239</c:v>
                </c:pt>
                <c:pt idx="7589">
                  <c:v>0.57437740264081572</c:v>
                </c:pt>
                <c:pt idx="7590">
                  <c:v>0.57437740264081572</c:v>
                </c:pt>
                <c:pt idx="7591">
                  <c:v>0.57429383252548893</c:v>
                </c:pt>
                <c:pt idx="7592">
                  <c:v>0.57421026241016215</c:v>
                </c:pt>
                <c:pt idx="7593">
                  <c:v>0.57421026241016215</c:v>
                </c:pt>
                <c:pt idx="7594">
                  <c:v>0.57421026241016215</c:v>
                </c:pt>
                <c:pt idx="7595">
                  <c:v>0.57421026241016215</c:v>
                </c:pt>
                <c:pt idx="7596">
                  <c:v>0.57412669229483537</c:v>
                </c:pt>
                <c:pt idx="7597">
                  <c:v>0.57412669229483537</c:v>
                </c:pt>
                <c:pt idx="7598">
                  <c:v>0.57412669229483537</c:v>
                </c:pt>
                <c:pt idx="7599">
                  <c:v>0.57412669229483537</c:v>
                </c:pt>
                <c:pt idx="7600">
                  <c:v>0.57404312217950859</c:v>
                </c:pt>
                <c:pt idx="7601">
                  <c:v>0.57404312217950859</c:v>
                </c:pt>
                <c:pt idx="7602">
                  <c:v>0.57395955206418181</c:v>
                </c:pt>
                <c:pt idx="7603">
                  <c:v>0.57387598194885503</c:v>
                </c:pt>
                <c:pt idx="7604">
                  <c:v>0.57387598194885503</c:v>
                </c:pt>
                <c:pt idx="7605">
                  <c:v>0.57387598194885503</c:v>
                </c:pt>
                <c:pt idx="7606">
                  <c:v>0.57387598194885503</c:v>
                </c:pt>
                <c:pt idx="7607">
                  <c:v>0.57387598194885503</c:v>
                </c:pt>
                <c:pt idx="7608">
                  <c:v>0.57379241183352825</c:v>
                </c:pt>
                <c:pt idx="7609">
                  <c:v>0.57370884171820158</c:v>
                </c:pt>
                <c:pt idx="7610">
                  <c:v>0.5736252716028748</c:v>
                </c:pt>
                <c:pt idx="7611">
                  <c:v>0.57354170148754813</c:v>
                </c:pt>
                <c:pt idx="7612">
                  <c:v>0.57345813137222135</c:v>
                </c:pt>
                <c:pt idx="7613">
                  <c:v>0.57337456125689457</c:v>
                </c:pt>
                <c:pt idx="7614">
                  <c:v>0.57337456125689457</c:v>
                </c:pt>
                <c:pt idx="7615">
                  <c:v>0.57329099114156779</c:v>
                </c:pt>
                <c:pt idx="7616">
                  <c:v>0.573207421026241</c:v>
                </c:pt>
                <c:pt idx="7617">
                  <c:v>0.57312385091091422</c:v>
                </c:pt>
                <c:pt idx="7618">
                  <c:v>0.57304028079558744</c:v>
                </c:pt>
                <c:pt idx="7619">
                  <c:v>0.57304028079558744</c:v>
                </c:pt>
                <c:pt idx="7620">
                  <c:v>0.57295671068026066</c:v>
                </c:pt>
                <c:pt idx="7621">
                  <c:v>0.57287314056493399</c:v>
                </c:pt>
                <c:pt idx="7622">
                  <c:v>0.57278957044960721</c:v>
                </c:pt>
                <c:pt idx="7623">
                  <c:v>0.57270600033428054</c:v>
                </c:pt>
                <c:pt idx="7624">
                  <c:v>0.57270600033428054</c:v>
                </c:pt>
                <c:pt idx="7625">
                  <c:v>0.57262243021895376</c:v>
                </c:pt>
                <c:pt idx="7626">
                  <c:v>0.57253886010362698</c:v>
                </c:pt>
                <c:pt idx="7627">
                  <c:v>0.5724552899883002</c:v>
                </c:pt>
                <c:pt idx="7628">
                  <c:v>0.57237171987297342</c:v>
                </c:pt>
                <c:pt idx="7629">
                  <c:v>0.57228814975764664</c:v>
                </c:pt>
                <c:pt idx="7630">
                  <c:v>0.57228814975764664</c:v>
                </c:pt>
                <c:pt idx="7631">
                  <c:v>0.57228814975764664</c:v>
                </c:pt>
                <c:pt idx="7632">
                  <c:v>0.57228814975764664</c:v>
                </c:pt>
                <c:pt idx="7633">
                  <c:v>0.57220457964231985</c:v>
                </c:pt>
                <c:pt idx="7634">
                  <c:v>0.57212100952699307</c:v>
                </c:pt>
                <c:pt idx="7635">
                  <c:v>0.57212100952699307</c:v>
                </c:pt>
                <c:pt idx="7636">
                  <c:v>0.5720374394116664</c:v>
                </c:pt>
                <c:pt idx="7637">
                  <c:v>0.57195386929633962</c:v>
                </c:pt>
                <c:pt idx="7638">
                  <c:v>0.57187029918101284</c:v>
                </c:pt>
                <c:pt idx="7639">
                  <c:v>0.57187029918101284</c:v>
                </c:pt>
                <c:pt idx="7640">
                  <c:v>0.57178672906568617</c:v>
                </c:pt>
                <c:pt idx="7641">
                  <c:v>0.57170315895035939</c:v>
                </c:pt>
                <c:pt idx="7642">
                  <c:v>0.57161958883503261</c:v>
                </c:pt>
                <c:pt idx="7643">
                  <c:v>0.57161958883503261</c:v>
                </c:pt>
                <c:pt idx="7644">
                  <c:v>0.57153601871970583</c:v>
                </c:pt>
                <c:pt idx="7645">
                  <c:v>0.57153601871970583</c:v>
                </c:pt>
                <c:pt idx="7646">
                  <c:v>0.57153601871970583</c:v>
                </c:pt>
                <c:pt idx="7647">
                  <c:v>0.57145244860437905</c:v>
                </c:pt>
                <c:pt idx="7648">
                  <c:v>0.57145244860437905</c:v>
                </c:pt>
                <c:pt idx="7649">
                  <c:v>0.57145244860437905</c:v>
                </c:pt>
                <c:pt idx="7650">
                  <c:v>0.57145244860437905</c:v>
                </c:pt>
                <c:pt idx="7651">
                  <c:v>0.57145244860437905</c:v>
                </c:pt>
                <c:pt idx="7652">
                  <c:v>0.57145244860437905</c:v>
                </c:pt>
                <c:pt idx="7653">
                  <c:v>0.57145244860437905</c:v>
                </c:pt>
                <c:pt idx="7654">
                  <c:v>0.57136887848905227</c:v>
                </c:pt>
                <c:pt idx="7655">
                  <c:v>0.57136887848905227</c:v>
                </c:pt>
                <c:pt idx="7656">
                  <c:v>0.57128530837372549</c:v>
                </c:pt>
                <c:pt idx="7657">
                  <c:v>0.57120173825839882</c:v>
                </c:pt>
                <c:pt idx="7658">
                  <c:v>0.57111816814307204</c:v>
                </c:pt>
                <c:pt idx="7659">
                  <c:v>0.57111816814307204</c:v>
                </c:pt>
                <c:pt idx="7660">
                  <c:v>0.57103459802774525</c:v>
                </c:pt>
                <c:pt idx="7661">
                  <c:v>0.57103459802774525</c:v>
                </c:pt>
                <c:pt idx="7662">
                  <c:v>0.57095102791241858</c:v>
                </c:pt>
                <c:pt idx="7663">
                  <c:v>0.5708674577970918</c:v>
                </c:pt>
                <c:pt idx="7664">
                  <c:v>0.57078388768176502</c:v>
                </c:pt>
                <c:pt idx="7665">
                  <c:v>0.57070031756643824</c:v>
                </c:pt>
                <c:pt idx="7666">
                  <c:v>0.57061674745111146</c:v>
                </c:pt>
                <c:pt idx="7667">
                  <c:v>0.57053317733578468</c:v>
                </c:pt>
                <c:pt idx="7668">
                  <c:v>0.57053317733578468</c:v>
                </c:pt>
                <c:pt idx="7669">
                  <c:v>0.5704496072204579</c:v>
                </c:pt>
                <c:pt idx="7670">
                  <c:v>0.5704496072204579</c:v>
                </c:pt>
                <c:pt idx="7671">
                  <c:v>0.57036603710513123</c:v>
                </c:pt>
                <c:pt idx="7672">
                  <c:v>0.57028246698980445</c:v>
                </c:pt>
                <c:pt idx="7673">
                  <c:v>0.57019889687447767</c:v>
                </c:pt>
                <c:pt idx="7674">
                  <c:v>0.57019889687447767</c:v>
                </c:pt>
                <c:pt idx="7675">
                  <c:v>0.570115326759151</c:v>
                </c:pt>
                <c:pt idx="7676">
                  <c:v>0.57003175664382422</c:v>
                </c:pt>
                <c:pt idx="7677">
                  <c:v>0.56994818652849744</c:v>
                </c:pt>
                <c:pt idx="7678">
                  <c:v>0.56994818652849744</c:v>
                </c:pt>
                <c:pt idx="7679">
                  <c:v>0.56994818652849744</c:v>
                </c:pt>
                <c:pt idx="7680">
                  <c:v>0.56994818652849744</c:v>
                </c:pt>
                <c:pt idx="7681">
                  <c:v>0.56994818652849744</c:v>
                </c:pt>
                <c:pt idx="7682">
                  <c:v>0.56994818652849744</c:v>
                </c:pt>
                <c:pt idx="7683">
                  <c:v>0.56986461641317065</c:v>
                </c:pt>
                <c:pt idx="7684">
                  <c:v>0.56978104629784387</c:v>
                </c:pt>
                <c:pt idx="7685">
                  <c:v>0.56978104629784387</c:v>
                </c:pt>
                <c:pt idx="7686">
                  <c:v>0.56978104629784387</c:v>
                </c:pt>
                <c:pt idx="7687">
                  <c:v>0.56969747618251709</c:v>
                </c:pt>
                <c:pt idx="7688">
                  <c:v>0.56969747618251709</c:v>
                </c:pt>
                <c:pt idx="7689">
                  <c:v>0.56969747618251709</c:v>
                </c:pt>
                <c:pt idx="7690">
                  <c:v>0.56961390606719031</c:v>
                </c:pt>
                <c:pt idx="7691">
                  <c:v>0.56953033595186353</c:v>
                </c:pt>
                <c:pt idx="7692">
                  <c:v>0.56944676583653686</c:v>
                </c:pt>
                <c:pt idx="7693">
                  <c:v>0.56936319572121008</c:v>
                </c:pt>
                <c:pt idx="7694">
                  <c:v>0.56927962560588341</c:v>
                </c:pt>
                <c:pt idx="7695">
                  <c:v>0.56919605549055663</c:v>
                </c:pt>
                <c:pt idx="7696">
                  <c:v>0.56911248537522985</c:v>
                </c:pt>
                <c:pt idx="7697">
                  <c:v>0.56902891525990307</c:v>
                </c:pt>
                <c:pt idx="7698">
                  <c:v>0.56894534514457629</c:v>
                </c:pt>
                <c:pt idx="7699">
                  <c:v>0.56894534514457629</c:v>
                </c:pt>
                <c:pt idx="7700">
                  <c:v>0.56886177502924951</c:v>
                </c:pt>
                <c:pt idx="7701">
                  <c:v>0.56886177502924951</c:v>
                </c:pt>
                <c:pt idx="7702">
                  <c:v>0.56886177502924951</c:v>
                </c:pt>
                <c:pt idx="7703">
                  <c:v>0.56886177502924951</c:v>
                </c:pt>
                <c:pt idx="7704">
                  <c:v>0.56886177502924951</c:v>
                </c:pt>
                <c:pt idx="7705">
                  <c:v>0.56877820491392272</c:v>
                </c:pt>
                <c:pt idx="7706">
                  <c:v>0.56869463479859594</c:v>
                </c:pt>
                <c:pt idx="7707">
                  <c:v>0.56869463479859594</c:v>
                </c:pt>
                <c:pt idx="7708">
                  <c:v>0.56869463479859594</c:v>
                </c:pt>
                <c:pt idx="7709">
                  <c:v>0.56861106468326927</c:v>
                </c:pt>
                <c:pt idx="7710">
                  <c:v>0.56852749456794249</c:v>
                </c:pt>
                <c:pt idx="7711">
                  <c:v>0.56852749456794249</c:v>
                </c:pt>
                <c:pt idx="7712">
                  <c:v>0.56852749456794249</c:v>
                </c:pt>
                <c:pt idx="7713">
                  <c:v>0.56844392445261582</c:v>
                </c:pt>
                <c:pt idx="7714">
                  <c:v>0.56836035433728904</c:v>
                </c:pt>
                <c:pt idx="7715">
                  <c:v>0.56836035433728904</c:v>
                </c:pt>
                <c:pt idx="7716">
                  <c:v>0.56836035433728904</c:v>
                </c:pt>
                <c:pt idx="7717">
                  <c:v>0.56827678422196226</c:v>
                </c:pt>
                <c:pt idx="7718">
                  <c:v>0.56827678422196226</c:v>
                </c:pt>
                <c:pt idx="7719">
                  <c:v>0.56827678422196226</c:v>
                </c:pt>
                <c:pt idx="7720">
                  <c:v>0.56819321410663548</c:v>
                </c:pt>
                <c:pt idx="7721">
                  <c:v>0.56819321410663548</c:v>
                </c:pt>
                <c:pt idx="7722">
                  <c:v>0.56819321410663548</c:v>
                </c:pt>
                <c:pt idx="7723">
                  <c:v>0.5681096439913087</c:v>
                </c:pt>
                <c:pt idx="7724">
                  <c:v>0.56802607387598192</c:v>
                </c:pt>
                <c:pt idx="7725">
                  <c:v>0.56794250376065514</c:v>
                </c:pt>
                <c:pt idx="7726">
                  <c:v>0.56785893364532836</c:v>
                </c:pt>
                <c:pt idx="7727">
                  <c:v>0.56777536353000169</c:v>
                </c:pt>
                <c:pt idx="7728">
                  <c:v>0.56769179341467491</c:v>
                </c:pt>
                <c:pt idx="7729">
                  <c:v>0.56769179341467491</c:v>
                </c:pt>
                <c:pt idx="7730">
                  <c:v>0.56760822329934824</c:v>
                </c:pt>
                <c:pt idx="7731">
                  <c:v>0.56752465318402145</c:v>
                </c:pt>
                <c:pt idx="7732">
                  <c:v>0.56744108306869467</c:v>
                </c:pt>
                <c:pt idx="7733">
                  <c:v>0.56735751295336789</c:v>
                </c:pt>
                <c:pt idx="7734">
                  <c:v>0.56727394283804111</c:v>
                </c:pt>
                <c:pt idx="7735">
                  <c:v>0.56719037272271433</c:v>
                </c:pt>
                <c:pt idx="7736">
                  <c:v>0.56719037272271433</c:v>
                </c:pt>
                <c:pt idx="7737">
                  <c:v>0.56719037272271433</c:v>
                </c:pt>
                <c:pt idx="7738">
                  <c:v>0.56710680260738755</c:v>
                </c:pt>
                <c:pt idx="7739">
                  <c:v>0.56710680260738755</c:v>
                </c:pt>
                <c:pt idx="7740">
                  <c:v>0.56710680260738755</c:v>
                </c:pt>
                <c:pt idx="7741">
                  <c:v>0.56702323249206077</c:v>
                </c:pt>
                <c:pt idx="7742">
                  <c:v>0.5669396623767341</c:v>
                </c:pt>
                <c:pt idx="7743">
                  <c:v>0.5669396623767341</c:v>
                </c:pt>
                <c:pt idx="7744">
                  <c:v>0.56685609226140732</c:v>
                </c:pt>
                <c:pt idx="7745">
                  <c:v>0.56685609226140732</c:v>
                </c:pt>
                <c:pt idx="7746">
                  <c:v>0.56677252214608054</c:v>
                </c:pt>
                <c:pt idx="7747">
                  <c:v>0.56668895203075387</c:v>
                </c:pt>
                <c:pt idx="7748">
                  <c:v>0.56660538191542709</c:v>
                </c:pt>
                <c:pt idx="7749">
                  <c:v>0.56652181180010031</c:v>
                </c:pt>
                <c:pt idx="7750">
                  <c:v>0.56652181180010031</c:v>
                </c:pt>
                <c:pt idx="7751">
                  <c:v>0.56652181180010031</c:v>
                </c:pt>
                <c:pt idx="7752">
                  <c:v>0.56643824168477352</c:v>
                </c:pt>
                <c:pt idx="7753">
                  <c:v>0.56635467156944674</c:v>
                </c:pt>
                <c:pt idx="7754">
                  <c:v>0.56635467156944674</c:v>
                </c:pt>
                <c:pt idx="7755">
                  <c:v>0.56627110145411996</c:v>
                </c:pt>
                <c:pt idx="7756">
                  <c:v>0.56627110145411996</c:v>
                </c:pt>
                <c:pt idx="7757">
                  <c:v>0.56627110145411996</c:v>
                </c:pt>
                <c:pt idx="7758">
                  <c:v>0.56627110145411996</c:v>
                </c:pt>
                <c:pt idx="7759">
                  <c:v>0.56618753133879318</c:v>
                </c:pt>
                <c:pt idx="7760">
                  <c:v>0.56618753133879318</c:v>
                </c:pt>
                <c:pt idx="7761">
                  <c:v>0.56610396122346651</c:v>
                </c:pt>
                <c:pt idx="7762">
                  <c:v>0.56610396122346651</c:v>
                </c:pt>
                <c:pt idx="7763">
                  <c:v>0.56610396122346651</c:v>
                </c:pt>
                <c:pt idx="7764">
                  <c:v>0.56602039110813973</c:v>
                </c:pt>
                <c:pt idx="7765">
                  <c:v>0.56602039110813973</c:v>
                </c:pt>
                <c:pt idx="7766">
                  <c:v>0.56602039110813973</c:v>
                </c:pt>
                <c:pt idx="7767">
                  <c:v>0.56593682099281295</c:v>
                </c:pt>
                <c:pt idx="7768">
                  <c:v>0.56593682099281295</c:v>
                </c:pt>
                <c:pt idx="7769">
                  <c:v>0.56593682099281295</c:v>
                </c:pt>
                <c:pt idx="7770">
                  <c:v>0.56585325087748628</c:v>
                </c:pt>
                <c:pt idx="7771">
                  <c:v>0.5657696807621595</c:v>
                </c:pt>
                <c:pt idx="7772">
                  <c:v>0.56568611064683272</c:v>
                </c:pt>
                <c:pt idx="7773">
                  <c:v>0.56568611064683272</c:v>
                </c:pt>
                <c:pt idx="7774">
                  <c:v>0.56568611064683272</c:v>
                </c:pt>
                <c:pt idx="7775">
                  <c:v>0.56568611064683272</c:v>
                </c:pt>
                <c:pt idx="7776">
                  <c:v>0.56560254053150594</c:v>
                </c:pt>
                <c:pt idx="7777">
                  <c:v>0.56560254053150594</c:v>
                </c:pt>
                <c:pt idx="7778">
                  <c:v>0.56560254053150594</c:v>
                </c:pt>
                <c:pt idx="7779">
                  <c:v>0.56551897041617916</c:v>
                </c:pt>
                <c:pt idx="7780">
                  <c:v>0.56543540030085238</c:v>
                </c:pt>
                <c:pt idx="7781">
                  <c:v>0.56535183018552559</c:v>
                </c:pt>
                <c:pt idx="7782">
                  <c:v>0.56526826007019892</c:v>
                </c:pt>
                <c:pt idx="7783">
                  <c:v>0.56518468995487214</c:v>
                </c:pt>
                <c:pt idx="7784">
                  <c:v>0.56510111983954536</c:v>
                </c:pt>
                <c:pt idx="7785">
                  <c:v>0.56510111983954536</c:v>
                </c:pt>
                <c:pt idx="7786">
                  <c:v>0.56510111983954536</c:v>
                </c:pt>
                <c:pt idx="7787">
                  <c:v>0.56510111983954536</c:v>
                </c:pt>
                <c:pt idx="7788">
                  <c:v>0.56501754972421869</c:v>
                </c:pt>
                <c:pt idx="7789">
                  <c:v>0.56493397960889191</c:v>
                </c:pt>
                <c:pt idx="7790">
                  <c:v>0.56493397960889191</c:v>
                </c:pt>
                <c:pt idx="7791">
                  <c:v>0.56485040949356513</c:v>
                </c:pt>
                <c:pt idx="7792">
                  <c:v>0.56476683937823835</c:v>
                </c:pt>
                <c:pt idx="7793">
                  <c:v>0.56468326926291157</c:v>
                </c:pt>
                <c:pt idx="7794">
                  <c:v>0.56459969914758479</c:v>
                </c:pt>
                <c:pt idx="7795">
                  <c:v>0.56459969914758479</c:v>
                </c:pt>
                <c:pt idx="7796">
                  <c:v>0.56459969914758479</c:v>
                </c:pt>
                <c:pt idx="7797">
                  <c:v>0.56451612903225801</c:v>
                </c:pt>
                <c:pt idx="7798">
                  <c:v>0.56443255891693123</c:v>
                </c:pt>
                <c:pt idx="7799">
                  <c:v>0.56443255891693123</c:v>
                </c:pt>
                <c:pt idx="7800">
                  <c:v>0.56443255891693123</c:v>
                </c:pt>
                <c:pt idx="7801">
                  <c:v>0.56443255891693123</c:v>
                </c:pt>
                <c:pt idx="7802">
                  <c:v>0.56443255891693123</c:v>
                </c:pt>
                <c:pt idx="7803">
                  <c:v>0.56443255891693123</c:v>
                </c:pt>
                <c:pt idx="7804">
                  <c:v>0.56434898880160456</c:v>
                </c:pt>
                <c:pt idx="7805">
                  <c:v>0.56426541868627778</c:v>
                </c:pt>
                <c:pt idx="7806">
                  <c:v>0.56418184857095111</c:v>
                </c:pt>
                <c:pt idx="7807">
                  <c:v>0.56418184857095111</c:v>
                </c:pt>
                <c:pt idx="7808">
                  <c:v>0.56418184857095111</c:v>
                </c:pt>
                <c:pt idx="7809">
                  <c:v>0.56409827845562432</c:v>
                </c:pt>
                <c:pt idx="7810">
                  <c:v>0.56401470834029754</c:v>
                </c:pt>
                <c:pt idx="7811">
                  <c:v>0.56393113822497076</c:v>
                </c:pt>
                <c:pt idx="7812">
                  <c:v>0.56384756810964398</c:v>
                </c:pt>
                <c:pt idx="7813">
                  <c:v>0.5637639979943172</c:v>
                </c:pt>
                <c:pt idx="7814">
                  <c:v>0.5637639979943172</c:v>
                </c:pt>
                <c:pt idx="7815">
                  <c:v>0.56368042787899042</c:v>
                </c:pt>
                <c:pt idx="7816">
                  <c:v>0.56359685776366364</c:v>
                </c:pt>
                <c:pt idx="7817">
                  <c:v>0.56359685776366364</c:v>
                </c:pt>
                <c:pt idx="7818">
                  <c:v>0.56351328764833697</c:v>
                </c:pt>
                <c:pt idx="7819">
                  <c:v>0.56351328764833697</c:v>
                </c:pt>
                <c:pt idx="7820">
                  <c:v>0.56351328764833697</c:v>
                </c:pt>
                <c:pt idx="7821">
                  <c:v>0.56342971753301019</c:v>
                </c:pt>
                <c:pt idx="7822">
                  <c:v>0.56334614741768352</c:v>
                </c:pt>
                <c:pt idx="7823">
                  <c:v>0.56326257730235674</c:v>
                </c:pt>
                <c:pt idx="7824">
                  <c:v>0.56326257730235674</c:v>
                </c:pt>
                <c:pt idx="7825">
                  <c:v>0.56317900718702996</c:v>
                </c:pt>
                <c:pt idx="7826">
                  <c:v>0.56317900718702996</c:v>
                </c:pt>
                <c:pt idx="7827">
                  <c:v>0.56317900718702996</c:v>
                </c:pt>
                <c:pt idx="7828">
                  <c:v>0.56317900718702996</c:v>
                </c:pt>
                <c:pt idx="7829">
                  <c:v>0.56309543707170318</c:v>
                </c:pt>
                <c:pt idx="7830">
                  <c:v>0.56309543707170318</c:v>
                </c:pt>
                <c:pt idx="7831">
                  <c:v>0.56309543707170318</c:v>
                </c:pt>
                <c:pt idx="7832">
                  <c:v>0.56309543707170318</c:v>
                </c:pt>
                <c:pt idx="7833">
                  <c:v>0.56301186695637639</c:v>
                </c:pt>
                <c:pt idx="7834">
                  <c:v>0.56292829684104961</c:v>
                </c:pt>
                <c:pt idx="7835">
                  <c:v>0.56284472672572283</c:v>
                </c:pt>
                <c:pt idx="7836">
                  <c:v>0.56284472672572283</c:v>
                </c:pt>
                <c:pt idx="7837">
                  <c:v>0.56276115661039605</c:v>
                </c:pt>
                <c:pt idx="7838">
                  <c:v>0.56267758649506938</c:v>
                </c:pt>
                <c:pt idx="7839">
                  <c:v>0.5625940163797426</c:v>
                </c:pt>
                <c:pt idx="7840">
                  <c:v>0.56251044626441582</c:v>
                </c:pt>
                <c:pt idx="7841">
                  <c:v>0.56251044626441582</c:v>
                </c:pt>
                <c:pt idx="7842">
                  <c:v>0.56251044626441582</c:v>
                </c:pt>
                <c:pt idx="7843">
                  <c:v>0.56242687614908915</c:v>
                </c:pt>
                <c:pt idx="7844">
                  <c:v>0.56242687614908915</c:v>
                </c:pt>
                <c:pt idx="7845">
                  <c:v>0.56242687614908915</c:v>
                </c:pt>
                <c:pt idx="7846">
                  <c:v>0.56234330603376237</c:v>
                </c:pt>
                <c:pt idx="7847">
                  <c:v>0.56225973591843559</c:v>
                </c:pt>
                <c:pt idx="7848">
                  <c:v>0.56225973591843559</c:v>
                </c:pt>
                <c:pt idx="7849">
                  <c:v>0.56217616580310881</c:v>
                </c:pt>
                <c:pt idx="7850">
                  <c:v>0.56217616580310881</c:v>
                </c:pt>
                <c:pt idx="7851">
                  <c:v>0.56217616580310881</c:v>
                </c:pt>
                <c:pt idx="7852">
                  <c:v>0.56217616580310881</c:v>
                </c:pt>
                <c:pt idx="7853">
                  <c:v>0.56209259568778203</c:v>
                </c:pt>
                <c:pt idx="7854">
                  <c:v>0.56200902557245525</c:v>
                </c:pt>
                <c:pt idx="7855">
                  <c:v>0.56200902557245525</c:v>
                </c:pt>
                <c:pt idx="7856">
                  <c:v>0.56192545545712846</c:v>
                </c:pt>
                <c:pt idx="7857">
                  <c:v>0.56192545545712846</c:v>
                </c:pt>
                <c:pt idx="7858">
                  <c:v>0.56184188534180179</c:v>
                </c:pt>
                <c:pt idx="7859">
                  <c:v>0.56175831522647501</c:v>
                </c:pt>
                <c:pt idx="7860">
                  <c:v>0.56175831522647501</c:v>
                </c:pt>
                <c:pt idx="7861">
                  <c:v>0.56167474511114823</c:v>
                </c:pt>
                <c:pt idx="7862">
                  <c:v>0.56159117499582156</c:v>
                </c:pt>
                <c:pt idx="7863">
                  <c:v>0.56159117499582156</c:v>
                </c:pt>
                <c:pt idx="7864">
                  <c:v>0.56150760488049478</c:v>
                </c:pt>
                <c:pt idx="7865">
                  <c:v>0.56150760488049478</c:v>
                </c:pt>
                <c:pt idx="7866">
                  <c:v>0.56150760488049478</c:v>
                </c:pt>
                <c:pt idx="7867">
                  <c:v>0.561424034765168</c:v>
                </c:pt>
                <c:pt idx="7868">
                  <c:v>0.561424034765168</c:v>
                </c:pt>
                <c:pt idx="7869">
                  <c:v>0.561424034765168</c:v>
                </c:pt>
                <c:pt idx="7870">
                  <c:v>0.56134046464984122</c:v>
                </c:pt>
                <c:pt idx="7871">
                  <c:v>0.56134046464984122</c:v>
                </c:pt>
                <c:pt idx="7872">
                  <c:v>0.56125689453451444</c:v>
                </c:pt>
                <c:pt idx="7873">
                  <c:v>0.56117332441918766</c:v>
                </c:pt>
                <c:pt idx="7874">
                  <c:v>0.56108975430386088</c:v>
                </c:pt>
                <c:pt idx="7875">
                  <c:v>0.56100618418853421</c:v>
                </c:pt>
                <c:pt idx="7876">
                  <c:v>0.56100618418853421</c:v>
                </c:pt>
                <c:pt idx="7877">
                  <c:v>0.56092261407320743</c:v>
                </c:pt>
                <c:pt idx="7878">
                  <c:v>0.56083904395788065</c:v>
                </c:pt>
                <c:pt idx="7879">
                  <c:v>0.56083904395788065</c:v>
                </c:pt>
                <c:pt idx="7880">
                  <c:v>0.56075547384255398</c:v>
                </c:pt>
                <c:pt idx="7881">
                  <c:v>0.56075547384255398</c:v>
                </c:pt>
                <c:pt idx="7882">
                  <c:v>0.56075547384255398</c:v>
                </c:pt>
                <c:pt idx="7883">
                  <c:v>0.56067190372722719</c:v>
                </c:pt>
                <c:pt idx="7884">
                  <c:v>0.56058833361190041</c:v>
                </c:pt>
                <c:pt idx="7885">
                  <c:v>0.56058833361190041</c:v>
                </c:pt>
                <c:pt idx="7886">
                  <c:v>0.56058833361190041</c:v>
                </c:pt>
                <c:pt idx="7887">
                  <c:v>0.56058833361190041</c:v>
                </c:pt>
                <c:pt idx="7888">
                  <c:v>0.56058833361190041</c:v>
                </c:pt>
                <c:pt idx="7889">
                  <c:v>0.56050476349657363</c:v>
                </c:pt>
                <c:pt idx="7890">
                  <c:v>0.56042119338124685</c:v>
                </c:pt>
                <c:pt idx="7891">
                  <c:v>0.56033762326592007</c:v>
                </c:pt>
                <c:pt idx="7892">
                  <c:v>0.56025405315059329</c:v>
                </c:pt>
                <c:pt idx="7893">
                  <c:v>0.56017048303526651</c:v>
                </c:pt>
                <c:pt idx="7894">
                  <c:v>0.56017048303526651</c:v>
                </c:pt>
                <c:pt idx="7895">
                  <c:v>0.56008691291993984</c:v>
                </c:pt>
                <c:pt idx="7896">
                  <c:v>0.56000334280461306</c:v>
                </c:pt>
                <c:pt idx="7897">
                  <c:v>0.55991977268928639</c:v>
                </c:pt>
                <c:pt idx="7898">
                  <c:v>0.55983620257395961</c:v>
                </c:pt>
                <c:pt idx="7899">
                  <c:v>0.55983620257395961</c:v>
                </c:pt>
                <c:pt idx="7900">
                  <c:v>0.55975263245863283</c:v>
                </c:pt>
                <c:pt idx="7901">
                  <c:v>0.55975263245863283</c:v>
                </c:pt>
                <c:pt idx="7902">
                  <c:v>0.55966906234330605</c:v>
                </c:pt>
                <c:pt idx="7903">
                  <c:v>0.55966906234330605</c:v>
                </c:pt>
                <c:pt idx="7904">
                  <c:v>0.55966906234330605</c:v>
                </c:pt>
                <c:pt idx="7905">
                  <c:v>0.55958549222797926</c:v>
                </c:pt>
                <c:pt idx="7906">
                  <c:v>0.55958549222797926</c:v>
                </c:pt>
                <c:pt idx="7907">
                  <c:v>0.55958549222797926</c:v>
                </c:pt>
                <c:pt idx="7908">
                  <c:v>0.55950192211265248</c:v>
                </c:pt>
                <c:pt idx="7909">
                  <c:v>0.55950192211265248</c:v>
                </c:pt>
                <c:pt idx="7910">
                  <c:v>0.5594183519973257</c:v>
                </c:pt>
                <c:pt idx="7911">
                  <c:v>0.55933478188199892</c:v>
                </c:pt>
                <c:pt idx="7912">
                  <c:v>0.55925121176667225</c:v>
                </c:pt>
                <c:pt idx="7913">
                  <c:v>0.55925121176667225</c:v>
                </c:pt>
                <c:pt idx="7914">
                  <c:v>0.55925121176667225</c:v>
                </c:pt>
                <c:pt idx="7915">
                  <c:v>0.55916764165134547</c:v>
                </c:pt>
                <c:pt idx="7916">
                  <c:v>0.55916764165134547</c:v>
                </c:pt>
                <c:pt idx="7917">
                  <c:v>0.5590840715360188</c:v>
                </c:pt>
                <c:pt idx="7918">
                  <c:v>0.55900050142069202</c:v>
                </c:pt>
                <c:pt idx="7919">
                  <c:v>0.55900050142069202</c:v>
                </c:pt>
                <c:pt idx="7920">
                  <c:v>0.55900050142069202</c:v>
                </c:pt>
                <c:pt idx="7921">
                  <c:v>0.55900050142069202</c:v>
                </c:pt>
                <c:pt idx="7922">
                  <c:v>0.55891693130536524</c:v>
                </c:pt>
                <c:pt idx="7923">
                  <c:v>0.55891693130536524</c:v>
                </c:pt>
                <c:pt idx="7924">
                  <c:v>0.55883336119003846</c:v>
                </c:pt>
                <c:pt idx="7925">
                  <c:v>0.55874979107471168</c:v>
                </c:pt>
                <c:pt idx="7926">
                  <c:v>0.55874979107471168</c:v>
                </c:pt>
                <c:pt idx="7927">
                  <c:v>0.5586662209593849</c:v>
                </c:pt>
                <c:pt idx="7928">
                  <c:v>0.5586662209593849</c:v>
                </c:pt>
                <c:pt idx="7929">
                  <c:v>0.55858265084405812</c:v>
                </c:pt>
                <c:pt idx="7930">
                  <c:v>0.55858265084405812</c:v>
                </c:pt>
                <c:pt idx="7931">
                  <c:v>0.55849908072873133</c:v>
                </c:pt>
                <c:pt idx="7932">
                  <c:v>0.55849908072873133</c:v>
                </c:pt>
                <c:pt idx="7933">
                  <c:v>0.55849908072873133</c:v>
                </c:pt>
                <c:pt idx="7934">
                  <c:v>0.55849908072873133</c:v>
                </c:pt>
                <c:pt idx="7935">
                  <c:v>0.55849908072873133</c:v>
                </c:pt>
                <c:pt idx="7936">
                  <c:v>0.55841551061340466</c:v>
                </c:pt>
                <c:pt idx="7937">
                  <c:v>0.55833194049807788</c:v>
                </c:pt>
                <c:pt idx="7938">
                  <c:v>0.55833194049807788</c:v>
                </c:pt>
                <c:pt idx="7939">
                  <c:v>0.55833194049807788</c:v>
                </c:pt>
                <c:pt idx="7940">
                  <c:v>0.55833194049807788</c:v>
                </c:pt>
                <c:pt idx="7941">
                  <c:v>0.5582483703827511</c:v>
                </c:pt>
                <c:pt idx="7942">
                  <c:v>0.55816480026742443</c:v>
                </c:pt>
                <c:pt idx="7943">
                  <c:v>0.55808123015209765</c:v>
                </c:pt>
                <c:pt idx="7944">
                  <c:v>0.55799766003677087</c:v>
                </c:pt>
                <c:pt idx="7945">
                  <c:v>0.55791408992144409</c:v>
                </c:pt>
                <c:pt idx="7946">
                  <c:v>0.55783051980611731</c:v>
                </c:pt>
                <c:pt idx="7947">
                  <c:v>0.55783051980611731</c:v>
                </c:pt>
                <c:pt idx="7948">
                  <c:v>0.55774694969079053</c:v>
                </c:pt>
                <c:pt idx="7949">
                  <c:v>0.55766337957546375</c:v>
                </c:pt>
                <c:pt idx="7950">
                  <c:v>0.55757980946013708</c:v>
                </c:pt>
                <c:pt idx="7951">
                  <c:v>0.55757980946013708</c:v>
                </c:pt>
                <c:pt idx="7952">
                  <c:v>0.55757980946013708</c:v>
                </c:pt>
                <c:pt idx="7953">
                  <c:v>0.5574962393448103</c:v>
                </c:pt>
                <c:pt idx="7954">
                  <c:v>0.55741266922948352</c:v>
                </c:pt>
                <c:pt idx="7955">
                  <c:v>0.55741266922948352</c:v>
                </c:pt>
                <c:pt idx="7956">
                  <c:v>0.55732909911415685</c:v>
                </c:pt>
                <c:pt idx="7957">
                  <c:v>0.55724552899883006</c:v>
                </c:pt>
                <c:pt idx="7958">
                  <c:v>0.55716195888350328</c:v>
                </c:pt>
                <c:pt idx="7959">
                  <c:v>0.5570783887681765</c:v>
                </c:pt>
                <c:pt idx="7960">
                  <c:v>0.5570783887681765</c:v>
                </c:pt>
                <c:pt idx="7961">
                  <c:v>0.55699481865284972</c:v>
                </c:pt>
                <c:pt idx="7962">
                  <c:v>0.55699481865284972</c:v>
                </c:pt>
                <c:pt idx="7963">
                  <c:v>0.55691124853752294</c:v>
                </c:pt>
                <c:pt idx="7964">
                  <c:v>0.55682767842219616</c:v>
                </c:pt>
                <c:pt idx="7965">
                  <c:v>0.55674410830686949</c:v>
                </c:pt>
                <c:pt idx="7966">
                  <c:v>0.55666053819154271</c:v>
                </c:pt>
                <c:pt idx="7967">
                  <c:v>0.55657696807621593</c:v>
                </c:pt>
                <c:pt idx="7968">
                  <c:v>0.55649339796088926</c:v>
                </c:pt>
                <c:pt idx="7969">
                  <c:v>0.55649339796088926</c:v>
                </c:pt>
                <c:pt idx="7970">
                  <c:v>0.55649339796088926</c:v>
                </c:pt>
                <c:pt idx="7971">
                  <c:v>0.55649339796088926</c:v>
                </c:pt>
                <c:pt idx="7972">
                  <c:v>0.55649339796088926</c:v>
                </c:pt>
                <c:pt idx="7973">
                  <c:v>0.55640982784556248</c:v>
                </c:pt>
                <c:pt idx="7974">
                  <c:v>0.55640982784556248</c:v>
                </c:pt>
                <c:pt idx="7975">
                  <c:v>0.55640982784556248</c:v>
                </c:pt>
                <c:pt idx="7976">
                  <c:v>0.5563262577302357</c:v>
                </c:pt>
                <c:pt idx="7977">
                  <c:v>0.5563262577302357</c:v>
                </c:pt>
                <c:pt idx="7978">
                  <c:v>0.55624268761490891</c:v>
                </c:pt>
                <c:pt idx="7979">
                  <c:v>0.55624268761490891</c:v>
                </c:pt>
                <c:pt idx="7980">
                  <c:v>0.55615911749958213</c:v>
                </c:pt>
                <c:pt idx="7981">
                  <c:v>0.55607554738425535</c:v>
                </c:pt>
                <c:pt idx="7982">
                  <c:v>0.55607554738425535</c:v>
                </c:pt>
                <c:pt idx="7983">
                  <c:v>0.55599197726892857</c:v>
                </c:pt>
                <c:pt idx="7984">
                  <c:v>0.55590840715360179</c:v>
                </c:pt>
                <c:pt idx="7985">
                  <c:v>0.55590840715360179</c:v>
                </c:pt>
                <c:pt idx="7986">
                  <c:v>0.55590840715360179</c:v>
                </c:pt>
                <c:pt idx="7987">
                  <c:v>0.55582483703827512</c:v>
                </c:pt>
                <c:pt idx="7988">
                  <c:v>0.55582483703827512</c:v>
                </c:pt>
                <c:pt idx="7989">
                  <c:v>0.55582483703827512</c:v>
                </c:pt>
                <c:pt idx="7990">
                  <c:v>0.55574126692294834</c:v>
                </c:pt>
                <c:pt idx="7991">
                  <c:v>0.55574126692294834</c:v>
                </c:pt>
                <c:pt idx="7992">
                  <c:v>0.55565769680762167</c:v>
                </c:pt>
                <c:pt idx="7993">
                  <c:v>0.55565769680762167</c:v>
                </c:pt>
                <c:pt idx="7994">
                  <c:v>0.55557412669229489</c:v>
                </c:pt>
                <c:pt idx="7995">
                  <c:v>0.55549055657696811</c:v>
                </c:pt>
                <c:pt idx="7996">
                  <c:v>0.55549055657696811</c:v>
                </c:pt>
                <c:pt idx="7997">
                  <c:v>0.55549055657696811</c:v>
                </c:pt>
                <c:pt idx="7998">
                  <c:v>0.55540698646164133</c:v>
                </c:pt>
                <c:pt idx="7999">
                  <c:v>0.55532341634631455</c:v>
                </c:pt>
                <c:pt idx="8000">
                  <c:v>0.55532341634631455</c:v>
                </c:pt>
                <c:pt idx="8001">
                  <c:v>0.55532341634631455</c:v>
                </c:pt>
                <c:pt idx="8002">
                  <c:v>0.55523984623098777</c:v>
                </c:pt>
                <c:pt idx="8003">
                  <c:v>0.55515627611566098</c:v>
                </c:pt>
                <c:pt idx="8004">
                  <c:v>0.55515627611566098</c:v>
                </c:pt>
                <c:pt idx="8005">
                  <c:v>0.5550727060003342</c:v>
                </c:pt>
                <c:pt idx="8006">
                  <c:v>0.55498913588500753</c:v>
                </c:pt>
                <c:pt idx="8007">
                  <c:v>0.55490556576968075</c:v>
                </c:pt>
                <c:pt idx="8008">
                  <c:v>0.55482199565435408</c:v>
                </c:pt>
                <c:pt idx="8009">
                  <c:v>0.5547384255390273</c:v>
                </c:pt>
                <c:pt idx="8010">
                  <c:v>0.55465485542370052</c:v>
                </c:pt>
                <c:pt idx="8011">
                  <c:v>0.55457128530837374</c:v>
                </c:pt>
                <c:pt idx="8012">
                  <c:v>0.55448771519304696</c:v>
                </c:pt>
                <c:pt idx="8013">
                  <c:v>0.55448771519304696</c:v>
                </c:pt>
                <c:pt idx="8014">
                  <c:v>0.55440414507772018</c:v>
                </c:pt>
                <c:pt idx="8015">
                  <c:v>0.5543205749623934</c:v>
                </c:pt>
                <c:pt idx="8016">
                  <c:v>0.5543205749623934</c:v>
                </c:pt>
                <c:pt idx="8017">
                  <c:v>0.5543205749623934</c:v>
                </c:pt>
                <c:pt idx="8018">
                  <c:v>0.5543205749623934</c:v>
                </c:pt>
                <c:pt idx="8019">
                  <c:v>0.5543205749623934</c:v>
                </c:pt>
                <c:pt idx="8020">
                  <c:v>0.55423700484706662</c:v>
                </c:pt>
                <c:pt idx="8021">
                  <c:v>0.55415343473173995</c:v>
                </c:pt>
                <c:pt idx="8022">
                  <c:v>0.55415343473173995</c:v>
                </c:pt>
                <c:pt idx="8023">
                  <c:v>0.55406986461641317</c:v>
                </c:pt>
                <c:pt idx="8024">
                  <c:v>0.55398629450108638</c:v>
                </c:pt>
                <c:pt idx="8025">
                  <c:v>0.55390272438575971</c:v>
                </c:pt>
                <c:pt idx="8026">
                  <c:v>0.55390272438575971</c:v>
                </c:pt>
                <c:pt idx="8027">
                  <c:v>0.55390272438575971</c:v>
                </c:pt>
                <c:pt idx="8028">
                  <c:v>0.55390272438575971</c:v>
                </c:pt>
                <c:pt idx="8029">
                  <c:v>0.55381915427043293</c:v>
                </c:pt>
                <c:pt idx="8030">
                  <c:v>0.55381915427043293</c:v>
                </c:pt>
                <c:pt idx="8031">
                  <c:v>0.55381915427043293</c:v>
                </c:pt>
                <c:pt idx="8032">
                  <c:v>0.55373558415510615</c:v>
                </c:pt>
                <c:pt idx="8033">
                  <c:v>0.55373558415510615</c:v>
                </c:pt>
                <c:pt idx="8034">
                  <c:v>0.55373558415510615</c:v>
                </c:pt>
                <c:pt idx="8035">
                  <c:v>0.55365201403977937</c:v>
                </c:pt>
                <c:pt idx="8036">
                  <c:v>0.55356844392445259</c:v>
                </c:pt>
                <c:pt idx="8037">
                  <c:v>0.55348487380912581</c:v>
                </c:pt>
                <c:pt idx="8038">
                  <c:v>0.55340130369379903</c:v>
                </c:pt>
                <c:pt idx="8039">
                  <c:v>0.55331773357847236</c:v>
                </c:pt>
                <c:pt idx="8040">
                  <c:v>0.55323416346314558</c:v>
                </c:pt>
                <c:pt idx="8041">
                  <c:v>0.55323416346314558</c:v>
                </c:pt>
                <c:pt idx="8042">
                  <c:v>0.5531505933478188</c:v>
                </c:pt>
                <c:pt idx="8043">
                  <c:v>0.55306702323249213</c:v>
                </c:pt>
                <c:pt idx="8044">
                  <c:v>0.55298345311716535</c:v>
                </c:pt>
                <c:pt idx="8045">
                  <c:v>0.55289988300183857</c:v>
                </c:pt>
                <c:pt idx="8046">
                  <c:v>0.55281631288651178</c:v>
                </c:pt>
                <c:pt idx="8047">
                  <c:v>0.552732742771185</c:v>
                </c:pt>
                <c:pt idx="8048">
                  <c:v>0.552732742771185</c:v>
                </c:pt>
                <c:pt idx="8049">
                  <c:v>0.55264917265585822</c:v>
                </c:pt>
                <c:pt idx="8050">
                  <c:v>0.55256560254053144</c:v>
                </c:pt>
                <c:pt idx="8051">
                  <c:v>0.55248203242520477</c:v>
                </c:pt>
                <c:pt idx="8052">
                  <c:v>0.55248203242520477</c:v>
                </c:pt>
                <c:pt idx="8053">
                  <c:v>0.55239846230987799</c:v>
                </c:pt>
                <c:pt idx="8054">
                  <c:v>0.55239846230987799</c:v>
                </c:pt>
                <c:pt idx="8055">
                  <c:v>0.55239846230987799</c:v>
                </c:pt>
                <c:pt idx="8056">
                  <c:v>0.55231489219455121</c:v>
                </c:pt>
                <c:pt idx="8057">
                  <c:v>0.55231489219455121</c:v>
                </c:pt>
                <c:pt idx="8058">
                  <c:v>0.55231489219455121</c:v>
                </c:pt>
                <c:pt idx="8059">
                  <c:v>0.55223132207922454</c:v>
                </c:pt>
                <c:pt idx="8060">
                  <c:v>0.55214775196389776</c:v>
                </c:pt>
                <c:pt idx="8061">
                  <c:v>0.55206418184857098</c:v>
                </c:pt>
                <c:pt idx="8062">
                  <c:v>0.5519806117332442</c:v>
                </c:pt>
                <c:pt idx="8063">
                  <c:v>0.5519806117332442</c:v>
                </c:pt>
                <c:pt idx="8064">
                  <c:v>0.5519806117332442</c:v>
                </c:pt>
                <c:pt idx="8065">
                  <c:v>0.5519806117332442</c:v>
                </c:pt>
                <c:pt idx="8066">
                  <c:v>0.5519806117332442</c:v>
                </c:pt>
                <c:pt idx="8067">
                  <c:v>0.55189704161791742</c:v>
                </c:pt>
                <c:pt idx="8068">
                  <c:v>0.55181347150259064</c:v>
                </c:pt>
                <c:pt idx="8069">
                  <c:v>0.55181347150259064</c:v>
                </c:pt>
                <c:pt idx="8070">
                  <c:v>0.55181347150259064</c:v>
                </c:pt>
                <c:pt idx="8071">
                  <c:v>0.55172990138726385</c:v>
                </c:pt>
                <c:pt idx="8072">
                  <c:v>0.55164633127193707</c:v>
                </c:pt>
                <c:pt idx="8073">
                  <c:v>0.55164633127193707</c:v>
                </c:pt>
                <c:pt idx="8074">
                  <c:v>0.55164633127193707</c:v>
                </c:pt>
                <c:pt idx="8075">
                  <c:v>0.55164633127193707</c:v>
                </c:pt>
                <c:pt idx="8076">
                  <c:v>0.5515627611566104</c:v>
                </c:pt>
                <c:pt idx="8077">
                  <c:v>0.5515627611566104</c:v>
                </c:pt>
                <c:pt idx="8078">
                  <c:v>0.5515627611566104</c:v>
                </c:pt>
                <c:pt idx="8079">
                  <c:v>0.5515627611566104</c:v>
                </c:pt>
                <c:pt idx="8080">
                  <c:v>0.55147919104128362</c:v>
                </c:pt>
                <c:pt idx="8081">
                  <c:v>0.55147919104128362</c:v>
                </c:pt>
                <c:pt idx="8082">
                  <c:v>0.55139562092595695</c:v>
                </c:pt>
                <c:pt idx="8083">
                  <c:v>0.55131205081063017</c:v>
                </c:pt>
                <c:pt idx="8084">
                  <c:v>0.55122848069530339</c:v>
                </c:pt>
                <c:pt idx="8085">
                  <c:v>0.55114491057997661</c:v>
                </c:pt>
                <c:pt idx="8086">
                  <c:v>0.55106134046464983</c:v>
                </c:pt>
                <c:pt idx="8087">
                  <c:v>0.55106134046464983</c:v>
                </c:pt>
                <c:pt idx="8088">
                  <c:v>0.55097777034932305</c:v>
                </c:pt>
                <c:pt idx="8089">
                  <c:v>0.55089420023399627</c:v>
                </c:pt>
                <c:pt idx="8090">
                  <c:v>0.55081063011866949</c:v>
                </c:pt>
                <c:pt idx="8091">
                  <c:v>0.55072706000334282</c:v>
                </c:pt>
                <c:pt idx="8092">
                  <c:v>0.55072706000334282</c:v>
                </c:pt>
                <c:pt idx="8093">
                  <c:v>0.55072706000334282</c:v>
                </c:pt>
                <c:pt idx="8094">
                  <c:v>0.55072706000334282</c:v>
                </c:pt>
                <c:pt idx="8095">
                  <c:v>0.55072706000334282</c:v>
                </c:pt>
                <c:pt idx="8096">
                  <c:v>0.55072706000334282</c:v>
                </c:pt>
                <c:pt idx="8097">
                  <c:v>0.55072706000334282</c:v>
                </c:pt>
                <c:pt idx="8098">
                  <c:v>0.55072706000334282</c:v>
                </c:pt>
                <c:pt idx="8099">
                  <c:v>0.55072706000334282</c:v>
                </c:pt>
                <c:pt idx="8100">
                  <c:v>0.55064348988801604</c:v>
                </c:pt>
                <c:pt idx="8101">
                  <c:v>0.55064348988801604</c:v>
                </c:pt>
                <c:pt idx="8102">
                  <c:v>0.55055991977268937</c:v>
                </c:pt>
                <c:pt idx="8103">
                  <c:v>0.55047634965736258</c:v>
                </c:pt>
                <c:pt idx="8104">
                  <c:v>0.5503927795420358</c:v>
                </c:pt>
                <c:pt idx="8105">
                  <c:v>0.55030920942670902</c:v>
                </c:pt>
                <c:pt idx="8106">
                  <c:v>0.55022563931138224</c:v>
                </c:pt>
                <c:pt idx="8107">
                  <c:v>0.55014206919605546</c:v>
                </c:pt>
                <c:pt idx="8108">
                  <c:v>0.55005849908072868</c:v>
                </c:pt>
                <c:pt idx="8109">
                  <c:v>0.55005849908072868</c:v>
                </c:pt>
                <c:pt idx="8110">
                  <c:v>0.55005849908072868</c:v>
                </c:pt>
                <c:pt idx="8111">
                  <c:v>0.55005849908072868</c:v>
                </c:pt>
                <c:pt idx="8112">
                  <c:v>0.5499749289654019</c:v>
                </c:pt>
                <c:pt idx="8113">
                  <c:v>0.5499749289654019</c:v>
                </c:pt>
                <c:pt idx="8114">
                  <c:v>0.5499749289654019</c:v>
                </c:pt>
                <c:pt idx="8115">
                  <c:v>0.5499749289654019</c:v>
                </c:pt>
                <c:pt idx="8116">
                  <c:v>0.54989135885007523</c:v>
                </c:pt>
                <c:pt idx="8117">
                  <c:v>0.54980778873474845</c:v>
                </c:pt>
                <c:pt idx="8118">
                  <c:v>0.54980778873474845</c:v>
                </c:pt>
                <c:pt idx="8119">
                  <c:v>0.54980778873474845</c:v>
                </c:pt>
                <c:pt idx="8120">
                  <c:v>0.54980778873474845</c:v>
                </c:pt>
                <c:pt idx="8121">
                  <c:v>0.54980778873474845</c:v>
                </c:pt>
                <c:pt idx="8122">
                  <c:v>0.54980778873474845</c:v>
                </c:pt>
                <c:pt idx="8123">
                  <c:v>0.54972421861942167</c:v>
                </c:pt>
                <c:pt idx="8124">
                  <c:v>0.549640648504095</c:v>
                </c:pt>
                <c:pt idx="8125">
                  <c:v>0.549640648504095</c:v>
                </c:pt>
                <c:pt idx="8126">
                  <c:v>0.54955707838876822</c:v>
                </c:pt>
                <c:pt idx="8127">
                  <c:v>0.54955707838876822</c:v>
                </c:pt>
                <c:pt idx="8128">
                  <c:v>0.54955707838876822</c:v>
                </c:pt>
                <c:pt idx="8129">
                  <c:v>0.54955707838876822</c:v>
                </c:pt>
                <c:pt idx="8130">
                  <c:v>0.54955707838876822</c:v>
                </c:pt>
                <c:pt idx="8131">
                  <c:v>0.54955707838876822</c:v>
                </c:pt>
                <c:pt idx="8132">
                  <c:v>0.54947350827344144</c:v>
                </c:pt>
                <c:pt idx="8133">
                  <c:v>0.54947350827344144</c:v>
                </c:pt>
                <c:pt idx="8134">
                  <c:v>0.54947350827344144</c:v>
                </c:pt>
                <c:pt idx="8135">
                  <c:v>0.54938993815811465</c:v>
                </c:pt>
                <c:pt idx="8136">
                  <c:v>0.54938993815811465</c:v>
                </c:pt>
                <c:pt idx="8137">
                  <c:v>0.54930636804278787</c:v>
                </c:pt>
                <c:pt idx="8138">
                  <c:v>0.54930636804278787</c:v>
                </c:pt>
                <c:pt idx="8139">
                  <c:v>0.54930636804278787</c:v>
                </c:pt>
                <c:pt idx="8140">
                  <c:v>0.54922279792746109</c:v>
                </c:pt>
                <c:pt idx="8141">
                  <c:v>0.54913922781213431</c:v>
                </c:pt>
                <c:pt idx="8142">
                  <c:v>0.54905565769680764</c:v>
                </c:pt>
                <c:pt idx="8143">
                  <c:v>0.54905565769680764</c:v>
                </c:pt>
                <c:pt idx="8144">
                  <c:v>0.54897208758148086</c:v>
                </c:pt>
                <c:pt idx="8145">
                  <c:v>0.54888851746615408</c:v>
                </c:pt>
                <c:pt idx="8146">
                  <c:v>0.54880494735082741</c:v>
                </c:pt>
                <c:pt idx="8147">
                  <c:v>0.54872137723550063</c:v>
                </c:pt>
                <c:pt idx="8148">
                  <c:v>0.54872137723550063</c:v>
                </c:pt>
                <c:pt idx="8149">
                  <c:v>0.54863780712017385</c:v>
                </c:pt>
                <c:pt idx="8150">
                  <c:v>0.54863780712017385</c:v>
                </c:pt>
                <c:pt idx="8151">
                  <c:v>0.54855423700484707</c:v>
                </c:pt>
                <c:pt idx="8152">
                  <c:v>0.54847066688952029</c:v>
                </c:pt>
                <c:pt idx="8153">
                  <c:v>0.54838709677419351</c:v>
                </c:pt>
                <c:pt idx="8154">
                  <c:v>0.54830352665886672</c:v>
                </c:pt>
                <c:pt idx="8155">
                  <c:v>0.54821995654354005</c:v>
                </c:pt>
                <c:pt idx="8156">
                  <c:v>0.54813638642821327</c:v>
                </c:pt>
                <c:pt idx="8157">
                  <c:v>0.54813638642821327</c:v>
                </c:pt>
                <c:pt idx="8158">
                  <c:v>0.54813638642821327</c:v>
                </c:pt>
                <c:pt idx="8159">
                  <c:v>0.54805281631288649</c:v>
                </c:pt>
                <c:pt idx="8160">
                  <c:v>0.54805281631288649</c:v>
                </c:pt>
                <c:pt idx="8161">
                  <c:v>0.54805281631288649</c:v>
                </c:pt>
                <c:pt idx="8162">
                  <c:v>0.54796924619755982</c:v>
                </c:pt>
                <c:pt idx="8163">
                  <c:v>0.54796924619755982</c:v>
                </c:pt>
                <c:pt idx="8164">
                  <c:v>0.54796924619755982</c:v>
                </c:pt>
                <c:pt idx="8165">
                  <c:v>0.54788567608223304</c:v>
                </c:pt>
                <c:pt idx="8166">
                  <c:v>0.54780210596690626</c:v>
                </c:pt>
                <c:pt idx="8167">
                  <c:v>0.54780210596690626</c:v>
                </c:pt>
                <c:pt idx="8168">
                  <c:v>0.54771853585157948</c:v>
                </c:pt>
                <c:pt idx="8169">
                  <c:v>0.54771853585157948</c:v>
                </c:pt>
                <c:pt idx="8170">
                  <c:v>0.5476349657362527</c:v>
                </c:pt>
                <c:pt idx="8171">
                  <c:v>0.54755139562092592</c:v>
                </c:pt>
                <c:pt idx="8172">
                  <c:v>0.54755139562092592</c:v>
                </c:pt>
                <c:pt idx="8173">
                  <c:v>0.54755139562092592</c:v>
                </c:pt>
                <c:pt idx="8174">
                  <c:v>0.54746782550559914</c:v>
                </c:pt>
                <c:pt idx="8175">
                  <c:v>0.54738425539027236</c:v>
                </c:pt>
                <c:pt idx="8176">
                  <c:v>0.54730068527494569</c:v>
                </c:pt>
                <c:pt idx="8177">
                  <c:v>0.54721711515961891</c:v>
                </c:pt>
                <c:pt idx="8178">
                  <c:v>0.54713354504429224</c:v>
                </c:pt>
                <c:pt idx="8179">
                  <c:v>0.54704997492896545</c:v>
                </c:pt>
                <c:pt idx="8180">
                  <c:v>0.54696640481363867</c:v>
                </c:pt>
                <c:pt idx="8181">
                  <c:v>0.54696640481363867</c:v>
                </c:pt>
                <c:pt idx="8182">
                  <c:v>0.54688283469831189</c:v>
                </c:pt>
                <c:pt idx="8183">
                  <c:v>0.54688283469831189</c:v>
                </c:pt>
                <c:pt idx="8184">
                  <c:v>0.54688283469831189</c:v>
                </c:pt>
                <c:pt idx="8185">
                  <c:v>0.54688283469831189</c:v>
                </c:pt>
                <c:pt idx="8186">
                  <c:v>0.54688283469831189</c:v>
                </c:pt>
                <c:pt idx="8187">
                  <c:v>0.54688283469831189</c:v>
                </c:pt>
                <c:pt idx="8188">
                  <c:v>0.54679926458298511</c:v>
                </c:pt>
                <c:pt idx="8189">
                  <c:v>0.54679926458298511</c:v>
                </c:pt>
                <c:pt idx="8190">
                  <c:v>0.54679926458298511</c:v>
                </c:pt>
                <c:pt idx="8191">
                  <c:v>0.54671569446765833</c:v>
                </c:pt>
                <c:pt idx="8192">
                  <c:v>0.54671569446765833</c:v>
                </c:pt>
                <c:pt idx="8193">
                  <c:v>0.54671569446765833</c:v>
                </c:pt>
                <c:pt idx="8194">
                  <c:v>0.54663212435233155</c:v>
                </c:pt>
                <c:pt idx="8195">
                  <c:v>0.54663212435233155</c:v>
                </c:pt>
                <c:pt idx="8196">
                  <c:v>0.54663212435233155</c:v>
                </c:pt>
                <c:pt idx="8197">
                  <c:v>0.54654855423700477</c:v>
                </c:pt>
                <c:pt idx="8198">
                  <c:v>0.5464649841216781</c:v>
                </c:pt>
                <c:pt idx="8199">
                  <c:v>0.5464649841216781</c:v>
                </c:pt>
                <c:pt idx="8200">
                  <c:v>0.54638141400635132</c:v>
                </c:pt>
                <c:pt idx="8201">
                  <c:v>0.54629784389102465</c:v>
                </c:pt>
                <c:pt idx="8202">
                  <c:v>0.54629784389102465</c:v>
                </c:pt>
                <c:pt idx="8203">
                  <c:v>0.54621427377569787</c:v>
                </c:pt>
                <c:pt idx="8204">
                  <c:v>0.54621427377569787</c:v>
                </c:pt>
                <c:pt idx="8205">
                  <c:v>0.54621427377569787</c:v>
                </c:pt>
                <c:pt idx="8206">
                  <c:v>0.54613070366037109</c:v>
                </c:pt>
                <c:pt idx="8207">
                  <c:v>0.54604713354504431</c:v>
                </c:pt>
                <c:pt idx="8208">
                  <c:v>0.54596356342971752</c:v>
                </c:pt>
                <c:pt idx="8209">
                  <c:v>0.54596356342971752</c:v>
                </c:pt>
                <c:pt idx="8210">
                  <c:v>0.54596356342971752</c:v>
                </c:pt>
                <c:pt idx="8211">
                  <c:v>0.54587999331439074</c:v>
                </c:pt>
                <c:pt idx="8212">
                  <c:v>0.54587999331439074</c:v>
                </c:pt>
                <c:pt idx="8213">
                  <c:v>0.54579642319906396</c:v>
                </c:pt>
                <c:pt idx="8214">
                  <c:v>0.54579642319906396</c:v>
                </c:pt>
                <c:pt idx="8215">
                  <c:v>0.54579642319906396</c:v>
                </c:pt>
                <c:pt idx="8216">
                  <c:v>0.54579642319906396</c:v>
                </c:pt>
                <c:pt idx="8217">
                  <c:v>0.54571285308373718</c:v>
                </c:pt>
                <c:pt idx="8218">
                  <c:v>0.54571285308373718</c:v>
                </c:pt>
                <c:pt idx="8219">
                  <c:v>0.54562928296841051</c:v>
                </c:pt>
                <c:pt idx="8220">
                  <c:v>0.54562928296841051</c:v>
                </c:pt>
                <c:pt idx="8221">
                  <c:v>0.54554571285308373</c:v>
                </c:pt>
                <c:pt idx="8222">
                  <c:v>0.54554571285308373</c:v>
                </c:pt>
                <c:pt idx="8223">
                  <c:v>0.54546214273775706</c:v>
                </c:pt>
                <c:pt idx="8224">
                  <c:v>0.54537857262243028</c:v>
                </c:pt>
                <c:pt idx="8225">
                  <c:v>0.5452950025071035</c:v>
                </c:pt>
                <c:pt idx="8226">
                  <c:v>0.54521143239177672</c:v>
                </c:pt>
                <c:pt idx="8227">
                  <c:v>0.54521143239177672</c:v>
                </c:pt>
                <c:pt idx="8228">
                  <c:v>0.54512786227644994</c:v>
                </c:pt>
                <c:pt idx="8229">
                  <c:v>0.54512786227644994</c:v>
                </c:pt>
                <c:pt idx="8230">
                  <c:v>0.54512786227644994</c:v>
                </c:pt>
                <c:pt idx="8231">
                  <c:v>0.54512786227644994</c:v>
                </c:pt>
                <c:pt idx="8232">
                  <c:v>0.54512786227644994</c:v>
                </c:pt>
                <c:pt idx="8233">
                  <c:v>0.54504429216112316</c:v>
                </c:pt>
                <c:pt idx="8234">
                  <c:v>0.54504429216112316</c:v>
                </c:pt>
                <c:pt idx="8235">
                  <c:v>0.54504429216112316</c:v>
                </c:pt>
                <c:pt idx="8236">
                  <c:v>0.54496072204579638</c:v>
                </c:pt>
                <c:pt idx="8237">
                  <c:v>0.54487715193046959</c:v>
                </c:pt>
                <c:pt idx="8238">
                  <c:v>0.54479358181514292</c:v>
                </c:pt>
                <c:pt idx="8239">
                  <c:v>0.54479358181514292</c:v>
                </c:pt>
                <c:pt idx="8240">
                  <c:v>0.54479358181514292</c:v>
                </c:pt>
                <c:pt idx="8241">
                  <c:v>0.54479358181514292</c:v>
                </c:pt>
                <c:pt idx="8242">
                  <c:v>0.54479358181514292</c:v>
                </c:pt>
                <c:pt idx="8243">
                  <c:v>0.54479358181514292</c:v>
                </c:pt>
                <c:pt idx="8244">
                  <c:v>0.54479358181514292</c:v>
                </c:pt>
                <c:pt idx="8245">
                  <c:v>0.54471001169981614</c:v>
                </c:pt>
                <c:pt idx="8246">
                  <c:v>0.54471001169981614</c:v>
                </c:pt>
                <c:pt idx="8247">
                  <c:v>0.54462644158448936</c:v>
                </c:pt>
                <c:pt idx="8248">
                  <c:v>0.54454287146916269</c:v>
                </c:pt>
                <c:pt idx="8249">
                  <c:v>0.54454287146916269</c:v>
                </c:pt>
                <c:pt idx="8250">
                  <c:v>0.54445930135383591</c:v>
                </c:pt>
                <c:pt idx="8251">
                  <c:v>0.54445930135383591</c:v>
                </c:pt>
                <c:pt idx="8252">
                  <c:v>0.54445930135383591</c:v>
                </c:pt>
                <c:pt idx="8253">
                  <c:v>0.54437573123850913</c:v>
                </c:pt>
                <c:pt idx="8254">
                  <c:v>0.54437573123850913</c:v>
                </c:pt>
                <c:pt idx="8255">
                  <c:v>0.54429216112318235</c:v>
                </c:pt>
                <c:pt idx="8256">
                  <c:v>0.54420859100785557</c:v>
                </c:pt>
                <c:pt idx="8257">
                  <c:v>0.54412502089252879</c:v>
                </c:pt>
                <c:pt idx="8258">
                  <c:v>0.54412502089252879</c:v>
                </c:pt>
                <c:pt idx="8259">
                  <c:v>0.54412502089252879</c:v>
                </c:pt>
                <c:pt idx="8260">
                  <c:v>0.54412502089252879</c:v>
                </c:pt>
                <c:pt idx="8261">
                  <c:v>0.54404145077720201</c:v>
                </c:pt>
                <c:pt idx="8262">
                  <c:v>0.54395788066187534</c:v>
                </c:pt>
                <c:pt idx="8263">
                  <c:v>0.54387431054654856</c:v>
                </c:pt>
                <c:pt idx="8264">
                  <c:v>0.54379074043122178</c:v>
                </c:pt>
                <c:pt idx="8265">
                  <c:v>0.54370717031589511</c:v>
                </c:pt>
                <c:pt idx="8266">
                  <c:v>0.54370717031589511</c:v>
                </c:pt>
                <c:pt idx="8267">
                  <c:v>0.54370717031589511</c:v>
                </c:pt>
                <c:pt idx="8268">
                  <c:v>0.54362360020056832</c:v>
                </c:pt>
                <c:pt idx="8269">
                  <c:v>0.54362360020056832</c:v>
                </c:pt>
                <c:pt idx="8270">
                  <c:v>0.54362360020056832</c:v>
                </c:pt>
                <c:pt idx="8271">
                  <c:v>0.54362360020056832</c:v>
                </c:pt>
                <c:pt idx="8272">
                  <c:v>0.54354003008524154</c:v>
                </c:pt>
                <c:pt idx="8273">
                  <c:v>0.54354003008524154</c:v>
                </c:pt>
                <c:pt idx="8274">
                  <c:v>0.54354003008524154</c:v>
                </c:pt>
                <c:pt idx="8275">
                  <c:v>0.54354003008524154</c:v>
                </c:pt>
                <c:pt idx="8276">
                  <c:v>0.54354003008524154</c:v>
                </c:pt>
                <c:pt idx="8277">
                  <c:v>0.54345645996991476</c:v>
                </c:pt>
                <c:pt idx="8278">
                  <c:v>0.54337288985458798</c:v>
                </c:pt>
                <c:pt idx="8279">
                  <c:v>0.54337288985458798</c:v>
                </c:pt>
                <c:pt idx="8280">
                  <c:v>0.54337288985458798</c:v>
                </c:pt>
                <c:pt idx="8281">
                  <c:v>0.5432893197392612</c:v>
                </c:pt>
                <c:pt idx="8282">
                  <c:v>0.54320574962393442</c:v>
                </c:pt>
                <c:pt idx="8283">
                  <c:v>0.54312217950860764</c:v>
                </c:pt>
                <c:pt idx="8284">
                  <c:v>0.54303860939328097</c:v>
                </c:pt>
                <c:pt idx="8285">
                  <c:v>0.54303860939328097</c:v>
                </c:pt>
                <c:pt idx="8286">
                  <c:v>0.54303860939328097</c:v>
                </c:pt>
                <c:pt idx="8287">
                  <c:v>0.54303860939328097</c:v>
                </c:pt>
                <c:pt idx="8288">
                  <c:v>0.54303860939328097</c:v>
                </c:pt>
                <c:pt idx="8289">
                  <c:v>0.54303860939328097</c:v>
                </c:pt>
                <c:pt idx="8290">
                  <c:v>0.54303860939328097</c:v>
                </c:pt>
                <c:pt idx="8291">
                  <c:v>0.54295503927795419</c:v>
                </c:pt>
                <c:pt idx="8292">
                  <c:v>0.54287146916262752</c:v>
                </c:pt>
                <c:pt idx="8293">
                  <c:v>0.54287146916262752</c:v>
                </c:pt>
                <c:pt idx="8294">
                  <c:v>0.54287146916262752</c:v>
                </c:pt>
                <c:pt idx="8295">
                  <c:v>0.54278789904730074</c:v>
                </c:pt>
                <c:pt idx="8296">
                  <c:v>0.54270432893197396</c:v>
                </c:pt>
                <c:pt idx="8297">
                  <c:v>0.54262075881664718</c:v>
                </c:pt>
                <c:pt idx="8298">
                  <c:v>0.54253718870132039</c:v>
                </c:pt>
                <c:pt idx="8299">
                  <c:v>0.54245361858599361</c:v>
                </c:pt>
                <c:pt idx="8300">
                  <c:v>0.54237004847066683</c:v>
                </c:pt>
                <c:pt idx="8301">
                  <c:v>0.54237004847066683</c:v>
                </c:pt>
                <c:pt idx="8302">
                  <c:v>0.54237004847066683</c:v>
                </c:pt>
                <c:pt idx="8303">
                  <c:v>0.54237004847066683</c:v>
                </c:pt>
                <c:pt idx="8304">
                  <c:v>0.54228647835534005</c:v>
                </c:pt>
                <c:pt idx="8305">
                  <c:v>0.54228647835534005</c:v>
                </c:pt>
                <c:pt idx="8306">
                  <c:v>0.54228647835534005</c:v>
                </c:pt>
                <c:pt idx="8307">
                  <c:v>0.54228647835534005</c:v>
                </c:pt>
                <c:pt idx="8308">
                  <c:v>0.54220290824001338</c:v>
                </c:pt>
                <c:pt idx="8309">
                  <c:v>0.5421193381246866</c:v>
                </c:pt>
                <c:pt idx="8310">
                  <c:v>0.54203576800935993</c:v>
                </c:pt>
                <c:pt idx="8311">
                  <c:v>0.54203576800935993</c:v>
                </c:pt>
                <c:pt idx="8312">
                  <c:v>0.54195219789403315</c:v>
                </c:pt>
                <c:pt idx="8313">
                  <c:v>0.54186862777870637</c:v>
                </c:pt>
                <c:pt idx="8314">
                  <c:v>0.54178505766337959</c:v>
                </c:pt>
                <c:pt idx="8315">
                  <c:v>0.54170148754805281</c:v>
                </c:pt>
                <c:pt idx="8316">
                  <c:v>0.54161791743272603</c:v>
                </c:pt>
                <c:pt idx="8317">
                  <c:v>0.54161791743272603</c:v>
                </c:pt>
                <c:pt idx="8318">
                  <c:v>0.54153434731739925</c:v>
                </c:pt>
                <c:pt idx="8319">
                  <c:v>0.54153434731739925</c:v>
                </c:pt>
                <c:pt idx="8320">
                  <c:v>0.54153434731739925</c:v>
                </c:pt>
                <c:pt idx="8321">
                  <c:v>0.54153434731739925</c:v>
                </c:pt>
                <c:pt idx="8322">
                  <c:v>0.54145077720207246</c:v>
                </c:pt>
                <c:pt idx="8323">
                  <c:v>0.54136720708674579</c:v>
                </c:pt>
                <c:pt idx="8324">
                  <c:v>0.54128363697141901</c:v>
                </c:pt>
                <c:pt idx="8325">
                  <c:v>0.54120006685609234</c:v>
                </c:pt>
                <c:pt idx="8326">
                  <c:v>0.54111649674076556</c:v>
                </c:pt>
                <c:pt idx="8327">
                  <c:v>0.54111649674076556</c:v>
                </c:pt>
                <c:pt idx="8328">
                  <c:v>0.54103292662543878</c:v>
                </c:pt>
                <c:pt idx="8329">
                  <c:v>0.54103292662543878</c:v>
                </c:pt>
                <c:pt idx="8330">
                  <c:v>0.54103292662543878</c:v>
                </c:pt>
                <c:pt idx="8331">
                  <c:v>0.540949356510112</c:v>
                </c:pt>
                <c:pt idx="8332">
                  <c:v>0.540949356510112</c:v>
                </c:pt>
                <c:pt idx="8333">
                  <c:v>0.54086578639478522</c:v>
                </c:pt>
                <c:pt idx="8334">
                  <c:v>0.54078221627945844</c:v>
                </c:pt>
                <c:pt idx="8335">
                  <c:v>0.54078221627945844</c:v>
                </c:pt>
                <c:pt idx="8336">
                  <c:v>0.54078221627945844</c:v>
                </c:pt>
                <c:pt idx="8337">
                  <c:v>0.54078221627945844</c:v>
                </c:pt>
                <c:pt idx="8338">
                  <c:v>0.54078221627945844</c:v>
                </c:pt>
                <c:pt idx="8339">
                  <c:v>0.54069864616413166</c:v>
                </c:pt>
                <c:pt idx="8340">
                  <c:v>0.54069864616413166</c:v>
                </c:pt>
                <c:pt idx="8341">
                  <c:v>0.54061507604880488</c:v>
                </c:pt>
                <c:pt idx="8342">
                  <c:v>0.54053150593347821</c:v>
                </c:pt>
                <c:pt idx="8343">
                  <c:v>0.54044793581815143</c:v>
                </c:pt>
                <c:pt idx="8344">
                  <c:v>0.54036436570282464</c:v>
                </c:pt>
                <c:pt idx="8345">
                  <c:v>0.54036436570282464</c:v>
                </c:pt>
                <c:pt idx="8346">
                  <c:v>0.54036436570282464</c:v>
                </c:pt>
                <c:pt idx="8347">
                  <c:v>0.54028079558749798</c:v>
                </c:pt>
                <c:pt idx="8348">
                  <c:v>0.54019722547217119</c:v>
                </c:pt>
                <c:pt idx="8349">
                  <c:v>0.54011365535684441</c:v>
                </c:pt>
                <c:pt idx="8350">
                  <c:v>0.54011365535684441</c:v>
                </c:pt>
                <c:pt idx="8351">
                  <c:v>0.54011365535684441</c:v>
                </c:pt>
                <c:pt idx="8352">
                  <c:v>0.54011365535684441</c:v>
                </c:pt>
                <c:pt idx="8353">
                  <c:v>0.54011365535684441</c:v>
                </c:pt>
                <c:pt idx="8354">
                  <c:v>0.54011365535684441</c:v>
                </c:pt>
                <c:pt idx="8355">
                  <c:v>0.54003008524151763</c:v>
                </c:pt>
                <c:pt idx="8356">
                  <c:v>0.54003008524151763</c:v>
                </c:pt>
                <c:pt idx="8357">
                  <c:v>0.53994651512619085</c:v>
                </c:pt>
                <c:pt idx="8358">
                  <c:v>0.53994651512619085</c:v>
                </c:pt>
                <c:pt idx="8359">
                  <c:v>0.53986294501086407</c:v>
                </c:pt>
                <c:pt idx="8360">
                  <c:v>0.53977937489553729</c:v>
                </c:pt>
                <c:pt idx="8361">
                  <c:v>0.53977937489553729</c:v>
                </c:pt>
                <c:pt idx="8362">
                  <c:v>0.53969580478021062</c:v>
                </c:pt>
                <c:pt idx="8363">
                  <c:v>0.53961223466488384</c:v>
                </c:pt>
                <c:pt idx="8364">
                  <c:v>0.53952866454955706</c:v>
                </c:pt>
                <c:pt idx="8365">
                  <c:v>0.53944509443423039</c:v>
                </c:pt>
                <c:pt idx="8366">
                  <c:v>0.53936152431890361</c:v>
                </c:pt>
                <c:pt idx="8367">
                  <c:v>0.53936152431890361</c:v>
                </c:pt>
                <c:pt idx="8368">
                  <c:v>0.53927795420357683</c:v>
                </c:pt>
                <c:pt idx="8369">
                  <c:v>0.53919438408825004</c:v>
                </c:pt>
                <c:pt idx="8370">
                  <c:v>0.53919438408825004</c:v>
                </c:pt>
                <c:pt idx="8371">
                  <c:v>0.53911081397292326</c:v>
                </c:pt>
                <c:pt idx="8372">
                  <c:v>0.53902724385759648</c:v>
                </c:pt>
                <c:pt idx="8373">
                  <c:v>0.53902724385759648</c:v>
                </c:pt>
                <c:pt idx="8374">
                  <c:v>0.5389436737422697</c:v>
                </c:pt>
                <c:pt idx="8375">
                  <c:v>0.53886010362694303</c:v>
                </c:pt>
                <c:pt idx="8376">
                  <c:v>0.53877653351161625</c:v>
                </c:pt>
                <c:pt idx="8377">
                  <c:v>0.53869296339628947</c:v>
                </c:pt>
                <c:pt idx="8378">
                  <c:v>0.5386093932809628</c:v>
                </c:pt>
                <c:pt idx="8379">
                  <c:v>0.53852582316563602</c:v>
                </c:pt>
                <c:pt idx="8380">
                  <c:v>0.53852582316563602</c:v>
                </c:pt>
                <c:pt idx="8381">
                  <c:v>0.53852582316563602</c:v>
                </c:pt>
                <c:pt idx="8382">
                  <c:v>0.53852582316563602</c:v>
                </c:pt>
                <c:pt idx="8383">
                  <c:v>0.53852582316563602</c:v>
                </c:pt>
                <c:pt idx="8384">
                  <c:v>0.53852582316563602</c:v>
                </c:pt>
                <c:pt idx="8385">
                  <c:v>0.53852582316563602</c:v>
                </c:pt>
                <c:pt idx="8386">
                  <c:v>0.53844225305030924</c:v>
                </c:pt>
                <c:pt idx="8387">
                  <c:v>0.53844225305030924</c:v>
                </c:pt>
                <c:pt idx="8388">
                  <c:v>0.53844225305030924</c:v>
                </c:pt>
                <c:pt idx="8389">
                  <c:v>0.53835868293498246</c:v>
                </c:pt>
                <c:pt idx="8390">
                  <c:v>0.53835868293498246</c:v>
                </c:pt>
                <c:pt idx="8391">
                  <c:v>0.53827511281965568</c:v>
                </c:pt>
                <c:pt idx="8392">
                  <c:v>0.5381915427043289</c:v>
                </c:pt>
                <c:pt idx="8393">
                  <c:v>0.5381915427043289</c:v>
                </c:pt>
                <c:pt idx="8394">
                  <c:v>0.5381915427043289</c:v>
                </c:pt>
                <c:pt idx="8395">
                  <c:v>0.5381915427043289</c:v>
                </c:pt>
                <c:pt idx="8396">
                  <c:v>0.53810797258900211</c:v>
                </c:pt>
                <c:pt idx="8397">
                  <c:v>0.53802440247367533</c:v>
                </c:pt>
                <c:pt idx="8398">
                  <c:v>0.53794083235834866</c:v>
                </c:pt>
                <c:pt idx="8399">
                  <c:v>0.53785726224302188</c:v>
                </c:pt>
                <c:pt idx="8400">
                  <c:v>0.53777369212769521</c:v>
                </c:pt>
                <c:pt idx="8401">
                  <c:v>0.53769012201236843</c:v>
                </c:pt>
                <c:pt idx="8402">
                  <c:v>0.53769012201236843</c:v>
                </c:pt>
                <c:pt idx="8403">
                  <c:v>0.53760655189704165</c:v>
                </c:pt>
                <c:pt idx="8404">
                  <c:v>0.53760655189704165</c:v>
                </c:pt>
                <c:pt idx="8405">
                  <c:v>0.53760655189704165</c:v>
                </c:pt>
                <c:pt idx="8406">
                  <c:v>0.53760655189704165</c:v>
                </c:pt>
                <c:pt idx="8407">
                  <c:v>0.53752298178171487</c:v>
                </c:pt>
                <c:pt idx="8408">
                  <c:v>0.53752298178171487</c:v>
                </c:pt>
                <c:pt idx="8409">
                  <c:v>0.53752298178171487</c:v>
                </c:pt>
                <c:pt idx="8410">
                  <c:v>0.53743941166638809</c:v>
                </c:pt>
                <c:pt idx="8411">
                  <c:v>0.53743941166638809</c:v>
                </c:pt>
                <c:pt idx="8412">
                  <c:v>0.53743941166638809</c:v>
                </c:pt>
                <c:pt idx="8413">
                  <c:v>0.53735584155106131</c:v>
                </c:pt>
                <c:pt idx="8414">
                  <c:v>0.53735584155106131</c:v>
                </c:pt>
                <c:pt idx="8415">
                  <c:v>0.53735584155106131</c:v>
                </c:pt>
                <c:pt idx="8416">
                  <c:v>0.53735584155106131</c:v>
                </c:pt>
                <c:pt idx="8417">
                  <c:v>0.53735584155106131</c:v>
                </c:pt>
                <c:pt idx="8418">
                  <c:v>0.53735584155106131</c:v>
                </c:pt>
                <c:pt idx="8419">
                  <c:v>0.53735584155106131</c:v>
                </c:pt>
                <c:pt idx="8420">
                  <c:v>0.53727227143573453</c:v>
                </c:pt>
                <c:pt idx="8421">
                  <c:v>0.53718870132040775</c:v>
                </c:pt>
                <c:pt idx="8422">
                  <c:v>0.53718870132040775</c:v>
                </c:pt>
                <c:pt idx="8423">
                  <c:v>0.53710513120508108</c:v>
                </c:pt>
                <c:pt idx="8424">
                  <c:v>0.53710513120508108</c:v>
                </c:pt>
                <c:pt idx="8425">
                  <c:v>0.53710513120508108</c:v>
                </c:pt>
                <c:pt idx="8426">
                  <c:v>0.5370215610897543</c:v>
                </c:pt>
                <c:pt idx="8427">
                  <c:v>0.5370215610897543</c:v>
                </c:pt>
                <c:pt idx="8428">
                  <c:v>0.53693799097442763</c:v>
                </c:pt>
                <c:pt idx="8429">
                  <c:v>0.53693799097442763</c:v>
                </c:pt>
                <c:pt idx="8430">
                  <c:v>0.53685442085910084</c:v>
                </c:pt>
                <c:pt idx="8431">
                  <c:v>0.53677085074377406</c:v>
                </c:pt>
                <c:pt idx="8432">
                  <c:v>0.53677085074377406</c:v>
                </c:pt>
                <c:pt idx="8433">
                  <c:v>0.53668728062844728</c:v>
                </c:pt>
                <c:pt idx="8434">
                  <c:v>0.53668728062844728</c:v>
                </c:pt>
                <c:pt idx="8435">
                  <c:v>0.5366037105131205</c:v>
                </c:pt>
                <c:pt idx="8436">
                  <c:v>0.5366037105131205</c:v>
                </c:pt>
                <c:pt idx="8437">
                  <c:v>0.53652014039779372</c:v>
                </c:pt>
                <c:pt idx="8438">
                  <c:v>0.53652014039779372</c:v>
                </c:pt>
                <c:pt idx="8439">
                  <c:v>0.53652014039779372</c:v>
                </c:pt>
                <c:pt idx="8440">
                  <c:v>0.53652014039779372</c:v>
                </c:pt>
                <c:pt idx="8441">
                  <c:v>0.53652014039779372</c:v>
                </c:pt>
                <c:pt idx="8442">
                  <c:v>0.53643657028246694</c:v>
                </c:pt>
                <c:pt idx="8443">
                  <c:v>0.53643657028246694</c:v>
                </c:pt>
                <c:pt idx="8444">
                  <c:v>0.53635300016714016</c:v>
                </c:pt>
                <c:pt idx="8445">
                  <c:v>0.53626943005181349</c:v>
                </c:pt>
                <c:pt idx="8446">
                  <c:v>0.53618585993648671</c:v>
                </c:pt>
                <c:pt idx="8447">
                  <c:v>0.53610228982115993</c:v>
                </c:pt>
                <c:pt idx="8448">
                  <c:v>0.53601871970583326</c:v>
                </c:pt>
                <c:pt idx="8449">
                  <c:v>0.53601871970583326</c:v>
                </c:pt>
                <c:pt idx="8450">
                  <c:v>0.53601871970583326</c:v>
                </c:pt>
                <c:pt idx="8451">
                  <c:v>0.53593514959050648</c:v>
                </c:pt>
                <c:pt idx="8452">
                  <c:v>0.5358515794751797</c:v>
                </c:pt>
                <c:pt idx="8453">
                  <c:v>0.53576800935985291</c:v>
                </c:pt>
                <c:pt idx="8454">
                  <c:v>0.53568443924452613</c:v>
                </c:pt>
                <c:pt idx="8455">
                  <c:v>0.53560086912919935</c:v>
                </c:pt>
                <c:pt idx="8456">
                  <c:v>0.53560086912919935</c:v>
                </c:pt>
                <c:pt idx="8457">
                  <c:v>0.53551729901387257</c:v>
                </c:pt>
                <c:pt idx="8458">
                  <c:v>0.53551729901387257</c:v>
                </c:pt>
                <c:pt idx="8459">
                  <c:v>0.5354337288985459</c:v>
                </c:pt>
                <c:pt idx="8460">
                  <c:v>0.5354337288985459</c:v>
                </c:pt>
                <c:pt idx="8461">
                  <c:v>0.5354337288985459</c:v>
                </c:pt>
                <c:pt idx="8462">
                  <c:v>0.5354337288985459</c:v>
                </c:pt>
                <c:pt idx="8463">
                  <c:v>0.53535015878321912</c:v>
                </c:pt>
                <c:pt idx="8464">
                  <c:v>0.53526658866789234</c:v>
                </c:pt>
                <c:pt idx="8465">
                  <c:v>0.53526658866789234</c:v>
                </c:pt>
                <c:pt idx="8466">
                  <c:v>0.53526658866789234</c:v>
                </c:pt>
                <c:pt idx="8467">
                  <c:v>0.53518301855256567</c:v>
                </c:pt>
                <c:pt idx="8468">
                  <c:v>0.53509944843723889</c:v>
                </c:pt>
                <c:pt idx="8469">
                  <c:v>0.53509944843723889</c:v>
                </c:pt>
                <c:pt idx="8470">
                  <c:v>0.53501587832191211</c:v>
                </c:pt>
                <c:pt idx="8471">
                  <c:v>0.53493230820658533</c:v>
                </c:pt>
                <c:pt idx="8472">
                  <c:v>0.53484873809125855</c:v>
                </c:pt>
                <c:pt idx="8473">
                  <c:v>0.53476516797593177</c:v>
                </c:pt>
                <c:pt idx="8474">
                  <c:v>0.53476516797593177</c:v>
                </c:pt>
                <c:pt idx="8475">
                  <c:v>0.53476516797593177</c:v>
                </c:pt>
                <c:pt idx="8476">
                  <c:v>0.53468159786060498</c:v>
                </c:pt>
                <c:pt idx="8477">
                  <c:v>0.53468159786060498</c:v>
                </c:pt>
                <c:pt idx="8478">
                  <c:v>0.53459802774527831</c:v>
                </c:pt>
                <c:pt idx="8479">
                  <c:v>0.53459802774527831</c:v>
                </c:pt>
                <c:pt idx="8480">
                  <c:v>0.53459802774527831</c:v>
                </c:pt>
                <c:pt idx="8481">
                  <c:v>0.53459802774527831</c:v>
                </c:pt>
                <c:pt idx="8482">
                  <c:v>0.53451445762995153</c:v>
                </c:pt>
                <c:pt idx="8483">
                  <c:v>0.53443088751462475</c:v>
                </c:pt>
                <c:pt idx="8484">
                  <c:v>0.53443088751462475</c:v>
                </c:pt>
                <c:pt idx="8485">
                  <c:v>0.53434731739929808</c:v>
                </c:pt>
                <c:pt idx="8486">
                  <c:v>0.5342637472839713</c:v>
                </c:pt>
                <c:pt idx="8487">
                  <c:v>0.53418017716864452</c:v>
                </c:pt>
                <c:pt idx="8488">
                  <c:v>0.53409660705331774</c:v>
                </c:pt>
                <c:pt idx="8489">
                  <c:v>0.53409660705331774</c:v>
                </c:pt>
                <c:pt idx="8490">
                  <c:v>0.53401303693799096</c:v>
                </c:pt>
                <c:pt idx="8491">
                  <c:v>0.53392946682266418</c:v>
                </c:pt>
                <c:pt idx="8492">
                  <c:v>0.53392946682266418</c:v>
                </c:pt>
                <c:pt idx="8493">
                  <c:v>0.5338458967073374</c:v>
                </c:pt>
                <c:pt idx="8494">
                  <c:v>0.53376232659201062</c:v>
                </c:pt>
                <c:pt idx="8495">
                  <c:v>0.53376232659201062</c:v>
                </c:pt>
                <c:pt idx="8496">
                  <c:v>0.53376232659201062</c:v>
                </c:pt>
                <c:pt idx="8497">
                  <c:v>0.53376232659201062</c:v>
                </c:pt>
                <c:pt idx="8498">
                  <c:v>0.53367875647668395</c:v>
                </c:pt>
                <c:pt idx="8499">
                  <c:v>0.53367875647668395</c:v>
                </c:pt>
                <c:pt idx="8500">
                  <c:v>0.53367875647668395</c:v>
                </c:pt>
                <c:pt idx="8501">
                  <c:v>0.53367875647668395</c:v>
                </c:pt>
                <c:pt idx="8502">
                  <c:v>0.53359518636135717</c:v>
                </c:pt>
                <c:pt idx="8503">
                  <c:v>0.53359518636135717</c:v>
                </c:pt>
                <c:pt idx="8504">
                  <c:v>0.53359518636135717</c:v>
                </c:pt>
                <c:pt idx="8505">
                  <c:v>0.53359518636135717</c:v>
                </c:pt>
                <c:pt idx="8506">
                  <c:v>0.5335116162460305</c:v>
                </c:pt>
                <c:pt idx="8507">
                  <c:v>0.53342804613070371</c:v>
                </c:pt>
                <c:pt idx="8508">
                  <c:v>0.53342804613070371</c:v>
                </c:pt>
                <c:pt idx="8509">
                  <c:v>0.53334447601537693</c:v>
                </c:pt>
                <c:pt idx="8510">
                  <c:v>0.53326090590005015</c:v>
                </c:pt>
                <c:pt idx="8511">
                  <c:v>0.53317733578472337</c:v>
                </c:pt>
                <c:pt idx="8512">
                  <c:v>0.53317733578472337</c:v>
                </c:pt>
                <c:pt idx="8513">
                  <c:v>0.53309376566939659</c:v>
                </c:pt>
                <c:pt idx="8514">
                  <c:v>0.53301019555406981</c:v>
                </c:pt>
                <c:pt idx="8515">
                  <c:v>0.53292662543874303</c:v>
                </c:pt>
                <c:pt idx="8516">
                  <c:v>0.53292662543874303</c:v>
                </c:pt>
                <c:pt idx="8517">
                  <c:v>0.53284305532341636</c:v>
                </c:pt>
                <c:pt idx="8518">
                  <c:v>0.53284305532341636</c:v>
                </c:pt>
                <c:pt idx="8519">
                  <c:v>0.53275948520808958</c:v>
                </c:pt>
                <c:pt idx="8520">
                  <c:v>0.53267591509276291</c:v>
                </c:pt>
                <c:pt idx="8521">
                  <c:v>0.53267591509276291</c:v>
                </c:pt>
                <c:pt idx="8522">
                  <c:v>0.53259234497743613</c:v>
                </c:pt>
                <c:pt idx="8523">
                  <c:v>0.53259234497743613</c:v>
                </c:pt>
                <c:pt idx="8524">
                  <c:v>0.53250877486210935</c:v>
                </c:pt>
                <c:pt idx="8525">
                  <c:v>0.53242520474678257</c:v>
                </c:pt>
                <c:pt idx="8526">
                  <c:v>0.53234163463145578</c:v>
                </c:pt>
                <c:pt idx="8527">
                  <c:v>0.53234163463145578</c:v>
                </c:pt>
                <c:pt idx="8528">
                  <c:v>0.53234163463145578</c:v>
                </c:pt>
                <c:pt idx="8529">
                  <c:v>0.53234163463145578</c:v>
                </c:pt>
                <c:pt idx="8530">
                  <c:v>0.53234163463145578</c:v>
                </c:pt>
                <c:pt idx="8531">
                  <c:v>0.532258064516129</c:v>
                </c:pt>
                <c:pt idx="8532">
                  <c:v>0.532258064516129</c:v>
                </c:pt>
                <c:pt idx="8533">
                  <c:v>0.532258064516129</c:v>
                </c:pt>
                <c:pt idx="8534">
                  <c:v>0.532258064516129</c:v>
                </c:pt>
                <c:pt idx="8535">
                  <c:v>0.53217449440080222</c:v>
                </c:pt>
                <c:pt idx="8536">
                  <c:v>0.53217449440080222</c:v>
                </c:pt>
                <c:pt idx="8537">
                  <c:v>0.53209092428547544</c:v>
                </c:pt>
                <c:pt idx="8538">
                  <c:v>0.53200735417014877</c:v>
                </c:pt>
                <c:pt idx="8539">
                  <c:v>0.53192378405482199</c:v>
                </c:pt>
                <c:pt idx="8540">
                  <c:v>0.53192378405482199</c:v>
                </c:pt>
                <c:pt idx="8541">
                  <c:v>0.53192378405482199</c:v>
                </c:pt>
                <c:pt idx="8542">
                  <c:v>0.53184021393949521</c:v>
                </c:pt>
                <c:pt idx="8543">
                  <c:v>0.53175664382416854</c:v>
                </c:pt>
                <c:pt idx="8544">
                  <c:v>0.53167307370884176</c:v>
                </c:pt>
                <c:pt idx="8545">
                  <c:v>0.53158950359351498</c:v>
                </c:pt>
                <c:pt idx="8546">
                  <c:v>0.53158950359351498</c:v>
                </c:pt>
                <c:pt idx="8547">
                  <c:v>0.53158950359351498</c:v>
                </c:pt>
                <c:pt idx="8548">
                  <c:v>0.5315059334781882</c:v>
                </c:pt>
                <c:pt idx="8549">
                  <c:v>0.5315059334781882</c:v>
                </c:pt>
                <c:pt idx="8550">
                  <c:v>0.5315059334781882</c:v>
                </c:pt>
                <c:pt idx="8551">
                  <c:v>0.5315059334781882</c:v>
                </c:pt>
                <c:pt idx="8552">
                  <c:v>0.5315059334781882</c:v>
                </c:pt>
                <c:pt idx="8553">
                  <c:v>0.5315059334781882</c:v>
                </c:pt>
                <c:pt idx="8554">
                  <c:v>0.53142236336286142</c:v>
                </c:pt>
                <c:pt idx="8555">
                  <c:v>0.53133879324753464</c:v>
                </c:pt>
                <c:pt idx="8556">
                  <c:v>0.53133879324753464</c:v>
                </c:pt>
                <c:pt idx="8557">
                  <c:v>0.53125522313220785</c:v>
                </c:pt>
                <c:pt idx="8558">
                  <c:v>0.53117165301688118</c:v>
                </c:pt>
                <c:pt idx="8559">
                  <c:v>0.53117165301688118</c:v>
                </c:pt>
                <c:pt idx="8560">
                  <c:v>0.5310880829015544</c:v>
                </c:pt>
                <c:pt idx="8561">
                  <c:v>0.5310880829015544</c:v>
                </c:pt>
                <c:pt idx="8562">
                  <c:v>0.53100451278622762</c:v>
                </c:pt>
                <c:pt idx="8563">
                  <c:v>0.53100451278622762</c:v>
                </c:pt>
                <c:pt idx="8564">
                  <c:v>0.53100451278622762</c:v>
                </c:pt>
                <c:pt idx="8565">
                  <c:v>0.53092094267090095</c:v>
                </c:pt>
                <c:pt idx="8566">
                  <c:v>0.53083737255557417</c:v>
                </c:pt>
                <c:pt idx="8567">
                  <c:v>0.53075380244024739</c:v>
                </c:pt>
                <c:pt idx="8568">
                  <c:v>0.53067023232492061</c:v>
                </c:pt>
                <c:pt idx="8569">
                  <c:v>0.53058666220959383</c:v>
                </c:pt>
                <c:pt idx="8570">
                  <c:v>0.53050309209426705</c:v>
                </c:pt>
                <c:pt idx="8571">
                  <c:v>0.53050309209426705</c:v>
                </c:pt>
                <c:pt idx="8572">
                  <c:v>0.53050309209426705</c:v>
                </c:pt>
                <c:pt idx="8573">
                  <c:v>0.53041952197894027</c:v>
                </c:pt>
                <c:pt idx="8574">
                  <c:v>0.53041952197894027</c:v>
                </c:pt>
                <c:pt idx="8575">
                  <c:v>0.53041952197894027</c:v>
                </c:pt>
                <c:pt idx="8576">
                  <c:v>0.53041952197894027</c:v>
                </c:pt>
                <c:pt idx="8577">
                  <c:v>0.5303359518636136</c:v>
                </c:pt>
                <c:pt idx="8578">
                  <c:v>0.5303359518636136</c:v>
                </c:pt>
                <c:pt idx="8579">
                  <c:v>0.53025238174828682</c:v>
                </c:pt>
                <c:pt idx="8580">
                  <c:v>0.53016881163296004</c:v>
                </c:pt>
                <c:pt idx="8581">
                  <c:v>0.53008524151763337</c:v>
                </c:pt>
                <c:pt idx="8582">
                  <c:v>0.53000167140230658</c:v>
                </c:pt>
                <c:pt idx="8583">
                  <c:v>0.5299181012869798</c:v>
                </c:pt>
                <c:pt idx="8584">
                  <c:v>0.5299181012869798</c:v>
                </c:pt>
                <c:pt idx="8585">
                  <c:v>0.52983453117165302</c:v>
                </c:pt>
                <c:pt idx="8586">
                  <c:v>0.52975096105632624</c:v>
                </c:pt>
                <c:pt idx="8587">
                  <c:v>0.52966739094099946</c:v>
                </c:pt>
                <c:pt idx="8588">
                  <c:v>0.52958382082567268</c:v>
                </c:pt>
                <c:pt idx="8589">
                  <c:v>0.5295002507103459</c:v>
                </c:pt>
                <c:pt idx="8590">
                  <c:v>0.5295002507103459</c:v>
                </c:pt>
                <c:pt idx="8591">
                  <c:v>0.52941668059501923</c:v>
                </c:pt>
                <c:pt idx="8592">
                  <c:v>0.52941668059501923</c:v>
                </c:pt>
                <c:pt idx="8593">
                  <c:v>0.52941668059501923</c:v>
                </c:pt>
                <c:pt idx="8594">
                  <c:v>0.52933311047969245</c:v>
                </c:pt>
                <c:pt idx="8595">
                  <c:v>0.52924954036436578</c:v>
                </c:pt>
                <c:pt idx="8596">
                  <c:v>0.52924954036436578</c:v>
                </c:pt>
                <c:pt idx="8597">
                  <c:v>0.529165970249039</c:v>
                </c:pt>
                <c:pt idx="8598">
                  <c:v>0.52908240013371222</c:v>
                </c:pt>
                <c:pt idx="8599">
                  <c:v>0.52908240013371222</c:v>
                </c:pt>
                <c:pt idx="8600">
                  <c:v>0.52908240013371222</c:v>
                </c:pt>
                <c:pt idx="8601">
                  <c:v>0.52908240013371222</c:v>
                </c:pt>
                <c:pt idx="8602">
                  <c:v>0.52908240013371222</c:v>
                </c:pt>
                <c:pt idx="8603">
                  <c:v>0.52908240013371222</c:v>
                </c:pt>
                <c:pt idx="8604">
                  <c:v>0.52899883001838544</c:v>
                </c:pt>
                <c:pt idx="8605">
                  <c:v>0.52891525990305865</c:v>
                </c:pt>
                <c:pt idx="8606">
                  <c:v>0.52891525990305865</c:v>
                </c:pt>
                <c:pt idx="8607">
                  <c:v>0.52883168978773187</c:v>
                </c:pt>
                <c:pt idx="8608">
                  <c:v>0.52874811967240509</c:v>
                </c:pt>
                <c:pt idx="8609">
                  <c:v>0.52866454955707831</c:v>
                </c:pt>
                <c:pt idx="8610">
                  <c:v>0.52858097944175164</c:v>
                </c:pt>
                <c:pt idx="8611">
                  <c:v>0.52849740932642486</c:v>
                </c:pt>
                <c:pt idx="8612">
                  <c:v>0.52849740932642486</c:v>
                </c:pt>
                <c:pt idx="8613">
                  <c:v>0.52849740932642486</c:v>
                </c:pt>
                <c:pt idx="8614">
                  <c:v>0.52849740932642486</c:v>
                </c:pt>
                <c:pt idx="8615">
                  <c:v>0.52841383921109819</c:v>
                </c:pt>
                <c:pt idx="8616">
                  <c:v>0.52841383921109819</c:v>
                </c:pt>
                <c:pt idx="8617">
                  <c:v>0.52833026909577141</c:v>
                </c:pt>
                <c:pt idx="8618">
                  <c:v>0.52824669898044463</c:v>
                </c:pt>
                <c:pt idx="8619">
                  <c:v>0.52824669898044463</c:v>
                </c:pt>
                <c:pt idx="8620">
                  <c:v>0.52816312886511785</c:v>
                </c:pt>
                <c:pt idx="8621">
                  <c:v>0.52807955874979107</c:v>
                </c:pt>
                <c:pt idx="8622">
                  <c:v>0.52807955874979107</c:v>
                </c:pt>
                <c:pt idx="8623">
                  <c:v>0.52807955874979107</c:v>
                </c:pt>
                <c:pt idx="8624">
                  <c:v>0.52799598863446429</c:v>
                </c:pt>
                <c:pt idx="8625">
                  <c:v>0.52791241851913751</c:v>
                </c:pt>
                <c:pt idx="8626">
                  <c:v>0.52782884840381072</c:v>
                </c:pt>
                <c:pt idx="8627">
                  <c:v>0.52782884840381072</c:v>
                </c:pt>
                <c:pt idx="8628">
                  <c:v>0.52774527828848405</c:v>
                </c:pt>
                <c:pt idx="8629">
                  <c:v>0.52766170817315727</c:v>
                </c:pt>
                <c:pt idx="8630">
                  <c:v>0.52757813805783049</c:v>
                </c:pt>
                <c:pt idx="8631">
                  <c:v>0.52757813805783049</c:v>
                </c:pt>
                <c:pt idx="8632">
                  <c:v>0.52749456794250382</c:v>
                </c:pt>
                <c:pt idx="8633">
                  <c:v>0.52741099782717704</c:v>
                </c:pt>
                <c:pt idx="8634">
                  <c:v>0.52741099782717704</c:v>
                </c:pt>
                <c:pt idx="8635">
                  <c:v>0.52732742771185026</c:v>
                </c:pt>
                <c:pt idx="8636">
                  <c:v>0.52724385759652348</c:v>
                </c:pt>
                <c:pt idx="8637">
                  <c:v>0.5271602874811967</c:v>
                </c:pt>
                <c:pt idx="8638">
                  <c:v>0.52707671736586992</c:v>
                </c:pt>
                <c:pt idx="8639">
                  <c:v>0.52707671736586992</c:v>
                </c:pt>
                <c:pt idx="8640">
                  <c:v>0.52699314725054314</c:v>
                </c:pt>
                <c:pt idx="8641">
                  <c:v>0.52690957713521647</c:v>
                </c:pt>
                <c:pt idx="8642">
                  <c:v>0.52690957713521647</c:v>
                </c:pt>
                <c:pt idx="8643">
                  <c:v>0.52682600701988969</c:v>
                </c:pt>
                <c:pt idx="8644">
                  <c:v>0.52682600701988969</c:v>
                </c:pt>
                <c:pt idx="8645">
                  <c:v>0.52682600701988969</c:v>
                </c:pt>
                <c:pt idx="8646">
                  <c:v>0.52682600701988969</c:v>
                </c:pt>
                <c:pt idx="8647">
                  <c:v>0.52682600701988969</c:v>
                </c:pt>
                <c:pt idx="8648">
                  <c:v>0.52682600701988969</c:v>
                </c:pt>
                <c:pt idx="8649">
                  <c:v>0.52674243690456291</c:v>
                </c:pt>
                <c:pt idx="8650">
                  <c:v>0.52674243690456291</c:v>
                </c:pt>
                <c:pt idx="8651">
                  <c:v>0.52665886678923624</c:v>
                </c:pt>
                <c:pt idx="8652">
                  <c:v>0.52657529667390945</c:v>
                </c:pt>
                <c:pt idx="8653">
                  <c:v>0.52657529667390945</c:v>
                </c:pt>
                <c:pt idx="8654">
                  <c:v>0.52649172655858267</c:v>
                </c:pt>
                <c:pt idx="8655">
                  <c:v>0.52640815644325589</c:v>
                </c:pt>
                <c:pt idx="8656">
                  <c:v>0.52632458632792911</c:v>
                </c:pt>
                <c:pt idx="8657">
                  <c:v>0.52632458632792911</c:v>
                </c:pt>
                <c:pt idx="8658">
                  <c:v>0.52624101621260233</c:v>
                </c:pt>
                <c:pt idx="8659">
                  <c:v>0.52615744609727555</c:v>
                </c:pt>
                <c:pt idx="8660">
                  <c:v>0.52607387598194888</c:v>
                </c:pt>
                <c:pt idx="8661">
                  <c:v>0.5259903058666221</c:v>
                </c:pt>
                <c:pt idx="8662">
                  <c:v>0.52590673575129532</c:v>
                </c:pt>
                <c:pt idx="8663">
                  <c:v>0.52582316563596865</c:v>
                </c:pt>
                <c:pt idx="8664">
                  <c:v>0.52573959552064187</c:v>
                </c:pt>
                <c:pt idx="8665">
                  <c:v>0.52565602540531509</c:v>
                </c:pt>
                <c:pt idx="8666">
                  <c:v>0.52557245528998831</c:v>
                </c:pt>
                <c:pt idx="8667">
                  <c:v>0.52557245528998831</c:v>
                </c:pt>
                <c:pt idx="8668">
                  <c:v>0.52557245528998831</c:v>
                </c:pt>
                <c:pt idx="8669">
                  <c:v>0.52557245528998831</c:v>
                </c:pt>
                <c:pt idx="8670">
                  <c:v>0.52557245528998831</c:v>
                </c:pt>
                <c:pt idx="8671">
                  <c:v>0.52557245528998831</c:v>
                </c:pt>
                <c:pt idx="8672">
                  <c:v>0.52548888517466152</c:v>
                </c:pt>
                <c:pt idx="8673">
                  <c:v>0.52540531505933474</c:v>
                </c:pt>
                <c:pt idx="8674">
                  <c:v>0.52532174494400796</c:v>
                </c:pt>
                <c:pt idx="8675">
                  <c:v>0.52532174494400796</c:v>
                </c:pt>
                <c:pt idx="8676">
                  <c:v>0.52532174494400796</c:v>
                </c:pt>
                <c:pt idx="8677">
                  <c:v>0.52523817482868118</c:v>
                </c:pt>
                <c:pt idx="8678">
                  <c:v>0.52515460471335451</c:v>
                </c:pt>
                <c:pt idx="8679">
                  <c:v>0.52515460471335451</c:v>
                </c:pt>
                <c:pt idx="8680">
                  <c:v>0.52507103459802773</c:v>
                </c:pt>
                <c:pt idx="8681">
                  <c:v>0.52498746448270106</c:v>
                </c:pt>
                <c:pt idx="8682">
                  <c:v>0.52498746448270106</c:v>
                </c:pt>
                <c:pt idx="8683">
                  <c:v>0.52498746448270106</c:v>
                </c:pt>
                <c:pt idx="8684">
                  <c:v>0.52490389436737428</c:v>
                </c:pt>
                <c:pt idx="8685">
                  <c:v>0.5248203242520475</c:v>
                </c:pt>
                <c:pt idx="8686">
                  <c:v>0.52473675413672072</c:v>
                </c:pt>
                <c:pt idx="8687">
                  <c:v>0.52465318402139394</c:v>
                </c:pt>
                <c:pt idx="8688">
                  <c:v>0.52456961390606716</c:v>
                </c:pt>
                <c:pt idx="8689">
                  <c:v>0.52456961390606716</c:v>
                </c:pt>
                <c:pt idx="8690">
                  <c:v>0.52456961390606716</c:v>
                </c:pt>
                <c:pt idx="8691">
                  <c:v>0.52456961390606716</c:v>
                </c:pt>
                <c:pt idx="8692">
                  <c:v>0.52448604379074037</c:v>
                </c:pt>
                <c:pt idx="8693">
                  <c:v>0.52448604379074037</c:v>
                </c:pt>
                <c:pt idx="8694">
                  <c:v>0.52440247367541359</c:v>
                </c:pt>
                <c:pt idx="8695">
                  <c:v>0.52431890356008692</c:v>
                </c:pt>
                <c:pt idx="8696">
                  <c:v>0.52423533344476014</c:v>
                </c:pt>
                <c:pt idx="8697">
                  <c:v>0.52423533344476014</c:v>
                </c:pt>
                <c:pt idx="8698">
                  <c:v>0.52423533344476014</c:v>
                </c:pt>
                <c:pt idx="8699">
                  <c:v>0.52415176332943347</c:v>
                </c:pt>
                <c:pt idx="8700">
                  <c:v>0.52406819321410669</c:v>
                </c:pt>
                <c:pt idx="8701">
                  <c:v>0.52398462309877991</c:v>
                </c:pt>
                <c:pt idx="8702">
                  <c:v>0.52390105298345313</c:v>
                </c:pt>
                <c:pt idx="8703">
                  <c:v>0.52381748286812635</c:v>
                </c:pt>
                <c:pt idx="8704">
                  <c:v>0.52373391275279957</c:v>
                </c:pt>
                <c:pt idx="8705">
                  <c:v>0.52373391275279957</c:v>
                </c:pt>
                <c:pt idx="8706">
                  <c:v>0.52373391275279957</c:v>
                </c:pt>
                <c:pt idx="8707">
                  <c:v>0.52373391275279957</c:v>
                </c:pt>
                <c:pt idx="8708">
                  <c:v>0.52365034263747279</c:v>
                </c:pt>
                <c:pt idx="8709">
                  <c:v>0.52356677252214601</c:v>
                </c:pt>
                <c:pt idx="8710">
                  <c:v>0.52356677252214601</c:v>
                </c:pt>
                <c:pt idx="8711">
                  <c:v>0.52356677252214601</c:v>
                </c:pt>
                <c:pt idx="8712">
                  <c:v>0.52348320240681934</c:v>
                </c:pt>
                <c:pt idx="8713">
                  <c:v>0.52348320240681934</c:v>
                </c:pt>
                <c:pt idx="8714">
                  <c:v>0.52348320240681934</c:v>
                </c:pt>
                <c:pt idx="8715">
                  <c:v>0.52339963229149256</c:v>
                </c:pt>
                <c:pt idx="8716">
                  <c:v>0.52339963229149256</c:v>
                </c:pt>
                <c:pt idx="8717">
                  <c:v>0.52331606217616589</c:v>
                </c:pt>
                <c:pt idx="8718">
                  <c:v>0.52323249206083911</c:v>
                </c:pt>
                <c:pt idx="8719">
                  <c:v>0.52323249206083911</c:v>
                </c:pt>
                <c:pt idx="8720">
                  <c:v>0.52314892194551232</c:v>
                </c:pt>
                <c:pt idx="8721">
                  <c:v>0.52314892194551232</c:v>
                </c:pt>
                <c:pt idx="8722">
                  <c:v>0.52306535183018554</c:v>
                </c:pt>
                <c:pt idx="8723">
                  <c:v>0.52306535183018554</c:v>
                </c:pt>
                <c:pt idx="8724">
                  <c:v>0.52306535183018554</c:v>
                </c:pt>
                <c:pt idx="8725">
                  <c:v>0.52298178171485876</c:v>
                </c:pt>
                <c:pt idx="8726">
                  <c:v>0.52289821159953198</c:v>
                </c:pt>
                <c:pt idx="8727">
                  <c:v>0.5228146414842052</c:v>
                </c:pt>
                <c:pt idx="8728">
                  <c:v>0.52273107136887842</c:v>
                </c:pt>
                <c:pt idx="8729">
                  <c:v>0.52273107136887842</c:v>
                </c:pt>
                <c:pt idx="8730">
                  <c:v>0.52264750125355175</c:v>
                </c:pt>
                <c:pt idx="8731">
                  <c:v>0.52256393113822497</c:v>
                </c:pt>
                <c:pt idx="8732">
                  <c:v>0.52248036102289819</c:v>
                </c:pt>
                <c:pt idx="8733">
                  <c:v>0.52248036102289819</c:v>
                </c:pt>
                <c:pt idx="8734">
                  <c:v>0.52248036102289819</c:v>
                </c:pt>
                <c:pt idx="8735">
                  <c:v>0.52239679090757152</c:v>
                </c:pt>
                <c:pt idx="8736">
                  <c:v>0.52231322079224474</c:v>
                </c:pt>
                <c:pt idx="8737">
                  <c:v>0.52231322079224474</c:v>
                </c:pt>
                <c:pt idx="8738">
                  <c:v>0.52222965067691796</c:v>
                </c:pt>
                <c:pt idx="8739">
                  <c:v>0.52214608056159117</c:v>
                </c:pt>
                <c:pt idx="8740">
                  <c:v>0.52206251044626439</c:v>
                </c:pt>
                <c:pt idx="8741">
                  <c:v>0.52206251044626439</c:v>
                </c:pt>
                <c:pt idx="8742">
                  <c:v>0.52197894033093761</c:v>
                </c:pt>
                <c:pt idx="8743">
                  <c:v>0.52197894033093761</c:v>
                </c:pt>
                <c:pt idx="8744">
                  <c:v>0.52189537021561083</c:v>
                </c:pt>
                <c:pt idx="8745">
                  <c:v>0.52181180010028416</c:v>
                </c:pt>
                <c:pt idx="8746">
                  <c:v>0.52172822998495738</c:v>
                </c:pt>
                <c:pt idx="8747">
                  <c:v>0.5216446598696306</c:v>
                </c:pt>
                <c:pt idx="8748">
                  <c:v>0.5216446598696306</c:v>
                </c:pt>
                <c:pt idx="8749">
                  <c:v>0.52156108975430393</c:v>
                </c:pt>
                <c:pt idx="8750">
                  <c:v>0.52147751963897715</c:v>
                </c:pt>
                <c:pt idx="8751">
                  <c:v>0.52139394952365037</c:v>
                </c:pt>
                <c:pt idx="8752">
                  <c:v>0.52139394952365037</c:v>
                </c:pt>
                <c:pt idx="8753">
                  <c:v>0.52131037940832359</c:v>
                </c:pt>
                <c:pt idx="8754">
                  <c:v>0.52131037940832359</c:v>
                </c:pt>
                <c:pt idx="8755">
                  <c:v>0.52131037940832359</c:v>
                </c:pt>
                <c:pt idx="8756">
                  <c:v>0.52131037940832359</c:v>
                </c:pt>
                <c:pt idx="8757">
                  <c:v>0.52131037940832359</c:v>
                </c:pt>
                <c:pt idx="8758">
                  <c:v>0.52122680929299681</c:v>
                </c:pt>
                <c:pt idx="8759">
                  <c:v>0.52122680929299681</c:v>
                </c:pt>
                <c:pt idx="8760">
                  <c:v>0.52114323917767003</c:v>
                </c:pt>
                <c:pt idx="8761">
                  <c:v>0.52114323917767003</c:v>
                </c:pt>
                <c:pt idx="8762">
                  <c:v>0.52114323917767003</c:v>
                </c:pt>
                <c:pt idx="8763">
                  <c:v>0.52114323917767003</c:v>
                </c:pt>
                <c:pt idx="8764">
                  <c:v>0.52105966906234324</c:v>
                </c:pt>
                <c:pt idx="8765">
                  <c:v>0.52097609894701646</c:v>
                </c:pt>
                <c:pt idx="8766">
                  <c:v>0.52089252883168979</c:v>
                </c:pt>
                <c:pt idx="8767">
                  <c:v>0.52080895871636301</c:v>
                </c:pt>
                <c:pt idx="8768">
                  <c:v>0.52080895871636301</c:v>
                </c:pt>
                <c:pt idx="8769">
                  <c:v>0.52072538860103634</c:v>
                </c:pt>
                <c:pt idx="8770">
                  <c:v>0.52064181848570956</c:v>
                </c:pt>
                <c:pt idx="8771">
                  <c:v>0.52055824837038278</c:v>
                </c:pt>
                <c:pt idx="8772">
                  <c:v>0.52055824837038278</c:v>
                </c:pt>
                <c:pt idx="8773">
                  <c:v>0.520474678255056</c:v>
                </c:pt>
                <c:pt idx="8774">
                  <c:v>0.52039110813972922</c:v>
                </c:pt>
                <c:pt idx="8775">
                  <c:v>0.52039110813972922</c:v>
                </c:pt>
                <c:pt idx="8776">
                  <c:v>0.52039110813972922</c:v>
                </c:pt>
                <c:pt idx="8777">
                  <c:v>0.52030753802440244</c:v>
                </c:pt>
                <c:pt idx="8778">
                  <c:v>0.52030753802440244</c:v>
                </c:pt>
                <c:pt idx="8779">
                  <c:v>0.52030753802440244</c:v>
                </c:pt>
                <c:pt idx="8780">
                  <c:v>0.52022396790907566</c:v>
                </c:pt>
                <c:pt idx="8781">
                  <c:v>0.52014039779374888</c:v>
                </c:pt>
                <c:pt idx="8782">
                  <c:v>0.52014039779374888</c:v>
                </c:pt>
                <c:pt idx="8783">
                  <c:v>0.52014039779374888</c:v>
                </c:pt>
                <c:pt idx="8784">
                  <c:v>0.52014039779374888</c:v>
                </c:pt>
                <c:pt idx="8785">
                  <c:v>0.52005682767842221</c:v>
                </c:pt>
                <c:pt idx="8786">
                  <c:v>0.51997325756309543</c:v>
                </c:pt>
                <c:pt idx="8787">
                  <c:v>0.51997325756309543</c:v>
                </c:pt>
                <c:pt idx="8788">
                  <c:v>0.51997325756309543</c:v>
                </c:pt>
                <c:pt idx="8789">
                  <c:v>0.51988968744776876</c:v>
                </c:pt>
                <c:pt idx="8790">
                  <c:v>0.51980611733244197</c:v>
                </c:pt>
                <c:pt idx="8791">
                  <c:v>0.51980611733244197</c:v>
                </c:pt>
                <c:pt idx="8792">
                  <c:v>0.51980611733244197</c:v>
                </c:pt>
                <c:pt idx="8793">
                  <c:v>0.51972254721711519</c:v>
                </c:pt>
                <c:pt idx="8794">
                  <c:v>0.51963897710178841</c:v>
                </c:pt>
                <c:pt idx="8795">
                  <c:v>0.51955540698646163</c:v>
                </c:pt>
                <c:pt idx="8796">
                  <c:v>0.51947183687113485</c:v>
                </c:pt>
                <c:pt idx="8797">
                  <c:v>0.51947183687113485</c:v>
                </c:pt>
                <c:pt idx="8798">
                  <c:v>0.51938826675580807</c:v>
                </c:pt>
                <c:pt idx="8799">
                  <c:v>0.51938826675580807</c:v>
                </c:pt>
                <c:pt idx="8800">
                  <c:v>0.51930469664048129</c:v>
                </c:pt>
                <c:pt idx="8801">
                  <c:v>0.51922112652515462</c:v>
                </c:pt>
                <c:pt idx="8802">
                  <c:v>0.51922112652515462</c:v>
                </c:pt>
                <c:pt idx="8803">
                  <c:v>0.51913755640982784</c:v>
                </c:pt>
                <c:pt idx="8804">
                  <c:v>0.51905398629450117</c:v>
                </c:pt>
                <c:pt idx="8805">
                  <c:v>0.51897041617917439</c:v>
                </c:pt>
                <c:pt idx="8806">
                  <c:v>0.51897041617917439</c:v>
                </c:pt>
                <c:pt idx="8807">
                  <c:v>0.51888684606384761</c:v>
                </c:pt>
                <c:pt idx="8808">
                  <c:v>0.51888684606384761</c:v>
                </c:pt>
                <c:pt idx="8809">
                  <c:v>0.51880327594852083</c:v>
                </c:pt>
                <c:pt idx="8810">
                  <c:v>0.51880327594852083</c:v>
                </c:pt>
                <c:pt idx="8811">
                  <c:v>0.51880327594852083</c:v>
                </c:pt>
                <c:pt idx="8812">
                  <c:v>0.51871970583319404</c:v>
                </c:pt>
                <c:pt idx="8813">
                  <c:v>0.51863613571786726</c:v>
                </c:pt>
                <c:pt idx="8814">
                  <c:v>0.51855256560254048</c:v>
                </c:pt>
                <c:pt idx="8815">
                  <c:v>0.5184689954872137</c:v>
                </c:pt>
                <c:pt idx="8816">
                  <c:v>0.51838542537188703</c:v>
                </c:pt>
                <c:pt idx="8817">
                  <c:v>0.51838542537188703</c:v>
                </c:pt>
                <c:pt idx="8818">
                  <c:v>0.51838542537188703</c:v>
                </c:pt>
                <c:pt idx="8819">
                  <c:v>0.51838542537188703</c:v>
                </c:pt>
                <c:pt idx="8820">
                  <c:v>0.51830185525656025</c:v>
                </c:pt>
                <c:pt idx="8821">
                  <c:v>0.51821828514123347</c:v>
                </c:pt>
                <c:pt idx="8822">
                  <c:v>0.5181347150259068</c:v>
                </c:pt>
                <c:pt idx="8823">
                  <c:v>0.5181347150259068</c:v>
                </c:pt>
                <c:pt idx="8824">
                  <c:v>0.5181347150259068</c:v>
                </c:pt>
                <c:pt idx="8825">
                  <c:v>0.5181347150259068</c:v>
                </c:pt>
                <c:pt idx="8826">
                  <c:v>0.5181347150259068</c:v>
                </c:pt>
                <c:pt idx="8827">
                  <c:v>0.51805114491058002</c:v>
                </c:pt>
                <c:pt idx="8828">
                  <c:v>0.51805114491058002</c:v>
                </c:pt>
                <c:pt idx="8829">
                  <c:v>0.51796757479525324</c:v>
                </c:pt>
                <c:pt idx="8830">
                  <c:v>0.51788400467992646</c:v>
                </c:pt>
                <c:pt idx="8831">
                  <c:v>0.51788400467992646</c:v>
                </c:pt>
                <c:pt idx="8832">
                  <c:v>0.51780043456459968</c:v>
                </c:pt>
                <c:pt idx="8833">
                  <c:v>0.51780043456459968</c:v>
                </c:pt>
                <c:pt idx="8834">
                  <c:v>0.51780043456459968</c:v>
                </c:pt>
                <c:pt idx="8835">
                  <c:v>0.5177168644492729</c:v>
                </c:pt>
                <c:pt idx="8836">
                  <c:v>0.5177168644492729</c:v>
                </c:pt>
                <c:pt idx="8837">
                  <c:v>0.5177168644492729</c:v>
                </c:pt>
                <c:pt idx="8838">
                  <c:v>0.51763329433394611</c:v>
                </c:pt>
                <c:pt idx="8839">
                  <c:v>0.51763329433394611</c:v>
                </c:pt>
                <c:pt idx="8840">
                  <c:v>0.51763329433394611</c:v>
                </c:pt>
                <c:pt idx="8841">
                  <c:v>0.51754972421861944</c:v>
                </c:pt>
                <c:pt idx="8842">
                  <c:v>0.51746615410329266</c:v>
                </c:pt>
                <c:pt idx="8843">
                  <c:v>0.51746615410329266</c:v>
                </c:pt>
                <c:pt idx="8844">
                  <c:v>0.51738258398796588</c:v>
                </c:pt>
                <c:pt idx="8845">
                  <c:v>0.51738258398796588</c:v>
                </c:pt>
                <c:pt idx="8846">
                  <c:v>0.51729901387263921</c:v>
                </c:pt>
                <c:pt idx="8847">
                  <c:v>0.51721544375731243</c:v>
                </c:pt>
                <c:pt idx="8848">
                  <c:v>0.51713187364198565</c:v>
                </c:pt>
                <c:pt idx="8849">
                  <c:v>0.51704830352665887</c:v>
                </c:pt>
                <c:pt idx="8850">
                  <c:v>0.51704830352665887</c:v>
                </c:pt>
                <c:pt idx="8851">
                  <c:v>0.51696473341133209</c:v>
                </c:pt>
                <c:pt idx="8852">
                  <c:v>0.51688116329600531</c:v>
                </c:pt>
                <c:pt idx="8853">
                  <c:v>0.51688116329600531</c:v>
                </c:pt>
                <c:pt idx="8854">
                  <c:v>0.51688116329600531</c:v>
                </c:pt>
                <c:pt idx="8855">
                  <c:v>0.51679759318067853</c:v>
                </c:pt>
                <c:pt idx="8856">
                  <c:v>0.51671402306535186</c:v>
                </c:pt>
                <c:pt idx="8857">
                  <c:v>0.51671402306535186</c:v>
                </c:pt>
                <c:pt idx="8858">
                  <c:v>0.51671402306535186</c:v>
                </c:pt>
                <c:pt idx="8859">
                  <c:v>0.51671402306535186</c:v>
                </c:pt>
                <c:pt idx="8860">
                  <c:v>0.51671402306535186</c:v>
                </c:pt>
                <c:pt idx="8861">
                  <c:v>0.51663045295002508</c:v>
                </c:pt>
                <c:pt idx="8862">
                  <c:v>0.51663045295002508</c:v>
                </c:pt>
                <c:pt idx="8863">
                  <c:v>0.51663045295002508</c:v>
                </c:pt>
                <c:pt idx="8864">
                  <c:v>0.51663045295002508</c:v>
                </c:pt>
                <c:pt idx="8865">
                  <c:v>0.5165468828346983</c:v>
                </c:pt>
                <c:pt idx="8866">
                  <c:v>0.5165468828346983</c:v>
                </c:pt>
                <c:pt idx="8867">
                  <c:v>0.5165468828346983</c:v>
                </c:pt>
                <c:pt idx="8868">
                  <c:v>0.5165468828346983</c:v>
                </c:pt>
                <c:pt idx="8869">
                  <c:v>0.5165468828346983</c:v>
                </c:pt>
                <c:pt idx="8870">
                  <c:v>0.5165468828346983</c:v>
                </c:pt>
                <c:pt idx="8871">
                  <c:v>0.51646331271937163</c:v>
                </c:pt>
                <c:pt idx="8872">
                  <c:v>0.51637974260404484</c:v>
                </c:pt>
                <c:pt idx="8873">
                  <c:v>0.51629617248871806</c:v>
                </c:pt>
                <c:pt idx="8874">
                  <c:v>0.51629617248871806</c:v>
                </c:pt>
                <c:pt idx="8875">
                  <c:v>0.51629617248871806</c:v>
                </c:pt>
                <c:pt idx="8876">
                  <c:v>0.51621260237339128</c:v>
                </c:pt>
                <c:pt idx="8877">
                  <c:v>0.51621260237339128</c:v>
                </c:pt>
                <c:pt idx="8878">
                  <c:v>0.5161290322580645</c:v>
                </c:pt>
                <c:pt idx="8879">
                  <c:v>0.51604546214273772</c:v>
                </c:pt>
                <c:pt idx="8880">
                  <c:v>0.51596189202741094</c:v>
                </c:pt>
                <c:pt idx="8881">
                  <c:v>0.51587832191208416</c:v>
                </c:pt>
                <c:pt idx="8882">
                  <c:v>0.51579475179675749</c:v>
                </c:pt>
                <c:pt idx="8883">
                  <c:v>0.51571118168143071</c:v>
                </c:pt>
                <c:pt idx="8884">
                  <c:v>0.51562761156610404</c:v>
                </c:pt>
                <c:pt idx="8885">
                  <c:v>0.51554404145077726</c:v>
                </c:pt>
                <c:pt idx="8886">
                  <c:v>0.51546047133545048</c:v>
                </c:pt>
                <c:pt idx="8887">
                  <c:v>0.51546047133545048</c:v>
                </c:pt>
                <c:pt idx="8888">
                  <c:v>0.5153769012201237</c:v>
                </c:pt>
                <c:pt idx="8889">
                  <c:v>0.5153769012201237</c:v>
                </c:pt>
                <c:pt idx="8890">
                  <c:v>0.51529333110479691</c:v>
                </c:pt>
                <c:pt idx="8891">
                  <c:v>0.51529333110479691</c:v>
                </c:pt>
                <c:pt idx="8892">
                  <c:v>0.51529333110479691</c:v>
                </c:pt>
                <c:pt idx="8893">
                  <c:v>0.51520976098947013</c:v>
                </c:pt>
                <c:pt idx="8894">
                  <c:v>0.51512619087414335</c:v>
                </c:pt>
                <c:pt idx="8895">
                  <c:v>0.51512619087414335</c:v>
                </c:pt>
                <c:pt idx="8896">
                  <c:v>0.51504262075881657</c:v>
                </c:pt>
                <c:pt idx="8897">
                  <c:v>0.51504262075881657</c:v>
                </c:pt>
                <c:pt idx="8898">
                  <c:v>0.5149590506434899</c:v>
                </c:pt>
                <c:pt idx="8899">
                  <c:v>0.5149590506434899</c:v>
                </c:pt>
                <c:pt idx="8900">
                  <c:v>0.5149590506434899</c:v>
                </c:pt>
                <c:pt idx="8901">
                  <c:v>0.5149590506434899</c:v>
                </c:pt>
                <c:pt idx="8902">
                  <c:v>0.51487548052816312</c:v>
                </c:pt>
                <c:pt idx="8903">
                  <c:v>0.51487548052816312</c:v>
                </c:pt>
                <c:pt idx="8904">
                  <c:v>0.51479191041283645</c:v>
                </c:pt>
                <c:pt idx="8905">
                  <c:v>0.51470834029750967</c:v>
                </c:pt>
                <c:pt idx="8906">
                  <c:v>0.51462477018218289</c:v>
                </c:pt>
                <c:pt idx="8907">
                  <c:v>0.51462477018218289</c:v>
                </c:pt>
                <c:pt idx="8908">
                  <c:v>0.51454120006685611</c:v>
                </c:pt>
                <c:pt idx="8909">
                  <c:v>0.51445762995152933</c:v>
                </c:pt>
                <c:pt idx="8910">
                  <c:v>0.51437405983620255</c:v>
                </c:pt>
                <c:pt idx="8911">
                  <c:v>0.51429048972087577</c:v>
                </c:pt>
                <c:pt idx="8912">
                  <c:v>0.51429048972087577</c:v>
                </c:pt>
                <c:pt idx="8913">
                  <c:v>0.51420691960554898</c:v>
                </c:pt>
                <c:pt idx="8914">
                  <c:v>0.51412334949022231</c:v>
                </c:pt>
                <c:pt idx="8915">
                  <c:v>0.51403977937489553</c:v>
                </c:pt>
                <c:pt idx="8916">
                  <c:v>0.51403977937489553</c:v>
                </c:pt>
                <c:pt idx="8917">
                  <c:v>0.51403977937489553</c:v>
                </c:pt>
                <c:pt idx="8918">
                  <c:v>0.51403977937489553</c:v>
                </c:pt>
                <c:pt idx="8919">
                  <c:v>0.51403977937489553</c:v>
                </c:pt>
                <c:pt idx="8920">
                  <c:v>0.51395620925956875</c:v>
                </c:pt>
                <c:pt idx="8921">
                  <c:v>0.51387263914424208</c:v>
                </c:pt>
                <c:pt idx="8922">
                  <c:v>0.5137890690289153</c:v>
                </c:pt>
                <c:pt idx="8923">
                  <c:v>0.5137890690289153</c:v>
                </c:pt>
                <c:pt idx="8924">
                  <c:v>0.5137890690289153</c:v>
                </c:pt>
                <c:pt idx="8925">
                  <c:v>0.5137890690289153</c:v>
                </c:pt>
                <c:pt idx="8926">
                  <c:v>0.51370549891358852</c:v>
                </c:pt>
                <c:pt idx="8927">
                  <c:v>0.51370549891358852</c:v>
                </c:pt>
                <c:pt idx="8928">
                  <c:v>0.51362192879826174</c:v>
                </c:pt>
                <c:pt idx="8929">
                  <c:v>0.51353835868293496</c:v>
                </c:pt>
                <c:pt idx="8930">
                  <c:v>0.51353835868293496</c:v>
                </c:pt>
                <c:pt idx="8931">
                  <c:v>0.51345478856760818</c:v>
                </c:pt>
                <c:pt idx="8932">
                  <c:v>0.5133712184522814</c:v>
                </c:pt>
                <c:pt idx="8933">
                  <c:v>0.5133712184522814</c:v>
                </c:pt>
                <c:pt idx="8934">
                  <c:v>0.5133712184522814</c:v>
                </c:pt>
                <c:pt idx="8935">
                  <c:v>0.51328764833695473</c:v>
                </c:pt>
                <c:pt idx="8936">
                  <c:v>0.51328764833695473</c:v>
                </c:pt>
                <c:pt idx="8937">
                  <c:v>0.51328764833695473</c:v>
                </c:pt>
                <c:pt idx="8938">
                  <c:v>0.51328764833695473</c:v>
                </c:pt>
                <c:pt idx="8939">
                  <c:v>0.51320407822162795</c:v>
                </c:pt>
                <c:pt idx="8940">
                  <c:v>0.51312050810630117</c:v>
                </c:pt>
                <c:pt idx="8941">
                  <c:v>0.5130369379909745</c:v>
                </c:pt>
                <c:pt idx="8942">
                  <c:v>0.51295336787564771</c:v>
                </c:pt>
                <c:pt idx="8943">
                  <c:v>0.51295336787564771</c:v>
                </c:pt>
                <c:pt idx="8944">
                  <c:v>0.51286979776032093</c:v>
                </c:pt>
                <c:pt idx="8945">
                  <c:v>0.51278622764499415</c:v>
                </c:pt>
                <c:pt idx="8946">
                  <c:v>0.51278622764499415</c:v>
                </c:pt>
                <c:pt idx="8947">
                  <c:v>0.51270265752966737</c:v>
                </c:pt>
                <c:pt idx="8948">
                  <c:v>0.51261908741434059</c:v>
                </c:pt>
                <c:pt idx="8949">
                  <c:v>0.51253551729901381</c:v>
                </c:pt>
                <c:pt idx="8950">
                  <c:v>0.51245194718368714</c:v>
                </c:pt>
                <c:pt idx="8951">
                  <c:v>0.51236837706836036</c:v>
                </c:pt>
                <c:pt idx="8952">
                  <c:v>0.51236837706836036</c:v>
                </c:pt>
                <c:pt idx="8953">
                  <c:v>0.51228480695303358</c:v>
                </c:pt>
                <c:pt idx="8954">
                  <c:v>0.51228480695303358</c:v>
                </c:pt>
                <c:pt idx="8955">
                  <c:v>0.51228480695303358</c:v>
                </c:pt>
                <c:pt idx="8956">
                  <c:v>0.51220123683770691</c:v>
                </c:pt>
                <c:pt idx="8957">
                  <c:v>0.51211766672238013</c:v>
                </c:pt>
                <c:pt idx="8958">
                  <c:v>0.51211766672238013</c:v>
                </c:pt>
                <c:pt idx="8959">
                  <c:v>0.51211766672238013</c:v>
                </c:pt>
                <c:pt idx="8960">
                  <c:v>0.51203409660705335</c:v>
                </c:pt>
                <c:pt idx="8961">
                  <c:v>0.51203409660705335</c:v>
                </c:pt>
                <c:pt idx="8962">
                  <c:v>0.51203409660705335</c:v>
                </c:pt>
                <c:pt idx="8963">
                  <c:v>0.51195052649172657</c:v>
                </c:pt>
                <c:pt idx="8964">
                  <c:v>0.51186695637639978</c:v>
                </c:pt>
                <c:pt idx="8965">
                  <c:v>0.51186695637639978</c:v>
                </c:pt>
                <c:pt idx="8966">
                  <c:v>0.511783386261073</c:v>
                </c:pt>
                <c:pt idx="8967">
                  <c:v>0.511783386261073</c:v>
                </c:pt>
                <c:pt idx="8968">
                  <c:v>0.51169981614574622</c:v>
                </c:pt>
                <c:pt idx="8969">
                  <c:v>0.51169981614574622</c:v>
                </c:pt>
                <c:pt idx="8970">
                  <c:v>0.51161624603041944</c:v>
                </c:pt>
                <c:pt idx="8971">
                  <c:v>0.51161624603041944</c:v>
                </c:pt>
                <c:pt idx="8972">
                  <c:v>0.51161624603041944</c:v>
                </c:pt>
                <c:pt idx="8973">
                  <c:v>0.51161624603041944</c:v>
                </c:pt>
                <c:pt idx="8974">
                  <c:v>0.51153267591509277</c:v>
                </c:pt>
                <c:pt idx="8975">
                  <c:v>0.51153267591509277</c:v>
                </c:pt>
                <c:pt idx="8976">
                  <c:v>0.51144910579976599</c:v>
                </c:pt>
                <c:pt idx="8977">
                  <c:v>0.51136553568443932</c:v>
                </c:pt>
                <c:pt idx="8978">
                  <c:v>0.51128196556911254</c:v>
                </c:pt>
                <c:pt idx="8979">
                  <c:v>0.51128196556911254</c:v>
                </c:pt>
                <c:pt idx="8980">
                  <c:v>0.51119839545378576</c:v>
                </c:pt>
                <c:pt idx="8981">
                  <c:v>0.51111482533845898</c:v>
                </c:pt>
                <c:pt idx="8982">
                  <c:v>0.51111482533845898</c:v>
                </c:pt>
                <c:pt idx="8983">
                  <c:v>0.5110312552231322</c:v>
                </c:pt>
                <c:pt idx="8984">
                  <c:v>0.5110312552231322</c:v>
                </c:pt>
                <c:pt idx="8985">
                  <c:v>0.5110312552231322</c:v>
                </c:pt>
                <c:pt idx="8986">
                  <c:v>0.51094768510780542</c:v>
                </c:pt>
                <c:pt idx="8987">
                  <c:v>0.51086411499247864</c:v>
                </c:pt>
                <c:pt idx="8988">
                  <c:v>0.51086411499247864</c:v>
                </c:pt>
                <c:pt idx="8989">
                  <c:v>0.51086411499247864</c:v>
                </c:pt>
                <c:pt idx="8990">
                  <c:v>0.51086411499247864</c:v>
                </c:pt>
                <c:pt idx="8991">
                  <c:v>0.51086411499247864</c:v>
                </c:pt>
                <c:pt idx="8992">
                  <c:v>0.51086411499247864</c:v>
                </c:pt>
                <c:pt idx="8993">
                  <c:v>0.51078054487715185</c:v>
                </c:pt>
                <c:pt idx="8994">
                  <c:v>0.51078054487715185</c:v>
                </c:pt>
                <c:pt idx="8995">
                  <c:v>0.51078054487715185</c:v>
                </c:pt>
                <c:pt idx="8996">
                  <c:v>0.51069697476182518</c:v>
                </c:pt>
                <c:pt idx="8997">
                  <c:v>0.5106134046464984</c:v>
                </c:pt>
                <c:pt idx="8998">
                  <c:v>0.5106134046464984</c:v>
                </c:pt>
                <c:pt idx="8999">
                  <c:v>0.5106134046464984</c:v>
                </c:pt>
                <c:pt idx="9000">
                  <c:v>0.51052983453117173</c:v>
                </c:pt>
                <c:pt idx="9001">
                  <c:v>0.51044626441584495</c:v>
                </c:pt>
                <c:pt idx="9002">
                  <c:v>0.51036269430051817</c:v>
                </c:pt>
                <c:pt idx="9003">
                  <c:v>0.51036269430051817</c:v>
                </c:pt>
                <c:pt idx="9004">
                  <c:v>0.51036269430051817</c:v>
                </c:pt>
                <c:pt idx="9005">
                  <c:v>0.51036269430051817</c:v>
                </c:pt>
                <c:pt idx="9006">
                  <c:v>0.51027912418519139</c:v>
                </c:pt>
                <c:pt idx="9007">
                  <c:v>0.51027912418519139</c:v>
                </c:pt>
                <c:pt idx="9008">
                  <c:v>0.51027912418519139</c:v>
                </c:pt>
                <c:pt idx="9009">
                  <c:v>0.51027912418519139</c:v>
                </c:pt>
                <c:pt idx="9010">
                  <c:v>0.51019555406986461</c:v>
                </c:pt>
                <c:pt idx="9011">
                  <c:v>0.51019555406986461</c:v>
                </c:pt>
                <c:pt idx="9012">
                  <c:v>0.51019555406986461</c:v>
                </c:pt>
                <c:pt idx="9013">
                  <c:v>0.51019555406986461</c:v>
                </c:pt>
                <c:pt idx="9014">
                  <c:v>0.51011198395453783</c:v>
                </c:pt>
                <c:pt idx="9015">
                  <c:v>0.51011198395453783</c:v>
                </c:pt>
                <c:pt idx="9016">
                  <c:v>0.51002841383921105</c:v>
                </c:pt>
                <c:pt idx="9017">
                  <c:v>0.51002841383921105</c:v>
                </c:pt>
                <c:pt idx="9018">
                  <c:v>0.50994484372388427</c:v>
                </c:pt>
                <c:pt idx="9019">
                  <c:v>0.50994484372388427</c:v>
                </c:pt>
                <c:pt idx="9020">
                  <c:v>0.5098612736085576</c:v>
                </c:pt>
                <c:pt idx="9021">
                  <c:v>0.5098612736085576</c:v>
                </c:pt>
                <c:pt idx="9022">
                  <c:v>0.5098612736085576</c:v>
                </c:pt>
                <c:pt idx="9023">
                  <c:v>0.5098612736085576</c:v>
                </c:pt>
                <c:pt idx="9024">
                  <c:v>0.50977770349323082</c:v>
                </c:pt>
                <c:pt idx="9025">
                  <c:v>0.50977770349323082</c:v>
                </c:pt>
                <c:pt idx="9026">
                  <c:v>0.50977770349323082</c:v>
                </c:pt>
                <c:pt idx="9027">
                  <c:v>0.50977770349323082</c:v>
                </c:pt>
                <c:pt idx="9028">
                  <c:v>0.50977770349323082</c:v>
                </c:pt>
                <c:pt idx="9029">
                  <c:v>0.50977770349323082</c:v>
                </c:pt>
                <c:pt idx="9030">
                  <c:v>0.50969413337790404</c:v>
                </c:pt>
                <c:pt idx="9031">
                  <c:v>0.50961056326257737</c:v>
                </c:pt>
                <c:pt idx="9032">
                  <c:v>0.50961056326257737</c:v>
                </c:pt>
                <c:pt idx="9033">
                  <c:v>0.50961056326257737</c:v>
                </c:pt>
                <c:pt idx="9034">
                  <c:v>0.50952699314725058</c:v>
                </c:pt>
                <c:pt idx="9035">
                  <c:v>0.5094434230319238</c:v>
                </c:pt>
                <c:pt idx="9036">
                  <c:v>0.50935985291659702</c:v>
                </c:pt>
                <c:pt idx="9037">
                  <c:v>0.50927628280127024</c:v>
                </c:pt>
                <c:pt idx="9038">
                  <c:v>0.50919271268594346</c:v>
                </c:pt>
                <c:pt idx="9039">
                  <c:v>0.50910914257061668</c:v>
                </c:pt>
                <c:pt idx="9040">
                  <c:v>0.50902557245529001</c:v>
                </c:pt>
                <c:pt idx="9041">
                  <c:v>0.50902557245529001</c:v>
                </c:pt>
                <c:pt idx="9042">
                  <c:v>0.50894200233996323</c:v>
                </c:pt>
                <c:pt idx="9043">
                  <c:v>0.50885843222463645</c:v>
                </c:pt>
                <c:pt idx="9044">
                  <c:v>0.50885843222463645</c:v>
                </c:pt>
                <c:pt idx="9045">
                  <c:v>0.50885843222463645</c:v>
                </c:pt>
                <c:pt idx="9046">
                  <c:v>0.50885843222463645</c:v>
                </c:pt>
                <c:pt idx="9047">
                  <c:v>0.50885843222463645</c:v>
                </c:pt>
                <c:pt idx="9048">
                  <c:v>0.50885843222463645</c:v>
                </c:pt>
                <c:pt idx="9049">
                  <c:v>0.50877486210930978</c:v>
                </c:pt>
                <c:pt idx="9050">
                  <c:v>0.508691291993983</c:v>
                </c:pt>
                <c:pt idx="9051">
                  <c:v>0.508691291993983</c:v>
                </c:pt>
                <c:pt idx="9052">
                  <c:v>0.50860772187865622</c:v>
                </c:pt>
                <c:pt idx="9053">
                  <c:v>0.50860772187865622</c:v>
                </c:pt>
                <c:pt idx="9054">
                  <c:v>0.50860772187865622</c:v>
                </c:pt>
                <c:pt idx="9055">
                  <c:v>0.50852415176332944</c:v>
                </c:pt>
                <c:pt idx="9056">
                  <c:v>0.50844058164800265</c:v>
                </c:pt>
                <c:pt idx="9057">
                  <c:v>0.50835701153267587</c:v>
                </c:pt>
                <c:pt idx="9058">
                  <c:v>0.50827344141734909</c:v>
                </c:pt>
                <c:pt idx="9059">
                  <c:v>0.50827344141734909</c:v>
                </c:pt>
                <c:pt idx="9060">
                  <c:v>0.50827344141734909</c:v>
                </c:pt>
                <c:pt idx="9061">
                  <c:v>0.50827344141734909</c:v>
                </c:pt>
                <c:pt idx="9062">
                  <c:v>0.50827344141734909</c:v>
                </c:pt>
                <c:pt idx="9063">
                  <c:v>0.50818987130202242</c:v>
                </c:pt>
                <c:pt idx="9064">
                  <c:v>0.50810630118669564</c:v>
                </c:pt>
                <c:pt idx="9065">
                  <c:v>0.50802273107136886</c:v>
                </c:pt>
                <c:pt idx="9066">
                  <c:v>0.50802273107136886</c:v>
                </c:pt>
                <c:pt idx="9067">
                  <c:v>0.50793916095604219</c:v>
                </c:pt>
                <c:pt idx="9068">
                  <c:v>0.50793916095604219</c:v>
                </c:pt>
                <c:pt idx="9069">
                  <c:v>0.50785559084071541</c:v>
                </c:pt>
                <c:pt idx="9070">
                  <c:v>0.50785559084071541</c:v>
                </c:pt>
                <c:pt idx="9071">
                  <c:v>0.50777202072538863</c:v>
                </c:pt>
                <c:pt idx="9072">
                  <c:v>0.50777202072538863</c:v>
                </c:pt>
                <c:pt idx="9073">
                  <c:v>0.50768845061006185</c:v>
                </c:pt>
                <c:pt idx="9074">
                  <c:v>0.50768845061006185</c:v>
                </c:pt>
                <c:pt idx="9075">
                  <c:v>0.50768845061006185</c:v>
                </c:pt>
                <c:pt idx="9076">
                  <c:v>0.50760488049473507</c:v>
                </c:pt>
                <c:pt idx="9077">
                  <c:v>0.50760488049473507</c:v>
                </c:pt>
                <c:pt idx="9078">
                  <c:v>0.50760488049473507</c:v>
                </c:pt>
                <c:pt idx="9079">
                  <c:v>0.50752131037940829</c:v>
                </c:pt>
                <c:pt idx="9080">
                  <c:v>0.50752131037940829</c:v>
                </c:pt>
                <c:pt idx="9081">
                  <c:v>0.5074377402640815</c:v>
                </c:pt>
                <c:pt idx="9082">
                  <c:v>0.50735417014875472</c:v>
                </c:pt>
                <c:pt idx="9083">
                  <c:v>0.50735417014875472</c:v>
                </c:pt>
                <c:pt idx="9084">
                  <c:v>0.50727060003342805</c:v>
                </c:pt>
                <c:pt idx="9085">
                  <c:v>0.50727060003342805</c:v>
                </c:pt>
                <c:pt idx="9086">
                  <c:v>0.50718702991810127</c:v>
                </c:pt>
                <c:pt idx="9087">
                  <c:v>0.50718702991810127</c:v>
                </c:pt>
                <c:pt idx="9088">
                  <c:v>0.50718702991810127</c:v>
                </c:pt>
                <c:pt idx="9089">
                  <c:v>0.50718702991810127</c:v>
                </c:pt>
                <c:pt idx="9090">
                  <c:v>0.5071034598027746</c:v>
                </c:pt>
                <c:pt idx="9091">
                  <c:v>0.5071034598027746</c:v>
                </c:pt>
                <c:pt idx="9092">
                  <c:v>0.5071034598027746</c:v>
                </c:pt>
                <c:pt idx="9093">
                  <c:v>0.50701988968744782</c:v>
                </c:pt>
                <c:pt idx="9094">
                  <c:v>0.50701988968744782</c:v>
                </c:pt>
                <c:pt idx="9095">
                  <c:v>0.50701988968744782</c:v>
                </c:pt>
                <c:pt idx="9096">
                  <c:v>0.50693631957212104</c:v>
                </c:pt>
                <c:pt idx="9097">
                  <c:v>0.50693631957212104</c:v>
                </c:pt>
                <c:pt idx="9098">
                  <c:v>0.50685274945679426</c:v>
                </c:pt>
                <c:pt idx="9099">
                  <c:v>0.50676917934146748</c:v>
                </c:pt>
                <c:pt idx="9100">
                  <c:v>0.5066856092261407</c:v>
                </c:pt>
                <c:pt idx="9101">
                  <c:v>0.50660203911081392</c:v>
                </c:pt>
                <c:pt idx="9102">
                  <c:v>0.50651846899548714</c:v>
                </c:pt>
                <c:pt idx="9103">
                  <c:v>0.50651846899548714</c:v>
                </c:pt>
                <c:pt idx="9104">
                  <c:v>0.50643489888016047</c:v>
                </c:pt>
                <c:pt idx="9105">
                  <c:v>0.50643489888016047</c:v>
                </c:pt>
                <c:pt idx="9106">
                  <c:v>0.50643489888016047</c:v>
                </c:pt>
                <c:pt idx="9107">
                  <c:v>0.50643489888016047</c:v>
                </c:pt>
                <c:pt idx="9108">
                  <c:v>0.50635132876483369</c:v>
                </c:pt>
                <c:pt idx="9109">
                  <c:v>0.50626775864950702</c:v>
                </c:pt>
                <c:pt idx="9110">
                  <c:v>0.50626775864950702</c:v>
                </c:pt>
                <c:pt idx="9111">
                  <c:v>0.50618418853418023</c:v>
                </c:pt>
                <c:pt idx="9112">
                  <c:v>0.50618418853418023</c:v>
                </c:pt>
                <c:pt idx="9113">
                  <c:v>0.50618418853418023</c:v>
                </c:pt>
                <c:pt idx="9114">
                  <c:v>0.50610061841885345</c:v>
                </c:pt>
                <c:pt idx="9115">
                  <c:v>0.50610061841885345</c:v>
                </c:pt>
                <c:pt idx="9116">
                  <c:v>0.50601704830352667</c:v>
                </c:pt>
                <c:pt idx="9117">
                  <c:v>0.50601704830352667</c:v>
                </c:pt>
                <c:pt idx="9118">
                  <c:v>0.50601704830352667</c:v>
                </c:pt>
                <c:pt idx="9119">
                  <c:v>0.50601704830352667</c:v>
                </c:pt>
                <c:pt idx="9120">
                  <c:v>0.50593347818819989</c:v>
                </c:pt>
                <c:pt idx="9121">
                  <c:v>0.50584990807287311</c:v>
                </c:pt>
                <c:pt idx="9122">
                  <c:v>0.50576633795754633</c:v>
                </c:pt>
                <c:pt idx="9123">
                  <c:v>0.50576633795754633</c:v>
                </c:pt>
                <c:pt idx="9124">
                  <c:v>0.50576633795754633</c:v>
                </c:pt>
                <c:pt idx="9125">
                  <c:v>0.50568276784221955</c:v>
                </c:pt>
                <c:pt idx="9126">
                  <c:v>0.50559919772689288</c:v>
                </c:pt>
                <c:pt idx="9127">
                  <c:v>0.5055156276115661</c:v>
                </c:pt>
                <c:pt idx="9128">
                  <c:v>0.50543205749623932</c:v>
                </c:pt>
                <c:pt idx="9129">
                  <c:v>0.50534848738091265</c:v>
                </c:pt>
                <c:pt idx="9130">
                  <c:v>0.50526491726558587</c:v>
                </c:pt>
                <c:pt idx="9131">
                  <c:v>0.50518134715025909</c:v>
                </c:pt>
                <c:pt idx="9132">
                  <c:v>0.50518134715025909</c:v>
                </c:pt>
                <c:pt idx="9133">
                  <c:v>0.5050977770349323</c:v>
                </c:pt>
                <c:pt idx="9134">
                  <c:v>0.5050977770349323</c:v>
                </c:pt>
                <c:pt idx="9135">
                  <c:v>0.50501420691960552</c:v>
                </c:pt>
                <c:pt idx="9136">
                  <c:v>0.50501420691960552</c:v>
                </c:pt>
                <c:pt idx="9137">
                  <c:v>0.50501420691960552</c:v>
                </c:pt>
                <c:pt idx="9138">
                  <c:v>0.50493063680427874</c:v>
                </c:pt>
                <c:pt idx="9139">
                  <c:v>0.50493063680427874</c:v>
                </c:pt>
                <c:pt idx="9140">
                  <c:v>0.50493063680427874</c:v>
                </c:pt>
                <c:pt idx="9141">
                  <c:v>0.50493063680427874</c:v>
                </c:pt>
                <c:pt idx="9142">
                  <c:v>0.50493063680427874</c:v>
                </c:pt>
                <c:pt idx="9143">
                  <c:v>0.50484706668895196</c:v>
                </c:pt>
                <c:pt idx="9144">
                  <c:v>0.50484706668895196</c:v>
                </c:pt>
                <c:pt idx="9145">
                  <c:v>0.50476349657362529</c:v>
                </c:pt>
                <c:pt idx="9146">
                  <c:v>0.50467992645829851</c:v>
                </c:pt>
                <c:pt idx="9147">
                  <c:v>0.50459635634297173</c:v>
                </c:pt>
                <c:pt idx="9148">
                  <c:v>0.50451278622764506</c:v>
                </c:pt>
                <c:pt idx="9149">
                  <c:v>0.50451278622764506</c:v>
                </c:pt>
                <c:pt idx="9150">
                  <c:v>0.50451278622764506</c:v>
                </c:pt>
                <c:pt idx="9151">
                  <c:v>0.50442921611231828</c:v>
                </c:pt>
                <c:pt idx="9152">
                  <c:v>0.50442921611231828</c:v>
                </c:pt>
                <c:pt idx="9153">
                  <c:v>0.5043456459969915</c:v>
                </c:pt>
                <c:pt idx="9154">
                  <c:v>0.50426207588166472</c:v>
                </c:pt>
                <c:pt idx="9155">
                  <c:v>0.50426207588166472</c:v>
                </c:pt>
                <c:pt idx="9156">
                  <c:v>0.50426207588166472</c:v>
                </c:pt>
                <c:pt idx="9157">
                  <c:v>0.50417850576633794</c:v>
                </c:pt>
                <c:pt idx="9158">
                  <c:v>0.50409493565101116</c:v>
                </c:pt>
                <c:pt idx="9159">
                  <c:v>0.50401136553568437</c:v>
                </c:pt>
                <c:pt idx="9160">
                  <c:v>0.5039277954203577</c:v>
                </c:pt>
                <c:pt idx="9161">
                  <c:v>0.50384422530503092</c:v>
                </c:pt>
                <c:pt idx="9162">
                  <c:v>0.50384422530503092</c:v>
                </c:pt>
                <c:pt idx="9163">
                  <c:v>0.50376065518970414</c:v>
                </c:pt>
                <c:pt idx="9164">
                  <c:v>0.50367708507437747</c:v>
                </c:pt>
                <c:pt idx="9165">
                  <c:v>0.50367708507437747</c:v>
                </c:pt>
                <c:pt idx="9166">
                  <c:v>0.50359351495905069</c:v>
                </c:pt>
                <c:pt idx="9167">
                  <c:v>0.50350994484372391</c:v>
                </c:pt>
                <c:pt idx="9168">
                  <c:v>0.50342637472839713</c:v>
                </c:pt>
                <c:pt idx="9169">
                  <c:v>0.50342637472839713</c:v>
                </c:pt>
                <c:pt idx="9170">
                  <c:v>0.50334280461307035</c:v>
                </c:pt>
                <c:pt idx="9171">
                  <c:v>0.50325923449774357</c:v>
                </c:pt>
                <c:pt idx="9172">
                  <c:v>0.50325923449774357</c:v>
                </c:pt>
                <c:pt idx="9173">
                  <c:v>0.50317566438241679</c:v>
                </c:pt>
                <c:pt idx="9174">
                  <c:v>0.50309209426709001</c:v>
                </c:pt>
                <c:pt idx="9175">
                  <c:v>0.50300852415176334</c:v>
                </c:pt>
                <c:pt idx="9176">
                  <c:v>0.50300852415176334</c:v>
                </c:pt>
                <c:pt idx="9177">
                  <c:v>0.50292495403643656</c:v>
                </c:pt>
                <c:pt idx="9178">
                  <c:v>0.50284138392110989</c:v>
                </c:pt>
                <c:pt idx="9179">
                  <c:v>0.50284138392110989</c:v>
                </c:pt>
                <c:pt idx="9180">
                  <c:v>0.5027578138057831</c:v>
                </c:pt>
                <c:pt idx="9181">
                  <c:v>0.50267424369045632</c:v>
                </c:pt>
                <c:pt idx="9182">
                  <c:v>0.50267424369045632</c:v>
                </c:pt>
                <c:pt idx="9183">
                  <c:v>0.50259067357512954</c:v>
                </c:pt>
                <c:pt idx="9184">
                  <c:v>0.50250710345980276</c:v>
                </c:pt>
                <c:pt idx="9185">
                  <c:v>0.50250710345980276</c:v>
                </c:pt>
                <c:pt idx="9186">
                  <c:v>0.50250710345980276</c:v>
                </c:pt>
                <c:pt idx="9187">
                  <c:v>0.50242353334447598</c:v>
                </c:pt>
                <c:pt idx="9188">
                  <c:v>0.5023399632291492</c:v>
                </c:pt>
                <c:pt idx="9189">
                  <c:v>0.50225639311382242</c:v>
                </c:pt>
                <c:pt idx="9190">
                  <c:v>0.50225639311382242</c:v>
                </c:pt>
                <c:pt idx="9191">
                  <c:v>0.50217282299849575</c:v>
                </c:pt>
                <c:pt idx="9192">
                  <c:v>0.50217282299849575</c:v>
                </c:pt>
                <c:pt idx="9193">
                  <c:v>0.50217282299849575</c:v>
                </c:pt>
                <c:pt idx="9194">
                  <c:v>0.50208925288316897</c:v>
                </c:pt>
                <c:pt idx="9195">
                  <c:v>0.50208925288316897</c:v>
                </c:pt>
                <c:pt idx="9196">
                  <c:v>0.5020056827678423</c:v>
                </c:pt>
                <c:pt idx="9197">
                  <c:v>0.5020056827678423</c:v>
                </c:pt>
                <c:pt idx="9198">
                  <c:v>0.50192211265251552</c:v>
                </c:pt>
                <c:pt idx="9199">
                  <c:v>0.50183854253718874</c:v>
                </c:pt>
                <c:pt idx="9200">
                  <c:v>0.50175497242186196</c:v>
                </c:pt>
                <c:pt idx="9201">
                  <c:v>0.50175497242186196</c:v>
                </c:pt>
                <c:pt idx="9202">
                  <c:v>0.50167140230653517</c:v>
                </c:pt>
                <c:pt idx="9203">
                  <c:v>0.50158783219120839</c:v>
                </c:pt>
                <c:pt idx="9204">
                  <c:v>0.50158783219120839</c:v>
                </c:pt>
                <c:pt idx="9205">
                  <c:v>0.50158783219120839</c:v>
                </c:pt>
                <c:pt idx="9206">
                  <c:v>0.50158783219120839</c:v>
                </c:pt>
                <c:pt idx="9207">
                  <c:v>0.50158783219120839</c:v>
                </c:pt>
                <c:pt idx="9208">
                  <c:v>0.50158783219120839</c:v>
                </c:pt>
                <c:pt idx="9209">
                  <c:v>0.50158783219120839</c:v>
                </c:pt>
                <c:pt idx="9210">
                  <c:v>0.50158783219120839</c:v>
                </c:pt>
                <c:pt idx="9211">
                  <c:v>0.50158783219120839</c:v>
                </c:pt>
                <c:pt idx="9212">
                  <c:v>0.50150426207588161</c:v>
                </c:pt>
                <c:pt idx="9213">
                  <c:v>0.50150426207588161</c:v>
                </c:pt>
                <c:pt idx="9214">
                  <c:v>0.50142069196055483</c:v>
                </c:pt>
                <c:pt idx="9215">
                  <c:v>0.50133712184522816</c:v>
                </c:pt>
                <c:pt idx="9216">
                  <c:v>0.50125355172990138</c:v>
                </c:pt>
                <c:pt idx="9217">
                  <c:v>0.50116998161457471</c:v>
                </c:pt>
                <c:pt idx="9218">
                  <c:v>0.50116998161457471</c:v>
                </c:pt>
                <c:pt idx="9219">
                  <c:v>0.50116998161457471</c:v>
                </c:pt>
                <c:pt idx="9220">
                  <c:v>0.50116998161457471</c:v>
                </c:pt>
                <c:pt idx="9221">
                  <c:v>0.50116998161457471</c:v>
                </c:pt>
                <c:pt idx="9222">
                  <c:v>0.50116998161457471</c:v>
                </c:pt>
                <c:pt idx="9223">
                  <c:v>0.50108641149924793</c:v>
                </c:pt>
                <c:pt idx="9224">
                  <c:v>0.50108641149924793</c:v>
                </c:pt>
                <c:pt idx="9225">
                  <c:v>0.50100284138392115</c:v>
                </c:pt>
                <c:pt idx="9226">
                  <c:v>0.50091927126859437</c:v>
                </c:pt>
                <c:pt idx="9227">
                  <c:v>0.50091927126859437</c:v>
                </c:pt>
                <c:pt idx="9228">
                  <c:v>0.50083570115326759</c:v>
                </c:pt>
                <c:pt idx="9229">
                  <c:v>0.50083570115326759</c:v>
                </c:pt>
                <c:pt idx="9230">
                  <c:v>0.50075213103794081</c:v>
                </c:pt>
                <c:pt idx="9231">
                  <c:v>0.50066856092261403</c:v>
                </c:pt>
                <c:pt idx="9232">
                  <c:v>0.50058499080728724</c:v>
                </c:pt>
                <c:pt idx="9233">
                  <c:v>0.50050142069196057</c:v>
                </c:pt>
                <c:pt idx="9234">
                  <c:v>0.50050142069196057</c:v>
                </c:pt>
                <c:pt idx="9235">
                  <c:v>0.50041785057663379</c:v>
                </c:pt>
                <c:pt idx="9236">
                  <c:v>0.50033428046130701</c:v>
                </c:pt>
                <c:pt idx="9237">
                  <c:v>0.50033428046130701</c:v>
                </c:pt>
                <c:pt idx="9238">
                  <c:v>0.50025071034598034</c:v>
                </c:pt>
                <c:pt idx="9239">
                  <c:v>0.50016714023065356</c:v>
                </c:pt>
                <c:pt idx="9240">
                  <c:v>0.50016714023065356</c:v>
                </c:pt>
                <c:pt idx="9241">
                  <c:v>0.50008357011532678</c:v>
                </c:pt>
                <c:pt idx="9242">
                  <c:v>0.5</c:v>
                </c:pt>
                <c:pt idx="9243">
                  <c:v>0.5</c:v>
                </c:pt>
                <c:pt idx="9244">
                  <c:v>0.5</c:v>
                </c:pt>
                <c:pt idx="9245">
                  <c:v>0.5</c:v>
                </c:pt>
                <c:pt idx="9246">
                  <c:v>0.49991642988467322</c:v>
                </c:pt>
                <c:pt idx="9247">
                  <c:v>0.49983285976934644</c:v>
                </c:pt>
                <c:pt idx="9248">
                  <c:v>0.49974928965401977</c:v>
                </c:pt>
                <c:pt idx="9249">
                  <c:v>0.49966571953869299</c:v>
                </c:pt>
                <c:pt idx="9250">
                  <c:v>0.49958214942336621</c:v>
                </c:pt>
                <c:pt idx="9251">
                  <c:v>0.49949857930803943</c:v>
                </c:pt>
                <c:pt idx="9252">
                  <c:v>0.49949857930803943</c:v>
                </c:pt>
                <c:pt idx="9253">
                  <c:v>0.49941500919271264</c:v>
                </c:pt>
                <c:pt idx="9254">
                  <c:v>0.49941500919271264</c:v>
                </c:pt>
                <c:pt idx="9255">
                  <c:v>0.49941500919271264</c:v>
                </c:pt>
                <c:pt idx="9256">
                  <c:v>0.49941500919271264</c:v>
                </c:pt>
                <c:pt idx="9257">
                  <c:v>0.49941500919271264</c:v>
                </c:pt>
                <c:pt idx="9258">
                  <c:v>0.49941500919271264</c:v>
                </c:pt>
                <c:pt idx="9259">
                  <c:v>0.49941500919271264</c:v>
                </c:pt>
                <c:pt idx="9260">
                  <c:v>0.49941500919271264</c:v>
                </c:pt>
                <c:pt idx="9261">
                  <c:v>0.49941500919271264</c:v>
                </c:pt>
                <c:pt idx="9262">
                  <c:v>0.49941500919271264</c:v>
                </c:pt>
                <c:pt idx="9263">
                  <c:v>0.49933143907738597</c:v>
                </c:pt>
                <c:pt idx="9264">
                  <c:v>0.49933143907738597</c:v>
                </c:pt>
                <c:pt idx="9265">
                  <c:v>0.49933143907738597</c:v>
                </c:pt>
                <c:pt idx="9266">
                  <c:v>0.49933143907738597</c:v>
                </c:pt>
                <c:pt idx="9267">
                  <c:v>0.49933143907738597</c:v>
                </c:pt>
                <c:pt idx="9268">
                  <c:v>0.49933143907738597</c:v>
                </c:pt>
                <c:pt idx="9269">
                  <c:v>0.49933143907738597</c:v>
                </c:pt>
                <c:pt idx="9270">
                  <c:v>0.49924786896205919</c:v>
                </c:pt>
                <c:pt idx="9271">
                  <c:v>0.49924786896205919</c:v>
                </c:pt>
                <c:pt idx="9272">
                  <c:v>0.49916429884673241</c:v>
                </c:pt>
                <c:pt idx="9273">
                  <c:v>0.49916429884673241</c:v>
                </c:pt>
                <c:pt idx="9274">
                  <c:v>0.49908072873140563</c:v>
                </c:pt>
                <c:pt idx="9275">
                  <c:v>0.49899715861607885</c:v>
                </c:pt>
                <c:pt idx="9276">
                  <c:v>0.49899715861607885</c:v>
                </c:pt>
                <c:pt idx="9277">
                  <c:v>0.49891358850075218</c:v>
                </c:pt>
                <c:pt idx="9278">
                  <c:v>0.49891358850075218</c:v>
                </c:pt>
                <c:pt idx="9279">
                  <c:v>0.49891358850075218</c:v>
                </c:pt>
                <c:pt idx="9280">
                  <c:v>0.49891358850075218</c:v>
                </c:pt>
                <c:pt idx="9281">
                  <c:v>0.49891358850075218</c:v>
                </c:pt>
                <c:pt idx="9282">
                  <c:v>0.49891358850075218</c:v>
                </c:pt>
                <c:pt idx="9283">
                  <c:v>0.49891358850075218</c:v>
                </c:pt>
                <c:pt idx="9284">
                  <c:v>0.4988300183854254</c:v>
                </c:pt>
                <c:pt idx="9285">
                  <c:v>0.49874644827009862</c:v>
                </c:pt>
                <c:pt idx="9286">
                  <c:v>0.49866287815477184</c:v>
                </c:pt>
                <c:pt idx="9287">
                  <c:v>0.49857930803944506</c:v>
                </c:pt>
                <c:pt idx="9288">
                  <c:v>0.49857930803944506</c:v>
                </c:pt>
                <c:pt idx="9289">
                  <c:v>0.49857930803944506</c:v>
                </c:pt>
                <c:pt idx="9290">
                  <c:v>0.49857930803944506</c:v>
                </c:pt>
                <c:pt idx="9291">
                  <c:v>0.49849573792411839</c:v>
                </c:pt>
                <c:pt idx="9292">
                  <c:v>0.49849573792411839</c:v>
                </c:pt>
                <c:pt idx="9293">
                  <c:v>0.49841216780879161</c:v>
                </c:pt>
                <c:pt idx="9294">
                  <c:v>0.49841216780879161</c:v>
                </c:pt>
                <c:pt idx="9295">
                  <c:v>0.49832859769346483</c:v>
                </c:pt>
                <c:pt idx="9296">
                  <c:v>0.49824502757813804</c:v>
                </c:pt>
                <c:pt idx="9297">
                  <c:v>0.49816145746281126</c:v>
                </c:pt>
                <c:pt idx="9298">
                  <c:v>0.49807788734748459</c:v>
                </c:pt>
                <c:pt idx="9299">
                  <c:v>0.49799431723215781</c:v>
                </c:pt>
                <c:pt idx="9300">
                  <c:v>0.49791074711683103</c:v>
                </c:pt>
                <c:pt idx="9301">
                  <c:v>0.49791074711683103</c:v>
                </c:pt>
                <c:pt idx="9302">
                  <c:v>0.49791074711683103</c:v>
                </c:pt>
                <c:pt idx="9303">
                  <c:v>0.49782717700150425</c:v>
                </c:pt>
                <c:pt idx="9304">
                  <c:v>0.49782717700150425</c:v>
                </c:pt>
                <c:pt idx="9305">
                  <c:v>0.49774360688617747</c:v>
                </c:pt>
                <c:pt idx="9306">
                  <c:v>0.49766003677085069</c:v>
                </c:pt>
                <c:pt idx="9307">
                  <c:v>0.49766003677085069</c:v>
                </c:pt>
                <c:pt idx="9308">
                  <c:v>0.49757646665552402</c:v>
                </c:pt>
                <c:pt idx="9309">
                  <c:v>0.49757646665552402</c:v>
                </c:pt>
                <c:pt idx="9310">
                  <c:v>0.49749289654019724</c:v>
                </c:pt>
                <c:pt idx="9311">
                  <c:v>0.49740932642487046</c:v>
                </c:pt>
                <c:pt idx="9312">
                  <c:v>0.49740932642487046</c:v>
                </c:pt>
                <c:pt idx="9313">
                  <c:v>0.49732575630954368</c:v>
                </c:pt>
                <c:pt idx="9314">
                  <c:v>0.49732575630954368</c:v>
                </c:pt>
                <c:pt idx="9315">
                  <c:v>0.49732575630954368</c:v>
                </c:pt>
                <c:pt idx="9316">
                  <c:v>0.4972421861942169</c:v>
                </c:pt>
                <c:pt idx="9317">
                  <c:v>0.49715861607889023</c:v>
                </c:pt>
                <c:pt idx="9318">
                  <c:v>0.49715861607889023</c:v>
                </c:pt>
                <c:pt idx="9319">
                  <c:v>0.49707504596356344</c:v>
                </c:pt>
                <c:pt idx="9320">
                  <c:v>0.49707504596356344</c:v>
                </c:pt>
                <c:pt idx="9321">
                  <c:v>0.49699147584823666</c:v>
                </c:pt>
                <c:pt idx="9322">
                  <c:v>0.49699147584823666</c:v>
                </c:pt>
                <c:pt idx="9323">
                  <c:v>0.49690790573290988</c:v>
                </c:pt>
                <c:pt idx="9324">
                  <c:v>0.49690790573290988</c:v>
                </c:pt>
                <c:pt idx="9325">
                  <c:v>0.4968243356175831</c:v>
                </c:pt>
                <c:pt idx="9326">
                  <c:v>0.4968243356175831</c:v>
                </c:pt>
                <c:pt idx="9327">
                  <c:v>0.49674076550225643</c:v>
                </c:pt>
                <c:pt idx="9328">
                  <c:v>0.49674076550225643</c:v>
                </c:pt>
                <c:pt idx="9329">
                  <c:v>0.49665719538692965</c:v>
                </c:pt>
                <c:pt idx="9330">
                  <c:v>0.49657362527160287</c:v>
                </c:pt>
                <c:pt idx="9331">
                  <c:v>0.49649005515627609</c:v>
                </c:pt>
                <c:pt idx="9332">
                  <c:v>0.49640648504094931</c:v>
                </c:pt>
                <c:pt idx="9333">
                  <c:v>0.49640648504094931</c:v>
                </c:pt>
                <c:pt idx="9334">
                  <c:v>0.49632291492562264</c:v>
                </c:pt>
                <c:pt idx="9335">
                  <c:v>0.49623934481029586</c:v>
                </c:pt>
                <c:pt idx="9336">
                  <c:v>0.49623934481029586</c:v>
                </c:pt>
                <c:pt idx="9337">
                  <c:v>0.49615577469496908</c:v>
                </c:pt>
                <c:pt idx="9338">
                  <c:v>0.49615577469496908</c:v>
                </c:pt>
                <c:pt idx="9339">
                  <c:v>0.49615577469496908</c:v>
                </c:pt>
                <c:pt idx="9340">
                  <c:v>0.49615577469496908</c:v>
                </c:pt>
                <c:pt idx="9341">
                  <c:v>0.49615577469496908</c:v>
                </c:pt>
                <c:pt idx="9342">
                  <c:v>0.49615577469496908</c:v>
                </c:pt>
                <c:pt idx="9343">
                  <c:v>0.4960722045796423</c:v>
                </c:pt>
                <c:pt idx="9344">
                  <c:v>0.4960722045796423</c:v>
                </c:pt>
                <c:pt idx="9345">
                  <c:v>0.4960722045796423</c:v>
                </c:pt>
                <c:pt idx="9346">
                  <c:v>0.49598863446431551</c:v>
                </c:pt>
                <c:pt idx="9347">
                  <c:v>0.49590506434898884</c:v>
                </c:pt>
                <c:pt idx="9348">
                  <c:v>0.49582149423366206</c:v>
                </c:pt>
                <c:pt idx="9349">
                  <c:v>0.49582149423366206</c:v>
                </c:pt>
                <c:pt idx="9350">
                  <c:v>0.49573792411833528</c:v>
                </c:pt>
                <c:pt idx="9351">
                  <c:v>0.4956543540030085</c:v>
                </c:pt>
                <c:pt idx="9352">
                  <c:v>0.49557078388768172</c:v>
                </c:pt>
                <c:pt idx="9353">
                  <c:v>0.49557078388768172</c:v>
                </c:pt>
                <c:pt idx="9354">
                  <c:v>0.49548721377235505</c:v>
                </c:pt>
                <c:pt idx="9355">
                  <c:v>0.49540364365702827</c:v>
                </c:pt>
                <c:pt idx="9356">
                  <c:v>0.49540364365702827</c:v>
                </c:pt>
                <c:pt idx="9357">
                  <c:v>0.49532007354170149</c:v>
                </c:pt>
                <c:pt idx="9358">
                  <c:v>0.49532007354170149</c:v>
                </c:pt>
                <c:pt idx="9359">
                  <c:v>0.49532007354170149</c:v>
                </c:pt>
                <c:pt idx="9360">
                  <c:v>0.49523650342637471</c:v>
                </c:pt>
                <c:pt idx="9361">
                  <c:v>0.49523650342637471</c:v>
                </c:pt>
                <c:pt idx="9362">
                  <c:v>0.49523650342637471</c:v>
                </c:pt>
                <c:pt idx="9363">
                  <c:v>0.49523650342637471</c:v>
                </c:pt>
                <c:pt idx="9364">
                  <c:v>0.49523650342637471</c:v>
                </c:pt>
                <c:pt idx="9365">
                  <c:v>0.49523650342637471</c:v>
                </c:pt>
                <c:pt idx="9366">
                  <c:v>0.49523650342637471</c:v>
                </c:pt>
                <c:pt idx="9367">
                  <c:v>0.49523650342637471</c:v>
                </c:pt>
                <c:pt idx="9368">
                  <c:v>0.49523650342637471</c:v>
                </c:pt>
                <c:pt idx="9369">
                  <c:v>0.49515293331104793</c:v>
                </c:pt>
                <c:pt idx="9370">
                  <c:v>0.49506936319572126</c:v>
                </c:pt>
                <c:pt idx="9371">
                  <c:v>0.49498579308039448</c:v>
                </c:pt>
                <c:pt idx="9372">
                  <c:v>0.49498579308039448</c:v>
                </c:pt>
                <c:pt idx="9373">
                  <c:v>0.49498579308039448</c:v>
                </c:pt>
                <c:pt idx="9374">
                  <c:v>0.49498579308039448</c:v>
                </c:pt>
                <c:pt idx="9375">
                  <c:v>0.4949022229650677</c:v>
                </c:pt>
                <c:pt idx="9376">
                  <c:v>0.49481865284974091</c:v>
                </c:pt>
                <c:pt idx="9377">
                  <c:v>0.49481865284974091</c:v>
                </c:pt>
                <c:pt idx="9378">
                  <c:v>0.49473508273441413</c:v>
                </c:pt>
                <c:pt idx="9379">
                  <c:v>0.49473508273441413</c:v>
                </c:pt>
                <c:pt idx="9380">
                  <c:v>0.49465151261908746</c:v>
                </c:pt>
                <c:pt idx="9381">
                  <c:v>0.49456794250376068</c:v>
                </c:pt>
                <c:pt idx="9382">
                  <c:v>0.4944843723884339</c:v>
                </c:pt>
                <c:pt idx="9383">
                  <c:v>0.49440080227310712</c:v>
                </c:pt>
                <c:pt idx="9384">
                  <c:v>0.49440080227310712</c:v>
                </c:pt>
                <c:pt idx="9385">
                  <c:v>0.49440080227310712</c:v>
                </c:pt>
                <c:pt idx="9386">
                  <c:v>0.49440080227310712</c:v>
                </c:pt>
                <c:pt idx="9387">
                  <c:v>0.49440080227310712</c:v>
                </c:pt>
                <c:pt idx="9388">
                  <c:v>0.49440080227310712</c:v>
                </c:pt>
                <c:pt idx="9389">
                  <c:v>0.49440080227310712</c:v>
                </c:pt>
                <c:pt idx="9390">
                  <c:v>0.49440080227310712</c:v>
                </c:pt>
                <c:pt idx="9391">
                  <c:v>0.49440080227310712</c:v>
                </c:pt>
                <c:pt idx="9392">
                  <c:v>0.49431723215778034</c:v>
                </c:pt>
                <c:pt idx="9393">
                  <c:v>0.49423366204245367</c:v>
                </c:pt>
                <c:pt idx="9394">
                  <c:v>0.49415009192712689</c:v>
                </c:pt>
                <c:pt idx="9395">
                  <c:v>0.49415009192712689</c:v>
                </c:pt>
                <c:pt idx="9396">
                  <c:v>0.49406652181180011</c:v>
                </c:pt>
                <c:pt idx="9397">
                  <c:v>0.49406652181180011</c:v>
                </c:pt>
                <c:pt idx="9398">
                  <c:v>0.49398295169647333</c:v>
                </c:pt>
                <c:pt idx="9399">
                  <c:v>0.49389938158114655</c:v>
                </c:pt>
                <c:pt idx="9400">
                  <c:v>0.49381581146581988</c:v>
                </c:pt>
                <c:pt idx="9401">
                  <c:v>0.4937322413504931</c:v>
                </c:pt>
                <c:pt idx="9402">
                  <c:v>0.49364867123516631</c:v>
                </c:pt>
                <c:pt idx="9403">
                  <c:v>0.49356510111983953</c:v>
                </c:pt>
                <c:pt idx="9404">
                  <c:v>0.49348153100451275</c:v>
                </c:pt>
                <c:pt idx="9405">
                  <c:v>0.49348153100451275</c:v>
                </c:pt>
                <c:pt idx="9406">
                  <c:v>0.49339796088918608</c:v>
                </c:pt>
                <c:pt idx="9407">
                  <c:v>0.49339796088918608</c:v>
                </c:pt>
                <c:pt idx="9408">
                  <c:v>0.4933143907738593</c:v>
                </c:pt>
                <c:pt idx="9409">
                  <c:v>0.4933143907738593</c:v>
                </c:pt>
                <c:pt idx="9410">
                  <c:v>0.4933143907738593</c:v>
                </c:pt>
                <c:pt idx="9411">
                  <c:v>0.4933143907738593</c:v>
                </c:pt>
                <c:pt idx="9412">
                  <c:v>0.4933143907738593</c:v>
                </c:pt>
                <c:pt idx="9413">
                  <c:v>0.49323082065853252</c:v>
                </c:pt>
                <c:pt idx="9414">
                  <c:v>0.49314725054320574</c:v>
                </c:pt>
                <c:pt idx="9415">
                  <c:v>0.49314725054320574</c:v>
                </c:pt>
                <c:pt idx="9416">
                  <c:v>0.49314725054320574</c:v>
                </c:pt>
                <c:pt idx="9417">
                  <c:v>0.49314725054320574</c:v>
                </c:pt>
                <c:pt idx="9418">
                  <c:v>0.49314725054320574</c:v>
                </c:pt>
                <c:pt idx="9419">
                  <c:v>0.49314725054320574</c:v>
                </c:pt>
                <c:pt idx="9420">
                  <c:v>0.49314725054320574</c:v>
                </c:pt>
                <c:pt idx="9421">
                  <c:v>0.49306368042787896</c:v>
                </c:pt>
                <c:pt idx="9422">
                  <c:v>0.49298011031255218</c:v>
                </c:pt>
                <c:pt idx="9423">
                  <c:v>0.49298011031255218</c:v>
                </c:pt>
                <c:pt idx="9424">
                  <c:v>0.49289654019722551</c:v>
                </c:pt>
                <c:pt idx="9425">
                  <c:v>0.49289654019722551</c:v>
                </c:pt>
                <c:pt idx="9426">
                  <c:v>0.49281297008189873</c:v>
                </c:pt>
                <c:pt idx="9427">
                  <c:v>0.49272939996657195</c:v>
                </c:pt>
                <c:pt idx="9428">
                  <c:v>0.49264582985124517</c:v>
                </c:pt>
                <c:pt idx="9429">
                  <c:v>0.49264582985124517</c:v>
                </c:pt>
                <c:pt idx="9430">
                  <c:v>0.49256225973591838</c:v>
                </c:pt>
                <c:pt idx="9431">
                  <c:v>0.49247868962059171</c:v>
                </c:pt>
                <c:pt idx="9432">
                  <c:v>0.49239511950526493</c:v>
                </c:pt>
                <c:pt idx="9433">
                  <c:v>0.49239511950526493</c:v>
                </c:pt>
                <c:pt idx="9434">
                  <c:v>0.49231154938993815</c:v>
                </c:pt>
                <c:pt idx="9435">
                  <c:v>0.49231154938993815</c:v>
                </c:pt>
                <c:pt idx="9436">
                  <c:v>0.49222797927461137</c:v>
                </c:pt>
                <c:pt idx="9437">
                  <c:v>0.49214440915928459</c:v>
                </c:pt>
                <c:pt idx="9438">
                  <c:v>0.49214440915928459</c:v>
                </c:pt>
                <c:pt idx="9439">
                  <c:v>0.49206083904395792</c:v>
                </c:pt>
                <c:pt idx="9440">
                  <c:v>0.49206083904395792</c:v>
                </c:pt>
                <c:pt idx="9441">
                  <c:v>0.49197726892863114</c:v>
                </c:pt>
                <c:pt idx="9442">
                  <c:v>0.49197726892863114</c:v>
                </c:pt>
                <c:pt idx="9443">
                  <c:v>0.49189369881330436</c:v>
                </c:pt>
                <c:pt idx="9444">
                  <c:v>0.49181012869797758</c:v>
                </c:pt>
                <c:pt idx="9445">
                  <c:v>0.49181012869797758</c:v>
                </c:pt>
                <c:pt idx="9446">
                  <c:v>0.4917265585826508</c:v>
                </c:pt>
                <c:pt idx="9447">
                  <c:v>0.49164298846732413</c:v>
                </c:pt>
                <c:pt idx="9448">
                  <c:v>0.49164298846732413</c:v>
                </c:pt>
                <c:pt idx="9449">
                  <c:v>0.49164298846732413</c:v>
                </c:pt>
                <c:pt idx="9450">
                  <c:v>0.49164298846732413</c:v>
                </c:pt>
                <c:pt idx="9451">
                  <c:v>0.49164298846732413</c:v>
                </c:pt>
                <c:pt idx="9452">
                  <c:v>0.49164298846732413</c:v>
                </c:pt>
                <c:pt idx="9453">
                  <c:v>0.49155941835199735</c:v>
                </c:pt>
                <c:pt idx="9454">
                  <c:v>0.49147584823667056</c:v>
                </c:pt>
                <c:pt idx="9455">
                  <c:v>0.49147584823667056</c:v>
                </c:pt>
                <c:pt idx="9456">
                  <c:v>0.49147584823667056</c:v>
                </c:pt>
                <c:pt idx="9457">
                  <c:v>0.49139227812134378</c:v>
                </c:pt>
                <c:pt idx="9458">
                  <c:v>0.491308708006017</c:v>
                </c:pt>
                <c:pt idx="9459">
                  <c:v>0.491308708006017</c:v>
                </c:pt>
                <c:pt idx="9460">
                  <c:v>0.49122513789069033</c:v>
                </c:pt>
                <c:pt idx="9461">
                  <c:v>0.49114156777536355</c:v>
                </c:pt>
                <c:pt idx="9462">
                  <c:v>0.49114156777536355</c:v>
                </c:pt>
                <c:pt idx="9463">
                  <c:v>0.49105799766003677</c:v>
                </c:pt>
                <c:pt idx="9464">
                  <c:v>0.49097442754470999</c:v>
                </c:pt>
                <c:pt idx="9465">
                  <c:v>0.49089085742938321</c:v>
                </c:pt>
                <c:pt idx="9466">
                  <c:v>0.49089085742938321</c:v>
                </c:pt>
                <c:pt idx="9467">
                  <c:v>0.49080728731405654</c:v>
                </c:pt>
                <c:pt idx="9468">
                  <c:v>0.49080728731405654</c:v>
                </c:pt>
                <c:pt idx="9469">
                  <c:v>0.49072371719872976</c:v>
                </c:pt>
                <c:pt idx="9470">
                  <c:v>0.49072371719872976</c:v>
                </c:pt>
                <c:pt idx="9471">
                  <c:v>0.49064014708340298</c:v>
                </c:pt>
                <c:pt idx="9472">
                  <c:v>0.49064014708340298</c:v>
                </c:pt>
                <c:pt idx="9473">
                  <c:v>0.49064014708340298</c:v>
                </c:pt>
                <c:pt idx="9474">
                  <c:v>0.49064014708340298</c:v>
                </c:pt>
                <c:pt idx="9475">
                  <c:v>0.4905565769680762</c:v>
                </c:pt>
                <c:pt idx="9476">
                  <c:v>0.4905565769680762</c:v>
                </c:pt>
                <c:pt idx="9477">
                  <c:v>0.4905565769680762</c:v>
                </c:pt>
                <c:pt idx="9478">
                  <c:v>0.49047300685274942</c:v>
                </c:pt>
                <c:pt idx="9479">
                  <c:v>0.49047300685274942</c:v>
                </c:pt>
                <c:pt idx="9480">
                  <c:v>0.49038943673742275</c:v>
                </c:pt>
                <c:pt idx="9481">
                  <c:v>0.49030586662209596</c:v>
                </c:pt>
                <c:pt idx="9482">
                  <c:v>0.49030586662209596</c:v>
                </c:pt>
                <c:pt idx="9483">
                  <c:v>0.49030586662209596</c:v>
                </c:pt>
                <c:pt idx="9484">
                  <c:v>0.49030586662209596</c:v>
                </c:pt>
                <c:pt idx="9485">
                  <c:v>0.49030586662209596</c:v>
                </c:pt>
                <c:pt idx="9486">
                  <c:v>0.49022229650676918</c:v>
                </c:pt>
                <c:pt idx="9487">
                  <c:v>0.49022229650676918</c:v>
                </c:pt>
                <c:pt idx="9488">
                  <c:v>0.4901387263914424</c:v>
                </c:pt>
                <c:pt idx="9489">
                  <c:v>0.4901387263914424</c:v>
                </c:pt>
                <c:pt idx="9490">
                  <c:v>0.49005515627611562</c:v>
                </c:pt>
                <c:pt idx="9491">
                  <c:v>0.49005515627611562</c:v>
                </c:pt>
                <c:pt idx="9492">
                  <c:v>0.49005515627611562</c:v>
                </c:pt>
                <c:pt idx="9493">
                  <c:v>0.49005515627611562</c:v>
                </c:pt>
                <c:pt idx="9494">
                  <c:v>0.48997158616078895</c:v>
                </c:pt>
                <c:pt idx="9495">
                  <c:v>0.48997158616078895</c:v>
                </c:pt>
                <c:pt idx="9496">
                  <c:v>0.48988801604546217</c:v>
                </c:pt>
                <c:pt idx="9497">
                  <c:v>0.48988801604546217</c:v>
                </c:pt>
                <c:pt idx="9498">
                  <c:v>0.48980444593013539</c:v>
                </c:pt>
                <c:pt idx="9499">
                  <c:v>0.48980444593013539</c:v>
                </c:pt>
                <c:pt idx="9500">
                  <c:v>0.48980444593013539</c:v>
                </c:pt>
                <c:pt idx="9501">
                  <c:v>0.48972087581480861</c:v>
                </c:pt>
                <c:pt idx="9502">
                  <c:v>0.48963730569948183</c:v>
                </c:pt>
                <c:pt idx="9503">
                  <c:v>0.48955373558415516</c:v>
                </c:pt>
                <c:pt idx="9504">
                  <c:v>0.48947016546882838</c:v>
                </c:pt>
                <c:pt idx="9505">
                  <c:v>0.4893865953535016</c:v>
                </c:pt>
                <c:pt idx="9506">
                  <c:v>0.4893865953535016</c:v>
                </c:pt>
                <c:pt idx="9507">
                  <c:v>0.4893865953535016</c:v>
                </c:pt>
                <c:pt idx="9508">
                  <c:v>0.48930302523817482</c:v>
                </c:pt>
                <c:pt idx="9509">
                  <c:v>0.48921945512284803</c:v>
                </c:pt>
                <c:pt idx="9510">
                  <c:v>0.48913588500752136</c:v>
                </c:pt>
                <c:pt idx="9511">
                  <c:v>0.48905231489219458</c:v>
                </c:pt>
                <c:pt idx="9512">
                  <c:v>0.48905231489219458</c:v>
                </c:pt>
                <c:pt idx="9513">
                  <c:v>0.4889687447768678</c:v>
                </c:pt>
                <c:pt idx="9514">
                  <c:v>0.4889687447768678</c:v>
                </c:pt>
                <c:pt idx="9515">
                  <c:v>0.4889687447768678</c:v>
                </c:pt>
                <c:pt idx="9516">
                  <c:v>0.4889687447768678</c:v>
                </c:pt>
                <c:pt idx="9517">
                  <c:v>0.48888517466154102</c:v>
                </c:pt>
                <c:pt idx="9518">
                  <c:v>0.48880160454621424</c:v>
                </c:pt>
                <c:pt idx="9519">
                  <c:v>0.48880160454621424</c:v>
                </c:pt>
                <c:pt idx="9520">
                  <c:v>0.48880160454621424</c:v>
                </c:pt>
                <c:pt idx="9521">
                  <c:v>0.48880160454621424</c:v>
                </c:pt>
                <c:pt idx="9522">
                  <c:v>0.48871803443088746</c:v>
                </c:pt>
                <c:pt idx="9523">
                  <c:v>0.48863446431556079</c:v>
                </c:pt>
                <c:pt idx="9524">
                  <c:v>0.48863446431556079</c:v>
                </c:pt>
                <c:pt idx="9525">
                  <c:v>0.48855089420023401</c:v>
                </c:pt>
                <c:pt idx="9526">
                  <c:v>0.48855089420023401</c:v>
                </c:pt>
                <c:pt idx="9527">
                  <c:v>0.48846732408490723</c:v>
                </c:pt>
                <c:pt idx="9528">
                  <c:v>0.48846732408490723</c:v>
                </c:pt>
                <c:pt idx="9529">
                  <c:v>0.48846732408490723</c:v>
                </c:pt>
                <c:pt idx="9530">
                  <c:v>0.48838375396958045</c:v>
                </c:pt>
                <c:pt idx="9531">
                  <c:v>0.48830018385425367</c:v>
                </c:pt>
                <c:pt idx="9532">
                  <c:v>0.48830018385425367</c:v>
                </c:pt>
                <c:pt idx="9533">
                  <c:v>0.488216613738927</c:v>
                </c:pt>
                <c:pt idx="9534">
                  <c:v>0.48813304362360022</c:v>
                </c:pt>
                <c:pt idx="9535">
                  <c:v>0.48813304362360022</c:v>
                </c:pt>
                <c:pt idx="9536">
                  <c:v>0.48813304362360022</c:v>
                </c:pt>
                <c:pt idx="9537">
                  <c:v>0.48804947350827343</c:v>
                </c:pt>
                <c:pt idx="9538">
                  <c:v>0.48804947350827343</c:v>
                </c:pt>
                <c:pt idx="9539">
                  <c:v>0.48796590339294665</c:v>
                </c:pt>
                <c:pt idx="9540">
                  <c:v>0.48788233327761987</c:v>
                </c:pt>
                <c:pt idx="9541">
                  <c:v>0.48788233327761987</c:v>
                </c:pt>
                <c:pt idx="9542">
                  <c:v>0.4877987631622932</c:v>
                </c:pt>
                <c:pt idx="9543">
                  <c:v>0.4877987631622932</c:v>
                </c:pt>
                <c:pt idx="9544">
                  <c:v>0.48771519304696642</c:v>
                </c:pt>
                <c:pt idx="9545">
                  <c:v>0.48771519304696642</c:v>
                </c:pt>
                <c:pt idx="9546">
                  <c:v>0.48763162293163964</c:v>
                </c:pt>
                <c:pt idx="9547">
                  <c:v>0.48763162293163964</c:v>
                </c:pt>
                <c:pt idx="9548">
                  <c:v>0.48754805281631286</c:v>
                </c:pt>
                <c:pt idx="9549">
                  <c:v>0.48746448270098608</c:v>
                </c:pt>
                <c:pt idx="9550">
                  <c:v>0.48746448270098608</c:v>
                </c:pt>
                <c:pt idx="9551">
                  <c:v>0.48738091258565941</c:v>
                </c:pt>
                <c:pt idx="9552">
                  <c:v>0.48729734247033263</c:v>
                </c:pt>
                <c:pt idx="9553">
                  <c:v>0.48721377235500585</c:v>
                </c:pt>
                <c:pt idx="9554">
                  <c:v>0.48713020223967907</c:v>
                </c:pt>
                <c:pt idx="9555">
                  <c:v>0.48713020223967907</c:v>
                </c:pt>
                <c:pt idx="9556">
                  <c:v>0.48704663212435229</c:v>
                </c:pt>
                <c:pt idx="9557">
                  <c:v>0.48696306200902562</c:v>
                </c:pt>
                <c:pt idx="9558">
                  <c:v>0.48687949189369883</c:v>
                </c:pt>
                <c:pt idx="9559">
                  <c:v>0.48679592177837205</c:v>
                </c:pt>
                <c:pt idx="9560">
                  <c:v>0.48671235166304527</c:v>
                </c:pt>
                <c:pt idx="9561">
                  <c:v>0.48671235166304527</c:v>
                </c:pt>
                <c:pt idx="9562">
                  <c:v>0.48662878154771849</c:v>
                </c:pt>
                <c:pt idx="9563">
                  <c:v>0.48654521143239182</c:v>
                </c:pt>
                <c:pt idx="9564">
                  <c:v>0.48654521143239182</c:v>
                </c:pt>
                <c:pt idx="9565">
                  <c:v>0.48646164131706504</c:v>
                </c:pt>
                <c:pt idx="9566">
                  <c:v>0.48637807120173826</c:v>
                </c:pt>
                <c:pt idx="9567">
                  <c:v>0.48629450108641148</c:v>
                </c:pt>
                <c:pt idx="9568">
                  <c:v>0.4862109309710847</c:v>
                </c:pt>
                <c:pt idx="9569">
                  <c:v>0.48612736085575803</c:v>
                </c:pt>
                <c:pt idx="9570">
                  <c:v>0.48612736085575803</c:v>
                </c:pt>
                <c:pt idx="9571">
                  <c:v>0.48612736085575803</c:v>
                </c:pt>
                <c:pt idx="9572">
                  <c:v>0.48612736085575803</c:v>
                </c:pt>
                <c:pt idx="9573">
                  <c:v>0.48604379074043125</c:v>
                </c:pt>
                <c:pt idx="9574">
                  <c:v>0.48596022062510447</c:v>
                </c:pt>
                <c:pt idx="9575">
                  <c:v>0.48587665050977769</c:v>
                </c:pt>
                <c:pt idx="9576">
                  <c:v>0.48587665050977769</c:v>
                </c:pt>
                <c:pt idx="9577">
                  <c:v>0.4857930803944509</c:v>
                </c:pt>
                <c:pt idx="9578">
                  <c:v>0.4857930803944509</c:v>
                </c:pt>
                <c:pt idx="9579">
                  <c:v>0.48570951027912423</c:v>
                </c:pt>
                <c:pt idx="9580">
                  <c:v>0.48570951027912423</c:v>
                </c:pt>
                <c:pt idx="9581">
                  <c:v>0.48570951027912423</c:v>
                </c:pt>
                <c:pt idx="9582">
                  <c:v>0.48570951027912423</c:v>
                </c:pt>
                <c:pt idx="9583">
                  <c:v>0.48562594016379745</c:v>
                </c:pt>
                <c:pt idx="9584">
                  <c:v>0.48562594016379745</c:v>
                </c:pt>
                <c:pt idx="9585">
                  <c:v>0.48562594016379745</c:v>
                </c:pt>
                <c:pt idx="9586">
                  <c:v>0.48562594016379745</c:v>
                </c:pt>
                <c:pt idx="9587">
                  <c:v>0.48554237004847067</c:v>
                </c:pt>
                <c:pt idx="9588">
                  <c:v>0.48554237004847067</c:v>
                </c:pt>
                <c:pt idx="9589">
                  <c:v>0.48554237004847067</c:v>
                </c:pt>
                <c:pt idx="9590">
                  <c:v>0.48545879993314389</c:v>
                </c:pt>
                <c:pt idx="9591">
                  <c:v>0.48545879993314389</c:v>
                </c:pt>
                <c:pt idx="9592">
                  <c:v>0.48545879993314389</c:v>
                </c:pt>
                <c:pt idx="9593">
                  <c:v>0.48537522981781711</c:v>
                </c:pt>
                <c:pt idx="9594">
                  <c:v>0.48537522981781711</c:v>
                </c:pt>
                <c:pt idx="9595">
                  <c:v>0.48529165970249044</c:v>
                </c:pt>
                <c:pt idx="9596">
                  <c:v>0.48520808958716366</c:v>
                </c:pt>
                <c:pt idx="9597">
                  <c:v>0.48512451947183688</c:v>
                </c:pt>
                <c:pt idx="9598">
                  <c:v>0.4850409493565101</c:v>
                </c:pt>
                <c:pt idx="9599">
                  <c:v>0.48495737924118332</c:v>
                </c:pt>
                <c:pt idx="9600">
                  <c:v>0.48495737924118332</c:v>
                </c:pt>
                <c:pt idx="9601">
                  <c:v>0.48495737924118332</c:v>
                </c:pt>
                <c:pt idx="9602">
                  <c:v>0.48487380912585665</c:v>
                </c:pt>
                <c:pt idx="9603">
                  <c:v>0.48487380912585665</c:v>
                </c:pt>
                <c:pt idx="9604">
                  <c:v>0.48479023901052987</c:v>
                </c:pt>
                <c:pt idx="9605">
                  <c:v>0.48479023901052987</c:v>
                </c:pt>
                <c:pt idx="9606">
                  <c:v>0.48470666889520309</c:v>
                </c:pt>
                <c:pt idx="9607">
                  <c:v>0.48470666889520309</c:v>
                </c:pt>
                <c:pt idx="9608">
                  <c:v>0.48470666889520309</c:v>
                </c:pt>
                <c:pt idx="9609">
                  <c:v>0.4846230987798763</c:v>
                </c:pt>
                <c:pt idx="9610">
                  <c:v>0.48453952866454952</c:v>
                </c:pt>
                <c:pt idx="9611">
                  <c:v>0.48445595854922274</c:v>
                </c:pt>
                <c:pt idx="9612">
                  <c:v>0.48437238843389607</c:v>
                </c:pt>
                <c:pt idx="9613">
                  <c:v>0.48437238843389607</c:v>
                </c:pt>
                <c:pt idx="9614">
                  <c:v>0.48428881831856929</c:v>
                </c:pt>
                <c:pt idx="9615">
                  <c:v>0.48420524820324251</c:v>
                </c:pt>
                <c:pt idx="9616">
                  <c:v>0.48412167808791573</c:v>
                </c:pt>
                <c:pt idx="9617">
                  <c:v>0.48403810797258895</c:v>
                </c:pt>
                <c:pt idx="9618">
                  <c:v>0.48395453785726228</c:v>
                </c:pt>
                <c:pt idx="9619">
                  <c:v>0.48395453785726228</c:v>
                </c:pt>
                <c:pt idx="9620">
                  <c:v>0.4838709677419355</c:v>
                </c:pt>
                <c:pt idx="9621">
                  <c:v>0.48378739762660872</c:v>
                </c:pt>
                <c:pt idx="9622">
                  <c:v>0.48370382751128194</c:v>
                </c:pt>
                <c:pt idx="9623">
                  <c:v>0.48362025739595516</c:v>
                </c:pt>
                <c:pt idx="9624">
                  <c:v>0.48353668728062849</c:v>
                </c:pt>
                <c:pt idx="9625">
                  <c:v>0.48353668728062849</c:v>
                </c:pt>
                <c:pt idx="9626">
                  <c:v>0.48353668728062849</c:v>
                </c:pt>
                <c:pt idx="9627">
                  <c:v>0.4834531171653017</c:v>
                </c:pt>
                <c:pt idx="9628">
                  <c:v>0.4834531171653017</c:v>
                </c:pt>
                <c:pt idx="9629">
                  <c:v>0.48336954704997492</c:v>
                </c:pt>
                <c:pt idx="9630">
                  <c:v>0.48328597693464814</c:v>
                </c:pt>
                <c:pt idx="9631">
                  <c:v>0.48320240681932136</c:v>
                </c:pt>
                <c:pt idx="9632">
                  <c:v>0.48320240681932136</c:v>
                </c:pt>
                <c:pt idx="9633">
                  <c:v>0.48311883670399469</c:v>
                </c:pt>
                <c:pt idx="9634">
                  <c:v>0.48311883670399469</c:v>
                </c:pt>
                <c:pt idx="9635">
                  <c:v>0.48311883670399469</c:v>
                </c:pt>
                <c:pt idx="9636">
                  <c:v>0.48311883670399469</c:v>
                </c:pt>
                <c:pt idx="9637">
                  <c:v>0.48311883670399469</c:v>
                </c:pt>
                <c:pt idx="9638">
                  <c:v>0.48303526658866791</c:v>
                </c:pt>
                <c:pt idx="9639">
                  <c:v>0.48303526658866791</c:v>
                </c:pt>
                <c:pt idx="9640">
                  <c:v>0.48295169647334113</c:v>
                </c:pt>
                <c:pt idx="9641">
                  <c:v>0.48295169647334113</c:v>
                </c:pt>
                <c:pt idx="9642">
                  <c:v>0.48295169647334113</c:v>
                </c:pt>
                <c:pt idx="9643">
                  <c:v>0.48295169647334113</c:v>
                </c:pt>
                <c:pt idx="9644">
                  <c:v>0.48286812635801435</c:v>
                </c:pt>
                <c:pt idx="9645">
                  <c:v>0.48286812635801435</c:v>
                </c:pt>
                <c:pt idx="9646">
                  <c:v>0.48286812635801435</c:v>
                </c:pt>
                <c:pt idx="9647">
                  <c:v>0.48286812635801435</c:v>
                </c:pt>
                <c:pt idx="9648">
                  <c:v>0.48278455624268757</c:v>
                </c:pt>
                <c:pt idx="9649">
                  <c:v>0.4827009861273609</c:v>
                </c:pt>
                <c:pt idx="9650">
                  <c:v>0.4827009861273609</c:v>
                </c:pt>
                <c:pt idx="9651">
                  <c:v>0.48261741601203412</c:v>
                </c:pt>
                <c:pt idx="9652">
                  <c:v>0.48253384589670734</c:v>
                </c:pt>
                <c:pt idx="9653">
                  <c:v>0.48245027578138056</c:v>
                </c:pt>
                <c:pt idx="9654">
                  <c:v>0.48245027578138056</c:v>
                </c:pt>
                <c:pt idx="9655">
                  <c:v>0.48236670566605377</c:v>
                </c:pt>
                <c:pt idx="9656">
                  <c:v>0.48236670566605377</c:v>
                </c:pt>
                <c:pt idx="9657">
                  <c:v>0.4822831355507271</c:v>
                </c:pt>
                <c:pt idx="9658">
                  <c:v>0.48219956543540032</c:v>
                </c:pt>
                <c:pt idx="9659">
                  <c:v>0.48219956543540032</c:v>
                </c:pt>
                <c:pt idx="9660">
                  <c:v>0.48211599532007354</c:v>
                </c:pt>
                <c:pt idx="9661">
                  <c:v>0.48211599532007354</c:v>
                </c:pt>
                <c:pt idx="9662">
                  <c:v>0.48211599532007354</c:v>
                </c:pt>
                <c:pt idx="9663">
                  <c:v>0.48211599532007354</c:v>
                </c:pt>
                <c:pt idx="9664">
                  <c:v>0.48211599532007354</c:v>
                </c:pt>
                <c:pt idx="9665">
                  <c:v>0.48203242520474676</c:v>
                </c:pt>
                <c:pt idx="9666">
                  <c:v>0.48203242520474676</c:v>
                </c:pt>
                <c:pt idx="9667">
                  <c:v>0.48194885508941998</c:v>
                </c:pt>
                <c:pt idx="9668">
                  <c:v>0.48186528497409331</c:v>
                </c:pt>
                <c:pt idx="9669">
                  <c:v>0.48178171485876653</c:v>
                </c:pt>
                <c:pt idx="9670">
                  <c:v>0.48178171485876653</c:v>
                </c:pt>
                <c:pt idx="9671">
                  <c:v>0.48178171485876653</c:v>
                </c:pt>
                <c:pt idx="9672">
                  <c:v>0.48178171485876653</c:v>
                </c:pt>
                <c:pt idx="9673">
                  <c:v>0.48178171485876653</c:v>
                </c:pt>
                <c:pt idx="9674">
                  <c:v>0.48178171485876653</c:v>
                </c:pt>
                <c:pt idx="9675">
                  <c:v>0.48169814474343975</c:v>
                </c:pt>
                <c:pt idx="9676">
                  <c:v>0.48161457462811297</c:v>
                </c:pt>
                <c:pt idx="9677">
                  <c:v>0.48161457462811297</c:v>
                </c:pt>
                <c:pt idx="9678">
                  <c:v>0.48153100451278619</c:v>
                </c:pt>
                <c:pt idx="9679">
                  <c:v>0.48144743439745952</c:v>
                </c:pt>
                <c:pt idx="9680">
                  <c:v>0.48144743439745952</c:v>
                </c:pt>
                <c:pt idx="9681">
                  <c:v>0.48136386428213274</c:v>
                </c:pt>
                <c:pt idx="9682">
                  <c:v>0.48128029416680596</c:v>
                </c:pt>
                <c:pt idx="9683">
                  <c:v>0.48119672405147917</c:v>
                </c:pt>
                <c:pt idx="9684">
                  <c:v>0.48119672405147917</c:v>
                </c:pt>
                <c:pt idx="9685">
                  <c:v>0.48119672405147917</c:v>
                </c:pt>
                <c:pt idx="9686">
                  <c:v>0.48111315393615239</c:v>
                </c:pt>
                <c:pt idx="9687">
                  <c:v>0.48102958382082572</c:v>
                </c:pt>
                <c:pt idx="9688">
                  <c:v>0.48094601370549894</c:v>
                </c:pt>
                <c:pt idx="9689">
                  <c:v>0.48086244359017216</c:v>
                </c:pt>
                <c:pt idx="9690">
                  <c:v>0.48086244359017216</c:v>
                </c:pt>
                <c:pt idx="9691">
                  <c:v>0.48086244359017216</c:v>
                </c:pt>
                <c:pt idx="9692">
                  <c:v>0.48086244359017216</c:v>
                </c:pt>
                <c:pt idx="9693">
                  <c:v>0.48077887347484538</c:v>
                </c:pt>
                <c:pt idx="9694">
                  <c:v>0.4806953033595186</c:v>
                </c:pt>
                <c:pt idx="9695">
                  <c:v>0.4806953033595186</c:v>
                </c:pt>
                <c:pt idx="9696">
                  <c:v>0.48061173324419193</c:v>
                </c:pt>
                <c:pt idx="9697">
                  <c:v>0.48052816312886515</c:v>
                </c:pt>
                <c:pt idx="9698">
                  <c:v>0.48052816312886515</c:v>
                </c:pt>
                <c:pt idx="9699">
                  <c:v>0.48044459301353837</c:v>
                </c:pt>
                <c:pt idx="9700">
                  <c:v>0.48036102289821159</c:v>
                </c:pt>
                <c:pt idx="9701">
                  <c:v>0.48036102289821159</c:v>
                </c:pt>
                <c:pt idx="9702">
                  <c:v>0.48036102289821159</c:v>
                </c:pt>
                <c:pt idx="9703">
                  <c:v>0.48036102289821159</c:v>
                </c:pt>
                <c:pt idx="9704">
                  <c:v>0.48036102289821159</c:v>
                </c:pt>
                <c:pt idx="9705">
                  <c:v>0.48027745278288481</c:v>
                </c:pt>
                <c:pt idx="9706">
                  <c:v>0.48019388266755814</c:v>
                </c:pt>
                <c:pt idx="9707">
                  <c:v>0.48019388266755814</c:v>
                </c:pt>
                <c:pt idx="9708">
                  <c:v>0.48011031255223136</c:v>
                </c:pt>
                <c:pt idx="9709">
                  <c:v>0.48002674243690457</c:v>
                </c:pt>
                <c:pt idx="9710">
                  <c:v>0.48002674243690457</c:v>
                </c:pt>
                <c:pt idx="9711">
                  <c:v>0.48002674243690457</c:v>
                </c:pt>
                <c:pt idx="9712">
                  <c:v>0.47994317232157779</c:v>
                </c:pt>
                <c:pt idx="9713">
                  <c:v>0.47985960220625101</c:v>
                </c:pt>
                <c:pt idx="9714">
                  <c:v>0.47977603209092423</c:v>
                </c:pt>
                <c:pt idx="9715">
                  <c:v>0.47969246197559756</c:v>
                </c:pt>
                <c:pt idx="9716">
                  <c:v>0.47969246197559756</c:v>
                </c:pt>
                <c:pt idx="9717">
                  <c:v>0.47960889186027078</c:v>
                </c:pt>
                <c:pt idx="9718">
                  <c:v>0.47960889186027078</c:v>
                </c:pt>
                <c:pt idx="9719">
                  <c:v>0.479525321744944</c:v>
                </c:pt>
                <c:pt idx="9720">
                  <c:v>0.47944175162961722</c:v>
                </c:pt>
                <c:pt idx="9721">
                  <c:v>0.47935818151429044</c:v>
                </c:pt>
                <c:pt idx="9722">
                  <c:v>0.47927461139896377</c:v>
                </c:pt>
                <c:pt idx="9723">
                  <c:v>0.47919104128363699</c:v>
                </c:pt>
                <c:pt idx="9724">
                  <c:v>0.47910747116831021</c:v>
                </c:pt>
                <c:pt idx="9725">
                  <c:v>0.47910747116831021</c:v>
                </c:pt>
                <c:pt idx="9726">
                  <c:v>0.47910747116831021</c:v>
                </c:pt>
                <c:pt idx="9727">
                  <c:v>0.47902390105298343</c:v>
                </c:pt>
                <c:pt idx="9728">
                  <c:v>0.47894033093765664</c:v>
                </c:pt>
                <c:pt idx="9729">
                  <c:v>0.47885676082232997</c:v>
                </c:pt>
                <c:pt idx="9730">
                  <c:v>0.47885676082232997</c:v>
                </c:pt>
                <c:pt idx="9731">
                  <c:v>0.47877319070700319</c:v>
                </c:pt>
                <c:pt idx="9732">
                  <c:v>0.47868962059167641</c:v>
                </c:pt>
                <c:pt idx="9733">
                  <c:v>0.47860605047634963</c:v>
                </c:pt>
                <c:pt idx="9734">
                  <c:v>0.47852248036102285</c:v>
                </c:pt>
                <c:pt idx="9735">
                  <c:v>0.47843891024569618</c:v>
                </c:pt>
                <c:pt idx="9736">
                  <c:v>0.47843891024569618</c:v>
                </c:pt>
                <c:pt idx="9737">
                  <c:v>0.4783553401303694</c:v>
                </c:pt>
                <c:pt idx="9738">
                  <c:v>0.4783553401303694</c:v>
                </c:pt>
                <c:pt idx="9739">
                  <c:v>0.47827177001504262</c:v>
                </c:pt>
                <c:pt idx="9740">
                  <c:v>0.47818819989971584</c:v>
                </c:pt>
                <c:pt idx="9741">
                  <c:v>0.47810462978438906</c:v>
                </c:pt>
                <c:pt idx="9742">
                  <c:v>0.47810462978438906</c:v>
                </c:pt>
                <c:pt idx="9743">
                  <c:v>0.47802105966906239</c:v>
                </c:pt>
                <c:pt idx="9744">
                  <c:v>0.47793748955373561</c:v>
                </c:pt>
                <c:pt idx="9745">
                  <c:v>0.47793748955373561</c:v>
                </c:pt>
                <c:pt idx="9746">
                  <c:v>0.47785391943840883</c:v>
                </c:pt>
                <c:pt idx="9747">
                  <c:v>0.47777034932308204</c:v>
                </c:pt>
                <c:pt idx="9748">
                  <c:v>0.47768677920775526</c:v>
                </c:pt>
                <c:pt idx="9749">
                  <c:v>0.47760320909242859</c:v>
                </c:pt>
                <c:pt idx="9750">
                  <c:v>0.47751963897710181</c:v>
                </c:pt>
                <c:pt idx="9751">
                  <c:v>0.47751963897710181</c:v>
                </c:pt>
                <c:pt idx="9752">
                  <c:v>0.47743606886177503</c:v>
                </c:pt>
                <c:pt idx="9753">
                  <c:v>0.47735249874644825</c:v>
                </c:pt>
                <c:pt idx="9754">
                  <c:v>0.47726892863112147</c:v>
                </c:pt>
                <c:pt idx="9755">
                  <c:v>0.4771853585157948</c:v>
                </c:pt>
                <c:pt idx="9756">
                  <c:v>0.47710178840046802</c:v>
                </c:pt>
                <c:pt idx="9757">
                  <c:v>0.47710178840046802</c:v>
                </c:pt>
                <c:pt idx="9758">
                  <c:v>0.47710178840046802</c:v>
                </c:pt>
                <c:pt idx="9759">
                  <c:v>0.47701821828514124</c:v>
                </c:pt>
                <c:pt idx="9760">
                  <c:v>0.47693464816981446</c:v>
                </c:pt>
                <c:pt idx="9761">
                  <c:v>0.47693464816981446</c:v>
                </c:pt>
                <c:pt idx="9762">
                  <c:v>0.47693464816981446</c:v>
                </c:pt>
                <c:pt idx="9763">
                  <c:v>0.47693464816981446</c:v>
                </c:pt>
                <c:pt idx="9764">
                  <c:v>0.47685107805448768</c:v>
                </c:pt>
                <c:pt idx="9765">
                  <c:v>0.47676750793916101</c:v>
                </c:pt>
                <c:pt idx="9766">
                  <c:v>0.47668393782383423</c:v>
                </c:pt>
                <c:pt idx="9767">
                  <c:v>0.47668393782383423</c:v>
                </c:pt>
                <c:pt idx="9768">
                  <c:v>0.47668393782383423</c:v>
                </c:pt>
                <c:pt idx="9769">
                  <c:v>0.47668393782383423</c:v>
                </c:pt>
                <c:pt idx="9770">
                  <c:v>0.47660036770850744</c:v>
                </c:pt>
                <c:pt idx="9771">
                  <c:v>0.47651679759318066</c:v>
                </c:pt>
                <c:pt idx="9772">
                  <c:v>0.47643322747785388</c:v>
                </c:pt>
                <c:pt idx="9773">
                  <c:v>0.47643322747785388</c:v>
                </c:pt>
                <c:pt idx="9774">
                  <c:v>0.47634965736252721</c:v>
                </c:pt>
                <c:pt idx="9775">
                  <c:v>0.47634965736252721</c:v>
                </c:pt>
                <c:pt idx="9776">
                  <c:v>0.47626608724720043</c:v>
                </c:pt>
                <c:pt idx="9777">
                  <c:v>0.47618251713187365</c:v>
                </c:pt>
                <c:pt idx="9778">
                  <c:v>0.47618251713187365</c:v>
                </c:pt>
                <c:pt idx="9779">
                  <c:v>0.47609894701654687</c:v>
                </c:pt>
                <c:pt idx="9780">
                  <c:v>0.47609894701654687</c:v>
                </c:pt>
                <c:pt idx="9781">
                  <c:v>0.47609894701654687</c:v>
                </c:pt>
                <c:pt idx="9782">
                  <c:v>0.47601537690122009</c:v>
                </c:pt>
                <c:pt idx="9783">
                  <c:v>0.47593180678589342</c:v>
                </c:pt>
                <c:pt idx="9784">
                  <c:v>0.47593180678589342</c:v>
                </c:pt>
                <c:pt idx="9785">
                  <c:v>0.47584823667056664</c:v>
                </c:pt>
                <c:pt idx="9786">
                  <c:v>0.47576466655523986</c:v>
                </c:pt>
                <c:pt idx="9787">
                  <c:v>0.47576466655523986</c:v>
                </c:pt>
                <c:pt idx="9788">
                  <c:v>0.47568109643991308</c:v>
                </c:pt>
                <c:pt idx="9789">
                  <c:v>0.47559752632458629</c:v>
                </c:pt>
                <c:pt idx="9790">
                  <c:v>0.47559752632458629</c:v>
                </c:pt>
                <c:pt idx="9791">
                  <c:v>0.47559752632458629</c:v>
                </c:pt>
                <c:pt idx="9792">
                  <c:v>0.47559752632458629</c:v>
                </c:pt>
                <c:pt idx="9793">
                  <c:v>0.47559752632458629</c:v>
                </c:pt>
                <c:pt idx="9794">
                  <c:v>0.47559752632458629</c:v>
                </c:pt>
                <c:pt idx="9795">
                  <c:v>0.47551395620925951</c:v>
                </c:pt>
                <c:pt idx="9796">
                  <c:v>0.47551395620925951</c:v>
                </c:pt>
                <c:pt idx="9797">
                  <c:v>0.47543038609393284</c:v>
                </c:pt>
                <c:pt idx="9798">
                  <c:v>0.47534681597860606</c:v>
                </c:pt>
                <c:pt idx="9799">
                  <c:v>0.47534681597860606</c:v>
                </c:pt>
                <c:pt idx="9800">
                  <c:v>0.47534681597860606</c:v>
                </c:pt>
                <c:pt idx="9801">
                  <c:v>0.47526324586327928</c:v>
                </c:pt>
                <c:pt idx="9802">
                  <c:v>0.4751796757479525</c:v>
                </c:pt>
                <c:pt idx="9803">
                  <c:v>0.4751796757479525</c:v>
                </c:pt>
                <c:pt idx="9804">
                  <c:v>0.47509610563262572</c:v>
                </c:pt>
                <c:pt idx="9805">
                  <c:v>0.47509610563262572</c:v>
                </c:pt>
                <c:pt idx="9806">
                  <c:v>0.47501253551729905</c:v>
                </c:pt>
                <c:pt idx="9807">
                  <c:v>0.47492896540197227</c:v>
                </c:pt>
                <c:pt idx="9808">
                  <c:v>0.47492896540197227</c:v>
                </c:pt>
                <c:pt idx="9809">
                  <c:v>0.47492896540197227</c:v>
                </c:pt>
                <c:pt idx="9810">
                  <c:v>0.47492896540197227</c:v>
                </c:pt>
                <c:pt idx="9811">
                  <c:v>0.47484539528664549</c:v>
                </c:pt>
                <c:pt idx="9812">
                  <c:v>0.47476182517131871</c:v>
                </c:pt>
                <c:pt idx="9813">
                  <c:v>0.47467825505599193</c:v>
                </c:pt>
                <c:pt idx="9814">
                  <c:v>0.47467825505599193</c:v>
                </c:pt>
                <c:pt idx="9815">
                  <c:v>0.47459468494066526</c:v>
                </c:pt>
                <c:pt idx="9816">
                  <c:v>0.47459468494066526</c:v>
                </c:pt>
                <c:pt idx="9817">
                  <c:v>0.47459468494066526</c:v>
                </c:pt>
                <c:pt idx="9818">
                  <c:v>0.47459468494066526</c:v>
                </c:pt>
                <c:pt idx="9819">
                  <c:v>0.47451111482533848</c:v>
                </c:pt>
                <c:pt idx="9820">
                  <c:v>0.47442754471001169</c:v>
                </c:pt>
                <c:pt idx="9821">
                  <c:v>0.47442754471001169</c:v>
                </c:pt>
                <c:pt idx="9822">
                  <c:v>0.47434397459468491</c:v>
                </c:pt>
                <c:pt idx="9823">
                  <c:v>0.47426040447935813</c:v>
                </c:pt>
                <c:pt idx="9824">
                  <c:v>0.47426040447935813</c:v>
                </c:pt>
                <c:pt idx="9825">
                  <c:v>0.47417683436403146</c:v>
                </c:pt>
                <c:pt idx="9826">
                  <c:v>0.47409326424870468</c:v>
                </c:pt>
                <c:pt idx="9827">
                  <c:v>0.4740096941333779</c:v>
                </c:pt>
                <c:pt idx="9828">
                  <c:v>0.47392612401805112</c:v>
                </c:pt>
                <c:pt idx="9829">
                  <c:v>0.47392612401805112</c:v>
                </c:pt>
                <c:pt idx="9830">
                  <c:v>0.47392612401805112</c:v>
                </c:pt>
                <c:pt idx="9831">
                  <c:v>0.47392612401805112</c:v>
                </c:pt>
                <c:pt idx="9832">
                  <c:v>0.47392612401805112</c:v>
                </c:pt>
                <c:pt idx="9833">
                  <c:v>0.47392612401805112</c:v>
                </c:pt>
                <c:pt idx="9834">
                  <c:v>0.47384255390272434</c:v>
                </c:pt>
                <c:pt idx="9835">
                  <c:v>0.47375898378739767</c:v>
                </c:pt>
                <c:pt idx="9836">
                  <c:v>0.47367541367207089</c:v>
                </c:pt>
                <c:pt idx="9837">
                  <c:v>0.47367541367207089</c:v>
                </c:pt>
                <c:pt idx="9838">
                  <c:v>0.47367541367207089</c:v>
                </c:pt>
                <c:pt idx="9839">
                  <c:v>0.47359184355674411</c:v>
                </c:pt>
                <c:pt idx="9840">
                  <c:v>0.47359184355674411</c:v>
                </c:pt>
                <c:pt idx="9841">
                  <c:v>0.47359184355674411</c:v>
                </c:pt>
                <c:pt idx="9842">
                  <c:v>0.47350827344141733</c:v>
                </c:pt>
                <c:pt idx="9843">
                  <c:v>0.47350827344141733</c:v>
                </c:pt>
                <c:pt idx="9844">
                  <c:v>0.47350827344141733</c:v>
                </c:pt>
                <c:pt idx="9845">
                  <c:v>0.47350827344141733</c:v>
                </c:pt>
                <c:pt idx="9846">
                  <c:v>0.47350827344141733</c:v>
                </c:pt>
                <c:pt idx="9847">
                  <c:v>0.47342470332609055</c:v>
                </c:pt>
                <c:pt idx="9848">
                  <c:v>0.47334113321076388</c:v>
                </c:pt>
                <c:pt idx="9849">
                  <c:v>0.47334113321076388</c:v>
                </c:pt>
                <c:pt idx="9850">
                  <c:v>0.47325756309543709</c:v>
                </c:pt>
                <c:pt idx="9851">
                  <c:v>0.47325756309543709</c:v>
                </c:pt>
                <c:pt idx="9852">
                  <c:v>0.47317399298011031</c:v>
                </c:pt>
                <c:pt idx="9853">
                  <c:v>0.47309042286478353</c:v>
                </c:pt>
                <c:pt idx="9854">
                  <c:v>0.47309042286478353</c:v>
                </c:pt>
                <c:pt idx="9855">
                  <c:v>0.47300685274945675</c:v>
                </c:pt>
                <c:pt idx="9856">
                  <c:v>0.47300685274945675</c:v>
                </c:pt>
                <c:pt idx="9857">
                  <c:v>0.47292328263413008</c:v>
                </c:pt>
                <c:pt idx="9858">
                  <c:v>0.4728397125188033</c:v>
                </c:pt>
                <c:pt idx="9859">
                  <c:v>0.4728397125188033</c:v>
                </c:pt>
                <c:pt idx="9860">
                  <c:v>0.4728397125188033</c:v>
                </c:pt>
                <c:pt idx="9861">
                  <c:v>0.4728397125188033</c:v>
                </c:pt>
                <c:pt idx="9862">
                  <c:v>0.47275614240347652</c:v>
                </c:pt>
                <c:pt idx="9863">
                  <c:v>0.47267257228814974</c:v>
                </c:pt>
                <c:pt idx="9864">
                  <c:v>0.47258900217282296</c:v>
                </c:pt>
                <c:pt idx="9865">
                  <c:v>0.47258900217282296</c:v>
                </c:pt>
                <c:pt idx="9866">
                  <c:v>0.47250543205749629</c:v>
                </c:pt>
                <c:pt idx="9867">
                  <c:v>0.47242186194216951</c:v>
                </c:pt>
                <c:pt idx="9868">
                  <c:v>0.47233829182684273</c:v>
                </c:pt>
                <c:pt idx="9869">
                  <c:v>0.47233829182684273</c:v>
                </c:pt>
                <c:pt idx="9870">
                  <c:v>0.47233829182684273</c:v>
                </c:pt>
                <c:pt idx="9871">
                  <c:v>0.47225472171151595</c:v>
                </c:pt>
                <c:pt idx="9872">
                  <c:v>0.47217115159618916</c:v>
                </c:pt>
                <c:pt idx="9873">
                  <c:v>0.47217115159618916</c:v>
                </c:pt>
                <c:pt idx="9874">
                  <c:v>0.47208758148086249</c:v>
                </c:pt>
                <c:pt idx="9875">
                  <c:v>0.47208758148086249</c:v>
                </c:pt>
                <c:pt idx="9876">
                  <c:v>0.47208758148086249</c:v>
                </c:pt>
                <c:pt idx="9877">
                  <c:v>0.47208758148086249</c:v>
                </c:pt>
                <c:pt idx="9878">
                  <c:v>0.47200401136553571</c:v>
                </c:pt>
                <c:pt idx="9879">
                  <c:v>0.47192044125020893</c:v>
                </c:pt>
                <c:pt idx="9880">
                  <c:v>0.47183687113488215</c:v>
                </c:pt>
                <c:pt idx="9881">
                  <c:v>0.47175330101955537</c:v>
                </c:pt>
                <c:pt idx="9882">
                  <c:v>0.47175330101955537</c:v>
                </c:pt>
                <c:pt idx="9883">
                  <c:v>0.4716697309042287</c:v>
                </c:pt>
                <c:pt idx="9884">
                  <c:v>0.47158616078890192</c:v>
                </c:pt>
                <c:pt idx="9885">
                  <c:v>0.47150259067357514</c:v>
                </c:pt>
                <c:pt idx="9886">
                  <c:v>0.47150259067357514</c:v>
                </c:pt>
                <c:pt idx="9887">
                  <c:v>0.47141902055824836</c:v>
                </c:pt>
                <c:pt idx="9888">
                  <c:v>0.47141902055824836</c:v>
                </c:pt>
                <c:pt idx="9889">
                  <c:v>0.47141902055824836</c:v>
                </c:pt>
                <c:pt idx="9890">
                  <c:v>0.47133545044292158</c:v>
                </c:pt>
                <c:pt idx="9891">
                  <c:v>0.47125188032759491</c:v>
                </c:pt>
                <c:pt idx="9892">
                  <c:v>0.47116831021226813</c:v>
                </c:pt>
                <c:pt idx="9893">
                  <c:v>0.47108474009694135</c:v>
                </c:pt>
                <c:pt idx="9894">
                  <c:v>0.47100116998161456</c:v>
                </c:pt>
                <c:pt idx="9895">
                  <c:v>0.47091759986628778</c:v>
                </c:pt>
                <c:pt idx="9896">
                  <c:v>0.470834029750961</c:v>
                </c:pt>
                <c:pt idx="9897">
                  <c:v>0.47075045963563433</c:v>
                </c:pt>
                <c:pt idx="9898">
                  <c:v>0.47066688952030755</c:v>
                </c:pt>
                <c:pt idx="9899">
                  <c:v>0.47066688952030755</c:v>
                </c:pt>
                <c:pt idx="9900">
                  <c:v>0.47058331940498077</c:v>
                </c:pt>
                <c:pt idx="9901">
                  <c:v>0.47058331940498077</c:v>
                </c:pt>
                <c:pt idx="9902">
                  <c:v>0.47058331940498077</c:v>
                </c:pt>
                <c:pt idx="9903">
                  <c:v>0.47049974928965399</c:v>
                </c:pt>
                <c:pt idx="9904">
                  <c:v>0.47049974928965399</c:v>
                </c:pt>
                <c:pt idx="9905">
                  <c:v>0.47049974928965399</c:v>
                </c:pt>
                <c:pt idx="9906">
                  <c:v>0.47041617917432721</c:v>
                </c:pt>
                <c:pt idx="9907">
                  <c:v>0.47041617917432721</c:v>
                </c:pt>
                <c:pt idx="9908">
                  <c:v>0.47033260905900054</c:v>
                </c:pt>
                <c:pt idx="9909">
                  <c:v>0.47024903894367376</c:v>
                </c:pt>
                <c:pt idx="9910">
                  <c:v>0.47024903894367376</c:v>
                </c:pt>
                <c:pt idx="9911">
                  <c:v>0.47024903894367376</c:v>
                </c:pt>
                <c:pt idx="9912">
                  <c:v>0.47016546882834698</c:v>
                </c:pt>
                <c:pt idx="9913">
                  <c:v>0.4700818987130202</c:v>
                </c:pt>
                <c:pt idx="9914">
                  <c:v>0.4700818987130202</c:v>
                </c:pt>
                <c:pt idx="9915">
                  <c:v>0.46999832859769342</c:v>
                </c:pt>
                <c:pt idx="9916">
                  <c:v>0.46999832859769342</c:v>
                </c:pt>
                <c:pt idx="9917">
                  <c:v>0.46991475848236675</c:v>
                </c:pt>
                <c:pt idx="9918">
                  <c:v>0.46991475848236675</c:v>
                </c:pt>
                <c:pt idx="9919">
                  <c:v>0.46991475848236675</c:v>
                </c:pt>
                <c:pt idx="9920">
                  <c:v>0.46983118836703996</c:v>
                </c:pt>
                <c:pt idx="9921">
                  <c:v>0.46974761825171318</c:v>
                </c:pt>
                <c:pt idx="9922">
                  <c:v>0.4696640481363864</c:v>
                </c:pt>
                <c:pt idx="9923">
                  <c:v>0.4696640481363864</c:v>
                </c:pt>
                <c:pt idx="9924">
                  <c:v>0.4696640481363864</c:v>
                </c:pt>
                <c:pt idx="9925">
                  <c:v>0.46958047802105962</c:v>
                </c:pt>
                <c:pt idx="9926">
                  <c:v>0.46958047802105962</c:v>
                </c:pt>
                <c:pt idx="9927">
                  <c:v>0.46958047802105962</c:v>
                </c:pt>
                <c:pt idx="9928">
                  <c:v>0.46949690790573295</c:v>
                </c:pt>
                <c:pt idx="9929">
                  <c:v>0.46941333779040617</c:v>
                </c:pt>
                <c:pt idx="9930">
                  <c:v>0.46932976767507939</c:v>
                </c:pt>
                <c:pt idx="9931">
                  <c:v>0.46932976767507939</c:v>
                </c:pt>
                <c:pt idx="9932">
                  <c:v>0.46924619755975261</c:v>
                </c:pt>
                <c:pt idx="9933">
                  <c:v>0.46924619755975261</c:v>
                </c:pt>
                <c:pt idx="9934">
                  <c:v>0.46916262744442583</c:v>
                </c:pt>
                <c:pt idx="9935">
                  <c:v>0.46907905732909916</c:v>
                </c:pt>
                <c:pt idx="9936">
                  <c:v>0.46907905732909916</c:v>
                </c:pt>
                <c:pt idx="9937">
                  <c:v>0.46899548721377238</c:v>
                </c:pt>
                <c:pt idx="9938">
                  <c:v>0.4689119170984456</c:v>
                </c:pt>
                <c:pt idx="9939">
                  <c:v>0.46882834698311882</c:v>
                </c:pt>
                <c:pt idx="9940">
                  <c:v>0.46874477686779203</c:v>
                </c:pt>
                <c:pt idx="9941">
                  <c:v>0.46874477686779203</c:v>
                </c:pt>
                <c:pt idx="9942">
                  <c:v>0.46866120675246536</c:v>
                </c:pt>
                <c:pt idx="9943">
                  <c:v>0.46857763663713858</c:v>
                </c:pt>
                <c:pt idx="9944">
                  <c:v>0.46857763663713858</c:v>
                </c:pt>
                <c:pt idx="9945">
                  <c:v>0.4684940665218118</c:v>
                </c:pt>
                <c:pt idx="9946">
                  <c:v>0.4684940665218118</c:v>
                </c:pt>
                <c:pt idx="9947">
                  <c:v>0.4684940665218118</c:v>
                </c:pt>
                <c:pt idx="9948">
                  <c:v>0.4684940665218118</c:v>
                </c:pt>
                <c:pt idx="9949">
                  <c:v>0.46841049640648502</c:v>
                </c:pt>
                <c:pt idx="9950">
                  <c:v>0.46841049640648502</c:v>
                </c:pt>
                <c:pt idx="9951">
                  <c:v>0.46841049640648502</c:v>
                </c:pt>
                <c:pt idx="9952">
                  <c:v>0.46841049640648502</c:v>
                </c:pt>
                <c:pt idx="9953">
                  <c:v>0.46832692629115824</c:v>
                </c:pt>
                <c:pt idx="9954">
                  <c:v>0.46832692629115824</c:v>
                </c:pt>
                <c:pt idx="9955">
                  <c:v>0.46832692629115824</c:v>
                </c:pt>
                <c:pt idx="9956">
                  <c:v>0.46824335617583157</c:v>
                </c:pt>
                <c:pt idx="9957">
                  <c:v>0.46815978606050479</c:v>
                </c:pt>
                <c:pt idx="9958">
                  <c:v>0.46815978606050479</c:v>
                </c:pt>
                <c:pt idx="9959">
                  <c:v>0.46807621594517801</c:v>
                </c:pt>
                <c:pt idx="9960">
                  <c:v>0.46807621594517801</c:v>
                </c:pt>
                <c:pt idx="9961">
                  <c:v>0.46807621594517801</c:v>
                </c:pt>
                <c:pt idx="9962">
                  <c:v>0.46799264582985123</c:v>
                </c:pt>
                <c:pt idx="9963">
                  <c:v>0.46799264582985123</c:v>
                </c:pt>
                <c:pt idx="9964">
                  <c:v>0.46799264582985123</c:v>
                </c:pt>
                <c:pt idx="9965">
                  <c:v>0.46799264582985123</c:v>
                </c:pt>
                <c:pt idx="9966">
                  <c:v>0.46799264582985123</c:v>
                </c:pt>
                <c:pt idx="9967">
                  <c:v>0.46790907571452445</c:v>
                </c:pt>
                <c:pt idx="9968">
                  <c:v>0.46782550559919778</c:v>
                </c:pt>
                <c:pt idx="9969">
                  <c:v>0.467741935483871</c:v>
                </c:pt>
                <c:pt idx="9970">
                  <c:v>0.467741935483871</c:v>
                </c:pt>
                <c:pt idx="9971">
                  <c:v>0.46765836536854422</c:v>
                </c:pt>
                <c:pt idx="9972">
                  <c:v>0.46765836536854422</c:v>
                </c:pt>
                <c:pt idx="9973">
                  <c:v>0.46765836536854422</c:v>
                </c:pt>
                <c:pt idx="9974">
                  <c:v>0.46757479525321743</c:v>
                </c:pt>
                <c:pt idx="9975">
                  <c:v>0.46749122513789065</c:v>
                </c:pt>
                <c:pt idx="9976">
                  <c:v>0.46749122513789065</c:v>
                </c:pt>
                <c:pt idx="9977">
                  <c:v>0.46740765502256398</c:v>
                </c:pt>
                <c:pt idx="9978">
                  <c:v>0.4673240849072372</c:v>
                </c:pt>
                <c:pt idx="9979">
                  <c:v>0.46724051479191042</c:v>
                </c:pt>
                <c:pt idx="9980">
                  <c:v>0.46715694467658364</c:v>
                </c:pt>
                <c:pt idx="9981">
                  <c:v>0.46715694467658364</c:v>
                </c:pt>
                <c:pt idx="9982">
                  <c:v>0.46715694467658364</c:v>
                </c:pt>
                <c:pt idx="9983">
                  <c:v>0.46707337456125686</c:v>
                </c:pt>
                <c:pt idx="9984">
                  <c:v>0.46707337456125686</c:v>
                </c:pt>
                <c:pt idx="9985">
                  <c:v>0.46707337456125686</c:v>
                </c:pt>
                <c:pt idx="9986">
                  <c:v>0.46698980444593019</c:v>
                </c:pt>
                <c:pt idx="9987">
                  <c:v>0.46698980444593019</c:v>
                </c:pt>
                <c:pt idx="9988">
                  <c:v>0.46690623433060341</c:v>
                </c:pt>
                <c:pt idx="9989">
                  <c:v>0.46690623433060341</c:v>
                </c:pt>
                <c:pt idx="9990">
                  <c:v>0.46682266421527663</c:v>
                </c:pt>
                <c:pt idx="9991">
                  <c:v>0.46682266421527663</c:v>
                </c:pt>
                <c:pt idx="9992">
                  <c:v>0.46673909409994985</c:v>
                </c:pt>
                <c:pt idx="9993">
                  <c:v>0.46673909409994985</c:v>
                </c:pt>
                <c:pt idx="9994">
                  <c:v>0.46673909409994985</c:v>
                </c:pt>
                <c:pt idx="9995">
                  <c:v>0.46665552398462307</c:v>
                </c:pt>
                <c:pt idx="9996">
                  <c:v>0.46665552398462307</c:v>
                </c:pt>
                <c:pt idx="9997">
                  <c:v>0.46657195386929629</c:v>
                </c:pt>
                <c:pt idx="9998">
                  <c:v>0.46648838375396962</c:v>
                </c:pt>
                <c:pt idx="9999">
                  <c:v>0.46648838375396962</c:v>
                </c:pt>
                <c:pt idx="10000">
                  <c:v>0.46648838375396962</c:v>
                </c:pt>
                <c:pt idx="10001">
                  <c:v>0.46648838375396962</c:v>
                </c:pt>
                <c:pt idx="10002">
                  <c:v>0.46648838375396962</c:v>
                </c:pt>
                <c:pt idx="10003">
                  <c:v>0.46640481363864283</c:v>
                </c:pt>
                <c:pt idx="10004">
                  <c:v>0.46632124352331605</c:v>
                </c:pt>
                <c:pt idx="10005">
                  <c:v>0.46623767340798927</c:v>
                </c:pt>
                <c:pt idx="10006">
                  <c:v>0.46615410329266249</c:v>
                </c:pt>
                <c:pt idx="10007">
                  <c:v>0.46615410329266249</c:v>
                </c:pt>
                <c:pt idx="10008">
                  <c:v>0.46615410329266249</c:v>
                </c:pt>
                <c:pt idx="10009">
                  <c:v>0.46607053317733582</c:v>
                </c:pt>
                <c:pt idx="10010">
                  <c:v>0.46598696306200904</c:v>
                </c:pt>
                <c:pt idx="10011">
                  <c:v>0.46598696306200904</c:v>
                </c:pt>
                <c:pt idx="10012">
                  <c:v>0.46590339294668226</c:v>
                </c:pt>
                <c:pt idx="10013">
                  <c:v>0.46581982283135548</c:v>
                </c:pt>
                <c:pt idx="10014">
                  <c:v>0.46581982283135548</c:v>
                </c:pt>
                <c:pt idx="10015">
                  <c:v>0.46581982283135548</c:v>
                </c:pt>
                <c:pt idx="10016">
                  <c:v>0.4657362527160287</c:v>
                </c:pt>
                <c:pt idx="10017">
                  <c:v>0.4657362527160287</c:v>
                </c:pt>
                <c:pt idx="10018">
                  <c:v>0.4657362527160287</c:v>
                </c:pt>
                <c:pt idx="10019">
                  <c:v>0.4657362527160287</c:v>
                </c:pt>
                <c:pt idx="10020">
                  <c:v>0.46565268260070203</c:v>
                </c:pt>
                <c:pt idx="10021">
                  <c:v>0.46556911248537525</c:v>
                </c:pt>
                <c:pt idx="10022">
                  <c:v>0.46556911248537525</c:v>
                </c:pt>
                <c:pt idx="10023">
                  <c:v>0.46548554237004847</c:v>
                </c:pt>
                <c:pt idx="10024">
                  <c:v>0.46540197225472169</c:v>
                </c:pt>
                <c:pt idx="10025">
                  <c:v>0.4653184021393949</c:v>
                </c:pt>
                <c:pt idx="10026">
                  <c:v>0.46523483202406823</c:v>
                </c:pt>
                <c:pt idx="10027">
                  <c:v>0.46523483202406823</c:v>
                </c:pt>
                <c:pt idx="10028">
                  <c:v>0.46515126190874145</c:v>
                </c:pt>
                <c:pt idx="10029">
                  <c:v>0.46506769179341467</c:v>
                </c:pt>
                <c:pt idx="10030">
                  <c:v>0.46506769179341467</c:v>
                </c:pt>
                <c:pt idx="10031">
                  <c:v>0.46506769179341467</c:v>
                </c:pt>
                <c:pt idx="10032">
                  <c:v>0.46506769179341467</c:v>
                </c:pt>
                <c:pt idx="10033">
                  <c:v>0.46498412167808789</c:v>
                </c:pt>
                <c:pt idx="10034">
                  <c:v>0.46490055156276111</c:v>
                </c:pt>
                <c:pt idx="10035">
                  <c:v>0.46481698144743444</c:v>
                </c:pt>
                <c:pt idx="10036">
                  <c:v>0.46473341133210766</c:v>
                </c:pt>
                <c:pt idx="10037">
                  <c:v>0.46464984121678088</c:v>
                </c:pt>
                <c:pt idx="10038">
                  <c:v>0.46464984121678088</c:v>
                </c:pt>
                <c:pt idx="10039">
                  <c:v>0.4645662711014541</c:v>
                </c:pt>
                <c:pt idx="10040">
                  <c:v>0.4645662711014541</c:v>
                </c:pt>
                <c:pt idx="10041">
                  <c:v>0.46448270098612732</c:v>
                </c:pt>
                <c:pt idx="10042">
                  <c:v>0.46439913087080065</c:v>
                </c:pt>
                <c:pt idx="10043">
                  <c:v>0.46431556075547387</c:v>
                </c:pt>
                <c:pt idx="10044">
                  <c:v>0.46431556075547387</c:v>
                </c:pt>
                <c:pt idx="10045">
                  <c:v>0.46423199064014709</c:v>
                </c:pt>
                <c:pt idx="10046">
                  <c:v>0.4641484205248203</c:v>
                </c:pt>
                <c:pt idx="10047">
                  <c:v>0.4641484205248203</c:v>
                </c:pt>
                <c:pt idx="10048">
                  <c:v>0.4641484205248203</c:v>
                </c:pt>
                <c:pt idx="10049">
                  <c:v>0.4641484205248203</c:v>
                </c:pt>
                <c:pt idx="10050">
                  <c:v>0.46406485040949352</c:v>
                </c:pt>
                <c:pt idx="10051">
                  <c:v>0.46406485040949352</c:v>
                </c:pt>
                <c:pt idx="10052">
                  <c:v>0.46398128029416685</c:v>
                </c:pt>
                <c:pt idx="10053">
                  <c:v>0.46389771017884007</c:v>
                </c:pt>
                <c:pt idx="10054">
                  <c:v>0.46381414006351329</c:v>
                </c:pt>
                <c:pt idx="10055">
                  <c:v>0.46381414006351329</c:v>
                </c:pt>
                <c:pt idx="10056">
                  <c:v>0.46381414006351329</c:v>
                </c:pt>
                <c:pt idx="10057">
                  <c:v>0.46373056994818651</c:v>
                </c:pt>
                <c:pt idx="10058">
                  <c:v>0.46373056994818651</c:v>
                </c:pt>
                <c:pt idx="10059">
                  <c:v>0.46373056994818651</c:v>
                </c:pt>
                <c:pt idx="10060">
                  <c:v>0.46373056994818651</c:v>
                </c:pt>
                <c:pt idx="10061">
                  <c:v>0.46364699983285973</c:v>
                </c:pt>
                <c:pt idx="10062">
                  <c:v>0.46364699983285973</c:v>
                </c:pt>
                <c:pt idx="10063">
                  <c:v>0.46364699983285973</c:v>
                </c:pt>
                <c:pt idx="10064">
                  <c:v>0.46356342971753306</c:v>
                </c:pt>
                <c:pt idx="10065">
                  <c:v>0.46356342971753306</c:v>
                </c:pt>
                <c:pt idx="10066">
                  <c:v>0.46347985960220628</c:v>
                </c:pt>
                <c:pt idx="10067">
                  <c:v>0.4633962894868795</c:v>
                </c:pt>
                <c:pt idx="10068">
                  <c:v>0.46331271937155272</c:v>
                </c:pt>
                <c:pt idx="10069">
                  <c:v>0.46331271937155272</c:v>
                </c:pt>
                <c:pt idx="10070">
                  <c:v>0.46322914925622594</c:v>
                </c:pt>
                <c:pt idx="10071">
                  <c:v>0.46314557914089927</c:v>
                </c:pt>
                <c:pt idx="10072">
                  <c:v>0.46314557914089927</c:v>
                </c:pt>
                <c:pt idx="10073">
                  <c:v>0.46306200902557249</c:v>
                </c:pt>
                <c:pt idx="10074">
                  <c:v>0.46306200902557249</c:v>
                </c:pt>
                <c:pt idx="10075">
                  <c:v>0.4629784389102457</c:v>
                </c:pt>
                <c:pt idx="10076">
                  <c:v>0.46289486879491892</c:v>
                </c:pt>
                <c:pt idx="10077">
                  <c:v>0.46281129867959214</c:v>
                </c:pt>
                <c:pt idx="10078">
                  <c:v>0.46272772856426547</c:v>
                </c:pt>
                <c:pt idx="10079">
                  <c:v>0.46264415844893869</c:v>
                </c:pt>
                <c:pt idx="10080">
                  <c:v>0.46264415844893869</c:v>
                </c:pt>
                <c:pt idx="10081">
                  <c:v>0.46256058833361191</c:v>
                </c:pt>
                <c:pt idx="10082">
                  <c:v>0.46256058833361191</c:v>
                </c:pt>
                <c:pt idx="10083">
                  <c:v>0.46256058833361191</c:v>
                </c:pt>
                <c:pt idx="10084">
                  <c:v>0.46247701821828513</c:v>
                </c:pt>
                <c:pt idx="10085">
                  <c:v>0.46247701821828513</c:v>
                </c:pt>
                <c:pt idx="10086">
                  <c:v>0.46247701821828513</c:v>
                </c:pt>
                <c:pt idx="10087">
                  <c:v>0.46239344810295835</c:v>
                </c:pt>
                <c:pt idx="10088">
                  <c:v>0.46230987798763157</c:v>
                </c:pt>
                <c:pt idx="10089">
                  <c:v>0.4622263078723049</c:v>
                </c:pt>
                <c:pt idx="10090">
                  <c:v>0.46214273775697812</c:v>
                </c:pt>
                <c:pt idx="10091">
                  <c:v>0.46214273775697812</c:v>
                </c:pt>
                <c:pt idx="10092">
                  <c:v>0.46205916764165134</c:v>
                </c:pt>
                <c:pt idx="10093">
                  <c:v>0.46197559752632456</c:v>
                </c:pt>
                <c:pt idx="10094">
                  <c:v>0.46189202741099777</c:v>
                </c:pt>
                <c:pt idx="10095">
                  <c:v>0.46189202741099777</c:v>
                </c:pt>
                <c:pt idx="10096">
                  <c:v>0.46189202741099777</c:v>
                </c:pt>
                <c:pt idx="10097">
                  <c:v>0.4618084572956711</c:v>
                </c:pt>
                <c:pt idx="10098">
                  <c:v>0.46172488718034432</c:v>
                </c:pt>
                <c:pt idx="10099">
                  <c:v>0.46164131706501754</c:v>
                </c:pt>
                <c:pt idx="10100">
                  <c:v>0.46155774694969076</c:v>
                </c:pt>
                <c:pt idx="10101">
                  <c:v>0.46147417683436398</c:v>
                </c:pt>
                <c:pt idx="10102">
                  <c:v>0.46139060671903731</c:v>
                </c:pt>
                <c:pt idx="10103">
                  <c:v>0.46139060671903731</c:v>
                </c:pt>
                <c:pt idx="10104">
                  <c:v>0.46130703660371053</c:v>
                </c:pt>
                <c:pt idx="10105">
                  <c:v>0.46130703660371053</c:v>
                </c:pt>
                <c:pt idx="10106">
                  <c:v>0.46130703660371053</c:v>
                </c:pt>
                <c:pt idx="10107">
                  <c:v>0.46122346648838375</c:v>
                </c:pt>
                <c:pt idx="10108">
                  <c:v>0.46113989637305697</c:v>
                </c:pt>
                <c:pt idx="10109">
                  <c:v>0.46113989637305697</c:v>
                </c:pt>
                <c:pt idx="10110">
                  <c:v>0.46105632625773019</c:v>
                </c:pt>
                <c:pt idx="10111">
                  <c:v>0.46097275614240352</c:v>
                </c:pt>
                <c:pt idx="10112">
                  <c:v>0.46097275614240352</c:v>
                </c:pt>
                <c:pt idx="10113">
                  <c:v>0.46088918602707674</c:v>
                </c:pt>
                <c:pt idx="10114">
                  <c:v>0.46080561591174996</c:v>
                </c:pt>
                <c:pt idx="10115">
                  <c:v>0.46080561591174996</c:v>
                </c:pt>
                <c:pt idx="10116">
                  <c:v>0.46072204579642317</c:v>
                </c:pt>
                <c:pt idx="10117">
                  <c:v>0.46063847568109639</c:v>
                </c:pt>
                <c:pt idx="10118">
                  <c:v>0.46055490556576972</c:v>
                </c:pt>
                <c:pt idx="10119">
                  <c:v>0.46047133545044294</c:v>
                </c:pt>
                <c:pt idx="10120">
                  <c:v>0.46038776533511616</c:v>
                </c:pt>
                <c:pt idx="10121">
                  <c:v>0.46030419521978938</c:v>
                </c:pt>
                <c:pt idx="10122">
                  <c:v>0.4602206251044626</c:v>
                </c:pt>
                <c:pt idx="10123">
                  <c:v>0.4602206251044626</c:v>
                </c:pt>
                <c:pt idx="10124">
                  <c:v>0.4602206251044626</c:v>
                </c:pt>
                <c:pt idx="10125">
                  <c:v>0.46013705498913593</c:v>
                </c:pt>
                <c:pt idx="10126">
                  <c:v>0.46005348487380915</c:v>
                </c:pt>
                <c:pt idx="10127">
                  <c:v>0.45996991475848237</c:v>
                </c:pt>
                <c:pt idx="10128">
                  <c:v>0.45988634464315559</c:v>
                </c:pt>
                <c:pt idx="10129">
                  <c:v>0.45980277452782881</c:v>
                </c:pt>
                <c:pt idx="10130">
                  <c:v>0.45980277452782881</c:v>
                </c:pt>
                <c:pt idx="10131">
                  <c:v>0.45971920441250214</c:v>
                </c:pt>
                <c:pt idx="10132">
                  <c:v>0.45971920441250214</c:v>
                </c:pt>
                <c:pt idx="10133">
                  <c:v>0.45963563429717536</c:v>
                </c:pt>
                <c:pt idx="10134">
                  <c:v>0.45963563429717536</c:v>
                </c:pt>
                <c:pt idx="10135">
                  <c:v>0.45963563429717536</c:v>
                </c:pt>
                <c:pt idx="10136">
                  <c:v>0.45955206418184857</c:v>
                </c:pt>
                <c:pt idx="10137">
                  <c:v>0.45946849406652179</c:v>
                </c:pt>
                <c:pt idx="10138">
                  <c:v>0.45938492395119501</c:v>
                </c:pt>
                <c:pt idx="10139">
                  <c:v>0.45938492395119501</c:v>
                </c:pt>
                <c:pt idx="10140">
                  <c:v>0.45930135383586834</c:v>
                </c:pt>
                <c:pt idx="10141">
                  <c:v>0.45921778372054156</c:v>
                </c:pt>
                <c:pt idx="10142">
                  <c:v>0.45921778372054156</c:v>
                </c:pt>
                <c:pt idx="10143">
                  <c:v>0.45921778372054156</c:v>
                </c:pt>
                <c:pt idx="10144">
                  <c:v>0.45913421360521478</c:v>
                </c:pt>
                <c:pt idx="10145">
                  <c:v>0.45913421360521478</c:v>
                </c:pt>
                <c:pt idx="10146">
                  <c:v>0.45913421360521478</c:v>
                </c:pt>
                <c:pt idx="10147">
                  <c:v>0.459050643489888</c:v>
                </c:pt>
                <c:pt idx="10148">
                  <c:v>0.45896707337456122</c:v>
                </c:pt>
                <c:pt idx="10149">
                  <c:v>0.45896707337456122</c:v>
                </c:pt>
                <c:pt idx="10150">
                  <c:v>0.45888350325923455</c:v>
                </c:pt>
                <c:pt idx="10151">
                  <c:v>0.45888350325923455</c:v>
                </c:pt>
                <c:pt idx="10152">
                  <c:v>0.45888350325923455</c:v>
                </c:pt>
                <c:pt idx="10153">
                  <c:v>0.45888350325923455</c:v>
                </c:pt>
                <c:pt idx="10154">
                  <c:v>0.45879993314390777</c:v>
                </c:pt>
                <c:pt idx="10155">
                  <c:v>0.45871636302858099</c:v>
                </c:pt>
                <c:pt idx="10156">
                  <c:v>0.45863279291325421</c:v>
                </c:pt>
                <c:pt idx="10157">
                  <c:v>0.45854922279792742</c:v>
                </c:pt>
                <c:pt idx="10158">
                  <c:v>0.45846565268260075</c:v>
                </c:pt>
                <c:pt idx="10159">
                  <c:v>0.45846565268260075</c:v>
                </c:pt>
                <c:pt idx="10160">
                  <c:v>0.45846565268260075</c:v>
                </c:pt>
                <c:pt idx="10161">
                  <c:v>0.45846565268260075</c:v>
                </c:pt>
                <c:pt idx="10162">
                  <c:v>0.45846565268260075</c:v>
                </c:pt>
                <c:pt idx="10163">
                  <c:v>0.45838208256727397</c:v>
                </c:pt>
                <c:pt idx="10164">
                  <c:v>0.45838208256727397</c:v>
                </c:pt>
                <c:pt idx="10165">
                  <c:v>0.45829851245194719</c:v>
                </c:pt>
                <c:pt idx="10166">
                  <c:v>0.45829851245194719</c:v>
                </c:pt>
                <c:pt idx="10167">
                  <c:v>0.45829851245194719</c:v>
                </c:pt>
                <c:pt idx="10168">
                  <c:v>0.45821494233662041</c:v>
                </c:pt>
                <c:pt idx="10169">
                  <c:v>0.45821494233662041</c:v>
                </c:pt>
                <c:pt idx="10170">
                  <c:v>0.45821494233662041</c:v>
                </c:pt>
                <c:pt idx="10171">
                  <c:v>0.45813137222129363</c:v>
                </c:pt>
                <c:pt idx="10172">
                  <c:v>0.45804780210596696</c:v>
                </c:pt>
                <c:pt idx="10173">
                  <c:v>0.45796423199064018</c:v>
                </c:pt>
                <c:pt idx="10174">
                  <c:v>0.45796423199064018</c:v>
                </c:pt>
                <c:pt idx="10175">
                  <c:v>0.4578806618753134</c:v>
                </c:pt>
                <c:pt idx="10176">
                  <c:v>0.4578806618753134</c:v>
                </c:pt>
                <c:pt idx="10177">
                  <c:v>0.45779709175998662</c:v>
                </c:pt>
                <c:pt idx="10178">
                  <c:v>0.45771352164465984</c:v>
                </c:pt>
                <c:pt idx="10179">
                  <c:v>0.45771352164465984</c:v>
                </c:pt>
                <c:pt idx="10180">
                  <c:v>0.45762995152933306</c:v>
                </c:pt>
                <c:pt idx="10181">
                  <c:v>0.45754638141400639</c:v>
                </c:pt>
                <c:pt idx="10182">
                  <c:v>0.45754638141400639</c:v>
                </c:pt>
                <c:pt idx="10183">
                  <c:v>0.45754638141400639</c:v>
                </c:pt>
                <c:pt idx="10184">
                  <c:v>0.45754638141400639</c:v>
                </c:pt>
                <c:pt idx="10185">
                  <c:v>0.45746281129867961</c:v>
                </c:pt>
                <c:pt idx="10186">
                  <c:v>0.45746281129867961</c:v>
                </c:pt>
                <c:pt idx="10187">
                  <c:v>0.45746281129867961</c:v>
                </c:pt>
                <c:pt idx="10188">
                  <c:v>0.45737924118335282</c:v>
                </c:pt>
                <c:pt idx="10189">
                  <c:v>0.45729567106802604</c:v>
                </c:pt>
                <c:pt idx="10190">
                  <c:v>0.45729567106802604</c:v>
                </c:pt>
                <c:pt idx="10191">
                  <c:v>0.45721210095269926</c:v>
                </c:pt>
                <c:pt idx="10192">
                  <c:v>0.45712853083737259</c:v>
                </c:pt>
                <c:pt idx="10193">
                  <c:v>0.45704496072204581</c:v>
                </c:pt>
                <c:pt idx="10194">
                  <c:v>0.45696139060671903</c:v>
                </c:pt>
                <c:pt idx="10195">
                  <c:v>0.45696139060671903</c:v>
                </c:pt>
                <c:pt idx="10196">
                  <c:v>0.45696139060671903</c:v>
                </c:pt>
                <c:pt idx="10197">
                  <c:v>0.45696139060671903</c:v>
                </c:pt>
                <c:pt idx="10198">
                  <c:v>0.45696139060671903</c:v>
                </c:pt>
                <c:pt idx="10199">
                  <c:v>0.45696139060671903</c:v>
                </c:pt>
                <c:pt idx="10200">
                  <c:v>0.45687782049139225</c:v>
                </c:pt>
                <c:pt idx="10201">
                  <c:v>0.45679425037606547</c:v>
                </c:pt>
                <c:pt idx="10202">
                  <c:v>0.4567106802607388</c:v>
                </c:pt>
                <c:pt idx="10203">
                  <c:v>0.4567106802607388</c:v>
                </c:pt>
                <c:pt idx="10204">
                  <c:v>0.45662711014541202</c:v>
                </c:pt>
                <c:pt idx="10205">
                  <c:v>0.45654354003008524</c:v>
                </c:pt>
                <c:pt idx="10206">
                  <c:v>0.45645996991475846</c:v>
                </c:pt>
                <c:pt idx="10207">
                  <c:v>0.45645996991475846</c:v>
                </c:pt>
                <c:pt idx="10208">
                  <c:v>0.45645996991475846</c:v>
                </c:pt>
                <c:pt idx="10209">
                  <c:v>0.45645996991475846</c:v>
                </c:pt>
                <c:pt idx="10210">
                  <c:v>0.45645996991475846</c:v>
                </c:pt>
                <c:pt idx="10211">
                  <c:v>0.45637639979943168</c:v>
                </c:pt>
                <c:pt idx="10212">
                  <c:v>0.45637639979943168</c:v>
                </c:pt>
                <c:pt idx="10213">
                  <c:v>0.45629282968410501</c:v>
                </c:pt>
                <c:pt idx="10214">
                  <c:v>0.45620925956877822</c:v>
                </c:pt>
                <c:pt idx="10215">
                  <c:v>0.45612568945345144</c:v>
                </c:pt>
                <c:pt idx="10216">
                  <c:v>0.45604211933812466</c:v>
                </c:pt>
                <c:pt idx="10217">
                  <c:v>0.45604211933812466</c:v>
                </c:pt>
                <c:pt idx="10218">
                  <c:v>0.45604211933812466</c:v>
                </c:pt>
                <c:pt idx="10219">
                  <c:v>0.45595854922279788</c:v>
                </c:pt>
                <c:pt idx="10220">
                  <c:v>0.45587497910747121</c:v>
                </c:pt>
                <c:pt idx="10221">
                  <c:v>0.45587497910747121</c:v>
                </c:pt>
                <c:pt idx="10222">
                  <c:v>0.45579140899214443</c:v>
                </c:pt>
                <c:pt idx="10223">
                  <c:v>0.45570783887681765</c:v>
                </c:pt>
                <c:pt idx="10224">
                  <c:v>0.45562426876149087</c:v>
                </c:pt>
                <c:pt idx="10225">
                  <c:v>0.45562426876149087</c:v>
                </c:pt>
                <c:pt idx="10226">
                  <c:v>0.45562426876149087</c:v>
                </c:pt>
                <c:pt idx="10227">
                  <c:v>0.45554069864616409</c:v>
                </c:pt>
                <c:pt idx="10228">
                  <c:v>0.45554069864616409</c:v>
                </c:pt>
                <c:pt idx="10229">
                  <c:v>0.45545712853083742</c:v>
                </c:pt>
                <c:pt idx="10230">
                  <c:v>0.45537355841551064</c:v>
                </c:pt>
                <c:pt idx="10231">
                  <c:v>0.45528998830018386</c:v>
                </c:pt>
                <c:pt idx="10232">
                  <c:v>0.45528998830018386</c:v>
                </c:pt>
                <c:pt idx="10233">
                  <c:v>0.45520641818485708</c:v>
                </c:pt>
                <c:pt idx="10234">
                  <c:v>0.45512284806953029</c:v>
                </c:pt>
                <c:pt idx="10235">
                  <c:v>0.45512284806953029</c:v>
                </c:pt>
                <c:pt idx="10236">
                  <c:v>0.45512284806953029</c:v>
                </c:pt>
                <c:pt idx="10237">
                  <c:v>0.45512284806953029</c:v>
                </c:pt>
                <c:pt idx="10238">
                  <c:v>0.45512284806953029</c:v>
                </c:pt>
                <c:pt idx="10239">
                  <c:v>0.45503927795420362</c:v>
                </c:pt>
                <c:pt idx="10240">
                  <c:v>0.45503927795420362</c:v>
                </c:pt>
                <c:pt idx="10241">
                  <c:v>0.45495570783887684</c:v>
                </c:pt>
                <c:pt idx="10242">
                  <c:v>0.45487213772355006</c:v>
                </c:pt>
                <c:pt idx="10243">
                  <c:v>0.45478856760822328</c:v>
                </c:pt>
                <c:pt idx="10244">
                  <c:v>0.4547049974928965</c:v>
                </c:pt>
                <c:pt idx="10245">
                  <c:v>0.45462142737756983</c:v>
                </c:pt>
                <c:pt idx="10246">
                  <c:v>0.45462142737756983</c:v>
                </c:pt>
                <c:pt idx="10247">
                  <c:v>0.45453785726224305</c:v>
                </c:pt>
                <c:pt idx="10248">
                  <c:v>0.45453785726224305</c:v>
                </c:pt>
                <c:pt idx="10249">
                  <c:v>0.45453785726224305</c:v>
                </c:pt>
                <c:pt idx="10250">
                  <c:v>0.45453785726224305</c:v>
                </c:pt>
                <c:pt idx="10251">
                  <c:v>0.45453785726224305</c:v>
                </c:pt>
                <c:pt idx="10252">
                  <c:v>0.45453785726224305</c:v>
                </c:pt>
                <c:pt idx="10253">
                  <c:v>0.45453785726224305</c:v>
                </c:pt>
                <c:pt idx="10254">
                  <c:v>0.45453785726224305</c:v>
                </c:pt>
                <c:pt idx="10255">
                  <c:v>0.45445428714691627</c:v>
                </c:pt>
                <c:pt idx="10256">
                  <c:v>0.45445428714691627</c:v>
                </c:pt>
                <c:pt idx="10257">
                  <c:v>0.45445428714691627</c:v>
                </c:pt>
                <c:pt idx="10258">
                  <c:v>0.45437071703158949</c:v>
                </c:pt>
                <c:pt idx="10259">
                  <c:v>0.45437071703158949</c:v>
                </c:pt>
                <c:pt idx="10260">
                  <c:v>0.45437071703158949</c:v>
                </c:pt>
                <c:pt idx="10261">
                  <c:v>0.45428714691626271</c:v>
                </c:pt>
                <c:pt idx="10262">
                  <c:v>0.45420357680093604</c:v>
                </c:pt>
                <c:pt idx="10263">
                  <c:v>0.45412000668560926</c:v>
                </c:pt>
                <c:pt idx="10264">
                  <c:v>0.45403643657028248</c:v>
                </c:pt>
                <c:pt idx="10265">
                  <c:v>0.45403643657028248</c:v>
                </c:pt>
                <c:pt idx="10266">
                  <c:v>0.45403643657028248</c:v>
                </c:pt>
                <c:pt idx="10267">
                  <c:v>0.45395286645495569</c:v>
                </c:pt>
                <c:pt idx="10268">
                  <c:v>0.45386929633962891</c:v>
                </c:pt>
                <c:pt idx="10269">
                  <c:v>0.45386929633962891</c:v>
                </c:pt>
                <c:pt idx="10270">
                  <c:v>0.45378572622430224</c:v>
                </c:pt>
                <c:pt idx="10271">
                  <c:v>0.45378572622430224</c:v>
                </c:pt>
                <c:pt idx="10272">
                  <c:v>0.45370215610897546</c:v>
                </c:pt>
                <c:pt idx="10273">
                  <c:v>0.45361858599364868</c:v>
                </c:pt>
                <c:pt idx="10274">
                  <c:v>0.4535350158783219</c:v>
                </c:pt>
                <c:pt idx="10275">
                  <c:v>0.4535350158783219</c:v>
                </c:pt>
                <c:pt idx="10276">
                  <c:v>0.45345144576299512</c:v>
                </c:pt>
                <c:pt idx="10277">
                  <c:v>0.45345144576299512</c:v>
                </c:pt>
                <c:pt idx="10278">
                  <c:v>0.45336787564766834</c:v>
                </c:pt>
                <c:pt idx="10279">
                  <c:v>0.45336787564766834</c:v>
                </c:pt>
                <c:pt idx="10280">
                  <c:v>0.45328430553234167</c:v>
                </c:pt>
                <c:pt idx="10281">
                  <c:v>0.45320073541701489</c:v>
                </c:pt>
                <c:pt idx="10282">
                  <c:v>0.45311716530168811</c:v>
                </c:pt>
                <c:pt idx="10283">
                  <c:v>0.45311716530168811</c:v>
                </c:pt>
                <c:pt idx="10284">
                  <c:v>0.45311716530168811</c:v>
                </c:pt>
                <c:pt idx="10285">
                  <c:v>0.45311716530168811</c:v>
                </c:pt>
                <c:pt idx="10286">
                  <c:v>0.45311716530168811</c:v>
                </c:pt>
                <c:pt idx="10287">
                  <c:v>0.45303359518636133</c:v>
                </c:pt>
                <c:pt idx="10288">
                  <c:v>0.45303359518636133</c:v>
                </c:pt>
                <c:pt idx="10289">
                  <c:v>0.45295002507103455</c:v>
                </c:pt>
                <c:pt idx="10290">
                  <c:v>0.45295002507103455</c:v>
                </c:pt>
                <c:pt idx="10291">
                  <c:v>0.45295002507103455</c:v>
                </c:pt>
                <c:pt idx="10292">
                  <c:v>0.45295002507103455</c:v>
                </c:pt>
                <c:pt idx="10293">
                  <c:v>0.45295002507103455</c:v>
                </c:pt>
                <c:pt idx="10294">
                  <c:v>0.45295002507103455</c:v>
                </c:pt>
                <c:pt idx="10295">
                  <c:v>0.45286645495570788</c:v>
                </c:pt>
                <c:pt idx="10296">
                  <c:v>0.45286645495570788</c:v>
                </c:pt>
                <c:pt idx="10297">
                  <c:v>0.45278288484038109</c:v>
                </c:pt>
                <c:pt idx="10298">
                  <c:v>0.45269931472505431</c:v>
                </c:pt>
                <c:pt idx="10299">
                  <c:v>0.45261574460972753</c:v>
                </c:pt>
                <c:pt idx="10300">
                  <c:v>0.45253217449440075</c:v>
                </c:pt>
                <c:pt idx="10301">
                  <c:v>0.45244860437907408</c:v>
                </c:pt>
                <c:pt idx="10302">
                  <c:v>0.45244860437907408</c:v>
                </c:pt>
                <c:pt idx="10303">
                  <c:v>0.4523650342637473</c:v>
                </c:pt>
                <c:pt idx="10304">
                  <c:v>0.45228146414842052</c:v>
                </c:pt>
                <c:pt idx="10305">
                  <c:v>0.45219789403309374</c:v>
                </c:pt>
                <c:pt idx="10306">
                  <c:v>0.45211432391776696</c:v>
                </c:pt>
                <c:pt idx="10307">
                  <c:v>0.45211432391776696</c:v>
                </c:pt>
                <c:pt idx="10308">
                  <c:v>0.45211432391776696</c:v>
                </c:pt>
                <c:pt idx="10309">
                  <c:v>0.45211432391776696</c:v>
                </c:pt>
                <c:pt idx="10310">
                  <c:v>0.45211432391776696</c:v>
                </c:pt>
                <c:pt idx="10311">
                  <c:v>0.45203075380244029</c:v>
                </c:pt>
                <c:pt idx="10312">
                  <c:v>0.45194718368711351</c:v>
                </c:pt>
                <c:pt idx="10313">
                  <c:v>0.45186361357178673</c:v>
                </c:pt>
                <c:pt idx="10314">
                  <c:v>0.45178004345645995</c:v>
                </c:pt>
                <c:pt idx="10315">
                  <c:v>0.45169647334113316</c:v>
                </c:pt>
                <c:pt idx="10316">
                  <c:v>0.45169647334113316</c:v>
                </c:pt>
                <c:pt idx="10317">
                  <c:v>0.45161290322580649</c:v>
                </c:pt>
                <c:pt idx="10318">
                  <c:v>0.45161290322580649</c:v>
                </c:pt>
                <c:pt idx="10319">
                  <c:v>0.45152933311047971</c:v>
                </c:pt>
                <c:pt idx="10320">
                  <c:v>0.45152933311047971</c:v>
                </c:pt>
                <c:pt idx="10321">
                  <c:v>0.45152933311047971</c:v>
                </c:pt>
                <c:pt idx="10322">
                  <c:v>0.45144576299515293</c:v>
                </c:pt>
                <c:pt idx="10323">
                  <c:v>0.45136219287982615</c:v>
                </c:pt>
                <c:pt idx="10324">
                  <c:v>0.45127862276449937</c:v>
                </c:pt>
                <c:pt idx="10325">
                  <c:v>0.4511950526491727</c:v>
                </c:pt>
                <c:pt idx="10326">
                  <c:v>0.45111148253384592</c:v>
                </c:pt>
                <c:pt idx="10327">
                  <c:v>0.45111148253384592</c:v>
                </c:pt>
                <c:pt idx="10328">
                  <c:v>0.45102791241851914</c:v>
                </c:pt>
                <c:pt idx="10329">
                  <c:v>0.45094434230319236</c:v>
                </c:pt>
                <c:pt idx="10330">
                  <c:v>0.45086077218786558</c:v>
                </c:pt>
                <c:pt idx="10331">
                  <c:v>0.45077720207253891</c:v>
                </c:pt>
                <c:pt idx="10332">
                  <c:v>0.45069363195721213</c:v>
                </c:pt>
                <c:pt idx="10333">
                  <c:v>0.45069363195721213</c:v>
                </c:pt>
                <c:pt idx="10334">
                  <c:v>0.45061006184188535</c:v>
                </c:pt>
                <c:pt idx="10335">
                  <c:v>0.45052649172655856</c:v>
                </c:pt>
                <c:pt idx="10336">
                  <c:v>0.45044292161123178</c:v>
                </c:pt>
                <c:pt idx="10337">
                  <c:v>0.45035935149590511</c:v>
                </c:pt>
                <c:pt idx="10338">
                  <c:v>0.45035935149590511</c:v>
                </c:pt>
                <c:pt idx="10339">
                  <c:v>0.45035935149590511</c:v>
                </c:pt>
                <c:pt idx="10340">
                  <c:v>0.45035935149590511</c:v>
                </c:pt>
                <c:pt idx="10341">
                  <c:v>0.45027578138057833</c:v>
                </c:pt>
                <c:pt idx="10342">
                  <c:v>0.45027578138057833</c:v>
                </c:pt>
                <c:pt idx="10343">
                  <c:v>0.45019221126525155</c:v>
                </c:pt>
                <c:pt idx="10344">
                  <c:v>0.45019221126525155</c:v>
                </c:pt>
                <c:pt idx="10345">
                  <c:v>0.45019221126525155</c:v>
                </c:pt>
                <c:pt idx="10346">
                  <c:v>0.45019221126525155</c:v>
                </c:pt>
                <c:pt idx="10347">
                  <c:v>0.45019221126525155</c:v>
                </c:pt>
                <c:pt idx="10348">
                  <c:v>0.45019221126525155</c:v>
                </c:pt>
                <c:pt idx="10349">
                  <c:v>0.45010864114992477</c:v>
                </c:pt>
                <c:pt idx="10350">
                  <c:v>0.45010864114992477</c:v>
                </c:pt>
                <c:pt idx="10351">
                  <c:v>0.45010864114992477</c:v>
                </c:pt>
                <c:pt idx="10352">
                  <c:v>0.45010864114992477</c:v>
                </c:pt>
                <c:pt idx="10353">
                  <c:v>0.45002507103459799</c:v>
                </c:pt>
                <c:pt idx="10354">
                  <c:v>0.44994150091927132</c:v>
                </c:pt>
                <c:pt idx="10355">
                  <c:v>0.44985793080394454</c:v>
                </c:pt>
                <c:pt idx="10356">
                  <c:v>0.44977436068861776</c:v>
                </c:pt>
                <c:pt idx="10357">
                  <c:v>0.44969079057329098</c:v>
                </c:pt>
                <c:pt idx="10358">
                  <c:v>0.4496072204579642</c:v>
                </c:pt>
                <c:pt idx="10359">
                  <c:v>0.44952365034263753</c:v>
                </c:pt>
                <c:pt idx="10360">
                  <c:v>0.44952365034263753</c:v>
                </c:pt>
                <c:pt idx="10361">
                  <c:v>0.44952365034263753</c:v>
                </c:pt>
                <c:pt idx="10362">
                  <c:v>0.44944008022731075</c:v>
                </c:pt>
                <c:pt idx="10363">
                  <c:v>0.44944008022731075</c:v>
                </c:pt>
                <c:pt idx="10364">
                  <c:v>0.44944008022731075</c:v>
                </c:pt>
                <c:pt idx="10365">
                  <c:v>0.44944008022731075</c:v>
                </c:pt>
                <c:pt idx="10366">
                  <c:v>0.44944008022731075</c:v>
                </c:pt>
                <c:pt idx="10367">
                  <c:v>0.44944008022731075</c:v>
                </c:pt>
                <c:pt idx="10368">
                  <c:v>0.44935651011198396</c:v>
                </c:pt>
                <c:pt idx="10369">
                  <c:v>0.44935651011198396</c:v>
                </c:pt>
                <c:pt idx="10370">
                  <c:v>0.44935651011198396</c:v>
                </c:pt>
                <c:pt idx="10371">
                  <c:v>0.44935651011198396</c:v>
                </c:pt>
                <c:pt idx="10372">
                  <c:v>0.44927293999665718</c:v>
                </c:pt>
                <c:pt idx="10373">
                  <c:v>0.44927293999665718</c:v>
                </c:pt>
                <c:pt idx="10374">
                  <c:v>0.44927293999665718</c:v>
                </c:pt>
                <c:pt idx="10375">
                  <c:v>0.44927293999665718</c:v>
                </c:pt>
                <c:pt idx="10376">
                  <c:v>0.4491893698813304</c:v>
                </c:pt>
                <c:pt idx="10377">
                  <c:v>0.4491893698813304</c:v>
                </c:pt>
                <c:pt idx="10378">
                  <c:v>0.4491893698813304</c:v>
                </c:pt>
                <c:pt idx="10379">
                  <c:v>0.4491893698813304</c:v>
                </c:pt>
                <c:pt idx="10380">
                  <c:v>0.44910579976600362</c:v>
                </c:pt>
                <c:pt idx="10381">
                  <c:v>0.44902222965067695</c:v>
                </c:pt>
                <c:pt idx="10382">
                  <c:v>0.44893865953535017</c:v>
                </c:pt>
                <c:pt idx="10383">
                  <c:v>0.44885508942002339</c:v>
                </c:pt>
                <c:pt idx="10384">
                  <c:v>0.44877151930469661</c:v>
                </c:pt>
                <c:pt idx="10385">
                  <c:v>0.44877151930469661</c:v>
                </c:pt>
                <c:pt idx="10386">
                  <c:v>0.44868794918936983</c:v>
                </c:pt>
                <c:pt idx="10387">
                  <c:v>0.44868794918936983</c:v>
                </c:pt>
                <c:pt idx="10388">
                  <c:v>0.44860437907404316</c:v>
                </c:pt>
                <c:pt idx="10389">
                  <c:v>0.44860437907404316</c:v>
                </c:pt>
                <c:pt idx="10390">
                  <c:v>0.44860437907404316</c:v>
                </c:pt>
                <c:pt idx="10391">
                  <c:v>0.44852080895871638</c:v>
                </c:pt>
                <c:pt idx="10392">
                  <c:v>0.4484372388433896</c:v>
                </c:pt>
                <c:pt idx="10393">
                  <c:v>0.44835366872806282</c:v>
                </c:pt>
                <c:pt idx="10394">
                  <c:v>0.44827009861273603</c:v>
                </c:pt>
                <c:pt idx="10395">
                  <c:v>0.44827009861273603</c:v>
                </c:pt>
                <c:pt idx="10396">
                  <c:v>0.44827009861273603</c:v>
                </c:pt>
                <c:pt idx="10397">
                  <c:v>0.44827009861273603</c:v>
                </c:pt>
                <c:pt idx="10398">
                  <c:v>0.44827009861273603</c:v>
                </c:pt>
                <c:pt idx="10399">
                  <c:v>0.44827009861273603</c:v>
                </c:pt>
                <c:pt idx="10400">
                  <c:v>0.44827009861273603</c:v>
                </c:pt>
                <c:pt idx="10401">
                  <c:v>0.44818652849740936</c:v>
                </c:pt>
                <c:pt idx="10402">
                  <c:v>0.44810295838208258</c:v>
                </c:pt>
                <c:pt idx="10403">
                  <c:v>0.44810295838208258</c:v>
                </c:pt>
                <c:pt idx="10404">
                  <c:v>0.44810295838208258</c:v>
                </c:pt>
                <c:pt idx="10405">
                  <c:v>0.44810295838208258</c:v>
                </c:pt>
                <c:pt idx="10406">
                  <c:v>0.44810295838208258</c:v>
                </c:pt>
                <c:pt idx="10407">
                  <c:v>0.4480193882667558</c:v>
                </c:pt>
                <c:pt idx="10408">
                  <c:v>0.4480193882667558</c:v>
                </c:pt>
                <c:pt idx="10409">
                  <c:v>0.44793581815142902</c:v>
                </c:pt>
                <c:pt idx="10410">
                  <c:v>0.44793581815142902</c:v>
                </c:pt>
                <c:pt idx="10411">
                  <c:v>0.44785224803610224</c:v>
                </c:pt>
                <c:pt idx="10412">
                  <c:v>0.44776867792077557</c:v>
                </c:pt>
                <c:pt idx="10413">
                  <c:v>0.44776867792077557</c:v>
                </c:pt>
                <c:pt idx="10414">
                  <c:v>0.44776867792077557</c:v>
                </c:pt>
                <c:pt idx="10415">
                  <c:v>0.44768510780544879</c:v>
                </c:pt>
                <c:pt idx="10416">
                  <c:v>0.44760153769012201</c:v>
                </c:pt>
                <c:pt idx="10417">
                  <c:v>0.44760153769012201</c:v>
                </c:pt>
                <c:pt idx="10418">
                  <c:v>0.44760153769012201</c:v>
                </c:pt>
                <c:pt idx="10419">
                  <c:v>0.44760153769012201</c:v>
                </c:pt>
                <c:pt idx="10420">
                  <c:v>0.44751796757479523</c:v>
                </c:pt>
                <c:pt idx="10421">
                  <c:v>0.44743439745946845</c:v>
                </c:pt>
                <c:pt idx="10422">
                  <c:v>0.44743439745946845</c:v>
                </c:pt>
                <c:pt idx="10423">
                  <c:v>0.44743439745946845</c:v>
                </c:pt>
                <c:pt idx="10424">
                  <c:v>0.44743439745946845</c:v>
                </c:pt>
                <c:pt idx="10425">
                  <c:v>0.44735082734414178</c:v>
                </c:pt>
                <c:pt idx="10426">
                  <c:v>0.44735082734414178</c:v>
                </c:pt>
                <c:pt idx="10427">
                  <c:v>0.44735082734414178</c:v>
                </c:pt>
                <c:pt idx="10428">
                  <c:v>0.447267257228815</c:v>
                </c:pt>
                <c:pt idx="10429">
                  <c:v>0.447267257228815</c:v>
                </c:pt>
                <c:pt idx="10430">
                  <c:v>0.447267257228815</c:v>
                </c:pt>
                <c:pt idx="10431">
                  <c:v>0.447267257228815</c:v>
                </c:pt>
                <c:pt idx="10432">
                  <c:v>0.44718368711348822</c:v>
                </c:pt>
                <c:pt idx="10433">
                  <c:v>0.44718368711348822</c:v>
                </c:pt>
                <c:pt idx="10434">
                  <c:v>0.44710011699816143</c:v>
                </c:pt>
                <c:pt idx="10435">
                  <c:v>0.44701654688283465</c:v>
                </c:pt>
                <c:pt idx="10436">
                  <c:v>0.44701654688283465</c:v>
                </c:pt>
                <c:pt idx="10437">
                  <c:v>0.44701654688283465</c:v>
                </c:pt>
                <c:pt idx="10438">
                  <c:v>0.44693297676750798</c:v>
                </c:pt>
                <c:pt idx="10439">
                  <c:v>0.44693297676750798</c:v>
                </c:pt>
                <c:pt idx="10440">
                  <c:v>0.44693297676750798</c:v>
                </c:pt>
                <c:pt idx="10441">
                  <c:v>0.44693297676750798</c:v>
                </c:pt>
                <c:pt idx="10442">
                  <c:v>0.44693297676750798</c:v>
                </c:pt>
                <c:pt idx="10443">
                  <c:v>0.4468494066521812</c:v>
                </c:pt>
                <c:pt idx="10444">
                  <c:v>0.44676583653685442</c:v>
                </c:pt>
                <c:pt idx="10445">
                  <c:v>0.44668226642152764</c:v>
                </c:pt>
                <c:pt idx="10446">
                  <c:v>0.44668226642152764</c:v>
                </c:pt>
                <c:pt idx="10447">
                  <c:v>0.44668226642152764</c:v>
                </c:pt>
                <c:pt idx="10448">
                  <c:v>0.44668226642152764</c:v>
                </c:pt>
                <c:pt idx="10449">
                  <c:v>0.44668226642152764</c:v>
                </c:pt>
                <c:pt idx="10450">
                  <c:v>0.44659869630620086</c:v>
                </c:pt>
                <c:pt idx="10451">
                  <c:v>0.44659869630620086</c:v>
                </c:pt>
                <c:pt idx="10452">
                  <c:v>0.44659869630620086</c:v>
                </c:pt>
                <c:pt idx="10453">
                  <c:v>0.44659869630620086</c:v>
                </c:pt>
                <c:pt idx="10454">
                  <c:v>0.44659869630620086</c:v>
                </c:pt>
                <c:pt idx="10455">
                  <c:v>0.44659869630620086</c:v>
                </c:pt>
                <c:pt idx="10456">
                  <c:v>0.44659869630620086</c:v>
                </c:pt>
                <c:pt idx="10457">
                  <c:v>0.44659869630620086</c:v>
                </c:pt>
                <c:pt idx="10458">
                  <c:v>0.44651512619087419</c:v>
                </c:pt>
                <c:pt idx="10459">
                  <c:v>0.44651512619087419</c:v>
                </c:pt>
                <c:pt idx="10460">
                  <c:v>0.44651512619087419</c:v>
                </c:pt>
                <c:pt idx="10461">
                  <c:v>0.44651512619087419</c:v>
                </c:pt>
                <c:pt idx="10462">
                  <c:v>0.44651512619087419</c:v>
                </c:pt>
                <c:pt idx="10463">
                  <c:v>0.44643155607554741</c:v>
                </c:pt>
                <c:pt idx="10464">
                  <c:v>0.44643155607554741</c:v>
                </c:pt>
                <c:pt idx="10465">
                  <c:v>0.44634798596022063</c:v>
                </c:pt>
                <c:pt idx="10466">
                  <c:v>0.44634798596022063</c:v>
                </c:pt>
                <c:pt idx="10467">
                  <c:v>0.44634798596022063</c:v>
                </c:pt>
                <c:pt idx="10468">
                  <c:v>0.44626441584489385</c:v>
                </c:pt>
                <c:pt idx="10469">
                  <c:v>0.44618084572956707</c:v>
                </c:pt>
                <c:pt idx="10470">
                  <c:v>0.44618084572956707</c:v>
                </c:pt>
                <c:pt idx="10471">
                  <c:v>0.4460972756142404</c:v>
                </c:pt>
                <c:pt idx="10472">
                  <c:v>0.4460972756142404</c:v>
                </c:pt>
                <c:pt idx="10473">
                  <c:v>0.44601370549891362</c:v>
                </c:pt>
                <c:pt idx="10474">
                  <c:v>0.44601370549891362</c:v>
                </c:pt>
                <c:pt idx="10475">
                  <c:v>0.44601370549891362</c:v>
                </c:pt>
                <c:pt idx="10476">
                  <c:v>0.44593013538358683</c:v>
                </c:pt>
                <c:pt idx="10477">
                  <c:v>0.44584656526826005</c:v>
                </c:pt>
                <c:pt idx="10478">
                  <c:v>0.44584656526826005</c:v>
                </c:pt>
                <c:pt idx="10479">
                  <c:v>0.44576299515293327</c:v>
                </c:pt>
                <c:pt idx="10480">
                  <c:v>0.44576299515293327</c:v>
                </c:pt>
                <c:pt idx="10481">
                  <c:v>0.4456794250376066</c:v>
                </c:pt>
                <c:pt idx="10482">
                  <c:v>0.44559585492227982</c:v>
                </c:pt>
                <c:pt idx="10483">
                  <c:v>0.44559585492227982</c:v>
                </c:pt>
                <c:pt idx="10484">
                  <c:v>0.44551228480695304</c:v>
                </c:pt>
                <c:pt idx="10485">
                  <c:v>0.44551228480695304</c:v>
                </c:pt>
                <c:pt idx="10486">
                  <c:v>0.44551228480695304</c:v>
                </c:pt>
                <c:pt idx="10487">
                  <c:v>0.44542871469162626</c:v>
                </c:pt>
                <c:pt idx="10488">
                  <c:v>0.44542871469162626</c:v>
                </c:pt>
                <c:pt idx="10489">
                  <c:v>0.44534514457629948</c:v>
                </c:pt>
                <c:pt idx="10490">
                  <c:v>0.44534514457629948</c:v>
                </c:pt>
                <c:pt idx="10491">
                  <c:v>0.44526157446097281</c:v>
                </c:pt>
                <c:pt idx="10492">
                  <c:v>0.44517800434564603</c:v>
                </c:pt>
                <c:pt idx="10493">
                  <c:v>0.44517800434564603</c:v>
                </c:pt>
                <c:pt idx="10494">
                  <c:v>0.44517800434564603</c:v>
                </c:pt>
                <c:pt idx="10495">
                  <c:v>0.44517800434564603</c:v>
                </c:pt>
                <c:pt idx="10496">
                  <c:v>0.44517800434564603</c:v>
                </c:pt>
                <c:pt idx="10497">
                  <c:v>0.44509443423031925</c:v>
                </c:pt>
                <c:pt idx="10498">
                  <c:v>0.44501086411499247</c:v>
                </c:pt>
                <c:pt idx="10499">
                  <c:v>0.44492729399966569</c:v>
                </c:pt>
                <c:pt idx="10500">
                  <c:v>0.44484372388433902</c:v>
                </c:pt>
                <c:pt idx="10501">
                  <c:v>0.44484372388433902</c:v>
                </c:pt>
                <c:pt idx="10502">
                  <c:v>0.44476015376901223</c:v>
                </c:pt>
                <c:pt idx="10503">
                  <c:v>0.44476015376901223</c:v>
                </c:pt>
                <c:pt idx="10504">
                  <c:v>0.44476015376901223</c:v>
                </c:pt>
                <c:pt idx="10505">
                  <c:v>0.44467658365368545</c:v>
                </c:pt>
                <c:pt idx="10506">
                  <c:v>0.44467658365368545</c:v>
                </c:pt>
                <c:pt idx="10507">
                  <c:v>0.44459301353835867</c:v>
                </c:pt>
                <c:pt idx="10508">
                  <c:v>0.44450944342303189</c:v>
                </c:pt>
                <c:pt idx="10509">
                  <c:v>0.44442587330770511</c:v>
                </c:pt>
                <c:pt idx="10510">
                  <c:v>0.44442587330770511</c:v>
                </c:pt>
                <c:pt idx="10511">
                  <c:v>0.44442587330770511</c:v>
                </c:pt>
                <c:pt idx="10512">
                  <c:v>0.44442587330770511</c:v>
                </c:pt>
                <c:pt idx="10513">
                  <c:v>0.44434230319237844</c:v>
                </c:pt>
                <c:pt idx="10514">
                  <c:v>0.44425873307705166</c:v>
                </c:pt>
                <c:pt idx="10515">
                  <c:v>0.44425873307705166</c:v>
                </c:pt>
                <c:pt idx="10516">
                  <c:v>0.44425873307705166</c:v>
                </c:pt>
                <c:pt idx="10517">
                  <c:v>0.44417516296172488</c:v>
                </c:pt>
                <c:pt idx="10518">
                  <c:v>0.44417516296172488</c:v>
                </c:pt>
                <c:pt idx="10519">
                  <c:v>0.44417516296172488</c:v>
                </c:pt>
                <c:pt idx="10520">
                  <c:v>0.4440915928463981</c:v>
                </c:pt>
                <c:pt idx="10521">
                  <c:v>0.44400802273107132</c:v>
                </c:pt>
                <c:pt idx="10522">
                  <c:v>0.44392445261574465</c:v>
                </c:pt>
                <c:pt idx="10523">
                  <c:v>0.44392445261574465</c:v>
                </c:pt>
                <c:pt idx="10524">
                  <c:v>0.44384088250041787</c:v>
                </c:pt>
                <c:pt idx="10525">
                  <c:v>0.44384088250041787</c:v>
                </c:pt>
                <c:pt idx="10526">
                  <c:v>0.44375731238509109</c:v>
                </c:pt>
                <c:pt idx="10527">
                  <c:v>0.44375731238509109</c:v>
                </c:pt>
                <c:pt idx="10528">
                  <c:v>0.44375731238509109</c:v>
                </c:pt>
                <c:pt idx="10529">
                  <c:v>0.4436737422697643</c:v>
                </c:pt>
                <c:pt idx="10530">
                  <c:v>0.4436737422697643</c:v>
                </c:pt>
                <c:pt idx="10531">
                  <c:v>0.44359017215443752</c:v>
                </c:pt>
                <c:pt idx="10532">
                  <c:v>0.44359017215443752</c:v>
                </c:pt>
                <c:pt idx="10533">
                  <c:v>0.44359017215443752</c:v>
                </c:pt>
                <c:pt idx="10534">
                  <c:v>0.44350660203911085</c:v>
                </c:pt>
                <c:pt idx="10535">
                  <c:v>0.44342303192378407</c:v>
                </c:pt>
                <c:pt idx="10536">
                  <c:v>0.44333946180845729</c:v>
                </c:pt>
                <c:pt idx="10537">
                  <c:v>0.44333946180845729</c:v>
                </c:pt>
                <c:pt idx="10538">
                  <c:v>0.44325589169313051</c:v>
                </c:pt>
                <c:pt idx="10539">
                  <c:v>0.44325589169313051</c:v>
                </c:pt>
                <c:pt idx="10540">
                  <c:v>0.44317232157780373</c:v>
                </c:pt>
                <c:pt idx="10541">
                  <c:v>0.44317232157780373</c:v>
                </c:pt>
                <c:pt idx="10542">
                  <c:v>0.44308875146247706</c:v>
                </c:pt>
                <c:pt idx="10543">
                  <c:v>0.44300518134715028</c:v>
                </c:pt>
                <c:pt idx="10544">
                  <c:v>0.4429216112318235</c:v>
                </c:pt>
                <c:pt idx="10545">
                  <c:v>0.4429216112318235</c:v>
                </c:pt>
                <c:pt idx="10546">
                  <c:v>0.4429216112318235</c:v>
                </c:pt>
                <c:pt idx="10547">
                  <c:v>0.44283804111649672</c:v>
                </c:pt>
                <c:pt idx="10548">
                  <c:v>0.44275447100116994</c:v>
                </c:pt>
                <c:pt idx="10549">
                  <c:v>0.44275447100116994</c:v>
                </c:pt>
                <c:pt idx="10550">
                  <c:v>0.44267090088584327</c:v>
                </c:pt>
                <c:pt idx="10551">
                  <c:v>0.44258733077051648</c:v>
                </c:pt>
                <c:pt idx="10552">
                  <c:v>0.44258733077051648</c:v>
                </c:pt>
                <c:pt idx="10553">
                  <c:v>0.44258733077051648</c:v>
                </c:pt>
                <c:pt idx="10554">
                  <c:v>0.44258733077051648</c:v>
                </c:pt>
                <c:pt idx="10555">
                  <c:v>0.4425037606551897</c:v>
                </c:pt>
                <c:pt idx="10556">
                  <c:v>0.44242019053986292</c:v>
                </c:pt>
                <c:pt idx="10557">
                  <c:v>0.44233662042453614</c:v>
                </c:pt>
                <c:pt idx="10558">
                  <c:v>0.44225305030920947</c:v>
                </c:pt>
                <c:pt idx="10559">
                  <c:v>0.44216948019388269</c:v>
                </c:pt>
                <c:pt idx="10560">
                  <c:v>0.44208591007855591</c:v>
                </c:pt>
                <c:pt idx="10561">
                  <c:v>0.44208591007855591</c:v>
                </c:pt>
                <c:pt idx="10562">
                  <c:v>0.44208591007855591</c:v>
                </c:pt>
                <c:pt idx="10563">
                  <c:v>0.44200233996322913</c:v>
                </c:pt>
                <c:pt idx="10564">
                  <c:v>0.44191876984790235</c:v>
                </c:pt>
                <c:pt idx="10565">
                  <c:v>0.44191876984790235</c:v>
                </c:pt>
                <c:pt idx="10566">
                  <c:v>0.44183519973257568</c:v>
                </c:pt>
                <c:pt idx="10567">
                  <c:v>0.44183519973257568</c:v>
                </c:pt>
                <c:pt idx="10568">
                  <c:v>0.44183519973257568</c:v>
                </c:pt>
                <c:pt idx="10569">
                  <c:v>0.4417516296172489</c:v>
                </c:pt>
                <c:pt idx="10570">
                  <c:v>0.44166805950192212</c:v>
                </c:pt>
                <c:pt idx="10571">
                  <c:v>0.44158448938659534</c:v>
                </c:pt>
                <c:pt idx="10572">
                  <c:v>0.44150091927126855</c:v>
                </c:pt>
                <c:pt idx="10573">
                  <c:v>0.44150091927126855</c:v>
                </c:pt>
                <c:pt idx="10574">
                  <c:v>0.44141734915594188</c:v>
                </c:pt>
                <c:pt idx="10575">
                  <c:v>0.44141734915594188</c:v>
                </c:pt>
                <c:pt idx="10576">
                  <c:v>0.4413337790406151</c:v>
                </c:pt>
                <c:pt idx="10577">
                  <c:v>0.44125020892528832</c:v>
                </c:pt>
                <c:pt idx="10578">
                  <c:v>0.44116663880996154</c:v>
                </c:pt>
                <c:pt idx="10579">
                  <c:v>0.44116663880996154</c:v>
                </c:pt>
                <c:pt idx="10580">
                  <c:v>0.44116663880996154</c:v>
                </c:pt>
                <c:pt idx="10581">
                  <c:v>0.44116663880996154</c:v>
                </c:pt>
                <c:pt idx="10582">
                  <c:v>0.44116663880996154</c:v>
                </c:pt>
                <c:pt idx="10583">
                  <c:v>0.44108306869463476</c:v>
                </c:pt>
                <c:pt idx="10584">
                  <c:v>0.44108306869463476</c:v>
                </c:pt>
                <c:pt idx="10585">
                  <c:v>0.44108306869463476</c:v>
                </c:pt>
                <c:pt idx="10586">
                  <c:v>0.44099949857930809</c:v>
                </c:pt>
                <c:pt idx="10587">
                  <c:v>0.44099949857930809</c:v>
                </c:pt>
                <c:pt idx="10588">
                  <c:v>0.44091592846398131</c:v>
                </c:pt>
                <c:pt idx="10589">
                  <c:v>0.44083235834865453</c:v>
                </c:pt>
                <c:pt idx="10590">
                  <c:v>0.44083235834865453</c:v>
                </c:pt>
                <c:pt idx="10591">
                  <c:v>0.44074878823332775</c:v>
                </c:pt>
                <c:pt idx="10592">
                  <c:v>0.44074878823332775</c:v>
                </c:pt>
                <c:pt idx="10593">
                  <c:v>0.44066521811800097</c:v>
                </c:pt>
                <c:pt idx="10594">
                  <c:v>0.4405816480026743</c:v>
                </c:pt>
                <c:pt idx="10595">
                  <c:v>0.44049807788734752</c:v>
                </c:pt>
                <c:pt idx="10596">
                  <c:v>0.44049807788734752</c:v>
                </c:pt>
                <c:pt idx="10597">
                  <c:v>0.44041450777202074</c:v>
                </c:pt>
                <c:pt idx="10598">
                  <c:v>0.44041450777202074</c:v>
                </c:pt>
                <c:pt idx="10599">
                  <c:v>0.44033093765669395</c:v>
                </c:pt>
                <c:pt idx="10600">
                  <c:v>0.44033093765669395</c:v>
                </c:pt>
                <c:pt idx="10601">
                  <c:v>0.44024736754136717</c:v>
                </c:pt>
                <c:pt idx="10602">
                  <c:v>0.44024736754136717</c:v>
                </c:pt>
                <c:pt idx="10603">
                  <c:v>0.44016379742604039</c:v>
                </c:pt>
                <c:pt idx="10604">
                  <c:v>0.44008022731071372</c:v>
                </c:pt>
                <c:pt idx="10605">
                  <c:v>0.44008022731071372</c:v>
                </c:pt>
                <c:pt idx="10606">
                  <c:v>0.44008022731071372</c:v>
                </c:pt>
                <c:pt idx="10607">
                  <c:v>0.44008022731071372</c:v>
                </c:pt>
                <c:pt idx="10608">
                  <c:v>0.44008022731071372</c:v>
                </c:pt>
                <c:pt idx="10609">
                  <c:v>0.43999665719538694</c:v>
                </c:pt>
                <c:pt idx="10610">
                  <c:v>0.43999665719538694</c:v>
                </c:pt>
                <c:pt idx="10611">
                  <c:v>0.43999665719538694</c:v>
                </c:pt>
                <c:pt idx="10612">
                  <c:v>0.43991308708006016</c:v>
                </c:pt>
                <c:pt idx="10613">
                  <c:v>0.43991308708006016</c:v>
                </c:pt>
                <c:pt idx="10614">
                  <c:v>0.43991308708006016</c:v>
                </c:pt>
                <c:pt idx="10615">
                  <c:v>0.43982951696473338</c:v>
                </c:pt>
                <c:pt idx="10616">
                  <c:v>0.4397459468494066</c:v>
                </c:pt>
                <c:pt idx="10617">
                  <c:v>0.43966237673407993</c:v>
                </c:pt>
                <c:pt idx="10618">
                  <c:v>0.43957880661875315</c:v>
                </c:pt>
                <c:pt idx="10619">
                  <c:v>0.43957880661875315</c:v>
                </c:pt>
                <c:pt idx="10620">
                  <c:v>0.43957880661875315</c:v>
                </c:pt>
                <c:pt idx="10621">
                  <c:v>0.43949523650342637</c:v>
                </c:pt>
                <c:pt idx="10622">
                  <c:v>0.43949523650342637</c:v>
                </c:pt>
                <c:pt idx="10623">
                  <c:v>0.43949523650342637</c:v>
                </c:pt>
                <c:pt idx="10624">
                  <c:v>0.43949523650342637</c:v>
                </c:pt>
                <c:pt idx="10625">
                  <c:v>0.43949523650342637</c:v>
                </c:pt>
                <c:pt idx="10626">
                  <c:v>0.43941166638809959</c:v>
                </c:pt>
                <c:pt idx="10627">
                  <c:v>0.43941166638809959</c:v>
                </c:pt>
                <c:pt idx="10628">
                  <c:v>0.43932809627277281</c:v>
                </c:pt>
                <c:pt idx="10629">
                  <c:v>0.43932809627277281</c:v>
                </c:pt>
                <c:pt idx="10630">
                  <c:v>0.43932809627277281</c:v>
                </c:pt>
                <c:pt idx="10631">
                  <c:v>0.43924452615744614</c:v>
                </c:pt>
                <c:pt idx="10632">
                  <c:v>0.43924452615744614</c:v>
                </c:pt>
                <c:pt idx="10633">
                  <c:v>0.43916095604211935</c:v>
                </c:pt>
                <c:pt idx="10634">
                  <c:v>0.43907738592679257</c:v>
                </c:pt>
                <c:pt idx="10635">
                  <c:v>0.43907738592679257</c:v>
                </c:pt>
                <c:pt idx="10636">
                  <c:v>0.43899381581146579</c:v>
                </c:pt>
                <c:pt idx="10637">
                  <c:v>0.43891024569613901</c:v>
                </c:pt>
                <c:pt idx="10638">
                  <c:v>0.43882667558081234</c:v>
                </c:pt>
                <c:pt idx="10639">
                  <c:v>0.43882667558081234</c:v>
                </c:pt>
                <c:pt idx="10640">
                  <c:v>0.43882667558081234</c:v>
                </c:pt>
                <c:pt idx="10641">
                  <c:v>0.43874310546548556</c:v>
                </c:pt>
                <c:pt idx="10642">
                  <c:v>0.43874310546548556</c:v>
                </c:pt>
                <c:pt idx="10643">
                  <c:v>0.43865953535015878</c:v>
                </c:pt>
                <c:pt idx="10644">
                  <c:v>0.438575965234832</c:v>
                </c:pt>
                <c:pt idx="10645">
                  <c:v>0.438575965234832</c:v>
                </c:pt>
                <c:pt idx="10646">
                  <c:v>0.43849239511950522</c:v>
                </c:pt>
                <c:pt idx="10647">
                  <c:v>0.43849239511950522</c:v>
                </c:pt>
                <c:pt idx="10648">
                  <c:v>0.43849239511950522</c:v>
                </c:pt>
                <c:pt idx="10649">
                  <c:v>0.43840882500417855</c:v>
                </c:pt>
                <c:pt idx="10650">
                  <c:v>0.43832525488885177</c:v>
                </c:pt>
                <c:pt idx="10651">
                  <c:v>0.43824168477352499</c:v>
                </c:pt>
                <c:pt idx="10652">
                  <c:v>0.43815811465819821</c:v>
                </c:pt>
                <c:pt idx="10653">
                  <c:v>0.43815811465819821</c:v>
                </c:pt>
                <c:pt idx="10654">
                  <c:v>0.43815811465819821</c:v>
                </c:pt>
                <c:pt idx="10655">
                  <c:v>0.43807454454287142</c:v>
                </c:pt>
                <c:pt idx="10656">
                  <c:v>0.43807454454287142</c:v>
                </c:pt>
                <c:pt idx="10657">
                  <c:v>0.43799097442754475</c:v>
                </c:pt>
                <c:pt idx="10658">
                  <c:v>0.43790740431221797</c:v>
                </c:pt>
                <c:pt idx="10659">
                  <c:v>0.43782383419689119</c:v>
                </c:pt>
                <c:pt idx="10660">
                  <c:v>0.43774026408156441</c:v>
                </c:pt>
                <c:pt idx="10661">
                  <c:v>0.43774026408156441</c:v>
                </c:pt>
                <c:pt idx="10662">
                  <c:v>0.43765669396623763</c:v>
                </c:pt>
                <c:pt idx="10663">
                  <c:v>0.43757312385091096</c:v>
                </c:pt>
                <c:pt idx="10664">
                  <c:v>0.43757312385091096</c:v>
                </c:pt>
                <c:pt idx="10665">
                  <c:v>0.43757312385091096</c:v>
                </c:pt>
                <c:pt idx="10666">
                  <c:v>0.43748955373558418</c:v>
                </c:pt>
                <c:pt idx="10667">
                  <c:v>0.4374059836202574</c:v>
                </c:pt>
                <c:pt idx="10668">
                  <c:v>0.43732241350493062</c:v>
                </c:pt>
                <c:pt idx="10669">
                  <c:v>0.43723884338960384</c:v>
                </c:pt>
                <c:pt idx="10670">
                  <c:v>0.43723884338960384</c:v>
                </c:pt>
                <c:pt idx="10671">
                  <c:v>0.43723884338960384</c:v>
                </c:pt>
                <c:pt idx="10672">
                  <c:v>0.43715527327427717</c:v>
                </c:pt>
                <c:pt idx="10673">
                  <c:v>0.43715527327427717</c:v>
                </c:pt>
                <c:pt idx="10674">
                  <c:v>0.43715527327427717</c:v>
                </c:pt>
                <c:pt idx="10675">
                  <c:v>0.43707170315895039</c:v>
                </c:pt>
                <c:pt idx="10676">
                  <c:v>0.43698813304362361</c:v>
                </c:pt>
                <c:pt idx="10677">
                  <c:v>0.43690456292829682</c:v>
                </c:pt>
                <c:pt idx="10678">
                  <c:v>0.43682099281297004</c:v>
                </c:pt>
                <c:pt idx="10679">
                  <c:v>0.43673742269764337</c:v>
                </c:pt>
                <c:pt idx="10680">
                  <c:v>0.43665385258231659</c:v>
                </c:pt>
                <c:pt idx="10681">
                  <c:v>0.43657028246698981</c:v>
                </c:pt>
                <c:pt idx="10682">
                  <c:v>0.43657028246698981</c:v>
                </c:pt>
                <c:pt idx="10683">
                  <c:v>0.43648671235166303</c:v>
                </c:pt>
                <c:pt idx="10684">
                  <c:v>0.43640314223633625</c:v>
                </c:pt>
                <c:pt idx="10685">
                  <c:v>0.43640314223633625</c:v>
                </c:pt>
                <c:pt idx="10686">
                  <c:v>0.43631957212100958</c:v>
                </c:pt>
                <c:pt idx="10687">
                  <c:v>0.4362360020056828</c:v>
                </c:pt>
                <c:pt idx="10688">
                  <c:v>0.43615243189035602</c:v>
                </c:pt>
                <c:pt idx="10689">
                  <c:v>0.43606886177502924</c:v>
                </c:pt>
                <c:pt idx="10690">
                  <c:v>0.43598529165970246</c:v>
                </c:pt>
                <c:pt idx="10691">
                  <c:v>0.43590172154437579</c:v>
                </c:pt>
                <c:pt idx="10692">
                  <c:v>0.43581815142904901</c:v>
                </c:pt>
                <c:pt idx="10693">
                  <c:v>0.43581815142904901</c:v>
                </c:pt>
                <c:pt idx="10694">
                  <c:v>0.43581815142904901</c:v>
                </c:pt>
                <c:pt idx="10695">
                  <c:v>0.43573458131372222</c:v>
                </c:pt>
                <c:pt idx="10696">
                  <c:v>0.43573458131372222</c:v>
                </c:pt>
                <c:pt idx="10697">
                  <c:v>0.43573458131372222</c:v>
                </c:pt>
                <c:pt idx="10698">
                  <c:v>0.43573458131372222</c:v>
                </c:pt>
                <c:pt idx="10699">
                  <c:v>0.43573458131372222</c:v>
                </c:pt>
                <c:pt idx="10700">
                  <c:v>0.43565101119839544</c:v>
                </c:pt>
                <c:pt idx="10701">
                  <c:v>0.43565101119839544</c:v>
                </c:pt>
                <c:pt idx="10702">
                  <c:v>0.43565101119839544</c:v>
                </c:pt>
                <c:pt idx="10703">
                  <c:v>0.43565101119839544</c:v>
                </c:pt>
                <c:pt idx="10704">
                  <c:v>0.43565101119839544</c:v>
                </c:pt>
                <c:pt idx="10705">
                  <c:v>0.43565101119839544</c:v>
                </c:pt>
                <c:pt idx="10706">
                  <c:v>0.43556744108306866</c:v>
                </c:pt>
                <c:pt idx="10707">
                  <c:v>0.43548387096774188</c:v>
                </c:pt>
                <c:pt idx="10708">
                  <c:v>0.43540030085241521</c:v>
                </c:pt>
                <c:pt idx="10709">
                  <c:v>0.43531673073708843</c:v>
                </c:pt>
                <c:pt idx="10710">
                  <c:v>0.43523316062176165</c:v>
                </c:pt>
                <c:pt idx="10711">
                  <c:v>0.43523316062176165</c:v>
                </c:pt>
                <c:pt idx="10712">
                  <c:v>0.43523316062176165</c:v>
                </c:pt>
                <c:pt idx="10713">
                  <c:v>0.43523316062176165</c:v>
                </c:pt>
                <c:pt idx="10714">
                  <c:v>0.43523316062176165</c:v>
                </c:pt>
                <c:pt idx="10715">
                  <c:v>0.43523316062176165</c:v>
                </c:pt>
                <c:pt idx="10716">
                  <c:v>0.43523316062176165</c:v>
                </c:pt>
                <c:pt idx="10717">
                  <c:v>0.43523316062176165</c:v>
                </c:pt>
                <c:pt idx="10718">
                  <c:v>0.43514959050643487</c:v>
                </c:pt>
                <c:pt idx="10719">
                  <c:v>0.43514959050643487</c:v>
                </c:pt>
                <c:pt idx="10720">
                  <c:v>0.43506602039110809</c:v>
                </c:pt>
                <c:pt idx="10721">
                  <c:v>0.43498245027578142</c:v>
                </c:pt>
                <c:pt idx="10722">
                  <c:v>0.43489888016045464</c:v>
                </c:pt>
                <c:pt idx="10723">
                  <c:v>0.43481531004512786</c:v>
                </c:pt>
                <c:pt idx="10724">
                  <c:v>0.43473173992980108</c:v>
                </c:pt>
                <c:pt idx="10725">
                  <c:v>0.43464816981447429</c:v>
                </c:pt>
                <c:pt idx="10726">
                  <c:v>0.43456459969914762</c:v>
                </c:pt>
                <c:pt idx="10727">
                  <c:v>0.43448102958382084</c:v>
                </c:pt>
                <c:pt idx="10728">
                  <c:v>0.43439745946849406</c:v>
                </c:pt>
                <c:pt idx="10729">
                  <c:v>0.43439745946849406</c:v>
                </c:pt>
                <c:pt idx="10730">
                  <c:v>0.43431388935316728</c:v>
                </c:pt>
                <c:pt idx="10731">
                  <c:v>0.4342303192378405</c:v>
                </c:pt>
                <c:pt idx="10732">
                  <c:v>0.43414674912251383</c:v>
                </c:pt>
                <c:pt idx="10733">
                  <c:v>0.43406317900718705</c:v>
                </c:pt>
                <c:pt idx="10734">
                  <c:v>0.43406317900718705</c:v>
                </c:pt>
                <c:pt idx="10735">
                  <c:v>0.43397960889186027</c:v>
                </c:pt>
                <c:pt idx="10736">
                  <c:v>0.43389603877653349</c:v>
                </c:pt>
                <c:pt idx="10737">
                  <c:v>0.43389603877653349</c:v>
                </c:pt>
                <c:pt idx="10738">
                  <c:v>0.43389603877653349</c:v>
                </c:pt>
                <c:pt idx="10739">
                  <c:v>0.43389603877653349</c:v>
                </c:pt>
                <c:pt idx="10740">
                  <c:v>0.43389603877653349</c:v>
                </c:pt>
                <c:pt idx="10741">
                  <c:v>0.43381246866120671</c:v>
                </c:pt>
                <c:pt idx="10742">
                  <c:v>0.43372889854588004</c:v>
                </c:pt>
                <c:pt idx="10743">
                  <c:v>0.43372889854588004</c:v>
                </c:pt>
                <c:pt idx="10744">
                  <c:v>0.43372889854588004</c:v>
                </c:pt>
                <c:pt idx="10745">
                  <c:v>0.43364532843055326</c:v>
                </c:pt>
                <c:pt idx="10746">
                  <c:v>0.43356175831522648</c:v>
                </c:pt>
                <c:pt idx="10747">
                  <c:v>0.43356175831522648</c:v>
                </c:pt>
                <c:pt idx="10748">
                  <c:v>0.43347818819989969</c:v>
                </c:pt>
                <c:pt idx="10749">
                  <c:v>0.43347818819989969</c:v>
                </c:pt>
                <c:pt idx="10750">
                  <c:v>0.43347818819989969</c:v>
                </c:pt>
                <c:pt idx="10751">
                  <c:v>0.43339461808457291</c:v>
                </c:pt>
                <c:pt idx="10752">
                  <c:v>0.43331104796924624</c:v>
                </c:pt>
                <c:pt idx="10753">
                  <c:v>0.43322747785391946</c:v>
                </c:pt>
                <c:pt idx="10754">
                  <c:v>0.43322747785391946</c:v>
                </c:pt>
                <c:pt idx="10755">
                  <c:v>0.43322747785391946</c:v>
                </c:pt>
                <c:pt idx="10756">
                  <c:v>0.43314390773859268</c:v>
                </c:pt>
                <c:pt idx="10757">
                  <c:v>0.4330603376232659</c:v>
                </c:pt>
                <c:pt idx="10758">
                  <c:v>0.4330603376232659</c:v>
                </c:pt>
                <c:pt idx="10759">
                  <c:v>0.4330603376232659</c:v>
                </c:pt>
                <c:pt idx="10760">
                  <c:v>0.43297676750793912</c:v>
                </c:pt>
                <c:pt idx="10761">
                  <c:v>0.43289319739261245</c:v>
                </c:pt>
                <c:pt idx="10762">
                  <c:v>0.43289319739261245</c:v>
                </c:pt>
                <c:pt idx="10763">
                  <c:v>0.43289319739261245</c:v>
                </c:pt>
                <c:pt idx="10764">
                  <c:v>0.43280962727728567</c:v>
                </c:pt>
                <c:pt idx="10765">
                  <c:v>0.43272605716195889</c:v>
                </c:pt>
                <c:pt idx="10766">
                  <c:v>0.43272605716195889</c:v>
                </c:pt>
                <c:pt idx="10767">
                  <c:v>0.43272605716195889</c:v>
                </c:pt>
                <c:pt idx="10768">
                  <c:v>0.43272605716195889</c:v>
                </c:pt>
                <c:pt idx="10769">
                  <c:v>0.43264248704663211</c:v>
                </c:pt>
                <c:pt idx="10770">
                  <c:v>0.43264248704663211</c:v>
                </c:pt>
                <c:pt idx="10771">
                  <c:v>0.43264248704663211</c:v>
                </c:pt>
                <c:pt idx="10772">
                  <c:v>0.43264248704663211</c:v>
                </c:pt>
                <c:pt idx="10773">
                  <c:v>0.43255891693130533</c:v>
                </c:pt>
                <c:pt idx="10774">
                  <c:v>0.43255891693130533</c:v>
                </c:pt>
                <c:pt idx="10775">
                  <c:v>0.43247534681597866</c:v>
                </c:pt>
                <c:pt idx="10776">
                  <c:v>0.43239177670065188</c:v>
                </c:pt>
                <c:pt idx="10777">
                  <c:v>0.43239177670065188</c:v>
                </c:pt>
                <c:pt idx="10778">
                  <c:v>0.43239177670065188</c:v>
                </c:pt>
                <c:pt idx="10779">
                  <c:v>0.43230820658532509</c:v>
                </c:pt>
                <c:pt idx="10780">
                  <c:v>0.43222463646999831</c:v>
                </c:pt>
                <c:pt idx="10781">
                  <c:v>0.43214106635467153</c:v>
                </c:pt>
                <c:pt idx="10782">
                  <c:v>0.43214106635467153</c:v>
                </c:pt>
                <c:pt idx="10783">
                  <c:v>0.43214106635467153</c:v>
                </c:pt>
                <c:pt idx="10784">
                  <c:v>0.43205749623934486</c:v>
                </c:pt>
                <c:pt idx="10785">
                  <c:v>0.43197392612401808</c:v>
                </c:pt>
                <c:pt idx="10786">
                  <c:v>0.43197392612401808</c:v>
                </c:pt>
                <c:pt idx="10787">
                  <c:v>0.4318903560086913</c:v>
                </c:pt>
                <c:pt idx="10788">
                  <c:v>0.43180678589336452</c:v>
                </c:pt>
                <c:pt idx="10789">
                  <c:v>0.43180678589336452</c:v>
                </c:pt>
                <c:pt idx="10790">
                  <c:v>0.43180678589336452</c:v>
                </c:pt>
                <c:pt idx="10791">
                  <c:v>0.43180678589336452</c:v>
                </c:pt>
                <c:pt idx="10792">
                  <c:v>0.43172321577803774</c:v>
                </c:pt>
                <c:pt idx="10793">
                  <c:v>0.43163964566271107</c:v>
                </c:pt>
                <c:pt idx="10794">
                  <c:v>0.43155607554738429</c:v>
                </c:pt>
                <c:pt idx="10795">
                  <c:v>0.43155607554738429</c:v>
                </c:pt>
                <c:pt idx="10796">
                  <c:v>0.43155607554738429</c:v>
                </c:pt>
                <c:pt idx="10797">
                  <c:v>0.43147250543205751</c:v>
                </c:pt>
                <c:pt idx="10798">
                  <c:v>0.43147250543205751</c:v>
                </c:pt>
                <c:pt idx="10799">
                  <c:v>0.43147250543205751</c:v>
                </c:pt>
                <c:pt idx="10800">
                  <c:v>0.43138893531673073</c:v>
                </c:pt>
                <c:pt idx="10801">
                  <c:v>0.43138893531673073</c:v>
                </c:pt>
                <c:pt idx="10802">
                  <c:v>0.43138893531673073</c:v>
                </c:pt>
                <c:pt idx="10803">
                  <c:v>0.43138893531673073</c:v>
                </c:pt>
                <c:pt idx="10804">
                  <c:v>0.43138893531673073</c:v>
                </c:pt>
                <c:pt idx="10805">
                  <c:v>0.43130536520140395</c:v>
                </c:pt>
                <c:pt idx="10806">
                  <c:v>0.43130536520140395</c:v>
                </c:pt>
                <c:pt idx="10807">
                  <c:v>0.43122179508607716</c:v>
                </c:pt>
                <c:pt idx="10808">
                  <c:v>0.43122179508607716</c:v>
                </c:pt>
                <c:pt idx="10809">
                  <c:v>0.43113822497075049</c:v>
                </c:pt>
                <c:pt idx="10810">
                  <c:v>0.43113822497075049</c:v>
                </c:pt>
                <c:pt idx="10811">
                  <c:v>0.43113822497075049</c:v>
                </c:pt>
                <c:pt idx="10812">
                  <c:v>0.43113822497075049</c:v>
                </c:pt>
                <c:pt idx="10813">
                  <c:v>0.43105465485542371</c:v>
                </c:pt>
                <c:pt idx="10814">
                  <c:v>0.43097108474009693</c:v>
                </c:pt>
                <c:pt idx="10815">
                  <c:v>0.43088751462477015</c:v>
                </c:pt>
                <c:pt idx="10816">
                  <c:v>0.43080394450944337</c:v>
                </c:pt>
                <c:pt idx="10817">
                  <c:v>0.43080394450944337</c:v>
                </c:pt>
                <c:pt idx="10818">
                  <c:v>0.4307203743941167</c:v>
                </c:pt>
                <c:pt idx="10819">
                  <c:v>0.4307203743941167</c:v>
                </c:pt>
                <c:pt idx="10820">
                  <c:v>0.4307203743941167</c:v>
                </c:pt>
                <c:pt idx="10821">
                  <c:v>0.4307203743941167</c:v>
                </c:pt>
                <c:pt idx="10822">
                  <c:v>0.43063680427878992</c:v>
                </c:pt>
                <c:pt idx="10823">
                  <c:v>0.43063680427878992</c:v>
                </c:pt>
                <c:pt idx="10824">
                  <c:v>0.43063680427878992</c:v>
                </c:pt>
                <c:pt idx="10825">
                  <c:v>0.43063680427878992</c:v>
                </c:pt>
                <c:pt idx="10826">
                  <c:v>0.43055323416346314</c:v>
                </c:pt>
                <c:pt idx="10827">
                  <c:v>0.43055323416346314</c:v>
                </c:pt>
                <c:pt idx="10828">
                  <c:v>0.43055323416346314</c:v>
                </c:pt>
                <c:pt idx="10829">
                  <c:v>0.43046966404813636</c:v>
                </c:pt>
                <c:pt idx="10830">
                  <c:v>0.43046966404813636</c:v>
                </c:pt>
                <c:pt idx="10831">
                  <c:v>0.43046966404813636</c:v>
                </c:pt>
                <c:pt idx="10832">
                  <c:v>0.43038609393280958</c:v>
                </c:pt>
                <c:pt idx="10833">
                  <c:v>0.43038609393280958</c:v>
                </c:pt>
                <c:pt idx="10834">
                  <c:v>0.43038609393280958</c:v>
                </c:pt>
                <c:pt idx="10835">
                  <c:v>0.43030252381748291</c:v>
                </c:pt>
                <c:pt idx="10836">
                  <c:v>0.43021895370215613</c:v>
                </c:pt>
                <c:pt idx="10837">
                  <c:v>0.43021895370215613</c:v>
                </c:pt>
                <c:pt idx="10838">
                  <c:v>0.43013538358682935</c:v>
                </c:pt>
                <c:pt idx="10839">
                  <c:v>0.43005181347150256</c:v>
                </c:pt>
                <c:pt idx="10840">
                  <c:v>0.43005181347150256</c:v>
                </c:pt>
                <c:pt idx="10841">
                  <c:v>0.42996824335617578</c:v>
                </c:pt>
                <c:pt idx="10842">
                  <c:v>0.42988467324084911</c:v>
                </c:pt>
                <c:pt idx="10843">
                  <c:v>0.42988467324084911</c:v>
                </c:pt>
                <c:pt idx="10844">
                  <c:v>0.42980110312552233</c:v>
                </c:pt>
                <c:pt idx="10845">
                  <c:v>0.42971753301019555</c:v>
                </c:pt>
                <c:pt idx="10846">
                  <c:v>0.42963396289486877</c:v>
                </c:pt>
                <c:pt idx="10847">
                  <c:v>0.42955039277954199</c:v>
                </c:pt>
                <c:pt idx="10848">
                  <c:v>0.42955039277954199</c:v>
                </c:pt>
                <c:pt idx="10849">
                  <c:v>0.42946682266421532</c:v>
                </c:pt>
                <c:pt idx="10850">
                  <c:v>0.42938325254888854</c:v>
                </c:pt>
                <c:pt idx="10851">
                  <c:v>0.42929968243356176</c:v>
                </c:pt>
                <c:pt idx="10852">
                  <c:v>0.42929968243356176</c:v>
                </c:pt>
                <c:pt idx="10853">
                  <c:v>0.42921611231823498</c:v>
                </c:pt>
                <c:pt idx="10854">
                  <c:v>0.42921611231823498</c:v>
                </c:pt>
                <c:pt idx="10855">
                  <c:v>0.4291325422029082</c:v>
                </c:pt>
                <c:pt idx="10856">
                  <c:v>0.4291325422029082</c:v>
                </c:pt>
                <c:pt idx="10857">
                  <c:v>0.4291325422029082</c:v>
                </c:pt>
                <c:pt idx="10858">
                  <c:v>0.4291325422029082</c:v>
                </c:pt>
                <c:pt idx="10859">
                  <c:v>0.4291325422029082</c:v>
                </c:pt>
                <c:pt idx="10860">
                  <c:v>0.4291325422029082</c:v>
                </c:pt>
                <c:pt idx="10861">
                  <c:v>0.4291325422029082</c:v>
                </c:pt>
                <c:pt idx="10862">
                  <c:v>0.4291325422029082</c:v>
                </c:pt>
                <c:pt idx="10863">
                  <c:v>0.42904897208758153</c:v>
                </c:pt>
                <c:pt idx="10864">
                  <c:v>0.42896540197225475</c:v>
                </c:pt>
                <c:pt idx="10865">
                  <c:v>0.42896540197225475</c:v>
                </c:pt>
                <c:pt idx="10866">
                  <c:v>0.42888183185692796</c:v>
                </c:pt>
                <c:pt idx="10867">
                  <c:v>0.42879826174160118</c:v>
                </c:pt>
                <c:pt idx="10868">
                  <c:v>0.4287146916262744</c:v>
                </c:pt>
                <c:pt idx="10869">
                  <c:v>0.4287146916262744</c:v>
                </c:pt>
                <c:pt idx="10870">
                  <c:v>0.4287146916262744</c:v>
                </c:pt>
                <c:pt idx="10871">
                  <c:v>0.42863112151094773</c:v>
                </c:pt>
                <c:pt idx="10872">
                  <c:v>0.42863112151094773</c:v>
                </c:pt>
                <c:pt idx="10873">
                  <c:v>0.42863112151094773</c:v>
                </c:pt>
                <c:pt idx="10874">
                  <c:v>0.42863112151094773</c:v>
                </c:pt>
                <c:pt idx="10875">
                  <c:v>0.42863112151094773</c:v>
                </c:pt>
                <c:pt idx="10876">
                  <c:v>0.42863112151094773</c:v>
                </c:pt>
                <c:pt idx="10877">
                  <c:v>0.42854755139562095</c:v>
                </c:pt>
                <c:pt idx="10878">
                  <c:v>0.42846398128029417</c:v>
                </c:pt>
                <c:pt idx="10879">
                  <c:v>0.42846398128029417</c:v>
                </c:pt>
                <c:pt idx="10880">
                  <c:v>0.42846398128029417</c:v>
                </c:pt>
                <c:pt idx="10881">
                  <c:v>0.42838041116496739</c:v>
                </c:pt>
                <c:pt idx="10882">
                  <c:v>0.42838041116496739</c:v>
                </c:pt>
                <c:pt idx="10883">
                  <c:v>0.42829684104964061</c:v>
                </c:pt>
                <c:pt idx="10884">
                  <c:v>0.42821327093431394</c:v>
                </c:pt>
                <c:pt idx="10885">
                  <c:v>0.42821327093431394</c:v>
                </c:pt>
                <c:pt idx="10886">
                  <c:v>0.42821327093431394</c:v>
                </c:pt>
                <c:pt idx="10887">
                  <c:v>0.42821327093431394</c:v>
                </c:pt>
                <c:pt idx="10888">
                  <c:v>0.42821327093431394</c:v>
                </c:pt>
                <c:pt idx="10889">
                  <c:v>0.42821327093431394</c:v>
                </c:pt>
                <c:pt idx="10890">
                  <c:v>0.42821327093431394</c:v>
                </c:pt>
                <c:pt idx="10891">
                  <c:v>0.42812970081898716</c:v>
                </c:pt>
                <c:pt idx="10892">
                  <c:v>0.42804613070366038</c:v>
                </c:pt>
                <c:pt idx="10893">
                  <c:v>0.42804613070366038</c:v>
                </c:pt>
                <c:pt idx="10894">
                  <c:v>0.4279625605883336</c:v>
                </c:pt>
                <c:pt idx="10895">
                  <c:v>0.4279625605883336</c:v>
                </c:pt>
                <c:pt idx="10896">
                  <c:v>0.42787899047300681</c:v>
                </c:pt>
                <c:pt idx="10897">
                  <c:v>0.42787899047300681</c:v>
                </c:pt>
                <c:pt idx="10898">
                  <c:v>0.42779542035768015</c:v>
                </c:pt>
                <c:pt idx="10899">
                  <c:v>0.42771185024235336</c:v>
                </c:pt>
                <c:pt idx="10900">
                  <c:v>0.42771185024235336</c:v>
                </c:pt>
                <c:pt idx="10901">
                  <c:v>0.42762828012702658</c:v>
                </c:pt>
                <c:pt idx="10902">
                  <c:v>0.4275447100116998</c:v>
                </c:pt>
                <c:pt idx="10903">
                  <c:v>0.4275447100116998</c:v>
                </c:pt>
                <c:pt idx="10904">
                  <c:v>0.42746113989637302</c:v>
                </c:pt>
                <c:pt idx="10905">
                  <c:v>0.42737756978104635</c:v>
                </c:pt>
                <c:pt idx="10906">
                  <c:v>0.42729399966571957</c:v>
                </c:pt>
                <c:pt idx="10907">
                  <c:v>0.42721042955039279</c:v>
                </c:pt>
                <c:pt idx="10908">
                  <c:v>0.42721042955039279</c:v>
                </c:pt>
                <c:pt idx="10909">
                  <c:v>0.42712685943506601</c:v>
                </c:pt>
                <c:pt idx="10910">
                  <c:v>0.42704328931973923</c:v>
                </c:pt>
                <c:pt idx="10911">
                  <c:v>0.42704328931973923</c:v>
                </c:pt>
                <c:pt idx="10912">
                  <c:v>0.42704328931973923</c:v>
                </c:pt>
                <c:pt idx="10913">
                  <c:v>0.42704328931973923</c:v>
                </c:pt>
                <c:pt idx="10914">
                  <c:v>0.42704328931973923</c:v>
                </c:pt>
                <c:pt idx="10915">
                  <c:v>0.42695971920441245</c:v>
                </c:pt>
                <c:pt idx="10916">
                  <c:v>0.42695971920441245</c:v>
                </c:pt>
                <c:pt idx="10917">
                  <c:v>0.42695971920441245</c:v>
                </c:pt>
                <c:pt idx="10918">
                  <c:v>0.42687614908908578</c:v>
                </c:pt>
                <c:pt idx="10919">
                  <c:v>0.42687614908908578</c:v>
                </c:pt>
                <c:pt idx="10920">
                  <c:v>0.42687614908908578</c:v>
                </c:pt>
                <c:pt idx="10921">
                  <c:v>0.426792578973759</c:v>
                </c:pt>
                <c:pt idx="10922">
                  <c:v>0.42670900885843221</c:v>
                </c:pt>
                <c:pt idx="10923">
                  <c:v>0.42662543874310543</c:v>
                </c:pt>
                <c:pt idx="10924">
                  <c:v>0.42654186862777865</c:v>
                </c:pt>
                <c:pt idx="10925">
                  <c:v>0.42645829851245198</c:v>
                </c:pt>
                <c:pt idx="10926">
                  <c:v>0.4263747283971252</c:v>
                </c:pt>
                <c:pt idx="10927">
                  <c:v>0.4263747283971252</c:v>
                </c:pt>
                <c:pt idx="10928">
                  <c:v>0.42629115828179842</c:v>
                </c:pt>
                <c:pt idx="10929">
                  <c:v>0.42620758816647164</c:v>
                </c:pt>
                <c:pt idx="10930">
                  <c:v>0.42612401805114486</c:v>
                </c:pt>
                <c:pt idx="10931">
                  <c:v>0.42612401805114486</c:v>
                </c:pt>
                <c:pt idx="10932">
                  <c:v>0.42604044793581819</c:v>
                </c:pt>
                <c:pt idx="10933">
                  <c:v>0.42604044793581819</c:v>
                </c:pt>
                <c:pt idx="10934">
                  <c:v>0.42595687782049141</c:v>
                </c:pt>
                <c:pt idx="10935">
                  <c:v>0.42587330770516463</c:v>
                </c:pt>
                <c:pt idx="10936">
                  <c:v>0.42578973758983785</c:v>
                </c:pt>
                <c:pt idx="10937">
                  <c:v>0.42570616747451107</c:v>
                </c:pt>
                <c:pt idx="10938">
                  <c:v>0.4256225973591844</c:v>
                </c:pt>
                <c:pt idx="10939">
                  <c:v>0.42553902724385761</c:v>
                </c:pt>
                <c:pt idx="10940">
                  <c:v>0.42545545712853083</c:v>
                </c:pt>
                <c:pt idx="10941">
                  <c:v>0.42537188701320405</c:v>
                </c:pt>
                <c:pt idx="10942">
                  <c:v>0.42537188701320405</c:v>
                </c:pt>
                <c:pt idx="10943">
                  <c:v>0.42528831689787727</c:v>
                </c:pt>
                <c:pt idx="10944">
                  <c:v>0.42528831689787727</c:v>
                </c:pt>
                <c:pt idx="10945">
                  <c:v>0.42528831689787727</c:v>
                </c:pt>
                <c:pt idx="10946">
                  <c:v>0.4252047467825506</c:v>
                </c:pt>
                <c:pt idx="10947">
                  <c:v>0.4252047467825506</c:v>
                </c:pt>
                <c:pt idx="10948">
                  <c:v>0.4252047467825506</c:v>
                </c:pt>
                <c:pt idx="10949">
                  <c:v>0.4252047467825506</c:v>
                </c:pt>
                <c:pt idx="10950">
                  <c:v>0.4252047467825506</c:v>
                </c:pt>
                <c:pt idx="10951">
                  <c:v>0.42512117666722382</c:v>
                </c:pt>
                <c:pt idx="10952">
                  <c:v>0.42512117666722382</c:v>
                </c:pt>
                <c:pt idx="10953">
                  <c:v>0.42503760655189704</c:v>
                </c:pt>
                <c:pt idx="10954">
                  <c:v>0.42495403643657026</c:v>
                </c:pt>
                <c:pt idx="10955">
                  <c:v>0.42487046632124348</c:v>
                </c:pt>
                <c:pt idx="10956">
                  <c:v>0.42478689620591681</c:v>
                </c:pt>
                <c:pt idx="10957">
                  <c:v>0.42478689620591681</c:v>
                </c:pt>
                <c:pt idx="10958">
                  <c:v>0.42470332609059003</c:v>
                </c:pt>
                <c:pt idx="10959">
                  <c:v>0.42461975597526325</c:v>
                </c:pt>
                <c:pt idx="10960">
                  <c:v>0.42453618585993647</c:v>
                </c:pt>
                <c:pt idx="10961">
                  <c:v>0.42445261574460968</c:v>
                </c:pt>
                <c:pt idx="10962">
                  <c:v>0.42436904562928301</c:v>
                </c:pt>
                <c:pt idx="10963">
                  <c:v>0.42428547551395623</c:v>
                </c:pt>
                <c:pt idx="10964">
                  <c:v>0.42420190539862945</c:v>
                </c:pt>
                <c:pt idx="10965">
                  <c:v>0.42420190539862945</c:v>
                </c:pt>
                <c:pt idx="10966">
                  <c:v>0.42420190539862945</c:v>
                </c:pt>
                <c:pt idx="10967">
                  <c:v>0.42411833528330267</c:v>
                </c:pt>
                <c:pt idx="10968">
                  <c:v>0.42403476516797589</c:v>
                </c:pt>
                <c:pt idx="10969">
                  <c:v>0.42395119505264922</c:v>
                </c:pt>
                <c:pt idx="10970">
                  <c:v>0.42386762493732244</c:v>
                </c:pt>
                <c:pt idx="10971">
                  <c:v>0.42386762493732244</c:v>
                </c:pt>
                <c:pt idx="10972">
                  <c:v>0.42378405482199566</c:v>
                </c:pt>
                <c:pt idx="10973">
                  <c:v>0.42370048470666888</c:v>
                </c:pt>
                <c:pt idx="10974">
                  <c:v>0.4236169145913421</c:v>
                </c:pt>
                <c:pt idx="10975">
                  <c:v>0.4236169145913421</c:v>
                </c:pt>
                <c:pt idx="10976">
                  <c:v>0.4236169145913421</c:v>
                </c:pt>
                <c:pt idx="10977">
                  <c:v>0.4236169145913421</c:v>
                </c:pt>
                <c:pt idx="10978">
                  <c:v>0.42353334447601543</c:v>
                </c:pt>
                <c:pt idx="10979">
                  <c:v>0.42353334447601543</c:v>
                </c:pt>
                <c:pt idx="10980">
                  <c:v>0.42353334447601543</c:v>
                </c:pt>
                <c:pt idx="10981">
                  <c:v>0.42353334447601543</c:v>
                </c:pt>
                <c:pt idx="10982">
                  <c:v>0.42344977436068865</c:v>
                </c:pt>
                <c:pt idx="10983">
                  <c:v>0.42336620424536187</c:v>
                </c:pt>
                <c:pt idx="10984">
                  <c:v>0.42328263413003508</c:v>
                </c:pt>
                <c:pt idx="10985">
                  <c:v>0.42328263413003508</c:v>
                </c:pt>
                <c:pt idx="10986">
                  <c:v>0.4231990640147083</c:v>
                </c:pt>
                <c:pt idx="10987">
                  <c:v>0.4231990640147083</c:v>
                </c:pt>
                <c:pt idx="10988">
                  <c:v>0.42311549389938163</c:v>
                </c:pt>
                <c:pt idx="10989">
                  <c:v>0.42303192378405485</c:v>
                </c:pt>
                <c:pt idx="10990">
                  <c:v>0.42294835366872807</c:v>
                </c:pt>
                <c:pt idx="10991">
                  <c:v>0.42286478355340129</c:v>
                </c:pt>
                <c:pt idx="10992">
                  <c:v>0.42286478355340129</c:v>
                </c:pt>
                <c:pt idx="10993">
                  <c:v>0.42278121343807451</c:v>
                </c:pt>
                <c:pt idx="10994">
                  <c:v>0.42278121343807451</c:v>
                </c:pt>
                <c:pt idx="10995">
                  <c:v>0.42278121343807451</c:v>
                </c:pt>
                <c:pt idx="10996">
                  <c:v>0.42278121343807451</c:v>
                </c:pt>
                <c:pt idx="10997">
                  <c:v>0.42278121343807451</c:v>
                </c:pt>
                <c:pt idx="10998">
                  <c:v>0.42278121343807451</c:v>
                </c:pt>
                <c:pt idx="10999">
                  <c:v>0.42269764332274784</c:v>
                </c:pt>
                <c:pt idx="11000">
                  <c:v>0.42261407320742106</c:v>
                </c:pt>
                <c:pt idx="11001">
                  <c:v>0.42253050309209428</c:v>
                </c:pt>
                <c:pt idx="11002">
                  <c:v>0.42253050309209428</c:v>
                </c:pt>
                <c:pt idx="11003">
                  <c:v>0.4224469329767675</c:v>
                </c:pt>
                <c:pt idx="11004">
                  <c:v>0.42236336286144072</c:v>
                </c:pt>
                <c:pt idx="11005">
                  <c:v>0.42236336286144072</c:v>
                </c:pt>
                <c:pt idx="11006">
                  <c:v>0.42236336286144072</c:v>
                </c:pt>
                <c:pt idx="11007">
                  <c:v>0.42236336286144072</c:v>
                </c:pt>
                <c:pt idx="11008">
                  <c:v>0.42236336286144072</c:v>
                </c:pt>
                <c:pt idx="11009">
                  <c:v>0.42227979274611394</c:v>
                </c:pt>
                <c:pt idx="11010">
                  <c:v>0.42219622263078727</c:v>
                </c:pt>
                <c:pt idx="11011">
                  <c:v>0.42211265251546048</c:v>
                </c:pt>
                <c:pt idx="11012">
                  <c:v>0.42211265251546048</c:v>
                </c:pt>
                <c:pt idx="11013">
                  <c:v>0.42211265251546048</c:v>
                </c:pt>
                <c:pt idx="11014">
                  <c:v>0.4220290824001337</c:v>
                </c:pt>
                <c:pt idx="11015">
                  <c:v>0.42194551228480692</c:v>
                </c:pt>
                <c:pt idx="11016">
                  <c:v>0.42186194216948014</c:v>
                </c:pt>
                <c:pt idx="11017">
                  <c:v>0.42186194216948014</c:v>
                </c:pt>
                <c:pt idx="11018">
                  <c:v>0.42177837205415347</c:v>
                </c:pt>
                <c:pt idx="11019">
                  <c:v>0.42177837205415347</c:v>
                </c:pt>
                <c:pt idx="11020">
                  <c:v>0.42177837205415347</c:v>
                </c:pt>
                <c:pt idx="11021">
                  <c:v>0.42169480193882669</c:v>
                </c:pt>
                <c:pt idx="11022">
                  <c:v>0.42169480193882669</c:v>
                </c:pt>
                <c:pt idx="11023">
                  <c:v>0.42161123182349991</c:v>
                </c:pt>
                <c:pt idx="11024">
                  <c:v>0.42161123182349991</c:v>
                </c:pt>
                <c:pt idx="11025">
                  <c:v>0.42161123182349991</c:v>
                </c:pt>
                <c:pt idx="11026">
                  <c:v>0.42161123182349991</c:v>
                </c:pt>
                <c:pt idx="11027">
                  <c:v>0.42161123182349991</c:v>
                </c:pt>
                <c:pt idx="11028">
                  <c:v>0.42161123182349991</c:v>
                </c:pt>
                <c:pt idx="11029">
                  <c:v>0.42161123182349991</c:v>
                </c:pt>
                <c:pt idx="11030">
                  <c:v>0.42152766170817313</c:v>
                </c:pt>
                <c:pt idx="11031">
                  <c:v>0.42152766170817313</c:v>
                </c:pt>
                <c:pt idx="11032">
                  <c:v>0.42152766170817313</c:v>
                </c:pt>
                <c:pt idx="11033">
                  <c:v>0.42152766170817313</c:v>
                </c:pt>
                <c:pt idx="11034">
                  <c:v>0.42144409159284635</c:v>
                </c:pt>
                <c:pt idx="11035">
                  <c:v>0.42144409159284635</c:v>
                </c:pt>
                <c:pt idx="11036">
                  <c:v>0.42136052147751968</c:v>
                </c:pt>
                <c:pt idx="11037">
                  <c:v>0.42136052147751968</c:v>
                </c:pt>
                <c:pt idx="11038">
                  <c:v>0.4212769513621929</c:v>
                </c:pt>
                <c:pt idx="11039">
                  <c:v>0.42119338124686612</c:v>
                </c:pt>
                <c:pt idx="11040">
                  <c:v>0.42119338124686612</c:v>
                </c:pt>
                <c:pt idx="11041">
                  <c:v>0.42110981113153934</c:v>
                </c:pt>
                <c:pt idx="11042">
                  <c:v>0.42102624101621255</c:v>
                </c:pt>
                <c:pt idx="11043">
                  <c:v>0.42094267090088588</c:v>
                </c:pt>
                <c:pt idx="11044">
                  <c:v>0.4208591007855591</c:v>
                </c:pt>
                <c:pt idx="11045">
                  <c:v>0.4208591007855591</c:v>
                </c:pt>
                <c:pt idx="11046">
                  <c:v>0.4208591007855591</c:v>
                </c:pt>
                <c:pt idx="11047">
                  <c:v>0.42077553067023232</c:v>
                </c:pt>
                <c:pt idx="11048">
                  <c:v>0.42077553067023232</c:v>
                </c:pt>
                <c:pt idx="11049">
                  <c:v>0.42077553067023232</c:v>
                </c:pt>
                <c:pt idx="11050">
                  <c:v>0.42077553067023232</c:v>
                </c:pt>
                <c:pt idx="11051">
                  <c:v>0.42077553067023232</c:v>
                </c:pt>
                <c:pt idx="11052">
                  <c:v>0.42077553067023232</c:v>
                </c:pt>
                <c:pt idx="11053">
                  <c:v>0.42077553067023232</c:v>
                </c:pt>
                <c:pt idx="11054">
                  <c:v>0.42069196055490554</c:v>
                </c:pt>
                <c:pt idx="11055">
                  <c:v>0.42069196055490554</c:v>
                </c:pt>
                <c:pt idx="11056">
                  <c:v>0.42069196055490554</c:v>
                </c:pt>
                <c:pt idx="11057">
                  <c:v>0.42069196055490554</c:v>
                </c:pt>
                <c:pt idx="11058">
                  <c:v>0.42069196055490554</c:v>
                </c:pt>
                <c:pt idx="11059">
                  <c:v>0.42069196055490554</c:v>
                </c:pt>
                <c:pt idx="11060">
                  <c:v>0.42069196055490554</c:v>
                </c:pt>
                <c:pt idx="11061">
                  <c:v>0.42060839043957876</c:v>
                </c:pt>
                <c:pt idx="11062">
                  <c:v>0.42060839043957876</c:v>
                </c:pt>
                <c:pt idx="11063">
                  <c:v>0.42052482032425209</c:v>
                </c:pt>
                <c:pt idx="11064">
                  <c:v>0.42044125020892531</c:v>
                </c:pt>
                <c:pt idx="11065">
                  <c:v>0.42044125020892531</c:v>
                </c:pt>
                <c:pt idx="11066">
                  <c:v>0.42044125020892531</c:v>
                </c:pt>
                <c:pt idx="11067">
                  <c:v>0.42035768009359853</c:v>
                </c:pt>
                <c:pt idx="11068">
                  <c:v>0.42035768009359853</c:v>
                </c:pt>
                <c:pt idx="11069">
                  <c:v>0.42027410997827175</c:v>
                </c:pt>
                <c:pt idx="11070">
                  <c:v>0.42019053986294497</c:v>
                </c:pt>
                <c:pt idx="11071">
                  <c:v>0.42019053986294497</c:v>
                </c:pt>
                <c:pt idx="11072">
                  <c:v>0.4201069697476183</c:v>
                </c:pt>
                <c:pt idx="11073">
                  <c:v>0.4201069697476183</c:v>
                </c:pt>
                <c:pt idx="11074">
                  <c:v>0.42002339963229152</c:v>
                </c:pt>
                <c:pt idx="11075">
                  <c:v>0.42002339963229152</c:v>
                </c:pt>
                <c:pt idx="11076">
                  <c:v>0.42002339963229152</c:v>
                </c:pt>
                <c:pt idx="11077">
                  <c:v>0.41993982951696474</c:v>
                </c:pt>
                <c:pt idx="11078">
                  <c:v>0.41993982951696474</c:v>
                </c:pt>
                <c:pt idx="11079">
                  <c:v>0.41985625940163795</c:v>
                </c:pt>
                <c:pt idx="11080">
                  <c:v>0.41977268928631117</c:v>
                </c:pt>
                <c:pt idx="11081">
                  <c:v>0.4196891191709845</c:v>
                </c:pt>
                <c:pt idx="11082">
                  <c:v>0.41960554905565772</c:v>
                </c:pt>
                <c:pt idx="11083">
                  <c:v>0.41960554905565772</c:v>
                </c:pt>
                <c:pt idx="11084">
                  <c:v>0.41952197894033094</c:v>
                </c:pt>
                <c:pt idx="11085">
                  <c:v>0.41943840882500416</c:v>
                </c:pt>
                <c:pt idx="11086">
                  <c:v>0.41935483870967738</c:v>
                </c:pt>
                <c:pt idx="11087">
                  <c:v>0.41935483870967738</c:v>
                </c:pt>
                <c:pt idx="11088">
                  <c:v>0.41927126859435071</c:v>
                </c:pt>
                <c:pt idx="11089">
                  <c:v>0.41918769847902393</c:v>
                </c:pt>
                <c:pt idx="11090">
                  <c:v>0.41910412836369715</c:v>
                </c:pt>
                <c:pt idx="11091">
                  <c:v>0.41902055824837037</c:v>
                </c:pt>
                <c:pt idx="11092">
                  <c:v>0.41902055824837037</c:v>
                </c:pt>
                <c:pt idx="11093">
                  <c:v>0.41893698813304359</c:v>
                </c:pt>
                <c:pt idx="11094">
                  <c:v>0.41893698813304359</c:v>
                </c:pt>
                <c:pt idx="11095">
                  <c:v>0.41885341801771692</c:v>
                </c:pt>
                <c:pt idx="11096">
                  <c:v>0.41885341801771692</c:v>
                </c:pt>
                <c:pt idx="11097">
                  <c:v>0.41885341801771692</c:v>
                </c:pt>
                <c:pt idx="11098">
                  <c:v>0.41885341801771692</c:v>
                </c:pt>
                <c:pt idx="11099">
                  <c:v>0.41876984790239014</c:v>
                </c:pt>
                <c:pt idx="11100">
                  <c:v>0.41868627778706335</c:v>
                </c:pt>
                <c:pt idx="11101">
                  <c:v>0.41868627778706335</c:v>
                </c:pt>
                <c:pt idx="11102">
                  <c:v>0.41868627778706335</c:v>
                </c:pt>
                <c:pt idx="11103">
                  <c:v>0.41860270767173657</c:v>
                </c:pt>
                <c:pt idx="11104">
                  <c:v>0.41860270767173657</c:v>
                </c:pt>
                <c:pt idx="11105">
                  <c:v>0.41851913755640979</c:v>
                </c:pt>
                <c:pt idx="11106">
                  <c:v>0.41851913755640979</c:v>
                </c:pt>
                <c:pt idx="11107">
                  <c:v>0.41843556744108312</c:v>
                </c:pt>
                <c:pt idx="11108">
                  <c:v>0.41843556744108312</c:v>
                </c:pt>
                <c:pt idx="11109">
                  <c:v>0.41843556744108312</c:v>
                </c:pt>
                <c:pt idx="11110">
                  <c:v>0.41843556744108312</c:v>
                </c:pt>
                <c:pt idx="11111">
                  <c:v>0.41843556744108312</c:v>
                </c:pt>
                <c:pt idx="11112">
                  <c:v>0.41843556744108312</c:v>
                </c:pt>
                <c:pt idx="11113">
                  <c:v>0.41835199732575634</c:v>
                </c:pt>
                <c:pt idx="11114">
                  <c:v>0.41835199732575634</c:v>
                </c:pt>
                <c:pt idx="11115">
                  <c:v>0.41826842721042956</c:v>
                </c:pt>
                <c:pt idx="11116">
                  <c:v>0.41826842721042956</c:v>
                </c:pt>
                <c:pt idx="11117">
                  <c:v>0.41826842721042956</c:v>
                </c:pt>
                <c:pt idx="11118">
                  <c:v>0.41826842721042956</c:v>
                </c:pt>
                <c:pt idx="11119">
                  <c:v>0.41818485709510278</c:v>
                </c:pt>
                <c:pt idx="11120">
                  <c:v>0.41818485709510278</c:v>
                </c:pt>
                <c:pt idx="11121">
                  <c:v>0.418101286979776</c:v>
                </c:pt>
                <c:pt idx="11122">
                  <c:v>0.418101286979776</c:v>
                </c:pt>
                <c:pt idx="11123">
                  <c:v>0.41801771686444922</c:v>
                </c:pt>
                <c:pt idx="11124">
                  <c:v>0.41793414674912255</c:v>
                </c:pt>
                <c:pt idx="11125">
                  <c:v>0.41793414674912255</c:v>
                </c:pt>
                <c:pt idx="11126">
                  <c:v>0.41793414674912255</c:v>
                </c:pt>
                <c:pt idx="11127">
                  <c:v>0.41793414674912255</c:v>
                </c:pt>
                <c:pt idx="11128">
                  <c:v>0.41785057663379577</c:v>
                </c:pt>
                <c:pt idx="11129">
                  <c:v>0.41785057663379577</c:v>
                </c:pt>
                <c:pt idx="11130">
                  <c:v>0.41785057663379577</c:v>
                </c:pt>
                <c:pt idx="11131">
                  <c:v>0.41776700651846899</c:v>
                </c:pt>
                <c:pt idx="11132">
                  <c:v>0.41768343640314221</c:v>
                </c:pt>
                <c:pt idx="11133">
                  <c:v>0.41768343640314221</c:v>
                </c:pt>
                <c:pt idx="11134">
                  <c:v>0.41759986628781542</c:v>
                </c:pt>
                <c:pt idx="11135">
                  <c:v>0.41759986628781542</c:v>
                </c:pt>
                <c:pt idx="11136">
                  <c:v>0.41751629617248875</c:v>
                </c:pt>
                <c:pt idx="11137">
                  <c:v>0.41743272605716197</c:v>
                </c:pt>
                <c:pt idx="11138">
                  <c:v>0.41734915594183519</c:v>
                </c:pt>
                <c:pt idx="11139">
                  <c:v>0.41734915594183519</c:v>
                </c:pt>
                <c:pt idx="11140">
                  <c:v>0.41726558582650841</c:v>
                </c:pt>
                <c:pt idx="11141">
                  <c:v>0.41718201571118163</c:v>
                </c:pt>
                <c:pt idx="11142">
                  <c:v>0.41709844559585496</c:v>
                </c:pt>
                <c:pt idx="11143">
                  <c:v>0.41701487548052818</c:v>
                </c:pt>
                <c:pt idx="11144">
                  <c:v>0.41701487548052818</c:v>
                </c:pt>
                <c:pt idx="11145">
                  <c:v>0.4169313053652014</c:v>
                </c:pt>
                <c:pt idx="11146">
                  <c:v>0.4169313053652014</c:v>
                </c:pt>
                <c:pt idx="11147">
                  <c:v>0.4169313053652014</c:v>
                </c:pt>
                <c:pt idx="11148">
                  <c:v>0.4169313053652014</c:v>
                </c:pt>
                <c:pt idx="11149">
                  <c:v>0.4169313053652014</c:v>
                </c:pt>
                <c:pt idx="11150">
                  <c:v>0.4169313053652014</c:v>
                </c:pt>
                <c:pt idx="11151">
                  <c:v>0.4169313053652014</c:v>
                </c:pt>
                <c:pt idx="11152">
                  <c:v>0.41684773524987462</c:v>
                </c:pt>
                <c:pt idx="11153">
                  <c:v>0.41676416513454784</c:v>
                </c:pt>
                <c:pt idx="11154">
                  <c:v>0.41668059501922117</c:v>
                </c:pt>
                <c:pt idx="11155">
                  <c:v>0.41668059501922117</c:v>
                </c:pt>
                <c:pt idx="11156">
                  <c:v>0.41659702490389439</c:v>
                </c:pt>
                <c:pt idx="11157">
                  <c:v>0.41651345478856761</c:v>
                </c:pt>
                <c:pt idx="11158">
                  <c:v>0.41651345478856761</c:v>
                </c:pt>
                <c:pt idx="11159">
                  <c:v>0.41642988467324082</c:v>
                </c:pt>
                <c:pt idx="11160">
                  <c:v>0.41642988467324082</c:v>
                </c:pt>
                <c:pt idx="11161">
                  <c:v>0.41634631455791404</c:v>
                </c:pt>
                <c:pt idx="11162">
                  <c:v>0.41634631455791404</c:v>
                </c:pt>
                <c:pt idx="11163">
                  <c:v>0.41626274444258737</c:v>
                </c:pt>
                <c:pt idx="11164">
                  <c:v>0.41617917432726059</c:v>
                </c:pt>
                <c:pt idx="11165">
                  <c:v>0.41609560421193381</c:v>
                </c:pt>
                <c:pt idx="11166">
                  <c:v>0.41601203409660703</c:v>
                </c:pt>
                <c:pt idx="11167">
                  <c:v>0.41601203409660703</c:v>
                </c:pt>
                <c:pt idx="11168">
                  <c:v>0.41601203409660703</c:v>
                </c:pt>
                <c:pt idx="11169">
                  <c:v>0.41592846398128025</c:v>
                </c:pt>
                <c:pt idx="11170">
                  <c:v>0.41584489386595358</c:v>
                </c:pt>
                <c:pt idx="11171">
                  <c:v>0.4157613237506268</c:v>
                </c:pt>
                <c:pt idx="11172">
                  <c:v>0.4157613237506268</c:v>
                </c:pt>
                <c:pt idx="11173">
                  <c:v>0.41567775363530002</c:v>
                </c:pt>
                <c:pt idx="11174">
                  <c:v>0.41567775363530002</c:v>
                </c:pt>
                <c:pt idx="11175">
                  <c:v>0.41567775363530002</c:v>
                </c:pt>
                <c:pt idx="11176">
                  <c:v>0.41559418351997324</c:v>
                </c:pt>
                <c:pt idx="11177">
                  <c:v>0.41551061340464646</c:v>
                </c:pt>
                <c:pt idx="11178">
                  <c:v>0.41542704328931979</c:v>
                </c:pt>
                <c:pt idx="11179">
                  <c:v>0.41542704328931979</c:v>
                </c:pt>
                <c:pt idx="11180">
                  <c:v>0.41534347317399301</c:v>
                </c:pt>
                <c:pt idx="11181">
                  <c:v>0.41525990305866622</c:v>
                </c:pt>
                <c:pt idx="11182">
                  <c:v>0.41517633294333944</c:v>
                </c:pt>
                <c:pt idx="11183">
                  <c:v>0.41517633294333944</c:v>
                </c:pt>
                <c:pt idx="11184">
                  <c:v>0.41509276282801266</c:v>
                </c:pt>
                <c:pt idx="11185">
                  <c:v>0.41500919271268599</c:v>
                </c:pt>
                <c:pt idx="11186">
                  <c:v>0.41500919271268599</c:v>
                </c:pt>
                <c:pt idx="11187">
                  <c:v>0.41492562259735921</c:v>
                </c:pt>
                <c:pt idx="11188">
                  <c:v>0.41492562259735921</c:v>
                </c:pt>
                <c:pt idx="11189">
                  <c:v>0.41492562259735921</c:v>
                </c:pt>
                <c:pt idx="11190">
                  <c:v>0.41484205248203243</c:v>
                </c:pt>
                <c:pt idx="11191">
                  <c:v>0.41484205248203243</c:v>
                </c:pt>
                <c:pt idx="11192">
                  <c:v>0.41475848236670565</c:v>
                </c:pt>
                <c:pt idx="11193">
                  <c:v>0.41475848236670565</c:v>
                </c:pt>
                <c:pt idx="11194">
                  <c:v>0.41475848236670565</c:v>
                </c:pt>
                <c:pt idx="11195">
                  <c:v>0.41475848236670565</c:v>
                </c:pt>
                <c:pt idx="11196">
                  <c:v>0.41467491225137887</c:v>
                </c:pt>
                <c:pt idx="11197">
                  <c:v>0.41467491225137887</c:v>
                </c:pt>
                <c:pt idx="11198">
                  <c:v>0.41467491225137887</c:v>
                </c:pt>
                <c:pt idx="11199">
                  <c:v>0.41467491225137887</c:v>
                </c:pt>
                <c:pt idx="11200">
                  <c:v>0.4145913421360522</c:v>
                </c:pt>
                <c:pt idx="11201">
                  <c:v>0.41450777202072542</c:v>
                </c:pt>
                <c:pt idx="11202">
                  <c:v>0.41442420190539864</c:v>
                </c:pt>
                <c:pt idx="11203">
                  <c:v>0.41434063179007186</c:v>
                </c:pt>
                <c:pt idx="11204">
                  <c:v>0.41434063179007186</c:v>
                </c:pt>
                <c:pt idx="11205">
                  <c:v>0.41434063179007186</c:v>
                </c:pt>
                <c:pt idx="11206">
                  <c:v>0.41434063179007186</c:v>
                </c:pt>
                <c:pt idx="11207">
                  <c:v>0.41434063179007186</c:v>
                </c:pt>
                <c:pt idx="11208">
                  <c:v>0.41434063179007186</c:v>
                </c:pt>
                <c:pt idx="11209">
                  <c:v>0.41434063179007186</c:v>
                </c:pt>
                <c:pt idx="11210">
                  <c:v>0.41425706167474508</c:v>
                </c:pt>
                <c:pt idx="11211">
                  <c:v>0.41425706167474508</c:v>
                </c:pt>
                <c:pt idx="11212">
                  <c:v>0.41425706167474508</c:v>
                </c:pt>
                <c:pt idx="11213">
                  <c:v>0.41417349155941841</c:v>
                </c:pt>
                <c:pt idx="11214">
                  <c:v>0.41417349155941841</c:v>
                </c:pt>
                <c:pt idx="11215">
                  <c:v>0.41417349155941841</c:v>
                </c:pt>
                <c:pt idx="11216">
                  <c:v>0.41417349155941841</c:v>
                </c:pt>
                <c:pt idx="11217">
                  <c:v>0.41408992144409162</c:v>
                </c:pt>
                <c:pt idx="11218">
                  <c:v>0.41400635132876484</c:v>
                </c:pt>
                <c:pt idx="11219">
                  <c:v>0.41392278121343806</c:v>
                </c:pt>
                <c:pt idx="11220">
                  <c:v>0.41383921109811128</c:v>
                </c:pt>
                <c:pt idx="11221">
                  <c:v>0.41383921109811128</c:v>
                </c:pt>
                <c:pt idx="11222">
                  <c:v>0.41383921109811128</c:v>
                </c:pt>
                <c:pt idx="11223">
                  <c:v>0.41375564098278461</c:v>
                </c:pt>
                <c:pt idx="11224">
                  <c:v>0.41367207086745783</c:v>
                </c:pt>
                <c:pt idx="11225">
                  <c:v>0.41358850075213105</c:v>
                </c:pt>
                <c:pt idx="11226">
                  <c:v>0.41350493063680427</c:v>
                </c:pt>
                <c:pt idx="11227">
                  <c:v>0.41350493063680427</c:v>
                </c:pt>
                <c:pt idx="11228">
                  <c:v>0.41350493063680427</c:v>
                </c:pt>
                <c:pt idx="11229">
                  <c:v>0.41342136052147749</c:v>
                </c:pt>
                <c:pt idx="11230">
                  <c:v>0.41333779040615071</c:v>
                </c:pt>
                <c:pt idx="11231">
                  <c:v>0.41325422029082404</c:v>
                </c:pt>
                <c:pt idx="11232">
                  <c:v>0.41317065017549726</c:v>
                </c:pt>
                <c:pt idx="11233">
                  <c:v>0.41317065017549726</c:v>
                </c:pt>
                <c:pt idx="11234">
                  <c:v>0.41308708006017048</c:v>
                </c:pt>
                <c:pt idx="11235">
                  <c:v>0.41300350994484369</c:v>
                </c:pt>
                <c:pt idx="11236">
                  <c:v>0.41291993982951691</c:v>
                </c:pt>
                <c:pt idx="11237">
                  <c:v>0.41291993982951691</c:v>
                </c:pt>
                <c:pt idx="11238">
                  <c:v>0.41291993982951691</c:v>
                </c:pt>
                <c:pt idx="11239">
                  <c:v>0.41291993982951691</c:v>
                </c:pt>
                <c:pt idx="11240">
                  <c:v>0.41291993982951691</c:v>
                </c:pt>
                <c:pt idx="11241">
                  <c:v>0.41283636971419024</c:v>
                </c:pt>
                <c:pt idx="11242">
                  <c:v>0.41283636971419024</c:v>
                </c:pt>
                <c:pt idx="11243">
                  <c:v>0.41283636971419024</c:v>
                </c:pt>
                <c:pt idx="11244">
                  <c:v>0.41283636971419024</c:v>
                </c:pt>
                <c:pt idx="11245">
                  <c:v>0.41283636971419024</c:v>
                </c:pt>
                <c:pt idx="11246">
                  <c:v>0.41283636971419024</c:v>
                </c:pt>
                <c:pt idx="11247">
                  <c:v>0.41275279959886346</c:v>
                </c:pt>
                <c:pt idx="11248">
                  <c:v>0.41266922948353668</c:v>
                </c:pt>
                <c:pt idx="11249">
                  <c:v>0.41266922948353668</c:v>
                </c:pt>
                <c:pt idx="11250">
                  <c:v>0.4125856593682099</c:v>
                </c:pt>
                <c:pt idx="11251">
                  <c:v>0.41250208925288312</c:v>
                </c:pt>
                <c:pt idx="11252">
                  <c:v>0.41250208925288312</c:v>
                </c:pt>
                <c:pt idx="11253">
                  <c:v>0.41241851913755645</c:v>
                </c:pt>
                <c:pt idx="11254">
                  <c:v>0.41241851913755645</c:v>
                </c:pt>
                <c:pt idx="11255">
                  <c:v>0.41241851913755645</c:v>
                </c:pt>
                <c:pt idx="11256">
                  <c:v>0.41233494902222967</c:v>
                </c:pt>
                <c:pt idx="11257">
                  <c:v>0.41233494902222967</c:v>
                </c:pt>
                <c:pt idx="11258">
                  <c:v>0.41225137890690289</c:v>
                </c:pt>
                <c:pt idx="11259">
                  <c:v>0.41225137890690289</c:v>
                </c:pt>
                <c:pt idx="11260">
                  <c:v>0.41216780879157611</c:v>
                </c:pt>
                <c:pt idx="11261">
                  <c:v>0.41216780879157611</c:v>
                </c:pt>
                <c:pt idx="11262">
                  <c:v>0.41208423867624933</c:v>
                </c:pt>
                <c:pt idx="11263">
                  <c:v>0.41208423867624933</c:v>
                </c:pt>
                <c:pt idx="11264">
                  <c:v>0.41208423867624933</c:v>
                </c:pt>
                <c:pt idx="11265">
                  <c:v>0.41208423867624933</c:v>
                </c:pt>
                <c:pt idx="11266">
                  <c:v>0.41208423867624933</c:v>
                </c:pt>
                <c:pt idx="11267">
                  <c:v>0.41208423867624933</c:v>
                </c:pt>
                <c:pt idx="11268">
                  <c:v>0.41200066856092266</c:v>
                </c:pt>
                <c:pt idx="11269">
                  <c:v>0.41191709844559588</c:v>
                </c:pt>
                <c:pt idx="11270">
                  <c:v>0.41183352833026909</c:v>
                </c:pt>
                <c:pt idx="11271">
                  <c:v>0.41183352833026909</c:v>
                </c:pt>
                <c:pt idx="11272">
                  <c:v>0.41174995821494231</c:v>
                </c:pt>
                <c:pt idx="11273">
                  <c:v>0.41174995821494231</c:v>
                </c:pt>
                <c:pt idx="11274">
                  <c:v>0.41166638809961553</c:v>
                </c:pt>
                <c:pt idx="11275">
                  <c:v>0.41166638809961553</c:v>
                </c:pt>
                <c:pt idx="11276">
                  <c:v>0.41158281798428886</c:v>
                </c:pt>
                <c:pt idx="11277">
                  <c:v>0.41149924786896208</c:v>
                </c:pt>
                <c:pt idx="11278">
                  <c:v>0.41149924786896208</c:v>
                </c:pt>
                <c:pt idx="11279">
                  <c:v>0.41149924786896208</c:v>
                </c:pt>
                <c:pt idx="11280">
                  <c:v>0.41149924786896208</c:v>
                </c:pt>
                <c:pt idx="11281">
                  <c:v>0.41149924786896208</c:v>
                </c:pt>
                <c:pt idx="11282">
                  <c:v>0.4114156777536353</c:v>
                </c:pt>
                <c:pt idx="11283">
                  <c:v>0.4114156777536353</c:v>
                </c:pt>
                <c:pt idx="11284">
                  <c:v>0.4114156777536353</c:v>
                </c:pt>
                <c:pt idx="11285">
                  <c:v>0.41133210763830852</c:v>
                </c:pt>
                <c:pt idx="11286">
                  <c:v>0.41124853752298174</c:v>
                </c:pt>
                <c:pt idx="11287">
                  <c:v>0.41116496740765507</c:v>
                </c:pt>
                <c:pt idx="11288">
                  <c:v>0.41116496740765507</c:v>
                </c:pt>
                <c:pt idx="11289">
                  <c:v>0.41116496740765507</c:v>
                </c:pt>
                <c:pt idx="11290">
                  <c:v>0.41108139729232829</c:v>
                </c:pt>
                <c:pt idx="11291">
                  <c:v>0.41108139729232829</c:v>
                </c:pt>
                <c:pt idx="11292">
                  <c:v>0.41099782717700151</c:v>
                </c:pt>
                <c:pt idx="11293">
                  <c:v>0.41091425706167473</c:v>
                </c:pt>
                <c:pt idx="11294">
                  <c:v>0.41083068694634794</c:v>
                </c:pt>
                <c:pt idx="11295">
                  <c:v>0.41074711683102128</c:v>
                </c:pt>
                <c:pt idx="11296">
                  <c:v>0.41074711683102128</c:v>
                </c:pt>
                <c:pt idx="11297">
                  <c:v>0.41066354671569449</c:v>
                </c:pt>
                <c:pt idx="11298">
                  <c:v>0.41057997660036771</c:v>
                </c:pt>
                <c:pt idx="11299">
                  <c:v>0.41057997660036771</c:v>
                </c:pt>
                <c:pt idx="11300">
                  <c:v>0.41057997660036771</c:v>
                </c:pt>
                <c:pt idx="11301">
                  <c:v>0.41057997660036771</c:v>
                </c:pt>
                <c:pt idx="11302">
                  <c:v>0.41049640648504093</c:v>
                </c:pt>
                <c:pt idx="11303">
                  <c:v>0.41041283636971415</c:v>
                </c:pt>
                <c:pt idx="11304">
                  <c:v>0.41041283636971415</c:v>
                </c:pt>
                <c:pt idx="11305">
                  <c:v>0.41041283636971415</c:v>
                </c:pt>
                <c:pt idx="11306">
                  <c:v>0.41041283636971415</c:v>
                </c:pt>
                <c:pt idx="11307">
                  <c:v>0.41032926625438748</c:v>
                </c:pt>
                <c:pt idx="11308">
                  <c:v>0.4102456961390607</c:v>
                </c:pt>
                <c:pt idx="11309">
                  <c:v>0.41016212602373392</c:v>
                </c:pt>
                <c:pt idx="11310">
                  <c:v>0.41007855590840714</c:v>
                </c:pt>
                <c:pt idx="11311">
                  <c:v>0.40999498579308036</c:v>
                </c:pt>
                <c:pt idx="11312">
                  <c:v>0.40991141567775369</c:v>
                </c:pt>
                <c:pt idx="11313">
                  <c:v>0.40991141567775369</c:v>
                </c:pt>
                <c:pt idx="11314">
                  <c:v>0.40982784556242691</c:v>
                </c:pt>
                <c:pt idx="11315">
                  <c:v>0.40974427544710013</c:v>
                </c:pt>
                <c:pt idx="11316">
                  <c:v>0.40974427544710013</c:v>
                </c:pt>
                <c:pt idx="11317">
                  <c:v>0.40974427544710013</c:v>
                </c:pt>
                <c:pt idx="11318">
                  <c:v>0.40966070533177334</c:v>
                </c:pt>
                <c:pt idx="11319">
                  <c:v>0.40966070533177334</c:v>
                </c:pt>
                <c:pt idx="11320">
                  <c:v>0.40957713521644656</c:v>
                </c:pt>
                <c:pt idx="11321">
                  <c:v>0.40957713521644656</c:v>
                </c:pt>
                <c:pt idx="11322">
                  <c:v>0.40949356510111989</c:v>
                </c:pt>
                <c:pt idx="11323">
                  <c:v>0.40949356510111989</c:v>
                </c:pt>
                <c:pt idx="11324">
                  <c:v>0.40940999498579311</c:v>
                </c:pt>
                <c:pt idx="11325">
                  <c:v>0.40932642487046633</c:v>
                </c:pt>
                <c:pt idx="11326">
                  <c:v>0.40924285475513955</c:v>
                </c:pt>
                <c:pt idx="11327">
                  <c:v>0.40924285475513955</c:v>
                </c:pt>
                <c:pt idx="11328">
                  <c:v>0.40924285475513955</c:v>
                </c:pt>
                <c:pt idx="11329">
                  <c:v>0.40924285475513955</c:v>
                </c:pt>
                <c:pt idx="11330">
                  <c:v>0.40924285475513955</c:v>
                </c:pt>
                <c:pt idx="11331">
                  <c:v>0.40915928463981277</c:v>
                </c:pt>
                <c:pt idx="11332">
                  <c:v>0.40915928463981277</c:v>
                </c:pt>
                <c:pt idx="11333">
                  <c:v>0.40907571452448599</c:v>
                </c:pt>
                <c:pt idx="11334">
                  <c:v>0.40907571452448599</c:v>
                </c:pt>
                <c:pt idx="11335">
                  <c:v>0.40907571452448599</c:v>
                </c:pt>
                <c:pt idx="11336">
                  <c:v>0.40899214440915932</c:v>
                </c:pt>
                <c:pt idx="11337">
                  <c:v>0.40890857429383254</c:v>
                </c:pt>
                <c:pt idx="11338">
                  <c:v>0.40890857429383254</c:v>
                </c:pt>
                <c:pt idx="11339">
                  <c:v>0.40882500417850576</c:v>
                </c:pt>
                <c:pt idx="11340">
                  <c:v>0.40874143406317898</c:v>
                </c:pt>
                <c:pt idx="11341">
                  <c:v>0.40874143406317898</c:v>
                </c:pt>
                <c:pt idx="11342">
                  <c:v>0.4086578639478522</c:v>
                </c:pt>
                <c:pt idx="11343">
                  <c:v>0.4086578639478522</c:v>
                </c:pt>
                <c:pt idx="11344">
                  <c:v>0.4086578639478522</c:v>
                </c:pt>
                <c:pt idx="11345">
                  <c:v>0.40857429383252553</c:v>
                </c:pt>
                <c:pt idx="11346">
                  <c:v>0.40857429383252553</c:v>
                </c:pt>
                <c:pt idx="11347">
                  <c:v>0.40857429383252553</c:v>
                </c:pt>
                <c:pt idx="11348">
                  <c:v>0.40857429383252553</c:v>
                </c:pt>
                <c:pt idx="11349">
                  <c:v>0.40857429383252553</c:v>
                </c:pt>
                <c:pt idx="11350">
                  <c:v>0.40857429383252553</c:v>
                </c:pt>
                <c:pt idx="11351">
                  <c:v>0.40849072371719874</c:v>
                </c:pt>
                <c:pt idx="11352">
                  <c:v>0.40840715360187196</c:v>
                </c:pt>
                <c:pt idx="11353">
                  <c:v>0.40840715360187196</c:v>
                </c:pt>
                <c:pt idx="11354">
                  <c:v>0.40832358348654518</c:v>
                </c:pt>
                <c:pt idx="11355">
                  <c:v>0.4082400133712184</c:v>
                </c:pt>
                <c:pt idx="11356">
                  <c:v>0.4082400133712184</c:v>
                </c:pt>
                <c:pt idx="11357">
                  <c:v>0.40815644325589173</c:v>
                </c:pt>
                <c:pt idx="11358">
                  <c:v>0.40807287314056495</c:v>
                </c:pt>
                <c:pt idx="11359">
                  <c:v>0.40807287314056495</c:v>
                </c:pt>
                <c:pt idx="11360">
                  <c:v>0.40807287314056495</c:v>
                </c:pt>
                <c:pt idx="11361">
                  <c:v>0.40807287314056495</c:v>
                </c:pt>
                <c:pt idx="11362">
                  <c:v>0.40807287314056495</c:v>
                </c:pt>
                <c:pt idx="11363">
                  <c:v>0.40798930302523817</c:v>
                </c:pt>
                <c:pt idx="11364">
                  <c:v>0.40798930302523817</c:v>
                </c:pt>
                <c:pt idx="11365">
                  <c:v>0.40798930302523817</c:v>
                </c:pt>
                <c:pt idx="11366">
                  <c:v>0.40790573290991139</c:v>
                </c:pt>
                <c:pt idx="11367">
                  <c:v>0.40782216279458461</c:v>
                </c:pt>
                <c:pt idx="11368">
                  <c:v>0.40782216279458461</c:v>
                </c:pt>
                <c:pt idx="11369">
                  <c:v>0.40782216279458461</c:v>
                </c:pt>
                <c:pt idx="11370">
                  <c:v>0.40782216279458461</c:v>
                </c:pt>
                <c:pt idx="11371">
                  <c:v>0.40782216279458461</c:v>
                </c:pt>
                <c:pt idx="11372">
                  <c:v>0.40782216279458461</c:v>
                </c:pt>
                <c:pt idx="11373">
                  <c:v>0.40773859267925794</c:v>
                </c:pt>
                <c:pt idx="11374">
                  <c:v>0.40765502256393116</c:v>
                </c:pt>
                <c:pt idx="11375">
                  <c:v>0.40765502256393116</c:v>
                </c:pt>
                <c:pt idx="11376">
                  <c:v>0.40765502256393116</c:v>
                </c:pt>
                <c:pt idx="11377">
                  <c:v>0.40765502256393116</c:v>
                </c:pt>
                <c:pt idx="11378">
                  <c:v>0.40765502256393116</c:v>
                </c:pt>
                <c:pt idx="11379">
                  <c:v>0.40757145244860438</c:v>
                </c:pt>
                <c:pt idx="11380">
                  <c:v>0.4074878823332776</c:v>
                </c:pt>
                <c:pt idx="11381">
                  <c:v>0.4074878823332776</c:v>
                </c:pt>
                <c:pt idx="11382">
                  <c:v>0.4074878823332776</c:v>
                </c:pt>
                <c:pt idx="11383">
                  <c:v>0.40740431221795081</c:v>
                </c:pt>
                <c:pt idx="11384">
                  <c:v>0.40732074210262414</c:v>
                </c:pt>
                <c:pt idx="11385">
                  <c:v>0.40732074210262414</c:v>
                </c:pt>
                <c:pt idx="11386">
                  <c:v>0.40723717198729736</c:v>
                </c:pt>
                <c:pt idx="11387">
                  <c:v>0.40715360187197058</c:v>
                </c:pt>
                <c:pt idx="11388">
                  <c:v>0.4070700317566438</c:v>
                </c:pt>
                <c:pt idx="11389">
                  <c:v>0.4070700317566438</c:v>
                </c:pt>
                <c:pt idx="11390">
                  <c:v>0.40698646164131702</c:v>
                </c:pt>
                <c:pt idx="11391">
                  <c:v>0.40698646164131702</c:v>
                </c:pt>
                <c:pt idx="11392">
                  <c:v>0.40690289152599035</c:v>
                </c:pt>
                <c:pt idx="11393">
                  <c:v>0.40690289152599035</c:v>
                </c:pt>
                <c:pt idx="11394">
                  <c:v>0.40681932141066357</c:v>
                </c:pt>
                <c:pt idx="11395">
                  <c:v>0.40673575129533679</c:v>
                </c:pt>
                <c:pt idx="11396">
                  <c:v>0.40665218118001001</c:v>
                </c:pt>
                <c:pt idx="11397">
                  <c:v>0.40665218118001001</c:v>
                </c:pt>
                <c:pt idx="11398">
                  <c:v>0.40665218118001001</c:v>
                </c:pt>
                <c:pt idx="11399">
                  <c:v>0.40656861106468323</c:v>
                </c:pt>
                <c:pt idx="11400">
                  <c:v>0.40648504094935656</c:v>
                </c:pt>
                <c:pt idx="11401">
                  <c:v>0.40640147083402978</c:v>
                </c:pt>
                <c:pt idx="11402">
                  <c:v>0.406317900718703</c:v>
                </c:pt>
                <c:pt idx="11403">
                  <c:v>0.40623433060337621</c:v>
                </c:pt>
                <c:pt idx="11404">
                  <c:v>0.40615076048804943</c:v>
                </c:pt>
                <c:pt idx="11405">
                  <c:v>0.40615076048804943</c:v>
                </c:pt>
                <c:pt idx="11406">
                  <c:v>0.40615076048804943</c:v>
                </c:pt>
                <c:pt idx="11407">
                  <c:v>0.40606719037272276</c:v>
                </c:pt>
                <c:pt idx="11408">
                  <c:v>0.40598362025739598</c:v>
                </c:pt>
                <c:pt idx="11409">
                  <c:v>0.4059000501420692</c:v>
                </c:pt>
                <c:pt idx="11410">
                  <c:v>0.40581648002674242</c:v>
                </c:pt>
                <c:pt idx="11411">
                  <c:v>0.40573290991141564</c:v>
                </c:pt>
                <c:pt idx="11412">
                  <c:v>0.40573290991141564</c:v>
                </c:pt>
                <c:pt idx="11413">
                  <c:v>0.40564933979608897</c:v>
                </c:pt>
                <c:pt idx="11414">
                  <c:v>0.40564933979608897</c:v>
                </c:pt>
                <c:pt idx="11415">
                  <c:v>0.40556576968076219</c:v>
                </c:pt>
                <c:pt idx="11416">
                  <c:v>0.40556576968076219</c:v>
                </c:pt>
                <c:pt idx="11417">
                  <c:v>0.40548219956543541</c:v>
                </c:pt>
                <c:pt idx="11418">
                  <c:v>0.40539862945010863</c:v>
                </c:pt>
                <c:pt idx="11419">
                  <c:v>0.40539862945010863</c:v>
                </c:pt>
                <c:pt idx="11420">
                  <c:v>0.40531505933478185</c:v>
                </c:pt>
                <c:pt idx="11421">
                  <c:v>0.40523148921945518</c:v>
                </c:pt>
                <c:pt idx="11422">
                  <c:v>0.4051479191041284</c:v>
                </c:pt>
                <c:pt idx="11423">
                  <c:v>0.4051479191041284</c:v>
                </c:pt>
                <c:pt idx="11424">
                  <c:v>0.4051479191041284</c:v>
                </c:pt>
                <c:pt idx="11425">
                  <c:v>0.40506434898880161</c:v>
                </c:pt>
                <c:pt idx="11426">
                  <c:v>0.40498077887347483</c:v>
                </c:pt>
                <c:pt idx="11427">
                  <c:v>0.40498077887347483</c:v>
                </c:pt>
                <c:pt idx="11428">
                  <c:v>0.40498077887347483</c:v>
                </c:pt>
                <c:pt idx="11429">
                  <c:v>0.40498077887347483</c:v>
                </c:pt>
                <c:pt idx="11430">
                  <c:v>0.40489720875814805</c:v>
                </c:pt>
                <c:pt idx="11431">
                  <c:v>0.40489720875814805</c:v>
                </c:pt>
                <c:pt idx="11432">
                  <c:v>0.40481363864282127</c:v>
                </c:pt>
                <c:pt idx="11433">
                  <c:v>0.4047300685274946</c:v>
                </c:pt>
                <c:pt idx="11434">
                  <c:v>0.40464649841216782</c:v>
                </c:pt>
                <c:pt idx="11435">
                  <c:v>0.40456292829684104</c:v>
                </c:pt>
                <c:pt idx="11436">
                  <c:v>0.40456292829684104</c:v>
                </c:pt>
                <c:pt idx="11437">
                  <c:v>0.40456292829684104</c:v>
                </c:pt>
                <c:pt idx="11438">
                  <c:v>0.40447935818151426</c:v>
                </c:pt>
                <c:pt idx="11439">
                  <c:v>0.40439578806618748</c:v>
                </c:pt>
                <c:pt idx="11440">
                  <c:v>0.40431221795086081</c:v>
                </c:pt>
                <c:pt idx="11441">
                  <c:v>0.40431221795086081</c:v>
                </c:pt>
                <c:pt idx="11442">
                  <c:v>0.40431221795086081</c:v>
                </c:pt>
                <c:pt idx="11443">
                  <c:v>0.40431221795086081</c:v>
                </c:pt>
                <c:pt idx="11444">
                  <c:v>0.40422864783553403</c:v>
                </c:pt>
                <c:pt idx="11445">
                  <c:v>0.40422864783553403</c:v>
                </c:pt>
                <c:pt idx="11446">
                  <c:v>0.40422864783553403</c:v>
                </c:pt>
                <c:pt idx="11447">
                  <c:v>0.40422864783553403</c:v>
                </c:pt>
                <c:pt idx="11448">
                  <c:v>0.40414507772020725</c:v>
                </c:pt>
                <c:pt idx="11449">
                  <c:v>0.40414507772020725</c:v>
                </c:pt>
                <c:pt idx="11450">
                  <c:v>0.40406150760488047</c:v>
                </c:pt>
                <c:pt idx="11451">
                  <c:v>0.40406150760488047</c:v>
                </c:pt>
                <c:pt idx="11452">
                  <c:v>0.40406150760488047</c:v>
                </c:pt>
                <c:pt idx="11453">
                  <c:v>0.40406150760488047</c:v>
                </c:pt>
                <c:pt idx="11454">
                  <c:v>0.40406150760488047</c:v>
                </c:pt>
                <c:pt idx="11455">
                  <c:v>0.40397793748955368</c:v>
                </c:pt>
                <c:pt idx="11456">
                  <c:v>0.40397793748955368</c:v>
                </c:pt>
                <c:pt idx="11457">
                  <c:v>0.40397793748955368</c:v>
                </c:pt>
                <c:pt idx="11458">
                  <c:v>0.40397793748955368</c:v>
                </c:pt>
                <c:pt idx="11459">
                  <c:v>0.40397793748955368</c:v>
                </c:pt>
                <c:pt idx="11460">
                  <c:v>0.40397793748955368</c:v>
                </c:pt>
                <c:pt idx="11461">
                  <c:v>0.40397793748955368</c:v>
                </c:pt>
                <c:pt idx="11462">
                  <c:v>0.40397793748955368</c:v>
                </c:pt>
                <c:pt idx="11463">
                  <c:v>0.40389436737422701</c:v>
                </c:pt>
                <c:pt idx="11464">
                  <c:v>0.40389436737422701</c:v>
                </c:pt>
                <c:pt idx="11465">
                  <c:v>0.40389436737422701</c:v>
                </c:pt>
                <c:pt idx="11466">
                  <c:v>0.40381079725890023</c:v>
                </c:pt>
                <c:pt idx="11467">
                  <c:v>0.40372722714357345</c:v>
                </c:pt>
                <c:pt idx="11468">
                  <c:v>0.40372722714357345</c:v>
                </c:pt>
                <c:pt idx="11469">
                  <c:v>0.40364365702824667</c:v>
                </c:pt>
                <c:pt idx="11470">
                  <c:v>0.40356008691291989</c:v>
                </c:pt>
                <c:pt idx="11471">
                  <c:v>0.40356008691291989</c:v>
                </c:pt>
                <c:pt idx="11472">
                  <c:v>0.40356008691291989</c:v>
                </c:pt>
                <c:pt idx="11473">
                  <c:v>0.40356008691291989</c:v>
                </c:pt>
                <c:pt idx="11474">
                  <c:v>0.40356008691291989</c:v>
                </c:pt>
                <c:pt idx="11475">
                  <c:v>0.40356008691291989</c:v>
                </c:pt>
                <c:pt idx="11476">
                  <c:v>0.40356008691291989</c:v>
                </c:pt>
                <c:pt idx="11477">
                  <c:v>0.40347651679759322</c:v>
                </c:pt>
                <c:pt idx="11478">
                  <c:v>0.40339294668226644</c:v>
                </c:pt>
                <c:pt idx="11479">
                  <c:v>0.40330937656693966</c:v>
                </c:pt>
                <c:pt idx="11480">
                  <c:v>0.40322580645161288</c:v>
                </c:pt>
                <c:pt idx="11481">
                  <c:v>0.40322580645161288</c:v>
                </c:pt>
                <c:pt idx="11482">
                  <c:v>0.40322580645161288</c:v>
                </c:pt>
                <c:pt idx="11483">
                  <c:v>0.4031422363362861</c:v>
                </c:pt>
                <c:pt idx="11484">
                  <c:v>0.4031422363362861</c:v>
                </c:pt>
                <c:pt idx="11485">
                  <c:v>0.40305866622095943</c:v>
                </c:pt>
                <c:pt idx="11486">
                  <c:v>0.40305866622095943</c:v>
                </c:pt>
                <c:pt idx="11487">
                  <c:v>0.40305866622095943</c:v>
                </c:pt>
                <c:pt idx="11488">
                  <c:v>0.40305866622095943</c:v>
                </c:pt>
                <c:pt idx="11489">
                  <c:v>0.40297509610563265</c:v>
                </c:pt>
                <c:pt idx="11490">
                  <c:v>0.40297509610563265</c:v>
                </c:pt>
                <c:pt idx="11491">
                  <c:v>0.40297509610563265</c:v>
                </c:pt>
                <c:pt idx="11492">
                  <c:v>0.40297509610563265</c:v>
                </c:pt>
                <c:pt idx="11493">
                  <c:v>0.40297509610563265</c:v>
                </c:pt>
                <c:pt idx="11494">
                  <c:v>0.40297509610563265</c:v>
                </c:pt>
                <c:pt idx="11495">
                  <c:v>0.40289152599030587</c:v>
                </c:pt>
                <c:pt idx="11496">
                  <c:v>0.40289152599030587</c:v>
                </c:pt>
                <c:pt idx="11497">
                  <c:v>0.40289152599030587</c:v>
                </c:pt>
                <c:pt idx="11498">
                  <c:v>0.40280795587497908</c:v>
                </c:pt>
                <c:pt idx="11499">
                  <c:v>0.40280795587497908</c:v>
                </c:pt>
                <c:pt idx="11500">
                  <c:v>0.40280795587497908</c:v>
                </c:pt>
                <c:pt idx="11501">
                  <c:v>0.4027243857596523</c:v>
                </c:pt>
                <c:pt idx="11502">
                  <c:v>0.40264081564432563</c:v>
                </c:pt>
                <c:pt idx="11503">
                  <c:v>0.40255724552899885</c:v>
                </c:pt>
                <c:pt idx="11504">
                  <c:v>0.40247367541367207</c:v>
                </c:pt>
                <c:pt idx="11505">
                  <c:v>0.40239010529834529</c:v>
                </c:pt>
                <c:pt idx="11506">
                  <c:v>0.40230653518301851</c:v>
                </c:pt>
                <c:pt idx="11507">
                  <c:v>0.40230653518301851</c:v>
                </c:pt>
                <c:pt idx="11508">
                  <c:v>0.40230653518301851</c:v>
                </c:pt>
                <c:pt idx="11509">
                  <c:v>0.40230653518301851</c:v>
                </c:pt>
                <c:pt idx="11510">
                  <c:v>0.40222296506769184</c:v>
                </c:pt>
                <c:pt idx="11511">
                  <c:v>0.40222296506769184</c:v>
                </c:pt>
                <c:pt idx="11512">
                  <c:v>0.40213939495236506</c:v>
                </c:pt>
                <c:pt idx="11513">
                  <c:v>0.40205582483703828</c:v>
                </c:pt>
                <c:pt idx="11514">
                  <c:v>0.4019722547217115</c:v>
                </c:pt>
                <c:pt idx="11515">
                  <c:v>0.4019722547217115</c:v>
                </c:pt>
                <c:pt idx="11516">
                  <c:v>0.4019722547217115</c:v>
                </c:pt>
                <c:pt idx="11517">
                  <c:v>0.40188868460638472</c:v>
                </c:pt>
                <c:pt idx="11518">
                  <c:v>0.40180511449105805</c:v>
                </c:pt>
                <c:pt idx="11519">
                  <c:v>0.40180511449105805</c:v>
                </c:pt>
                <c:pt idx="11520">
                  <c:v>0.40180511449105805</c:v>
                </c:pt>
                <c:pt idx="11521">
                  <c:v>0.40180511449105805</c:v>
                </c:pt>
                <c:pt idx="11522">
                  <c:v>0.40180511449105805</c:v>
                </c:pt>
                <c:pt idx="11523">
                  <c:v>0.40180511449105805</c:v>
                </c:pt>
                <c:pt idx="11524">
                  <c:v>0.40172154437573127</c:v>
                </c:pt>
                <c:pt idx="11525">
                  <c:v>0.40172154437573127</c:v>
                </c:pt>
                <c:pt idx="11526">
                  <c:v>0.40172154437573127</c:v>
                </c:pt>
                <c:pt idx="11527">
                  <c:v>0.40172154437573127</c:v>
                </c:pt>
                <c:pt idx="11528">
                  <c:v>0.40163797426040448</c:v>
                </c:pt>
                <c:pt idx="11529">
                  <c:v>0.4015544041450777</c:v>
                </c:pt>
                <c:pt idx="11530">
                  <c:v>0.40147083402975092</c:v>
                </c:pt>
                <c:pt idx="11531">
                  <c:v>0.40147083402975092</c:v>
                </c:pt>
                <c:pt idx="11532">
                  <c:v>0.40138726391442425</c:v>
                </c:pt>
                <c:pt idx="11533">
                  <c:v>0.40130369379909747</c:v>
                </c:pt>
                <c:pt idx="11534">
                  <c:v>0.40122012368377069</c:v>
                </c:pt>
                <c:pt idx="11535">
                  <c:v>0.40113655356844391</c:v>
                </c:pt>
                <c:pt idx="11536">
                  <c:v>0.40105298345311713</c:v>
                </c:pt>
                <c:pt idx="11537">
                  <c:v>0.40105298345311713</c:v>
                </c:pt>
                <c:pt idx="11538">
                  <c:v>0.40105298345311713</c:v>
                </c:pt>
                <c:pt idx="11539">
                  <c:v>0.40096941333779046</c:v>
                </c:pt>
                <c:pt idx="11540">
                  <c:v>0.40088584322246368</c:v>
                </c:pt>
                <c:pt idx="11541">
                  <c:v>0.40088584322246368</c:v>
                </c:pt>
                <c:pt idx="11542">
                  <c:v>0.4008022731071369</c:v>
                </c:pt>
                <c:pt idx="11543">
                  <c:v>0.4008022731071369</c:v>
                </c:pt>
                <c:pt idx="11544">
                  <c:v>0.40071870299181012</c:v>
                </c:pt>
                <c:pt idx="11545">
                  <c:v>0.40071870299181012</c:v>
                </c:pt>
                <c:pt idx="11546">
                  <c:v>0.40071870299181012</c:v>
                </c:pt>
                <c:pt idx="11547">
                  <c:v>0.40071870299181012</c:v>
                </c:pt>
                <c:pt idx="11548">
                  <c:v>0.40063513287648334</c:v>
                </c:pt>
                <c:pt idx="11549">
                  <c:v>0.40063513287648334</c:v>
                </c:pt>
                <c:pt idx="11550">
                  <c:v>0.40055156276115667</c:v>
                </c:pt>
                <c:pt idx="11551">
                  <c:v>0.40046799264582988</c:v>
                </c:pt>
                <c:pt idx="11552">
                  <c:v>0.4003844225305031</c:v>
                </c:pt>
                <c:pt idx="11553">
                  <c:v>0.40030085241517632</c:v>
                </c:pt>
                <c:pt idx="11554">
                  <c:v>0.40030085241517632</c:v>
                </c:pt>
                <c:pt idx="11555">
                  <c:v>0.40030085241517632</c:v>
                </c:pt>
                <c:pt idx="11556">
                  <c:v>0.40030085241517632</c:v>
                </c:pt>
                <c:pt idx="11557">
                  <c:v>0.40021728229984954</c:v>
                </c:pt>
                <c:pt idx="11558">
                  <c:v>0.40021728229984954</c:v>
                </c:pt>
                <c:pt idx="11559">
                  <c:v>0.40021728229984954</c:v>
                </c:pt>
                <c:pt idx="11560">
                  <c:v>0.40021728229984954</c:v>
                </c:pt>
                <c:pt idx="11561">
                  <c:v>0.40021728229984954</c:v>
                </c:pt>
                <c:pt idx="11562">
                  <c:v>0.40013371218452276</c:v>
                </c:pt>
                <c:pt idx="11563">
                  <c:v>0.40013371218452276</c:v>
                </c:pt>
                <c:pt idx="11564">
                  <c:v>0.40005014206919609</c:v>
                </c:pt>
                <c:pt idx="11565">
                  <c:v>0.39996657195386931</c:v>
                </c:pt>
                <c:pt idx="11566">
                  <c:v>0.39996657195386931</c:v>
                </c:pt>
                <c:pt idx="11567">
                  <c:v>0.39996657195386931</c:v>
                </c:pt>
                <c:pt idx="11568">
                  <c:v>0.39988300183854253</c:v>
                </c:pt>
                <c:pt idx="11569">
                  <c:v>0.39979943172321575</c:v>
                </c:pt>
                <c:pt idx="11570">
                  <c:v>0.39971586160788897</c:v>
                </c:pt>
                <c:pt idx="11571">
                  <c:v>0.39971586160788897</c:v>
                </c:pt>
                <c:pt idx="11572">
                  <c:v>0.39971586160788897</c:v>
                </c:pt>
                <c:pt idx="11573">
                  <c:v>0.39971586160788897</c:v>
                </c:pt>
                <c:pt idx="11574">
                  <c:v>0.39971586160788897</c:v>
                </c:pt>
                <c:pt idx="11575">
                  <c:v>0.39971586160788897</c:v>
                </c:pt>
                <c:pt idx="11576">
                  <c:v>0.39971586160788897</c:v>
                </c:pt>
                <c:pt idx="11577">
                  <c:v>0.39971586160788897</c:v>
                </c:pt>
                <c:pt idx="11578">
                  <c:v>0.3996322914925623</c:v>
                </c:pt>
                <c:pt idx="11579">
                  <c:v>0.39954872137723552</c:v>
                </c:pt>
                <c:pt idx="11580">
                  <c:v>0.39946515126190874</c:v>
                </c:pt>
                <c:pt idx="11581">
                  <c:v>0.39946515126190874</c:v>
                </c:pt>
                <c:pt idx="11582">
                  <c:v>0.39946515126190874</c:v>
                </c:pt>
                <c:pt idx="11583">
                  <c:v>0.39946515126190874</c:v>
                </c:pt>
                <c:pt idx="11584">
                  <c:v>0.39938158114658195</c:v>
                </c:pt>
                <c:pt idx="11585">
                  <c:v>0.39929801103125517</c:v>
                </c:pt>
                <c:pt idx="11586">
                  <c:v>0.39929801103125517</c:v>
                </c:pt>
                <c:pt idx="11587">
                  <c:v>0.3992144409159285</c:v>
                </c:pt>
                <c:pt idx="11588">
                  <c:v>0.3992144409159285</c:v>
                </c:pt>
                <c:pt idx="11589">
                  <c:v>0.3992144409159285</c:v>
                </c:pt>
                <c:pt idx="11590">
                  <c:v>0.3992144409159285</c:v>
                </c:pt>
                <c:pt idx="11591">
                  <c:v>0.39913087080060172</c:v>
                </c:pt>
                <c:pt idx="11592">
                  <c:v>0.39904730068527494</c:v>
                </c:pt>
                <c:pt idx="11593">
                  <c:v>0.39896373056994816</c:v>
                </c:pt>
                <c:pt idx="11594">
                  <c:v>0.39888016045462138</c:v>
                </c:pt>
                <c:pt idx="11595">
                  <c:v>0.39888016045462138</c:v>
                </c:pt>
                <c:pt idx="11596">
                  <c:v>0.39888016045462138</c:v>
                </c:pt>
                <c:pt idx="11597">
                  <c:v>0.39888016045462138</c:v>
                </c:pt>
                <c:pt idx="11598">
                  <c:v>0.39879659033929471</c:v>
                </c:pt>
                <c:pt idx="11599">
                  <c:v>0.39879659033929471</c:v>
                </c:pt>
                <c:pt idx="11600">
                  <c:v>0.39879659033929471</c:v>
                </c:pt>
                <c:pt idx="11601">
                  <c:v>0.39879659033929471</c:v>
                </c:pt>
                <c:pt idx="11602">
                  <c:v>0.39879659033929471</c:v>
                </c:pt>
                <c:pt idx="11603">
                  <c:v>0.39879659033929471</c:v>
                </c:pt>
                <c:pt idx="11604">
                  <c:v>0.39879659033929471</c:v>
                </c:pt>
                <c:pt idx="11605">
                  <c:v>0.39879659033929471</c:v>
                </c:pt>
                <c:pt idx="11606">
                  <c:v>0.39879659033929471</c:v>
                </c:pt>
                <c:pt idx="11607">
                  <c:v>0.39879659033929471</c:v>
                </c:pt>
                <c:pt idx="11608">
                  <c:v>0.39871302022396793</c:v>
                </c:pt>
                <c:pt idx="11609">
                  <c:v>0.39871302022396793</c:v>
                </c:pt>
                <c:pt idx="11610">
                  <c:v>0.39871302022396793</c:v>
                </c:pt>
                <c:pt idx="11611">
                  <c:v>0.39871302022396793</c:v>
                </c:pt>
                <c:pt idx="11612">
                  <c:v>0.39871302022396793</c:v>
                </c:pt>
                <c:pt idx="11613">
                  <c:v>0.39871302022396793</c:v>
                </c:pt>
                <c:pt idx="11614">
                  <c:v>0.39871302022396793</c:v>
                </c:pt>
                <c:pt idx="11615">
                  <c:v>0.39862945010864115</c:v>
                </c:pt>
                <c:pt idx="11616">
                  <c:v>0.39854587999331437</c:v>
                </c:pt>
                <c:pt idx="11617">
                  <c:v>0.39846230987798759</c:v>
                </c:pt>
                <c:pt idx="11618">
                  <c:v>0.39846230987798759</c:v>
                </c:pt>
                <c:pt idx="11619">
                  <c:v>0.39837873976266092</c:v>
                </c:pt>
                <c:pt idx="11620">
                  <c:v>0.39829516964733414</c:v>
                </c:pt>
                <c:pt idx="11621">
                  <c:v>0.39829516964733414</c:v>
                </c:pt>
                <c:pt idx="11622">
                  <c:v>0.39821159953200735</c:v>
                </c:pt>
                <c:pt idx="11623">
                  <c:v>0.39821159953200735</c:v>
                </c:pt>
                <c:pt idx="11624">
                  <c:v>0.39821159953200735</c:v>
                </c:pt>
                <c:pt idx="11625">
                  <c:v>0.39812802941668057</c:v>
                </c:pt>
                <c:pt idx="11626">
                  <c:v>0.39804445930135379</c:v>
                </c:pt>
                <c:pt idx="11627">
                  <c:v>0.39804445930135379</c:v>
                </c:pt>
                <c:pt idx="11628">
                  <c:v>0.39804445930135379</c:v>
                </c:pt>
                <c:pt idx="11629">
                  <c:v>0.39796088918602712</c:v>
                </c:pt>
                <c:pt idx="11630">
                  <c:v>0.39787731907070034</c:v>
                </c:pt>
                <c:pt idx="11631">
                  <c:v>0.39787731907070034</c:v>
                </c:pt>
                <c:pt idx="11632">
                  <c:v>0.39779374895537356</c:v>
                </c:pt>
                <c:pt idx="11633">
                  <c:v>0.39771017884004678</c:v>
                </c:pt>
                <c:pt idx="11634">
                  <c:v>0.39762660872472</c:v>
                </c:pt>
                <c:pt idx="11635">
                  <c:v>0.39754303860939333</c:v>
                </c:pt>
                <c:pt idx="11636">
                  <c:v>0.39745946849406655</c:v>
                </c:pt>
                <c:pt idx="11637">
                  <c:v>0.39745946849406655</c:v>
                </c:pt>
                <c:pt idx="11638">
                  <c:v>0.39737589837873977</c:v>
                </c:pt>
                <c:pt idx="11639">
                  <c:v>0.39729232826341299</c:v>
                </c:pt>
                <c:pt idx="11640">
                  <c:v>0.39729232826341299</c:v>
                </c:pt>
                <c:pt idx="11641">
                  <c:v>0.39720875814808621</c:v>
                </c:pt>
                <c:pt idx="11642">
                  <c:v>0.39712518803275954</c:v>
                </c:pt>
                <c:pt idx="11643">
                  <c:v>0.39712518803275954</c:v>
                </c:pt>
                <c:pt idx="11644">
                  <c:v>0.39704161791743275</c:v>
                </c:pt>
                <c:pt idx="11645">
                  <c:v>0.39695804780210597</c:v>
                </c:pt>
                <c:pt idx="11646">
                  <c:v>0.39687447768677919</c:v>
                </c:pt>
                <c:pt idx="11647">
                  <c:v>0.39679090757145241</c:v>
                </c:pt>
                <c:pt idx="11648">
                  <c:v>0.39670733745612574</c:v>
                </c:pt>
                <c:pt idx="11649">
                  <c:v>0.39670733745612574</c:v>
                </c:pt>
                <c:pt idx="11650">
                  <c:v>0.39670733745612574</c:v>
                </c:pt>
                <c:pt idx="11651">
                  <c:v>0.39670733745612574</c:v>
                </c:pt>
                <c:pt idx="11652">
                  <c:v>0.39670733745612574</c:v>
                </c:pt>
                <c:pt idx="11653">
                  <c:v>0.39670733745612574</c:v>
                </c:pt>
                <c:pt idx="11654">
                  <c:v>0.39670733745612574</c:v>
                </c:pt>
                <c:pt idx="11655">
                  <c:v>0.39662376734079896</c:v>
                </c:pt>
                <c:pt idx="11656">
                  <c:v>0.39662376734079896</c:v>
                </c:pt>
                <c:pt idx="11657">
                  <c:v>0.39654019722547218</c:v>
                </c:pt>
                <c:pt idx="11658">
                  <c:v>0.3964566271101454</c:v>
                </c:pt>
                <c:pt idx="11659">
                  <c:v>0.3964566271101454</c:v>
                </c:pt>
                <c:pt idx="11660">
                  <c:v>0.39637305699481862</c:v>
                </c:pt>
                <c:pt idx="11661">
                  <c:v>0.39637305699481862</c:v>
                </c:pt>
                <c:pt idx="11662">
                  <c:v>0.39628948687949195</c:v>
                </c:pt>
                <c:pt idx="11663">
                  <c:v>0.39620591676416517</c:v>
                </c:pt>
                <c:pt idx="11664">
                  <c:v>0.39612234664883839</c:v>
                </c:pt>
                <c:pt idx="11665">
                  <c:v>0.39603877653351161</c:v>
                </c:pt>
                <c:pt idx="11666">
                  <c:v>0.39603877653351161</c:v>
                </c:pt>
                <c:pt idx="11667">
                  <c:v>0.39603877653351161</c:v>
                </c:pt>
                <c:pt idx="11668">
                  <c:v>0.39603877653351161</c:v>
                </c:pt>
                <c:pt idx="11669">
                  <c:v>0.39603877653351161</c:v>
                </c:pt>
                <c:pt idx="11670">
                  <c:v>0.39603877653351161</c:v>
                </c:pt>
                <c:pt idx="11671">
                  <c:v>0.39595520641818482</c:v>
                </c:pt>
                <c:pt idx="11672">
                  <c:v>0.39587163630285804</c:v>
                </c:pt>
                <c:pt idx="11673">
                  <c:v>0.39587163630285804</c:v>
                </c:pt>
                <c:pt idx="11674">
                  <c:v>0.39587163630285804</c:v>
                </c:pt>
                <c:pt idx="11675">
                  <c:v>0.39578806618753137</c:v>
                </c:pt>
                <c:pt idx="11676">
                  <c:v>0.39570449607220459</c:v>
                </c:pt>
                <c:pt idx="11677">
                  <c:v>0.39570449607220459</c:v>
                </c:pt>
                <c:pt idx="11678">
                  <c:v>0.39562092595687781</c:v>
                </c:pt>
                <c:pt idx="11679">
                  <c:v>0.39562092595687781</c:v>
                </c:pt>
                <c:pt idx="11680">
                  <c:v>0.39553735584155103</c:v>
                </c:pt>
                <c:pt idx="11681">
                  <c:v>0.39545378572622425</c:v>
                </c:pt>
                <c:pt idx="11682">
                  <c:v>0.39537021561089758</c:v>
                </c:pt>
                <c:pt idx="11683">
                  <c:v>0.39537021561089758</c:v>
                </c:pt>
                <c:pt idx="11684">
                  <c:v>0.39537021561089758</c:v>
                </c:pt>
                <c:pt idx="11685">
                  <c:v>0.3952866454955708</c:v>
                </c:pt>
                <c:pt idx="11686">
                  <c:v>0.3952866454955708</c:v>
                </c:pt>
                <c:pt idx="11687">
                  <c:v>0.39520307538024402</c:v>
                </c:pt>
                <c:pt idx="11688">
                  <c:v>0.39520307538024402</c:v>
                </c:pt>
                <c:pt idx="11689">
                  <c:v>0.39520307538024402</c:v>
                </c:pt>
                <c:pt idx="11690">
                  <c:v>0.39511950526491724</c:v>
                </c:pt>
                <c:pt idx="11691">
                  <c:v>0.39511950526491724</c:v>
                </c:pt>
                <c:pt idx="11692">
                  <c:v>0.39511950526491724</c:v>
                </c:pt>
                <c:pt idx="11693">
                  <c:v>0.39511950526491724</c:v>
                </c:pt>
                <c:pt idx="11694">
                  <c:v>0.39503593514959046</c:v>
                </c:pt>
                <c:pt idx="11695">
                  <c:v>0.39503593514959046</c:v>
                </c:pt>
                <c:pt idx="11696">
                  <c:v>0.39503593514959046</c:v>
                </c:pt>
                <c:pt idx="11697">
                  <c:v>0.39495236503426379</c:v>
                </c:pt>
                <c:pt idx="11698">
                  <c:v>0.39495236503426379</c:v>
                </c:pt>
                <c:pt idx="11699">
                  <c:v>0.39495236503426379</c:v>
                </c:pt>
                <c:pt idx="11700">
                  <c:v>0.39495236503426379</c:v>
                </c:pt>
                <c:pt idx="11701">
                  <c:v>0.39486879491893701</c:v>
                </c:pt>
                <c:pt idx="11702">
                  <c:v>0.39478522480361022</c:v>
                </c:pt>
                <c:pt idx="11703">
                  <c:v>0.39470165468828344</c:v>
                </c:pt>
                <c:pt idx="11704">
                  <c:v>0.39470165468828344</c:v>
                </c:pt>
                <c:pt idx="11705">
                  <c:v>0.39470165468828344</c:v>
                </c:pt>
                <c:pt idx="11706">
                  <c:v>0.39461808457295666</c:v>
                </c:pt>
                <c:pt idx="11707">
                  <c:v>0.39453451445762999</c:v>
                </c:pt>
                <c:pt idx="11708">
                  <c:v>0.39445094434230321</c:v>
                </c:pt>
                <c:pt idx="11709">
                  <c:v>0.39445094434230321</c:v>
                </c:pt>
                <c:pt idx="11710">
                  <c:v>0.39445094434230321</c:v>
                </c:pt>
                <c:pt idx="11711">
                  <c:v>0.39445094434230321</c:v>
                </c:pt>
                <c:pt idx="11712">
                  <c:v>0.39436737422697643</c:v>
                </c:pt>
                <c:pt idx="11713">
                  <c:v>0.39436737422697643</c:v>
                </c:pt>
                <c:pt idx="11714">
                  <c:v>0.39436737422697643</c:v>
                </c:pt>
                <c:pt idx="11715">
                  <c:v>0.39436737422697643</c:v>
                </c:pt>
                <c:pt idx="11716">
                  <c:v>0.39436737422697643</c:v>
                </c:pt>
                <c:pt idx="11717">
                  <c:v>0.39428380411164965</c:v>
                </c:pt>
                <c:pt idx="11718">
                  <c:v>0.39420023399632287</c:v>
                </c:pt>
                <c:pt idx="11719">
                  <c:v>0.39420023399632287</c:v>
                </c:pt>
                <c:pt idx="11720">
                  <c:v>0.3941166638809962</c:v>
                </c:pt>
                <c:pt idx="11721">
                  <c:v>0.39403309376566942</c:v>
                </c:pt>
                <c:pt idx="11722">
                  <c:v>0.39403309376566942</c:v>
                </c:pt>
                <c:pt idx="11723">
                  <c:v>0.39403309376566942</c:v>
                </c:pt>
                <c:pt idx="11724">
                  <c:v>0.39403309376566942</c:v>
                </c:pt>
                <c:pt idx="11725">
                  <c:v>0.39394952365034264</c:v>
                </c:pt>
                <c:pt idx="11726">
                  <c:v>0.39386595353501586</c:v>
                </c:pt>
                <c:pt idx="11727">
                  <c:v>0.39386595353501586</c:v>
                </c:pt>
                <c:pt idx="11728">
                  <c:v>0.39386595353501586</c:v>
                </c:pt>
                <c:pt idx="11729">
                  <c:v>0.39386595353501586</c:v>
                </c:pt>
                <c:pt idx="11730">
                  <c:v>0.39386595353501586</c:v>
                </c:pt>
                <c:pt idx="11731">
                  <c:v>0.39378238341968907</c:v>
                </c:pt>
                <c:pt idx="11732">
                  <c:v>0.39378238341968907</c:v>
                </c:pt>
                <c:pt idx="11733">
                  <c:v>0.39378238341968907</c:v>
                </c:pt>
                <c:pt idx="11734">
                  <c:v>0.3936988133043624</c:v>
                </c:pt>
                <c:pt idx="11735">
                  <c:v>0.3936988133043624</c:v>
                </c:pt>
                <c:pt idx="11736">
                  <c:v>0.39361524318903562</c:v>
                </c:pt>
                <c:pt idx="11737">
                  <c:v>0.39353167307370884</c:v>
                </c:pt>
                <c:pt idx="11738">
                  <c:v>0.39353167307370884</c:v>
                </c:pt>
                <c:pt idx="11739">
                  <c:v>0.39344810295838206</c:v>
                </c:pt>
                <c:pt idx="11740">
                  <c:v>0.39336453284305528</c:v>
                </c:pt>
                <c:pt idx="11741">
                  <c:v>0.39336453284305528</c:v>
                </c:pt>
                <c:pt idx="11742">
                  <c:v>0.39328096272772861</c:v>
                </c:pt>
                <c:pt idx="11743">
                  <c:v>0.39319739261240183</c:v>
                </c:pt>
                <c:pt idx="11744">
                  <c:v>0.39311382249707505</c:v>
                </c:pt>
                <c:pt idx="11745">
                  <c:v>0.39303025238174827</c:v>
                </c:pt>
                <c:pt idx="11746">
                  <c:v>0.39303025238174827</c:v>
                </c:pt>
                <c:pt idx="11747">
                  <c:v>0.39303025238174827</c:v>
                </c:pt>
                <c:pt idx="11748">
                  <c:v>0.39303025238174827</c:v>
                </c:pt>
                <c:pt idx="11749">
                  <c:v>0.39303025238174827</c:v>
                </c:pt>
                <c:pt idx="11750">
                  <c:v>0.39303025238174827</c:v>
                </c:pt>
                <c:pt idx="11751">
                  <c:v>0.39303025238174827</c:v>
                </c:pt>
                <c:pt idx="11752">
                  <c:v>0.39294668226642149</c:v>
                </c:pt>
                <c:pt idx="11753">
                  <c:v>0.39294668226642149</c:v>
                </c:pt>
                <c:pt idx="11754">
                  <c:v>0.39294668226642149</c:v>
                </c:pt>
                <c:pt idx="11755">
                  <c:v>0.39294668226642149</c:v>
                </c:pt>
                <c:pt idx="11756">
                  <c:v>0.39286311215109482</c:v>
                </c:pt>
                <c:pt idx="11757">
                  <c:v>0.39277954203576804</c:v>
                </c:pt>
                <c:pt idx="11758">
                  <c:v>0.39269597192044126</c:v>
                </c:pt>
                <c:pt idx="11759">
                  <c:v>0.39269597192044126</c:v>
                </c:pt>
                <c:pt idx="11760">
                  <c:v>0.39261240180511447</c:v>
                </c:pt>
                <c:pt idx="11761">
                  <c:v>0.39252883168978769</c:v>
                </c:pt>
                <c:pt idx="11762">
                  <c:v>0.39252883168978769</c:v>
                </c:pt>
                <c:pt idx="11763">
                  <c:v>0.39244526157446102</c:v>
                </c:pt>
                <c:pt idx="11764">
                  <c:v>0.39236169145913424</c:v>
                </c:pt>
                <c:pt idx="11765">
                  <c:v>0.39227812134380746</c:v>
                </c:pt>
                <c:pt idx="11766">
                  <c:v>0.39227812134380746</c:v>
                </c:pt>
                <c:pt idx="11767">
                  <c:v>0.39227812134380746</c:v>
                </c:pt>
                <c:pt idx="11768">
                  <c:v>0.39219455122848068</c:v>
                </c:pt>
                <c:pt idx="11769">
                  <c:v>0.39219455122848068</c:v>
                </c:pt>
                <c:pt idx="11770">
                  <c:v>0.39219455122848068</c:v>
                </c:pt>
                <c:pt idx="11771">
                  <c:v>0.3921109811131539</c:v>
                </c:pt>
                <c:pt idx="11772">
                  <c:v>0.39202741099782723</c:v>
                </c:pt>
                <c:pt idx="11773">
                  <c:v>0.39194384088250045</c:v>
                </c:pt>
                <c:pt idx="11774">
                  <c:v>0.39186027076717367</c:v>
                </c:pt>
                <c:pt idx="11775">
                  <c:v>0.39177670065184689</c:v>
                </c:pt>
                <c:pt idx="11776">
                  <c:v>0.39177670065184689</c:v>
                </c:pt>
                <c:pt idx="11777">
                  <c:v>0.39169313053652011</c:v>
                </c:pt>
                <c:pt idx="11778">
                  <c:v>0.39160956042119344</c:v>
                </c:pt>
                <c:pt idx="11779">
                  <c:v>0.39160956042119344</c:v>
                </c:pt>
                <c:pt idx="11780">
                  <c:v>0.39160956042119344</c:v>
                </c:pt>
                <c:pt idx="11781">
                  <c:v>0.39160956042119344</c:v>
                </c:pt>
                <c:pt idx="11782">
                  <c:v>0.39160956042119344</c:v>
                </c:pt>
                <c:pt idx="11783">
                  <c:v>0.39152599030586666</c:v>
                </c:pt>
                <c:pt idx="11784">
                  <c:v>0.39152599030586666</c:v>
                </c:pt>
                <c:pt idx="11785">
                  <c:v>0.39152599030586666</c:v>
                </c:pt>
                <c:pt idx="11786">
                  <c:v>0.39144242019053987</c:v>
                </c:pt>
                <c:pt idx="11787">
                  <c:v>0.39135885007521309</c:v>
                </c:pt>
                <c:pt idx="11788">
                  <c:v>0.39135885007521309</c:v>
                </c:pt>
                <c:pt idx="11789">
                  <c:v>0.39135885007521309</c:v>
                </c:pt>
                <c:pt idx="11790">
                  <c:v>0.39135885007521309</c:v>
                </c:pt>
                <c:pt idx="11791">
                  <c:v>0.39135885007521309</c:v>
                </c:pt>
                <c:pt idx="11792">
                  <c:v>0.39135885007521309</c:v>
                </c:pt>
                <c:pt idx="11793">
                  <c:v>0.39127527995988631</c:v>
                </c:pt>
                <c:pt idx="11794">
                  <c:v>0.39127527995988631</c:v>
                </c:pt>
                <c:pt idx="11795">
                  <c:v>0.39119170984455953</c:v>
                </c:pt>
                <c:pt idx="11796">
                  <c:v>0.39110813972923286</c:v>
                </c:pt>
                <c:pt idx="11797">
                  <c:v>0.39110813972923286</c:v>
                </c:pt>
                <c:pt idx="11798">
                  <c:v>0.39102456961390608</c:v>
                </c:pt>
                <c:pt idx="11799">
                  <c:v>0.39102456961390608</c:v>
                </c:pt>
                <c:pt idx="11800">
                  <c:v>0.3909409994985793</c:v>
                </c:pt>
                <c:pt idx="11801">
                  <c:v>0.39085742938325252</c:v>
                </c:pt>
                <c:pt idx="11802">
                  <c:v>0.39085742938325252</c:v>
                </c:pt>
                <c:pt idx="11803">
                  <c:v>0.39077385926792574</c:v>
                </c:pt>
                <c:pt idx="11804">
                  <c:v>0.39077385926792574</c:v>
                </c:pt>
                <c:pt idx="11805">
                  <c:v>0.39069028915259907</c:v>
                </c:pt>
                <c:pt idx="11806">
                  <c:v>0.39060671903727229</c:v>
                </c:pt>
                <c:pt idx="11807">
                  <c:v>0.39060671903727229</c:v>
                </c:pt>
                <c:pt idx="11808">
                  <c:v>0.39052314892194551</c:v>
                </c:pt>
                <c:pt idx="11809">
                  <c:v>0.39052314892194551</c:v>
                </c:pt>
                <c:pt idx="11810">
                  <c:v>0.39043957880661873</c:v>
                </c:pt>
                <c:pt idx="11811">
                  <c:v>0.39035600869129194</c:v>
                </c:pt>
                <c:pt idx="11812">
                  <c:v>0.39035600869129194</c:v>
                </c:pt>
                <c:pt idx="11813">
                  <c:v>0.39035600869129194</c:v>
                </c:pt>
                <c:pt idx="11814">
                  <c:v>0.39027243857596527</c:v>
                </c:pt>
                <c:pt idx="11815">
                  <c:v>0.39027243857596527</c:v>
                </c:pt>
                <c:pt idx="11816">
                  <c:v>0.39027243857596527</c:v>
                </c:pt>
                <c:pt idx="11817">
                  <c:v>0.39018886846063849</c:v>
                </c:pt>
                <c:pt idx="11818">
                  <c:v>0.39010529834531171</c:v>
                </c:pt>
                <c:pt idx="11819">
                  <c:v>0.39002172822998493</c:v>
                </c:pt>
                <c:pt idx="11820">
                  <c:v>0.39002172822998493</c:v>
                </c:pt>
                <c:pt idx="11821">
                  <c:v>0.38993815811465815</c:v>
                </c:pt>
                <c:pt idx="11822">
                  <c:v>0.38993815811465815</c:v>
                </c:pt>
                <c:pt idx="11823">
                  <c:v>0.38985458799933148</c:v>
                </c:pt>
                <c:pt idx="11824">
                  <c:v>0.3897710178840047</c:v>
                </c:pt>
                <c:pt idx="11825">
                  <c:v>0.3897710178840047</c:v>
                </c:pt>
                <c:pt idx="11826">
                  <c:v>0.3897710178840047</c:v>
                </c:pt>
                <c:pt idx="11827">
                  <c:v>0.38968744776867792</c:v>
                </c:pt>
                <c:pt idx="11828">
                  <c:v>0.38968744776867792</c:v>
                </c:pt>
                <c:pt idx="11829">
                  <c:v>0.38960387765335114</c:v>
                </c:pt>
                <c:pt idx="11830">
                  <c:v>0.38960387765335114</c:v>
                </c:pt>
                <c:pt idx="11831">
                  <c:v>0.38960387765335114</c:v>
                </c:pt>
                <c:pt idx="11832">
                  <c:v>0.38960387765335114</c:v>
                </c:pt>
                <c:pt idx="11833">
                  <c:v>0.38952030753802436</c:v>
                </c:pt>
                <c:pt idx="11834">
                  <c:v>0.38952030753802436</c:v>
                </c:pt>
                <c:pt idx="11835">
                  <c:v>0.38943673742269769</c:v>
                </c:pt>
                <c:pt idx="11836">
                  <c:v>0.38943673742269769</c:v>
                </c:pt>
                <c:pt idx="11837">
                  <c:v>0.38943673742269769</c:v>
                </c:pt>
                <c:pt idx="11838">
                  <c:v>0.38943673742269769</c:v>
                </c:pt>
                <c:pt idx="11839">
                  <c:v>0.38935316730737091</c:v>
                </c:pt>
                <c:pt idx="11840">
                  <c:v>0.38926959719204413</c:v>
                </c:pt>
                <c:pt idx="11841">
                  <c:v>0.38926959719204413</c:v>
                </c:pt>
                <c:pt idx="11842">
                  <c:v>0.38918602707671734</c:v>
                </c:pt>
                <c:pt idx="11843">
                  <c:v>0.38910245696139056</c:v>
                </c:pt>
                <c:pt idx="11844">
                  <c:v>0.38901888684606389</c:v>
                </c:pt>
                <c:pt idx="11845">
                  <c:v>0.38901888684606389</c:v>
                </c:pt>
                <c:pt idx="11846">
                  <c:v>0.38901888684606389</c:v>
                </c:pt>
                <c:pt idx="11847">
                  <c:v>0.38901888684606389</c:v>
                </c:pt>
                <c:pt idx="11848">
                  <c:v>0.38901888684606389</c:v>
                </c:pt>
                <c:pt idx="11849">
                  <c:v>0.38893531673073711</c:v>
                </c:pt>
                <c:pt idx="11850">
                  <c:v>0.38893531673073711</c:v>
                </c:pt>
                <c:pt idx="11851">
                  <c:v>0.38893531673073711</c:v>
                </c:pt>
                <c:pt idx="11852">
                  <c:v>0.38885174661541033</c:v>
                </c:pt>
                <c:pt idx="11853">
                  <c:v>0.38885174661541033</c:v>
                </c:pt>
                <c:pt idx="11854">
                  <c:v>0.38876817650008355</c:v>
                </c:pt>
                <c:pt idx="11855">
                  <c:v>0.38876817650008355</c:v>
                </c:pt>
                <c:pt idx="11856">
                  <c:v>0.38868460638475677</c:v>
                </c:pt>
                <c:pt idx="11857">
                  <c:v>0.3886010362694301</c:v>
                </c:pt>
                <c:pt idx="11858">
                  <c:v>0.38851746615410332</c:v>
                </c:pt>
                <c:pt idx="11859">
                  <c:v>0.38851746615410332</c:v>
                </c:pt>
                <c:pt idx="11860">
                  <c:v>0.38843389603877654</c:v>
                </c:pt>
                <c:pt idx="11861">
                  <c:v>0.38835032592344976</c:v>
                </c:pt>
                <c:pt idx="11862">
                  <c:v>0.38826675580812298</c:v>
                </c:pt>
                <c:pt idx="11863">
                  <c:v>0.38826675580812298</c:v>
                </c:pt>
                <c:pt idx="11864">
                  <c:v>0.38818318569279631</c:v>
                </c:pt>
                <c:pt idx="11865">
                  <c:v>0.38809961557746953</c:v>
                </c:pt>
                <c:pt idx="11866">
                  <c:v>0.38801604546214274</c:v>
                </c:pt>
                <c:pt idx="11867">
                  <c:v>0.38793247534681596</c:v>
                </c:pt>
                <c:pt idx="11868">
                  <c:v>0.38793247534681596</c:v>
                </c:pt>
                <c:pt idx="11869">
                  <c:v>0.38784890523148918</c:v>
                </c:pt>
                <c:pt idx="11870">
                  <c:v>0.38776533511616251</c:v>
                </c:pt>
                <c:pt idx="11871">
                  <c:v>0.38776533511616251</c:v>
                </c:pt>
                <c:pt idx="11872">
                  <c:v>0.38768176500083573</c:v>
                </c:pt>
                <c:pt idx="11873">
                  <c:v>0.38768176500083573</c:v>
                </c:pt>
                <c:pt idx="11874">
                  <c:v>0.38768176500083573</c:v>
                </c:pt>
                <c:pt idx="11875">
                  <c:v>0.38768176500083573</c:v>
                </c:pt>
                <c:pt idx="11876">
                  <c:v>0.38768176500083573</c:v>
                </c:pt>
                <c:pt idx="11877">
                  <c:v>0.38759819488550895</c:v>
                </c:pt>
                <c:pt idx="11878">
                  <c:v>0.38759819488550895</c:v>
                </c:pt>
                <c:pt idx="11879">
                  <c:v>0.38759819488550895</c:v>
                </c:pt>
                <c:pt idx="11880">
                  <c:v>0.38759819488550895</c:v>
                </c:pt>
                <c:pt idx="11881">
                  <c:v>0.38751462477018217</c:v>
                </c:pt>
                <c:pt idx="11882">
                  <c:v>0.38743105465485539</c:v>
                </c:pt>
                <c:pt idx="11883">
                  <c:v>0.38743105465485539</c:v>
                </c:pt>
                <c:pt idx="11884">
                  <c:v>0.38743105465485539</c:v>
                </c:pt>
                <c:pt idx="11885">
                  <c:v>0.38734748453952872</c:v>
                </c:pt>
                <c:pt idx="11886">
                  <c:v>0.38734748453952872</c:v>
                </c:pt>
                <c:pt idx="11887">
                  <c:v>0.38726391442420194</c:v>
                </c:pt>
                <c:pt idx="11888">
                  <c:v>0.38718034430887516</c:v>
                </c:pt>
                <c:pt idx="11889">
                  <c:v>0.38709677419354838</c:v>
                </c:pt>
                <c:pt idx="11890">
                  <c:v>0.3870132040782216</c:v>
                </c:pt>
                <c:pt idx="11891">
                  <c:v>0.38692963396289481</c:v>
                </c:pt>
                <c:pt idx="11892">
                  <c:v>0.38684606384756814</c:v>
                </c:pt>
                <c:pt idx="11893">
                  <c:v>0.38684606384756814</c:v>
                </c:pt>
                <c:pt idx="11894">
                  <c:v>0.38676249373224136</c:v>
                </c:pt>
                <c:pt idx="11895">
                  <c:v>0.38676249373224136</c:v>
                </c:pt>
                <c:pt idx="11896">
                  <c:v>0.38676249373224136</c:v>
                </c:pt>
                <c:pt idx="11897">
                  <c:v>0.38667892361691458</c:v>
                </c:pt>
                <c:pt idx="11898">
                  <c:v>0.3865953535015878</c:v>
                </c:pt>
                <c:pt idx="11899">
                  <c:v>0.3865953535015878</c:v>
                </c:pt>
                <c:pt idx="11900">
                  <c:v>0.38651178338626102</c:v>
                </c:pt>
                <c:pt idx="11901">
                  <c:v>0.38642821327093435</c:v>
                </c:pt>
                <c:pt idx="11902">
                  <c:v>0.38634464315560757</c:v>
                </c:pt>
                <c:pt idx="11903">
                  <c:v>0.38634464315560757</c:v>
                </c:pt>
                <c:pt idx="11904">
                  <c:v>0.38626107304028079</c:v>
                </c:pt>
                <c:pt idx="11905">
                  <c:v>0.38617750292495401</c:v>
                </c:pt>
                <c:pt idx="11906">
                  <c:v>0.38617750292495401</c:v>
                </c:pt>
                <c:pt idx="11907">
                  <c:v>0.38609393280962723</c:v>
                </c:pt>
                <c:pt idx="11908">
                  <c:v>0.38609393280962723</c:v>
                </c:pt>
                <c:pt idx="11909">
                  <c:v>0.38609393280962723</c:v>
                </c:pt>
                <c:pt idx="11910">
                  <c:v>0.38609393280962723</c:v>
                </c:pt>
                <c:pt idx="11911">
                  <c:v>0.38601036269430056</c:v>
                </c:pt>
                <c:pt idx="11912">
                  <c:v>0.38601036269430056</c:v>
                </c:pt>
                <c:pt idx="11913">
                  <c:v>0.38601036269430056</c:v>
                </c:pt>
                <c:pt idx="11914">
                  <c:v>0.38592679257897378</c:v>
                </c:pt>
                <c:pt idx="11915">
                  <c:v>0.385843222463647</c:v>
                </c:pt>
                <c:pt idx="11916">
                  <c:v>0.38575965234832021</c:v>
                </c:pt>
                <c:pt idx="11917">
                  <c:v>0.38575965234832021</c:v>
                </c:pt>
                <c:pt idx="11918">
                  <c:v>0.38567608223299343</c:v>
                </c:pt>
                <c:pt idx="11919">
                  <c:v>0.38567608223299343</c:v>
                </c:pt>
                <c:pt idx="11920">
                  <c:v>0.38567608223299343</c:v>
                </c:pt>
                <c:pt idx="11921">
                  <c:v>0.38567608223299343</c:v>
                </c:pt>
                <c:pt idx="11922">
                  <c:v>0.38567608223299343</c:v>
                </c:pt>
                <c:pt idx="11923">
                  <c:v>0.38559251211766676</c:v>
                </c:pt>
                <c:pt idx="11924">
                  <c:v>0.38550894200233998</c:v>
                </c:pt>
                <c:pt idx="11925">
                  <c:v>0.38550894200233998</c:v>
                </c:pt>
                <c:pt idx="11926">
                  <c:v>0.3854253718870132</c:v>
                </c:pt>
                <c:pt idx="11927">
                  <c:v>0.3854253718870132</c:v>
                </c:pt>
                <c:pt idx="11928">
                  <c:v>0.3854253718870132</c:v>
                </c:pt>
                <c:pt idx="11929">
                  <c:v>0.3854253718870132</c:v>
                </c:pt>
                <c:pt idx="11930">
                  <c:v>0.3854253718870132</c:v>
                </c:pt>
                <c:pt idx="11931">
                  <c:v>0.3854253718870132</c:v>
                </c:pt>
                <c:pt idx="11932">
                  <c:v>0.38534180177168642</c:v>
                </c:pt>
                <c:pt idx="11933">
                  <c:v>0.38534180177168642</c:v>
                </c:pt>
                <c:pt idx="11934">
                  <c:v>0.38525823165635964</c:v>
                </c:pt>
                <c:pt idx="11935">
                  <c:v>0.38517466154103297</c:v>
                </c:pt>
                <c:pt idx="11936">
                  <c:v>0.38517466154103297</c:v>
                </c:pt>
                <c:pt idx="11937">
                  <c:v>0.38517466154103297</c:v>
                </c:pt>
                <c:pt idx="11938">
                  <c:v>0.38509109142570619</c:v>
                </c:pt>
                <c:pt idx="11939">
                  <c:v>0.38509109142570619</c:v>
                </c:pt>
                <c:pt idx="11940">
                  <c:v>0.38500752131037941</c:v>
                </c:pt>
                <c:pt idx="11941">
                  <c:v>0.38492395119505263</c:v>
                </c:pt>
                <c:pt idx="11942">
                  <c:v>0.38492395119505263</c:v>
                </c:pt>
                <c:pt idx="11943">
                  <c:v>0.38492395119505263</c:v>
                </c:pt>
                <c:pt idx="11944">
                  <c:v>0.38492395119505263</c:v>
                </c:pt>
                <c:pt idx="11945">
                  <c:v>0.38484038107972585</c:v>
                </c:pt>
                <c:pt idx="11946">
                  <c:v>0.38484038107972585</c:v>
                </c:pt>
                <c:pt idx="11947">
                  <c:v>0.38484038107972585</c:v>
                </c:pt>
                <c:pt idx="11948">
                  <c:v>0.38475681096439918</c:v>
                </c:pt>
                <c:pt idx="11949">
                  <c:v>0.3846732408490724</c:v>
                </c:pt>
                <c:pt idx="11950">
                  <c:v>0.38458967073374561</c:v>
                </c:pt>
                <c:pt idx="11951">
                  <c:v>0.38458967073374561</c:v>
                </c:pt>
                <c:pt idx="11952">
                  <c:v>0.38450610061841883</c:v>
                </c:pt>
                <c:pt idx="11953">
                  <c:v>0.38442253050309205</c:v>
                </c:pt>
                <c:pt idx="11954">
                  <c:v>0.38433896038776538</c:v>
                </c:pt>
                <c:pt idx="11955">
                  <c:v>0.38433896038776538</c:v>
                </c:pt>
                <c:pt idx="11956">
                  <c:v>0.38433896038776538</c:v>
                </c:pt>
                <c:pt idx="11957">
                  <c:v>0.38433896038776538</c:v>
                </c:pt>
                <c:pt idx="11958">
                  <c:v>0.3842553902724386</c:v>
                </c:pt>
                <c:pt idx="11959">
                  <c:v>0.3842553902724386</c:v>
                </c:pt>
                <c:pt idx="11960">
                  <c:v>0.38417182015711182</c:v>
                </c:pt>
                <c:pt idx="11961">
                  <c:v>0.38408825004178504</c:v>
                </c:pt>
                <c:pt idx="11962">
                  <c:v>0.38408825004178504</c:v>
                </c:pt>
                <c:pt idx="11963">
                  <c:v>0.38408825004178504</c:v>
                </c:pt>
                <c:pt idx="11964">
                  <c:v>0.38400467992645826</c:v>
                </c:pt>
                <c:pt idx="11965">
                  <c:v>0.38400467992645826</c:v>
                </c:pt>
                <c:pt idx="11966">
                  <c:v>0.38400467992645826</c:v>
                </c:pt>
                <c:pt idx="11967">
                  <c:v>0.38392110981113159</c:v>
                </c:pt>
                <c:pt idx="11968">
                  <c:v>0.38392110981113159</c:v>
                </c:pt>
                <c:pt idx="11969">
                  <c:v>0.38392110981113159</c:v>
                </c:pt>
                <c:pt idx="11970">
                  <c:v>0.38383753969580481</c:v>
                </c:pt>
                <c:pt idx="11971">
                  <c:v>0.38383753969580481</c:v>
                </c:pt>
                <c:pt idx="11972">
                  <c:v>0.38383753969580481</c:v>
                </c:pt>
                <c:pt idx="11973">
                  <c:v>0.38375396958047803</c:v>
                </c:pt>
                <c:pt idx="11974">
                  <c:v>0.38375396958047803</c:v>
                </c:pt>
                <c:pt idx="11975">
                  <c:v>0.38367039946515125</c:v>
                </c:pt>
                <c:pt idx="11976">
                  <c:v>0.38358682934982447</c:v>
                </c:pt>
                <c:pt idx="11977">
                  <c:v>0.3835032592344978</c:v>
                </c:pt>
                <c:pt idx="11978">
                  <c:v>0.3835032592344978</c:v>
                </c:pt>
                <c:pt idx="11979">
                  <c:v>0.3835032592344978</c:v>
                </c:pt>
                <c:pt idx="11980">
                  <c:v>0.38341968911917101</c:v>
                </c:pt>
                <c:pt idx="11981">
                  <c:v>0.38333611900384423</c:v>
                </c:pt>
                <c:pt idx="11982">
                  <c:v>0.38325254888851745</c:v>
                </c:pt>
                <c:pt idx="11983">
                  <c:v>0.38316897877319067</c:v>
                </c:pt>
                <c:pt idx="11984">
                  <c:v>0.38316897877319067</c:v>
                </c:pt>
                <c:pt idx="11985">
                  <c:v>0.38316897877319067</c:v>
                </c:pt>
                <c:pt idx="11986">
                  <c:v>0.38316897877319067</c:v>
                </c:pt>
                <c:pt idx="11987">
                  <c:v>0.383085408657864</c:v>
                </c:pt>
                <c:pt idx="11988">
                  <c:v>0.383085408657864</c:v>
                </c:pt>
                <c:pt idx="11989">
                  <c:v>0.383085408657864</c:v>
                </c:pt>
                <c:pt idx="11990">
                  <c:v>0.38300183854253722</c:v>
                </c:pt>
                <c:pt idx="11991">
                  <c:v>0.38291826842721044</c:v>
                </c:pt>
                <c:pt idx="11992">
                  <c:v>0.38283469831188366</c:v>
                </c:pt>
                <c:pt idx="11993">
                  <c:v>0.38283469831188366</c:v>
                </c:pt>
                <c:pt idx="11994">
                  <c:v>0.38283469831188366</c:v>
                </c:pt>
                <c:pt idx="11995">
                  <c:v>0.38275112819655688</c:v>
                </c:pt>
                <c:pt idx="11996">
                  <c:v>0.38275112819655688</c:v>
                </c:pt>
                <c:pt idx="11997">
                  <c:v>0.38275112819655688</c:v>
                </c:pt>
                <c:pt idx="11998">
                  <c:v>0.3826675580812301</c:v>
                </c:pt>
                <c:pt idx="11999">
                  <c:v>0.3826675580812301</c:v>
                </c:pt>
                <c:pt idx="12000">
                  <c:v>0.38258398796590343</c:v>
                </c:pt>
                <c:pt idx="12001">
                  <c:v>0.38258398796590343</c:v>
                </c:pt>
                <c:pt idx="12002">
                  <c:v>0.38250041785057665</c:v>
                </c:pt>
                <c:pt idx="12003">
                  <c:v>0.38241684773524987</c:v>
                </c:pt>
                <c:pt idx="12004">
                  <c:v>0.38233327761992308</c:v>
                </c:pt>
                <c:pt idx="12005">
                  <c:v>0.3822497075045963</c:v>
                </c:pt>
                <c:pt idx="12006">
                  <c:v>0.38216613738926963</c:v>
                </c:pt>
                <c:pt idx="12007">
                  <c:v>0.38216613738926963</c:v>
                </c:pt>
                <c:pt idx="12008">
                  <c:v>0.38216613738926963</c:v>
                </c:pt>
                <c:pt idx="12009">
                  <c:v>0.38208256727394285</c:v>
                </c:pt>
                <c:pt idx="12010">
                  <c:v>0.38208256727394285</c:v>
                </c:pt>
                <c:pt idx="12011">
                  <c:v>0.38208256727394285</c:v>
                </c:pt>
                <c:pt idx="12012">
                  <c:v>0.38199899715861607</c:v>
                </c:pt>
                <c:pt idx="12013">
                  <c:v>0.38191542704328929</c:v>
                </c:pt>
                <c:pt idx="12014">
                  <c:v>0.38191542704328929</c:v>
                </c:pt>
                <c:pt idx="12015">
                  <c:v>0.38183185692796251</c:v>
                </c:pt>
                <c:pt idx="12016">
                  <c:v>0.38174828681263584</c:v>
                </c:pt>
                <c:pt idx="12017">
                  <c:v>0.38174828681263584</c:v>
                </c:pt>
                <c:pt idx="12018">
                  <c:v>0.38174828681263584</c:v>
                </c:pt>
                <c:pt idx="12019">
                  <c:v>0.38174828681263584</c:v>
                </c:pt>
                <c:pt idx="12020">
                  <c:v>0.38174828681263584</c:v>
                </c:pt>
                <c:pt idx="12021">
                  <c:v>0.38174828681263584</c:v>
                </c:pt>
                <c:pt idx="12022">
                  <c:v>0.38166471669730906</c:v>
                </c:pt>
                <c:pt idx="12023">
                  <c:v>0.38166471669730906</c:v>
                </c:pt>
                <c:pt idx="12024">
                  <c:v>0.38158114658198228</c:v>
                </c:pt>
                <c:pt idx="12025">
                  <c:v>0.38158114658198228</c:v>
                </c:pt>
                <c:pt idx="12026">
                  <c:v>0.3814975764666555</c:v>
                </c:pt>
                <c:pt idx="12027">
                  <c:v>0.38141400635132872</c:v>
                </c:pt>
                <c:pt idx="12028">
                  <c:v>0.38133043623600205</c:v>
                </c:pt>
                <c:pt idx="12029">
                  <c:v>0.38124686612067527</c:v>
                </c:pt>
                <c:pt idx="12030">
                  <c:v>0.38116329600534848</c:v>
                </c:pt>
                <c:pt idx="12031">
                  <c:v>0.38116329600534848</c:v>
                </c:pt>
                <c:pt idx="12032">
                  <c:v>0.3810797258900217</c:v>
                </c:pt>
                <c:pt idx="12033">
                  <c:v>0.3810797258900217</c:v>
                </c:pt>
                <c:pt idx="12034">
                  <c:v>0.3810797258900217</c:v>
                </c:pt>
                <c:pt idx="12035">
                  <c:v>0.38099615577469492</c:v>
                </c:pt>
                <c:pt idx="12036">
                  <c:v>0.38091258565936825</c:v>
                </c:pt>
                <c:pt idx="12037">
                  <c:v>0.38082901554404147</c:v>
                </c:pt>
                <c:pt idx="12038">
                  <c:v>0.38082901554404147</c:v>
                </c:pt>
                <c:pt idx="12039">
                  <c:v>0.38074544542871469</c:v>
                </c:pt>
                <c:pt idx="12040">
                  <c:v>0.38066187531338791</c:v>
                </c:pt>
                <c:pt idx="12041">
                  <c:v>0.38057830519806113</c:v>
                </c:pt>
                <c:pt idx="12042">
                  <c:v>0.38049473508273446</c:v>
                </c:pt>
                <c:pt idx="12043">
                  <c:v>0.38049473508273446</c:v>
                </c:pt>
                <c:pt idx="12044">
                  <c:v>0.38041116496740768</c:v>
                </c:pt>
                <c:pt idx="12045">
                  <c:v>0.3803275948520809</c:v>
                </c:pt>
                <c:pt idx="12046">
                  <c:v>0.3803275948520809</c:v>
                </c:pt>
                <c:pt idx="12047">
                  <c:v>0.38024402473675412</c:v>
                </c:pt>
                <c:pt idx="12048">
                  <c:v>0.38024402473675412</c:v>
                </c:pt>
                <c:pt idx="12049">
                  <c:v>0.38024402473675412</c:v>
                </c:pt>
                <c:pt idx="12050">
                  <c:v>0.38024402473675412</c:v>
                </c:pt>
                <c:pt idx="12051">
                  <c:v>0.38024402473675412</c:v>
                </c:pt>
                <c:pt idx="12052">
                  <c:v>0.38024402473675412</c:v>
                </c:pt>
                <c:pt idx="12053">
                  <c:v>0.38016045462142734</c:v>
                </c:pt>
                <c:pt idx="12054">
                  <c:v>0.38016045462142734</c:v>
                </c:pt>
                <c:pt idx="12055">
                  <c:v>0.38007688450610067</c:v>
                </c:pt>
                <c:pt idx="12056">
                  <c:v>0.38007688450610067</c:v>
                </c:pt>
                <c:pt idx="12057">
                  <c:v>0.37999331439077388</c:v>
                </c:pt>
                <c:pt idx="12058">
                  <c:v>0.3799097442754471</c:v>
                </c:pt>
                <c:pt idx="12059">
                  <c:v>0.37982617416012032</c:v>
                </c:pt>
                <c:pt idx="12060">
                  <c:v>0.37974260404479354</c:v>
                </c:pt>
                <c:pt idx="12061">
                  <c:v>0.37974260404479354</c:v>
                </c:pt>
                <c:pt idx="12062">
                  <c:v>0.37965903392946687</c:v>
                </c:pt>
                <c:pt idx="12063">
                  <c:v>0.37965903392946687</c:v>
                </c:pt>
                <c:pt idx="12064">
                  <c:v>0.37965903392946687</c:v>
                </c:pt>
                <c:pt idx="12065">
                  <c:v>0.37957546381414009</c:v>
                </c:pt>
                <c:pt idx="12066">
                  <c:v>0.37949189369881331</c:v>
                </c:pt>
                <c:pt idx="12067">
                  <c:v>0.37940832358348653</c:v>
                </c:pt>
                <c:pt idx="12068">
                  <c:v>0.37940832358348653</c:v>
                </c:pt>
                <c:pt idx="12069">
                  <c:v>0.37932475346815975</c:v>
                </c:pt>
                <c:pt idx="12070">
                  <c:v>0.37932475346815975</c:v>
                </c:pt>
                <c:pt idx="12071">
                  <c:v>0.37924118335283308</c:v>
                </c:pt>
                <c:pt idx="12072">
                  <c:v>0.3791576132375063</c:v>
                </c:pt>
                <c:pt idx="12073">
                  <c:v>0.3791576132375063</c:v>
                </c:pt>
                <c:pt idx="12074">
                  <c:v>0.37907404312217952</c:v>
                </c:pt>
                <c:pt idx="12075">
                  <c:v>0.37899047300685273</c:v>
                </c:pt>
                <c:pt idx="12076">
                  <c:v>0.37890690289152595</c:v>
                </c:pt>
                <c:pt idx="12077">
                  <c:v>0.37882333277619928</c:v>
                </c:pt>
                <c:pt idx="12078">
                  <c:v>0.3787397626608725</c:v>
                </c:pt>
                <c:pt idx="12079">
                  <c:v>0.37865619254554572</c:v>
                </c:pt>
                <c:pt idx="12080">
                  <c:v>0.37865619254554572</c:v>
                </c:pt>
                <c:pt idx="12081">
                  <c:v>0.37865619254554572</c:v>
                </c:pt>
                <c:pt idx="12082">
                  <c:v>0.37865619254554572</c:v>
                </c:pt>
                <c:pt idx="12083">
                  <c:v>0.37857262243021894</c:v>
                </c:pt>
                <c:pt idx="12084">
                  <c:v>0.37857262243021894</c:v>
                </c:pt>
                <c:pt idx="12085">
                  <c:v>0.37848905231489216</c:v>
                </c:pt>
                <c:pt idx="12086">
                  <c:v>0.37848905231489216</c:v>
                </c:pt>
                <c:pt idx="12087">
                  <c:v>0.37848905231489216</c:v>
                </c:pt>
                <c:pt idx="12088">
                  <c:v>0.37848905231489216</c:v>
                </c:pt>
                <c:pt idx="12089">
                  <c:v>0.37848905231489216</c:v>
                </c:pt>
                <c:pt idx="12090">
                  <c:v>0.37848905231489216</c:v>
                </c:pt>
                <c:pt idx="12091">
                  <c:v>0.37848905231489216</c:v>
                </c:pt>
                <c:pt idx="12092">
                  <c:v>0.37848905231489216</c:v>
                </c:pt>
                <c:pt idx="12093">
                  <c:v>0.37848905231489216</c:v>
                </c:pt>
                <c:pt idx="12094">
                  <c:v>0.37848905231489216</c:v>
                </c:pt>
                <c:pt idx="12095">
                  <c:v>0.37840548219956549</c:v>
                </c:pt>
                <c:pt idx="12096">
                  <c:v>0.37840548219956549</c:v>
                </c:pt>
                <c:pt idx="12097">
                  <c:v>0.37832191208423871</c:v>
                </c:pt>
                <c:pt idx="12098">
                  <c:v>0.37832191208423871</c:v>
                </c:pt>
                <c:pt idx="12099">
                  <c:v>0.37823834196891193</c:v>
                </c:pt>
                <c:pt idx="12100">
                  <c:v>0.37823834196891193</c:v>
                </c:pt>
                <c:pt idx="12101">
                  <c:v>0.37815477185358515</c:v>
                </c:pt>
                <c:pt idx="12102">
                  <c:v>0.37807120173825837</c:v>
                </c:pt>
                <c:pt idx="12103">
                  <c:v>0.37798763162293159</c:v>
                </c:pt>
                <c:pt idx="12104">
                  <c:v>0.37790406150760492</c:v>
                </c:pt>
                <c:pt idx="12105">
                  <c:v>0.37782049139227813</c:v>
                </c:pt>
                <c:pt idx="12106">
                  <c:v>0.37782049139227813</c:v>
                </c:pt>
                <c:pt idx="12107">
                  <c:v>0.37782049139227813</c:v>
                </c:pt>
                <c:pt idx="12108">
                  <c:v>0.37782049139227813</c:v>
                </c:pt>
                <c:pt idx="12109">
                  <c:v>0.37782049139227813</c:v>
                </c:pt>
                <c:pt idx="12110">
                  <c:v>0.37773692127695135</c:v>
                </c:pt>
                <c:pt idx="12111">
                  <c:v>0.37765335116162457</c:v>
                </c:pt>
                <c:pt idx="12112">
                  <c:v>0.37765335116162457</c:v>
                </c:pt>
                <c:pt idx="12113">
                  <c:v>0.37756978104629779</c:v>
                </c:pt>
                <c:pt idx="12114">
                  <c:v>0.37748621093097112</c:v>
                </c:pt>
                <c:pt idx="12115">
                  <c:v>0.37748621093097112</c:v>
                </c:pt>
                <c:pt idx="12116">
                  <c:v>0.37740264081564434</c:v>
                </c:pt>
                <c:pt idx="12117">
                  <c:v>0.37731907070031756</c:v>
                </c:pt>
                <c:pt idx="12118">
                  <c:v>0.37731907070031756</c:v>
                </c:pt>
                <c:pt idx="12119">
                  <c:v>0.37731907070031756</c:v>
                </c:pt>
                <c:pt idx="12120">
                  <c:v>0.37731907070031756</c:v>
                </c:pt>
                <c:pt idx="12121">
                  <c:v>0.37731907070031756</c:v>
                </c:pt>
                <c:pt idx="12122">
                  <c:v>0.37723550058499078</c:v>
                </c:pt>
                <c:pt idx="12123">
                  <c:v>0.377151930469664</c:v>
                </c:pt>
                <c:pt idx="12124">
                  <c:v>0.37706836035433733</c:v>
                </c:pt>
                <c:pt idx="12125">
                  <c:v>0.37706836035433733</c:v>
                </c:pt>
                <c:pt idx="12126">
                  <c:v>0.37706836035433733</c:v>
                </c:pt>
                <c:pt idx="12127">
                  <c:v>0.37698479023901055</c:v>
                </c:pt>
                <c:pt idx="12128">
                  <c:v>0.37698479023901055</c:v>
                </c:pt>
                <c:pt idx="12129">
                  <c:v>0.37698479023901055</c:v>
                </c:pt>
                <c:pt idx="12130">
                  <c:v>0.37698479023901055</c:v>
                </c:pt>
                <c:pt idx="12131">
                  <c:v>0.37690122012368377</c:v>
                </c:pt>
                <c:pt idx="12132">
                  <c:v>0.37690122012368377</c:v>
                </c:pt>
                <c:pt idx="12133">
                  <c:v>0.37681765000835699</c:v>
                </c:pt>
                <c:pt idx="12134">
                  <c:v>0.37681765000835699</c:v>
                </c:pt>
                <c:pt idx="12135">
                  <c:v>0.3767340798930302</c:v>
                </c:pt>
                <c:pt idx="12136">
                  <c:v>0.3767340798930302</c:v>
                </c:pt>
                <c:pt idx="12137">
                  <c:v>0.3767340798930302</c:v>
                </c:pt>
                <c:pt idx="12138">
                  <c:v>0.37665050977770353</c:v>
                </c:pt>
                <c:pt idx="12139">
                  <c:v>0.37665050977770353</c:v>
                </c:pt>
                <c:pt idx="12140">
                  <c:v>0.37665050977770353</c:v>
                </c:pt>
                <c:pt idx="12141">
                  <c:v>0.37656693966237675</c:v>
                </c:pt>
                <c:pt idx="12142">
                  <c:v>0.37656693966237675</c:v>
                </c:pt>
                <c:pt idx="12143">
                  <c:v>0.37656693966237675</c:v>
                </c:pt>
                <c:pt idx="12144">
                  <c:v>0.37656693966237675</c:v>
                </c:pt>
                <c:pt idx="12145">
                  <c:v>0.37656693966237675</c:v>
                </c:pt>
                <c:pt idx="12146">
                  <c:v>0.37648336954704997</c:v>
                </c:pt>
                <c:pt idx="12147">
                  <c:v>0.37648336954704997</c:v>
                </c:pt>
                <c:pt idx="12148">
                  <c:v>0.37648336954704997</c:v>
                </c:pt>
                <c:pt idx="12149">
                  <c:v>0.37648336954704997</c:v>
                </c:pt>
                <c:pt idx="12150">
                  <c:v>0.37648336954704997</c:v>
                </c:pt>
                <c:pt idx="12151">
                  <c:v>0.37639979943172319</c:v>
                </c:pt>
                <c:pt idx="12152">
                  <c:v>0.37631622931639641</c:v>
                </c:pt>
                <c:pt idx="12153">
                  <c:v>0.37623265920106974</c:v>
                </c:pt>
                <c:pt idx="12154">
                  <c:v>0.37623265920106974</c:v>
                </c:pt>
                <c:pt idx="12155">
                  <c:v>0.37623265920106974</c:v>
                </c:pt>
                <c:pt idx="12156">
                  <c:v>0.37614908908574296</c:v>
                </c:pt>
                <c:pt idx="12157">
                  <c:v>0.37614908908574296</c:v>
                </c:pt>
                <c:pt idx="12158">
                  <c:v>0.37606551897041618</c:v>
                </c:pt>
                <c:pt idx="12159">
                  <c:v>0.3759819488550894</c:v>
                </c:pt>
                <c:pt idx="12160">
                  <c:v>0.3759819488550894</c:v>
                </c:pt>
                <c:pt idx="12161">
                  <c:v>0.3759819488550894</c:v>
                </c:pt>
                <c:pt idx="12162">
                  <c:v>0.3759819488550894</c:v>
                </c:pt>
                <c:pt idx="12163">
                  <c:v>0.3759819488550894</c:v>
                </c:pt>
                <c:pt idx="12164">
                  <c:v>0.37589837873976262</c:v>
                </c:pt>
                <c:pt idx="12165">
                  <c:v>0.37589837873976262</c:v>
                </c:pt>
                <c:pt idx="12166">
                  <c:v>0.37589837873976262</c:v>
                </c:pt>
                <c:pt idx="12167">
                  <c:v>0.37589837873976262</c:v>
                </c:pt>
                <c:pt idx="12168">
                  <c:v>0.37589837873976262</c:v>
                </c:pt>
                <c:pt idx="12169">
                  <c:v>0.37589837873976262</c:v>
                </c:pt>
                <c:pt idx="12170">
                  <c:v>0.37589837873976262</c:v>
                </c:pt>
                <c:pt idx="12171">
                  <c:v>0.37581480862443595</c:v>
                </c:pt>
                <c:pt idx="12172">
                  <c:v>0.37573123850910917</c:v>
                </c:pt>
                <c:pt idx="12173">
                  <c:v>0.37564766839378239</c:v>
                </c:pt>
                <c:pt idx="12174">
                  <c:v>0.3755640982784556</c:v>
                </c:pt>
                <c:pt idx="12175">
                  <c:v>0.37548052816312882</c:v>
                </c:pt>
                <c:pt idx="12176">
                  <c:v>0.37548052816312882</c:v>
                </c:pt>
                <c:pt idx="12177">
                  <c:v>0.37548052816312882</c:v>
                </c:pt>
                <c:pt idx="12178">
                  <c:v>0.37539695804780215</c:v>
                </c:pt>
                <c:pt idx="12179">
                  <c:v>0.37539695804780215</c:v>
                </c:pt>
                <c:pt idx="12180">
                  <c:v>0.37531338793247537</c:v>
                </c:pt>
                <c:pt idx="12181">
                  <c:v>0.37522981781714859</c:v>
                </c:pt>
                <c:pt idx="12182">
                  <c:v>0.37522981781714859</c:v>
                </c:pt>
                <c:pt idx="12183">
                  <c:v>0.37522981781714859</c:v>
                </c:pt>
                <c:pt idx="12184">
                  <c:v>0.37514624770182181</c:v>
                </c:pt>
                <c:pt idx="12185">
                  <c:v>0.37514624770182181</c:v>
                </c:pt>
                <c:pt idx="12186">
                  <c:v>0.37506267758649503</c:v>
                </c:pt>
                <c:pt idx="12187">
                  <c:v>0.37497910747116836</c:v>
                </c:pt>
                <c:pt idx="12188">
                  <c:v>0.37497910747116836</c:v>
                </c:pt>
                <c:pt idx="12189">
                  <c:v>0.37489553735584158</c:v>
                </c:pt>
                <c:pt idx="12190">
                  <c:v>0.37489553735584158</c:v>
                </c:pt>
                <c:pt idx="12191">
                  <c:v>0.37489553735584158</c:v>
                </c:pt>
                <c:pt idx="12192">
                  <c:v>0.37489553735584158</c:v>
                </c:pt>
                <c:pt idx="12193">
                  <c:v>0.37489553735584158</c:v>
                </c:pt>
                <c:pt idx="12194">
                  <c:v>0.37489553735584158</c:v>
                </c:pt>
                <c:pt idx="12195">
                  <c:v>0.37489553735584158</c:v>
                </c:pt>
                <c:pt idx="12196">
                  <c:v>0.37489553735584158</c:v>
                </c:pt>
                <c:pt idx="12197">
                  <c:v>0.3748119672405148</c:v>
                </c:pt>
                <c:pt idx="12198">
                  <c:v>0.37472839712518802</c:v>
                </c:pt>
                <c:pt idx="12199">
                  <c:v>0.37464482700986124</c:v>
                </c:pt>
                <c:pt idx="12200">
                  <c:v>0.37456125689453457</c:v>
                </c:pt>
                <c:pt idx="12201">
                  <c:v>0.37456125689453457</c:v>
                </c:pt>
                <c:pt idx="12202">
                  <c:v>0.37447768677920779</c:v>
                </c:pt>
                <c:pt idx="12203">
                  <c:v>0.37447768677920779</c:v>
                </c:pt>
                <c:pt idx="12204">
                  <c:v>0.37447768677920779</c:v>
                </c:pt>
                <c:pt idx="12205">
                  <c:v>0.374394116663881</c:v>
                </c:pt>
                <c:pt idx="12206">
                  <c:v>0.374394116663881</c:v>
                </c:pt>
                <c:pt idx="12207">
                  <c:v>0.37431054654855422</c:v>
                </c:pt>
                <c:pt idx="12208">
                  <c:v>0.37422697643322744</c:v>
                </c:pt>
                <c:pt idx="12209">
                  <c:v>0.37422697643322744</c:v>
                </c:pt>
                <c:pt idx="12210">
                  <c:v>0.37422697643322744</c:v>
                </c:pt>
                <c:pt idx="12211">
                  <c:v>0.37422697643322744</c:v>
                </c:pt>
                <c:pt idx="12212">
                  <c:v>0.37414340631790077</c:v>
                </c:pt>
                <c:pt idx="12213">
                  <c:v>0.37405983620257399</c:v>
                </c:pt>
                <c:pt idx="12214">
                  <c:v>0.37405983620257399</c:v>
                </c:pt>
                <c:pt idx="12215">
                  <c:v>0.37405983620257399</c:v>
                </c:pt>
                <c:pt idx="12216">
                  <c:v>0.37405983620257399</c:v>
                </c:pt>
                <c:pt idx="12217">
                  <c:v>0.37405983620257399</c:v>
                </c:pt>
                <c:pt idx="12218">
                  <c:v>0.37405983620257399</c:v>
                </c:pt>
                <c:pt idx="12219">
                  <c:v>0.37405983620257399</c:v>
                </c:pt>
                <c:pt idx="12220">
                  <c:v>0.37405983620257399</c:v>
                </c:pt>
                <c:pt idx="12221">
                  <c:v>0.37397626608724721</c:v>
                </c:pt>
                <c:pt idx="12222">
                  <c:v>0.37389269597192043</c:v>
                </c:pt>
                <c:pt idx="12223">
                  <c:v>0.37389269597192043</c:v>
                </c:pt>
                <c:pt idx="12224">
                  <c:v>0.37380912585659365</c:v>
                </c:pt>
                <c:pt idx="12225">
                  <c:v>0.37380912585659365</c:v>
                </c:pt>
                <c:pt idx="12226">
                  <c:v>0.37380912585659365</c:v>
                </c:pt>
                <c:pt idx="12227">
                  <c:v>0.37380912585659365</c:v>
                </c:pt>
                <c:pt idx="12228">
                  <c:v>0.37372555574126687</c:v>
                </c:pt>
                <c:pt idx="12229">
                  <c:v>0.3736419856259402</c:v>
                </c:pt>
                <c:pt idx="12230">
                  <c:v>0.37355841551061342</c:v>
                </c:pt>
                <c:pt idx="12231">
                  <c:v>0.37355841551061342</c:v>
                </c:pt>
                <c:pt idx="12232">
                  <c:v>0.37347484539528664</c:v>
                </c:pt>
                <c:pt idx="12233">
                  <c:v>0.37347484539528664</c:v>
                </c:pt>
                <c:pt idx="12234">
                  <c:v>0.37347484539528664</c:v>
                </c:pt>
                <c:pt idx="12235">
                  <c:v>0.37339127527995986</c:v>
                </c:pt>
                <c:pt idx="12236">
                  <c:v>0.37339127527995986</c:v>
                </c:pt>
                <c:pt idx="12237">
                  <c:v>0.37339127527995986</c:v>
                </c:pt>
                <c:pt idx="12238">
                  <c:v>0.37330770516463307</c:v>
                </c:pt>
                <c:pt idx="12239">
                  <c:v>0.37330770516463307</c:v>
                </c:pt>
                <c:pt idx="12240">
                  <c:v>0.37330770516463307</c:v>
                </c:pt>
                <c:pt idx="12241">
                  <c:v>0.3732241350493064</c:v>
                </c:pt>
                <c:pt idx="12242">
                  <c:v>0.3732241350493064</c:v>
                </c:pt>
                <c:pt idx="12243">
                  <c:v>0.3732241350493064</c:v>
                </c:pt>
                <c:pt idx="12244">
                  <c:v>0.37314056493397962</c:v>
                </c:pt>
                <c:pt idx="12245">
                  <c:v>0.37305699481865284</c:v>
                </c:pt>
                <c:pt idx="12246">
                  <c:v>0.37297342470332606</c:v>
                </c:pt>
                <c:pt idx="12247">
                  <c:v>0.37297342470332606</c:v>
                </c:pt>
                <c:pt idx="12248">
                  <c:v>0.37288985458799928</c:v>
                </c:pt>
                <c:pt idx="12249">
                  <c:v>0.37288985458799928</c:v>
                </c:pt>
                <c:pt idx="12250">
                  <c:v>0.37280628447267261</c:v>
                </c:pt>
                <c:pt idx="12251">
                  <c:v>0.37272271435734583</c:v>
                </c:pt>
                <c:pt idx="12252">
                  <c:v>0.37263914424201905</c:v>
                </c:pt>
                <c:pt idx="12253">
                  <c:v>0.37255557412669227</c:v>
                </c:pt>
                <c:pt idx="12254">
                  <c:v>0.37247200401136549</c:v>
                </c:pt>
                <c:pt idx="12255">
                  <c:v>0.37238843389603882</c:v>
                </c:pt>
                <c:pt idx="12256">
                  <c:v>0.37230486378071204</c:v>
                </c:pt>
                <c:pt idx="12257">
                  <c:v>0.37230486378071204</c:v>
                </c:pt>
                <c:pt idx="12258">
                  <c:v>0.37230486378071204</c:v>
                </c:pt>
                <c:pt idx="12259">
                  <c:v>0.37222129366538526</c:v>
                </c:pt>
                <c:pt idx="12260">
                  <c:v>0.37222129366538526</c:v>
                </c:pt>
                <c:pt idx="12261">
                  <c:v>0.37213772355005847</c:v>
                </c:pt>
                <c:pt idx="12262">
                  <c:v>0.37205415343473169</c:v>
                </c:pt>
                <c:pt idx="12263">
                  <c:v>0.37205415343473169</c:v>
                </c:pt>
                <c:pt idx="12264">
                  <c:v>0.37205415343473169</c:v>
                </c:pt>
                <c:pt idx="12265">
                  <c:v>0.37205415343473169</c:v>
                </c:pt>
                <c:pt idx="12266">
                  <c:v>0.37205415343473169</c:v>
                </c:pt>
                <c:pt idx="12267">
                  <c:v>0.37197058331940502</c:v>
                </c:pt>
                <c:pt idx="12268">
                  <c:v>0.37197058331940502</c:v>
                </c:pt>
                <c:pt idx="12269">
                  <c:v>0.37188701320407824</c:v>
                </c:pt>
                <c:pt idx="12270">
                  <c:v>0.37188701320407824</c:v>
                </c:pt>
                <c:pt idx="12271">
                  <c:v>0.37188701320407824</c:v>
                </c:pt>
                <c:pt idx="12272">
                  <c:v>0.37188701320407824</c:v>
                </c:pt>
                <c:pt idx="12273">
                  <c:v>0.37180344308875146</c:v>
                </c:pt>
                <c:pt idx="12274">
                  <c:v>0.37180344308875146</c:v>
                </c:pt>
                <c:pt idx="12275">
                  <c:v>0.37171987297342468</c:v>
                </c:pt>
                <c:pt idx="12276">
                  <c:v>0.37171987297342468</c:v>
                </c:pt>
                <c:pt idx="12277">
                  <c:v>0.3716363028580979</c:v>
                </c:pt>
                <c:pt idx="12278">
                  <c:v>0.3716363028580979</c:v>
                </c:pt>
                <c:pt idx="12279">
                  <c:v>0.37155273274277123</c:v>
                </c:pt>
                <c:pt idx="12280">
                  <c:v>0.37146916262744445</c:v>
                </c:pt>
                <c:pt idx="12281">
                  <c:v>0.37146916262744445</c:v>
                </c:pt>
                <c:pt idx="12282">
                  <c:v>0.37138559251211767</c:v>
                </c:pt>
                <c:pt idx="12283">
                  <c:v>0.37130202239679089</c:v>
                </c:pt>
                <c:pt idx="12284">
                  <c:v>0.37130202239679089</c:v>
                </c:pt>
                <c:pt idx="12285">
                  <c:v>0.37121845228146411</c:v>
                </c:pt>
                <c:pt idx="12286">
                  <c:v>0.37121845228146411</c:v>
                </c:pt>
                <c:pt idx="12287">
                  <c:v>0.37121845228146411</c:v>
                </c:pt>
                <c:pt idx="12288">
                  <c:v>0.37113488216613744</c:v>
                </c:pt>
                <c:pt idx="12289">
                  <c:v>0.37113488216613744</c:v>
                </c:pt>
                <c:pt idx="12290">
                  <c:v>0.37105131205081066</c:v>
                </c:pt>
                <c:pt idx="12291">
                  <c:v>0.37105131205081066</c:v>
                </c:pt>
                <c:pt idx="12292">
                  <c:v>0.37105131205081066</c:v>
                </c:pt>
                <c:pt idx="12293">
                  <c:v>0.37105131205081066</c:v>
                </c:pt>
                <c:pt idx="12294">
                  <c:v>0.37105131205081066</c:v>
                </c:pt>
                <c:pt idx="12295">
                  <c:v>0.37105131205081066</c:v>
                </c:pt>
                <c:pt idx="12296">
                  <c:v>0.37105131205081066</c:v>
                </c:pt>
                <c:pt idx="12297">
                  <c:v>0.37105131205081066</c:v>
                </c:pt>
                <c:pt idx="12298">
                  <c:v>0.37096774193548387</c:v>
                </c:pt>
                <c:pt idx="12299">
                  <c:v>0.37096774193548387</c:v>
                </c:pt>
                <c:pt idx="12300">
                  <c:v>0.37088417182015709</c:v>
                </c:pt>
                <c:pt idx="12301">
                  <c:v>0.37080060170483031</c:v>
                </c:pt>
                <c:pt idx="12302">
                  <c:v>0.37080060170483031</c:v>
                </c:pt>
                <c:pt idx="12303">
                  <c:v>0.37080060170483031</c:v>
                </c:pt>
                <c:pt idx="12304">
                  <c:v>0.37080060170483031</c:v>
                </c:pt>
                <c:pt idx="12305">
                  <c:v>0.37071703158950364</c:v>
                </c:pt>
                <c:pt idx="12306">
                  <c:v>0.37071703158950364</c:v>
                </c:pt>
                <c:pt idx="12307">
                  <c:v>0.37071703158950364</c:v>
                </c:pt>
                <c:pt idx="12308">
                  <c:v>0.37063346147417686</c:v>
                </c:pt>
                <c:pt idx="12309">
                  <c:v>0.37063346147417686</c:v>
                </c:pt>
                <c:pt idx="12310">
                  <c:v>0.37063346147417686</c:v>
                </c:pt>
                <c:pt idx="12311">
                  <c:v>0.37063346147417686</c:v>
                </c:pt>
                <c:pt idx="12312">
                  <c:v>0.37054989135885008</c:v>
                </c:pt>
                <c:pt idx="12313">
                  <c:v>0.3704663212435233</c:v>
                </c:pt>
                <c:pt idx="12314">
                  <c:v>0.37038275112819652</c:v>
                </c:pt>
                <c:pt idx="12315">
                  <c:v>0.37038275112819652</c:v>
                </c:pt>
                <c:pt idx="12316">
                  <c:v>0.37038275112819652</c:v>
                </c:pt>
                <c:pt idx="12317">
                  <c:v>0.37038275112819652</c:v>
                </c:pt>
                <c:pt idx="12318">
                  <c:v>0.37038275112819652</c:v>
                </c:pt>
                <c:pt idx="12319">
                  <c:v>0.37029918101286985</c:v>
                </c:pt>
                <c:pt idx="12320">
                  <c:v>0.37021561089754307</c:v>
                </c:pt>
                <c:pt idx="12321">
                  <c:v>0.37021561089754307</c:v>
                </c:pt>
                <c:pt idx="12322">
                  <c:v>0.37021561089754307</c:v>
                </c:pt>
                <c:pt idx="12323">
                  <c:v>0.37013204078221629</c:v>
                </c:pt>
                <c:pt idx="12324">
                  <c:v>0.37013204078221629</c:v>
                </c:pt>
                <c:pt idx="12325">
                  <c:v>0.37004847066688951</c:v>
                </c:pt>
                <c:pt idx="12326">
                  <c:v>0.37004847066688951</c:v>
                </c:pt>
                <c:pt idx="12327">
                  <c:v>0.36996490055156273</c:v>
                </c:pt>
                <c:pt idx="12328">
                  <c:v>0.36996490055156273</c:v>
                </c:pt>
                <c:pt idx="12329">
                  <c:v>0.36988133043623606</c:v>
                </c:pt>
                <c:pt idx="12330">
                  <c:v>0.36988133043623606</c:v>
                </c:pt>
                <c:pt idx="12331">
                  <c:v>0.36988133043623606</c:v>
                </c:pt>
                <c:pt idx="12332">
                  <c:v>0.36988133043623606</c:v>
                </c:pt>
                <c:pt idx="12333">
                  <c:v>0.36979776032090927</c:v>
                </c:pt>
                <c:pt idx="12334">
                  <c:v>0.36971419020558249</c:v>
                </c:pt>
                <c:pt idx="12335">
                  <c:v>0.36971419020558249</c:v>
                </c:pt>
                <c:pt idx="12336">
                  <c:v>0.36971419020558249</c:v>
                </c:pt>
                <c:pt idx="12337">
                  <c:v>0.36963062009025571</c:v>
                </c:pt>
                <c:pt idx="12338">
                  <c:v>0.36954704997492893</c:v>
                </c:pt>
                <c:pt idx="12339">
                  <c:v>0.36954704997492893</c:v>
                </c:pt>
                <c:pt idx="12340">
                  <c:v>0.36954704997492893</c:v>
                </c:pt>
                <c:pt idx="12341">
                  <c:v>0.36946347985960215</c:v>
                </c:pt>
                <c:pt idx="12342">
                  <c:v>0.36937990974427548</c:v>
                </c:pt>
                <c:pt idx="12343">
                  <c:v>0.36937990974427548</c:v>
                </c:pt>
                <c:pt idx="12344">
                  <c:v>0.3692963396289487</c:v>
                </c:pt>
                <c:pt idx="12345">
                  <c:v>0.3692963396289487</c:v>
                </c:pt>
                <c:pt idx="12346">
                  <c:v>0.36921276951362192</c:v>
                </c:pt>
                <c:pt idx="12347">
                  <c:v>0.36921276951362192</c:v>
                </c:pt>
                <c:pt idx="12348">
                  <c:v>0.36912919939829514</c:v>
                </c:pt>
                <c:pt idx="12349">
                  <c:v>0.36912919939829514</c:v>
                </c:pt>
                <c:pt idx="12350">
                  <c:v>0.36912919939829514</c:v>
                </c:pt>
                <c:pt idx="12351">
                  <c:v>0.36904562928296836</c:v>
                </c:pt>
                <c:pt idx="12352">
                  <c:v>0.36896205916764169</c:v>
                </c:pt>
                <c:pt idx="12353">
                  <c:v>0.36896205916764169</c:v>
                </c:pt>
                <c:pt idx="12354">
                  <c:v>0.36887848905231491</c:v>
                </c:pt>
                <c:pt idx="12355">
                  <c:v>0.36887848905231491</c:v>
                </c:pt>
                <c:pt idx="12356">
                  <c:v>0.36887848905231491</c:v>
                </c:pt>
                <c:pt idx="12357">
                  <c:v>0.36879491893698813</c:v>
                </c:pt>
                <c:pt idx="12358">
                  <c:v>0.36871134882166134</c:v>
                </c:pt>
                <c:pt idx="12359">
                  <c:v>0.36871134882166134</c:v>
                </c:pt>
                <c:pt idx="12360">
                  <c:v>0.36862777870633456</c:v>
                </c:pt>
                <c:pt idx="12361">
                  <c:v>0.36854420859100789</c:v>
                </c:pt>
                <c:pt idx="12362">
                  <c:v>0.36846063847568111</c:v>
                </c:pt>
                <c:pt idx="12363">
                  <c:v>0.36837706836035433</c:v>
                </c:pt>
                <c:pt idx="12364">
                  <c:v>0.36837706836035433</c:v>
                </c:pt>
                <c:pt idx="12365">
                  <c:v>0.36829349824502755</c:v>
                </c:pt>
                <c:pt idx="12366">
                  <c:v>0.36829349824502755</c:v>
                </c:pt>
                <c:pt idx="12367">
                  <c:v>0.36829349824502755</c:v>
                </c:pt>
                <c:pt idx="12368">
                  <c:v>0.36829349824502755</c:v>
                </c:pt>
                <c:pt idx="12369">
                  <c:v>0.36820992812970077</c:v>
                </c:pt>
                <c:pt idx="12370">
                  <c:v>0.3681263580143741</c:v>
                </c:pt>
                <c:pt idx="12371">
                  <c:v>0.3681263580143741</c:v>
                </c:pt>
                <c:pt idx="12372">
                  <c:v>0.3681263580143741</c:v>
                </c:pt>
                <c:pt idx="12373">
                  <c:v>0.36804278789904732</c:v>
                </c:pt>
                <c:pt idx="12374">
                  <c:v>0.36804278789904732</c:v>
                </c:pt>
                <c:pt idx="12375">
                  <c:v>0.36795921778372054</c:v>
                </c:pt>
                <c:pt idx="12376">
                  <c:v>0.36787564766839376</c:v>
                </c:pt>
                <c:pt idx="12377">
                  <c:v>0.36787564766839376</c:v>
                </c:pt>
                <c:pt idx="12378">
                  <c:v>0.36779207755306698</c:v>
                </c:pt>
                <c:pt idx="12379">
                  <c:v>0.36779207755306698</c:v>
                </c:pt>
                <c:pt idx="12380">
                  <c:v>0.36770850743774031</c:v>
                </c:pt>
                <c:pt idx="12381">
                  <c:v>0.36770850743774031</c:v>
                </c:pt>
                <c:pt idx="12382">
                  <c:v>0.36762493732241353</c:v>
                </c:pt>
                <c:pt idx="12383">
                  <c:v>0.36762493732241353</c:v>
                </c:pt>
                <c:pt idx="12384">
                  <c:v>0.36762493732241353</c:v>
                </c:pt>
                <c:pt idx="12385">
                  <c:v>0.36754136720708674</c:v>
                </c:pt>
                <c:pt idx="12386">
                  <c:v>0.36745779709175996</c:v>
                </c:pt>
                <c:pt idx="12387">
                  <c:v>0.36737422697643318</c:v>
                </c:pt>
                <c:pt idx="12388">
                  <c:v>0.36729065686110651</c:v>
                </c:pt>
                <c:pt idx="12389">
                  <c:v>0.36729065686110651</c:v>
                </c:pt>
                <c:pt idx="12390">
                  <c:v>0.36729065686110651</c:v>
                </c:pt>
                <c:pt idx="12391">
                  <c:v>0.36729065686110651</c:v>
                </c:pt>
                <c:pt idx="12392">
                  <c:v>0.36720708674577973</c:v>
                </c:pt>
                <c:pt idx="12393">
                  <c:v>0.36720708674577973</c:v>
                </c:pt>
                <c:pt idx="12394">
                  <c:v>0.36720708674577973</c:v>
                </c:pt>
                <c:pt idx="12395">
                  <c:v>0.36720708674577973</c:v>
                </c:pt>
                <c:pt idx="12396">
                  <c:v>0.36720708674577973</c:v>
                </c:pt>
                <c:pt idx="12397">
                  <c:v>0.36712351663045295</c:v>
                </c:pt>
                <c:pt idx="12398">
                  <c:v>0.36712351663045295</c:v>
                </c:pt>
                <c:pt idx="12399">
                  <c:v>0.36712351663045295</c:v>
                </c:pt>
                <c:pt idx="12400">
                  <c:v>0.36712351663045295</c:v>
                </c:pt>
                <c:pt idx="12401">
                  <c:v>0.36703994651512617</c:v>
                </c:pt>
                <c:pt idx="12402">
                  <c:v>0.36703994651512617</c:v>
                </c:pt>
                <c:pt idx="12403">
                  <c:v>0.36695637639979939</c:v>
                </c:pt>
                <c:pt idx="12404">
                  <c:v>0.36687280628447272</c:v>
                </c:pt>
                <c:pt idx="12405">
                  <c:v>0.36687280628447272</c:v>
                </c:pt>
                <c:pt idx="12406">
                  <c:v>0.36687280628447272</c:v>
                </c:pt>
                <c:pt idx="12407">
                  <c:v>0.36678923616914594</c:v>
                </c:pt>
                <c:pt idx="12408">
                  <c:v>0.36678923616914594</c:v>
                </c:pt>
                <c:pt idx="12409">
                  <c:v>0.36670566605381916</c:v>
                </c:pt>
                <c:pt idx="12410">
                  <c:v>0.36662209593849238</c:v>
                </c:pt>
                <c:pt idx="12411">
                  <c:v>0.36662209593849238</c:v>
                </c:pt>
                <c:pt idx="12412">
                  <c:v>0.36662209593849238</c:v>
                </c:pt>
                <c:pt idx="12413">
                  <c:v>0.36662209593849238</c:v>
                </c:pt>
                <c:pt idx="12414">
                  <c:v>0.36662209593849238</c:v>
                </c:pt>
                <c:pt idx="12415">
                  <c:v>0.36662209593849238</c:v>
                </c:pt>
                <c:pt idx="12416">
                  <c:v>0.3665385258231656</c:v>
                </c:pt>
                <c:pt idx="12417">
                  <c:v>0.3665385258231656</c:v>
                </c:pt>
                <c:pt idx="12418">
                  <c:v>0.3665385258231656</c:v>
                </c:pt>
                <c:pt idx="12419">
                  <c:v>0.36645495570783893</c:v>
                </c:pt>
                <c:pt idx="12420">
                  <c:v>0.36637138559251214</c:v>
                </c:pt>
                <c:pt idx="12421">
                  <c:v>0.36637138559251214</c:v>
                </c:pt>
                <c:pt idx="12422">
                  <c:v>0.36628781547718536</c:v>
                </c:pt>
                <c:pt idx="12423">
                  <c:v>0.36620424536185858</c:v>
                </c:pt>
                <c:pt idx="12424">
                  <c:v>0.3661206752465318</c:v>
                </c:pt>
                <c:pt idx="12425">
                  <c:v>0.3661206752465318</c:v>
                </c:pt>
                <c:pt idx="12426">
                  <c:v>0.3661206752465318</c:v>
                </c:pt>
                <c:pt idx="12427">
                  <c:v>0.36603710513120513</c:v>
                </c:pt>
                <c:pt idx="12428">
                  <c:v>0.36603710513120513</c:v>
                </c:pt>
                <c:pt idx="12429">
                  <c:v>0.36603710513120513</c:v>
                </c:pt>
                <c:pt idx="12430">
                  <c:v>0.36603710513120513</c:v>
                </c:pt>
                <c:pt idx="12431">
                  <c:v>0.36603710513120513</c:v>
                </c:pt>
                <c:pt idx="12432">
                  <c:v>0.36595353501587835</c:v>
                </c:pt>
                <c:pt idx="12433">
                  <c:v>0.36586996490055157</c:v>
                </c:pt>
                <c:pt idx="12434">
                  <c:v>0.36586996490055157</c:v>
                </c:pt>
                <c:pt idx="12435">
                  <c:v>0.36578639478522479</c:v>
                </c:pt>
                <c:pt idx="12436">
                  <c:v>0.36578639478522479</c:v>
                </c:pt>
                <c:pt idx="12437">
                  <c:v>0.36570282466989801</c:v>
                </c:pt>
                <c:pt idx="12438">
                  <c:v>0.36570282466989801</c:v>
                </c:pt>
                <c:pt idx="12439">
                  <c:v>0.36570282466989801</c:v>
                </c:pt>
                <c:pt idx="12440">
                  <c:v>0.36570282466989801</c:v>
                </c:pt>
                <c:pt idx="12441">
                  <c:v>0.36561925455457134</c:v>
                </c:pt>
                <c:pt idx="12442">
                  <c:v>0.36553568443924456</c:v>
                </c:pt>
                <c:pt idx="12443">
                  <c:v>0.36545211432391778</c:v>
                </c:pt>
                <c:pt idx="12444">
                  <c:v>0.36545211432391778</c:v>
                </c:pt>
                <c:pt idx="12445">
                  <c:v>0.365368544208591</c:v>
                </c:pt>
                <c:pt idx="12446">
                  <c:v>0.36528497409326421</c:v>
                </c:pt>
                <c:pt idx="12447">
                  <c:v>0.36520140397793754</c:v>
                </c:pt>
                <c:pt idx="12448">
                  <c:v>0.36511783386261076</c:v>
                </c:pt>
                <c:pt idx="12449">
                  <c:v>0.36503426374728398</c:v>
                </c:pt>
                <c:pt idx="12450">
                  <c:v>0.36503426374728398</c:v>
                </c:pt>
                <c:pt idx="12451">
                  <c:v>0.36503426374728398</c:v>
                </c:pt>
                <c:pt idx="12452">
                  <c:v>0.36503426374728398</c:v>
                </c:pt>
                <c:pt idx="12453">
                  <c:v>0.36503426374728398</c:v>
                </c:pt>
                <c:pt idx="12454">
                  <c:v>0.36503426374728398</c:v>
                </c:pt>
                <c:pt idx="12455">
                  <c:v>0.3649506936319572</c:v>
                </c:pt>
                <c:pt idx="12456">
                  <c:v>0.3649506936319572</c:v>
                </c:pt>
                <c:pt idx="12457">
                  <c:v>0.36486712351663042</c:v>
                </c:pt>
                <c:pt idx="12458">
                  <c:v>0.36486712351663042</c:v>
                </c:pt>
                <c:pt idx="12459">
                  <c:v>0.36478355340130364</c:v>
                </c:pt>
                <c:pt idx="12460">
                  <c:v>0.36469998328597697</c:v>
                </c:pt>
                <c:pt idx="12461">
                  <c:v>0.36469998328597697</c:v>
                </c:pt>
                <c:pt idx="12462">
                  <c:v>0.36461641317065019</c:v>
                </c:pt>
                <c:pt idx="12463">
                  <c:v>0.36453284305532341</c:v>
                </c:pt>
                <c:pt idx="12464">
                  <c:v>0.36444927293999663</c:v>
                </c:pt>
                <c:pt idx="12465">
                  <c:v>0.36444927293999663</c:v>
                </c:pt>
                <c:pt idx="12466">
                  <c:v>0.36444927293999663</c:v>
                </c:pt>
                <c:pt idx="12467">
                  <c:v>0.36436570282466985</c:v>
                </c:pt>
                <c:pt idx="12468">
                  <c:v>0.36428213270934318</c:v>
                </c:pt>
                <c:pt idx="12469">
                  <c:v>0.3641985625940164</c:v>
                </c:pt>
                <c:pt idx="12470">
                  <c:v>0.36411499247868961</c:v>
                </c:pt>
                <c:pt idx="12471">
                  <c:v>0.36403142236336283</c:v>
                </c:pt>
                <c:pt idx="12472">
                  <c:v>0.36394785224803605</c:v>
                </c:pt>
                <c:pt idx="12473">
                  <c:v>0.36394785224803605</c:v>
                </c:pt>
                <c:pt idx="12474">
                  <c:v>0.36386428213270938</c:v>
                </c:pt>
                <c:pt idx="12475">
                  <c:v>0.3637807120173826</c:v>
                </c:pt>
                <c:pt idx="12476">
                  <c:v>0.3637807120173826</c:v>
                </c:pt>
                <c:pt idx="12477">
                  <c:v>0.36369714190205582</c:v>
                </c:pt>
                <c:pt idx="12478">
                  <c:v>0.36361357178672904</c:v>
                </c:pt>
                <c:pt idx="12479">
                  <c:v>0.36361357178672904</c:v>
                </c:pt>
                <c:pt idx="12480">
                  <c:v>0.36353000167140226</c:v>
                </c:pt>
                <c:pt idx="12481">
                  <c:v>0.36353000167140226</c:v>
                </c:pt>
                <c:pt idx="12482">
                  <c:v>0.36344643155607559</c:v>
                </c:pt>
                <c:pt idx="12483">
                  <c:v>0.36336286144074881</c:v>
                </c:pt>
                <c:pt idx="12484">
                  <c:v>0.36336286144074881</c:v>
                </c:pt>
                <c:pt idx="12485">
                  <c:v>0.36336286144074881</c:v>
                </c:pt>
                <c:pt idx="12486">
                  <c:v>0.36327929132542203</c:v>
                </c:pt>
                <c:pt idx="12487">
                  <c:v>0.36319572121009525</c:v>
                </c:pt>
                <c:pt idx="12488">
                  <c:v>0.36319572121009525</c:v>
                </c:pt>
                <c:pt idx="12489">
                  <c:v>0.36319572121009525</c:v>
                </c:pt>
                <c:pt idx="12490">
                  <c:v>0.36311215109476846</c:v>
                </c:pt>
                <c:pt idx="12491">
                  <c:v>0.3630285809794418</c:v>
                </c:pt>
                <c:pt idx="12492">
                  <c:v>0.3630285809794418</c:v>
                </c:pt>
                <c:pt idx="12493">
                  <c:v>0.3630285809794418</c:v>
                </c:pt>
                <c:pt idx="12494">
                  <c:v>0.36294501086411501</c:v>
                </c:pt>
                <c:pt idx="12495">
                  <c:v>0.36286144074878823</c:v>
                </c:pt>
                <c:pt idx="12496">
                  <c:v>0.36286144074878823</c:v>
                </c:pt>
                <c:pt idx="12497">
                  <c:v>0.36286144074878823</c:v>
                </c:pt>
                <c:pt idx="12498">
                  <c:v>0.36286144074878823</c:v>
                </c:pt>
                <c:pt idx="12499">
                  <c:v>0.36286144074878823</c:v>
                </c:pt>
                <c:pt idx="12500">
                  <c:v>0.36286144074878823</c:v>
                </c:pt>
                <c:pt idx="12501">
                  <c:v>0.36286144074878823</c:v>
                </c:pt>
                <c:pt idx="12502">
                  <c:v>0.36286144074878823</c:v>
                </c:pt>
                <c:pt idx="12503">
                  <c:v>0.36277787063346145</c:v>
                </c:pt>
                <c:pt idx="12504">
                  <c:v>0.36277787063346145</c:v>
                </c:pt>
                <c:pt idx="12505">
                  <c:v>0.36277787063346145</c:v>
                </c:pt>
                <c:pt idx="12506">
                  <c:v>0.36277787063346145</c:v>
                </c:pt>
                <c:pt idx="12507">
                  <c:v>0.36277787063346145</c:v>
                </c:pt>
                <c:pt idx="12508">
                  <c:v>0.36277787063346145</c:v>
                </c:pt>
                <c:pt idx="12509">
                  <c:v>0.36277787063346145</c:v>
                </c:pt>
                <c:pt idx="12510">
                  <c:v>0.36277787063346145</c:v>
                </c:pt>
                <c:pt idx="12511">
                  <c:v>0.36269430051813467</c:v>
                </c:pt>
                <c:pt idx="12512">
                  <c:v>0.36269430051813467</c:v>
                </c:pt>
                <c:pt idx="12513">
                  <c:v>0.362610730402808</c:v>
                </c:pt>
                <c:pt idx="12514">
                  <c:v>0.362610730402808</c:v>
                </c:pt>
                <c:pt idx="12515">
                  <c:v>0.36252716028748122</c:v>
                </c:pt>
                <c:pt idx="12516">
                  <c:v>0.36244359017215444</c:v>
                </c:pt>
                <c:pt idx="12517">
                  <c:v>0.36244359017215444</c:v>
                </c:pt>
                <c:pt idx="12518">
                  <c:v>0.36236002005682766</c:v>
                </c:pt>
                <c:pt idx="12519">
                  <c:v>0.36236002005682766</c:v>
                </c:pt>
                <c:pt idx="12520">
                  <c:v>0.36227644994150088</c:v>
                </c:pt>
                <c:pt idx="12521">
                  <c:v>0.36227644994150088</c:v>
                </c:pt>
                <c:pt idx="12522">
                  <c:v>0.36227644994150088</c:v>
                </c:pt>
                <c:pt idx="12523">
                  <c:v>0.36219287982617421</c:v>
                </c:pt>
                <c:pt idx="12524">
                  <c:v>0.36219287982617421</c:v>
                </c:pt>
                <c:pt idx="12525">
                  <c:v>0.36219287982617421</c:v>
                </c:pt>
                <c:pt idx="12526">
                  <c:v>0.36210930971084743</c:v>
                </c:pt>
                <c:pt idx="12527">
                  <c:v>0.36202573959552065</c:v>
                </c:pt>
                <c:pt idx="12528">
                  <c:v>0.36194216948019386</c:v>
                </c:pt>
                <c:pt idx="12529">
                  <c:v>0.36185859936486708</c:v>
                </c:pt>
                <c:pt idx="12530">
                  <c:v>0.36177502924954041</c:v>
                </c:pt>
                <c:pt idx="12531">
                  <c:v>0.36177502924954041</c:v>
                </c:pt>
                <c:pt idx="12532">
                  <c:v>0.36177502924954041</c:v>
                </c:pt>
                <c:pt idx="12533">
                  <c:v>0.36169145913421363</c:v>
                </c:pt>
                <c:pt idx="12534">
                  <c:v>0.36169145913421363</c:v>
                </c:pt>
                <c:pt idx="12535">
                  <c:v>0.36169145913421363</c:v>
                </c:pt>
                <c:pt idx="12536">
                  <c:v>0.36169145913421363</c:v>
                </c:pt>
                <c:pt idx="12537">
                  <c:v>0.36169145913421363</c:v>
                </c:pt>
                <c:pt idx="12538">
                  <c:v>0.36160788901888685</c:v>
                </c:pt>
                <c:pt idx="12539">
                  <c:v>0.36160788901888685</c:v>
                </c:pt>
                <c:pt idx="12540">
                  <c:v>0.36152431890356007</c:v>
                </c:pt>
                <c:pt idx="12541">
                  <c:v>0.36144074878823329</c:v>
                </c:pt>
                <c:pt idx="12542">
                  <c:v>0.36144074878823329</c:v>
                </c:pt>
                <c:pt idx="12543">
                  <c:v>0.36144074878823329</c:v>
                </c:pt>
                <c:pt idx="12544">
                  <c:v>0.36135717867290662</c:v>
                </c:pt>
                <c:pt idx="12545">
                  <c:v>0.36135717867290662</c:v>
                </c:pt>
                <c:pt idx="12546">
                  <c:v>0.36135717867290662</c:v>
                </c:pt>
                <c:pt idx="12547">
                  <c:v>0.36135717867290662</c:v>
                </c:pt>
                <c:pt idx="12548">
                  <c:v>0.36127360855757984</c:v>
                </c:pt>
                <c:pt idx="12549">
                  <c:v>0.36127360855757984</c:v>
                </c:pt>
                <c:pt idx="12550">
                  <c:v>0.36127360855757984</c:v>
                </c:pt>
                <c:pt idx="12551">
                  <c:v>0.36119003844225306</c:v>
                </c:pt>
                <c:pt idx="12552">
                  <c:v>0.36119003844225306</c:v>
                </c:pt>
                <c:pt idx="12553">
                  <c:v>0.36110646832692628</c:v>
                </c:pt>
                <c:pt idx="12554">
                  <c:v>0.36110646832692628</c:v>
                </c:pt>
                <c:pt idx="12555">
                  <c:v>0.3610228982115995</c:v>
                </c:pt>
                <c:pt idx="12556">
                  <c:v>0.36093932809627283</c:v>
                </c:pt>
                <c:pt idx="12557">
                  <c:v>0.36093932809627283</c:v>
                </c:pt>
                <c:pt idx="12558">
                  <c:v>0.36093932809627283</c:v>
                </c:pt>
                <c:pt idx="12559">
                  <c:v>0.36093932809627283</c:v>
                </c:pt>
                <c:pt idx="12560">
                  <c:v>0.36093932809627283</c:v>
                </c:pt>
                <c:pt idx="12561">
                  <c:v>0.36093932809627283</c:v>
                </c:pt>
                <c:pt idx="12562">
                  <c:v>0.36093932809627283</c:v>
                </c:pt>
                <c:pt idx="12563">
                  <c:v>0.36085575798094605</c:v>
                </c:pt>
                <c:pt idx="12564">
                  <c:v>0.36077218786561926</c:v>
                </c:pt>
                <c:pt idx="12565">
                  <c:v>0.36068861775029248</c:v>
                </c:pt>
                <c:pt idx="12566">
                  <c:v>0.36068861775029248</c:v>
                </c:pt>
                <c:pt idx="12567">
                  <c:v>0.3606050476349657</c:v>
                </c:pt>
                <c:pt idx="12568">
                  <c:v>0.3606050476349657</c:v>
                </c:pt>
                <c:pt idx="12569">
                  <c:v>0.3606050476349657</c:v>
                </c:pt>
                <c:pt idx="12570">
                  <c:v>0.36052147751963892</c:v>
                </c:pt>
                <c:pt idx="12571">
                  <c:v>0.36052147751963892</c:v>
                </c:pt>
                <c:pt idx="12572">
                  <c:v>0.36052147751963892</c:v>
                </c:pt>
                <c:pt idx="12573">
                  <c:v>0.36052147751963892</c:v>
                </c:pt>
                <c:pt idx="12574">
                  <c:v>0.36043790740431225</c:v>
                </c:pt>
                <c:pt idx="12575">
                  <c:v>0.36043790740431225</c:v>
                </c:pt>
                <c:pt idx="12576">
                  <c:v>0.36035433728898547</c:v>
                </c:pt>
                <c:pt idx="12577">
                  <c:v>0.36035433728898547</c:v>
                </c:pt>
                <c:pt idx="12578">
                  <c:v>0.36035433728898547</c:v>
                </c:pt>
                <c:pt idx="12579">
                  <c:v>0.36035433728898547</c:v>
                </c:pt>
                <c:pt idx="12580">
                  <c:v>0.36027076717365869</c:v>
                </c:pt>
                <c:pt idx="12581">
                  <c:v>0.36027076717365869</c:v>
                </c:pt>
                <c:pt idx="12582">
                  <c:v>0.36027076717365869</c:v>
                </c:pt>
                <c:pt idx="12583">
                  <c:v>0.36027076717365869</c:v>
                </c:pt>
                <c:pt idx="12584">
                  <c:v>0.36027076717365869</c:v>
                </c:pt>
                <c:pt idx="12585">
                  <c:v>0.36027076717365869</c:v>
                </c:pt>
                <c:pt idx="12586">
                  <c:v>0.36027076717365869</c:v>
                </c:pt>
                <c:pt idx="12587">
                  <c:v>0.36018719705833191</c:v>
                </c:pt>
                <c:pt idx="12588">
                  <c:v>0.36010362694300513</c:v>
                </c:pt>
                <c:pt idx="12589">
                  <c:v>0.36010362694300513</c:v>
                </c:pt>
                <c:pt idx="12590">
                  <c:v>0.36010362694300513</c:v>
                </c:pt>
                <c:pt idx="12591">
                  <c:v>0.36010362694300513</c:v>
                </c:pt>
                <c:pt idx="12592">
                  <c:v>0.36010362694300513</c:v>
                </c:pt>
                <c:pt idx="12593">
                  <c:v>0.36002005682767846</c:v>
                </c:pt>
                <c:pt idx="12594">
                  <c:v>0.35993648671235168</c:v>
                </c:pt>
                <c:pt idx="12595">
                  <c:v>0.3598529165970249</c:v>
                </c:pt>
                <c:pt idx="12596">
                  <c:v>0.35976934648169812</c:v>
                </c:pt>
                <c:pt idx="12597">
                  <c:v>0.35968577636637133</c:v>
                </c:pt>
                <c:pt idx="12598">
                  <c:v>0.35968577636637133</c:v>
                </c:pt>
                <c:pt idx="12599">
                  <c:v>0.35960220625104466</c:v>
                </c:pt>
                <c:pt idx="12600">
                  <c:v>0.35960220625104466</c:v>
                </c:pt>
                <c:pt idx="12601">
                  <c:v>0.35960220625104466</c:v>
                </c:pt>
                <c:pt idx="12602">
                  <c:v>0.35960220625104466</c:v>
                </c:pt>
                <c:pt idx="12603">
                  <c:v>0.35951863613571788</c:v>
                </c:pt>
                <c:pt idx="12604">
                  <c:v>0.3594350660203911</c:v>
                </c:pt>
                <c:pt idx="12605">
                  <c:v>0.35935149590506432</c:v>
                </c:pt>
                <c:pt idx="12606">
                  <c:v>0.35926792578973754</c:v>
                </c:pt>
                <c:pt idx="12607">
                  <c:v>0.35918435567441087</c:v>
                </c:pt>
                <c:pt idx="12608">
                  <c:v>0.35910078555908409</c:v>
                </c:pt>
                <c:pt idx="12609">
                  <c:v>0.35910078555908409</c:v>
                </c:pt>
                <c:pt idx="12610">
                  <c:v>0.35910078555908409</c:v>
                </c:pt>
                <c:pt idx="12611">
                  <c:v>0.35910078555908409</c:v>
                </c:pt>
                <c:pt idx="12612">
                  <c:v>0.35910078555908409</c:v>
                </c:pt>
                <c:pt idx="12613">
                  <c:v>0.35901721544375731</c:v>
                </c:pt>
                <c:pt idx="12614">
                  <c:v>0.35901721544375731</c:v>
                </c:pt>
                <c:pt idx="12615">
                  <c:v>0.35893364532843053</c:v>
                </c:pt>
                <c:pt idx="12616">
                  <c:v>0.35885007521310375</c:v>
                </c:pt>
                <c:pt idx="12617">
                  <c:v>0.35885007521310375</c:v>
                </c:pt>
                <c:pt idx="12618">
                  <c:v>0.35876650509777708</c:v>
                </c:pt>
                <c:pt idx="12619">
                  <c:v>0.35876650509777708</c:v>
                </c:pt>
                <c:pt idx="12620">
                  <c:v>0.35876650509777708</c:v>
                </c:pt>
                <c:pt idx="12621">
                  <c:v>0.35876650509777708</c:v>
                </c:pt>
                <c:pt idx="12622">
                  <c:v>0.35876650509777708</c:v>
                </c:pt>
                <c:pt idx="12623">
                  <c:v>0.3586829349824503</c:v>
                </c:pt>
                <c:pt idx="12624">
                  <c:v>0.3586829349824503</c:v>
                </c:pt>
                <c:pt idx="12625">
                  <c:v>0.35859936486712352</c:v>
                </c:pt>
                <c:pt idx="12626">
                  <c:v>0.35859936486712352</c:v>
                </c:pt>
                <c:pt idx="12627">
                  <c:v>0.35859936486712352</c:v>
                </c:pt>
                <c:pt idx="12628">
                  <c:v>0.35851579475179673</c:v>
                </c:pt>
                <c:pt idx="12629">
                  <c:v>0.35851579475179673</c:v>
                </c:pt>
                <c:pt idx="12630">
                  <c:v>0.35851579475179673</c:v>
                </c:pt>
                <c:pt idx="12631">
                  <c:v>0.35843222463646995</c:v>
                </c:pt>
                <c:pt idx="12632">
                  <c:v>0.35843222463646995</c:v>
                </c:pt>
                <c:pt idx="12633">
                  <c:v>0.35834865452114328</c:v>
                </c:pt>
                <c:pt idx="12634">
                  <c:v>0.35834865452114328</c:v>
                </c:pt>
                <c:pt idx="12635">
                  <c:v>0.35834865452114328</c:v>
                </c:pt>
                <c:pt idx="12636">
                  <c:v>0.3582650844058165</c:v>
                </c:pt>
                <c:pt idx="12637">
                  <c:v>0.3582650844058165</c:v>
                </c:pt>
                <c:pt idx="12638">
                  <c:v>0.3582650844058165</c:v>
                </c:pt>
                <c:pt idx="12639">
                  <c:v>0.35818151429048972</c:v>
                </c:pt>
                <c:pt idx="12640">
                  <c:v>0.35818151429048972</c:v>
                </c:pt>
                <c:pt idx="12641">
                  <c:v>0.35809794417516294</c:v>
                </c:pt>
                <c:pt idx="12642">
                  <c:v>0.35809794417516294</c:v>
                </c:pt>
                <c:pt idx="12643">
                  <c:v>0.35809794417516294</c:v>
                </c:pt>
                <c:pt idx="12644">
                  <c:v>0.35801437405983616</c:v>
                </c:pt>
                <c:pt idx="12645">
                  <c:v>0.35793080394450949</c:v>
                </c:pt>
                <c:pt idx="12646">
                  <c:v>0.35784723382918271</c:v>
                </c:pt>
                <c:pt idx="12647">
                  <c:v>0.35784723382918271</c:v>
                </c:pt>
                <c:pt idx="12648">
                  <c:v>0.35784723382918271</c:v>
                </c:pt>
                <c:pt idx="12649">
                  <c:v>0.35776366371385593</c:v>
                </c:pt>
                <c:pt idx="12650">
                  <c:v>0.35768009359852915</c:v>
                </c:pt>
                <c:pt idx="12651">
                  <c:v>0.35759652348320237</c:v>
                </c:pt>
                <c:pt idx="12652">
                  <c:v>0.35759652348320237</c:v>
                </c:pt>
                <c:pt idx="12653">
                  <c:v>0.3575129533678757</c:v>
                </c:pt>
                <c:pt idx="12654">
                  <c:v>0.3575129533678757</c:v>
                </c:pt>
                <c:pt idx="12655">
                  <c:v>0.35742938325254892</c:v>
                </c:pt>
                <c:pt idx="12656">
                  <c:v>0.35742938325254892</c:v>
                </c:pt>
                <c:pt idx="12657">
                  <c:v>0.35734581313722213</c:v>
                </c:pt>
                <c:pt idx="12658">
                  <c:v>0.35726224302189535</c:v>
                </c:pt>
                <c:pt idx="12659">
                  <c:v>0.35726224302189535</c:v>
                </c:pt>
                <c:pt idx="12660">
                  <c:v>0.35717867290656857</c:v>
                </c:pt>
                <c:pt idx="12661">
                  <c:v>0.3570951027912419</c:v>
                </c:pt>
                <c:pt idx="12662">
                  <c:v>0.3570951027912419</c:v>
                </c:pt>
                <c:pt idx="12663">
                  <c:v>0.3570951027912419</c:v>
                </c:pt>
                <c:pt idx="12664">
                  <c:v>0.3570951027912419</c:v>
                </c:pt>
                <c:pt idx="12665">
                  <c:v>0.35701153267591512</c:v>
                </c:pt>
                <c:pt idx="12666">
                  <c:v>0.35692796256058834</c:v>
                </c:pt>
                <c:pt idx="12667">
                  <c:v>0.35692796256058834</c:v>
                </c:pt>
                <c:pt idx="12668">
                  <c:v>0.35692796256058834</c:v>
                </c:pt>
                <c:pt idx="12669">
                  <c:v>0.35692796256058834</c:v>
                </c:pt>
                <c:pt idx="12670">
                  <c:v>0.35684439244526156</c:v>
                </c:pt>
                <c:pt idx="12671">
                  <c:v>0.35684439244526156</c:v>
                </c:pt>
                <c:pt idx="12672">
                  <c:v>0.35676082232993478</c:v>
                </c:pt>
                <c:pt idx="12673">
                  <c:v>0.35667725221460811</c:v>
                </c:pt>
                <c:pt idx="12674">
                  <c:v>0.35667725221460811</c:v>
                </c:pt>
                <c:pt idx="12675">
                  <c:v>0.35667725221460811</c:v>
                </c:pt>
                <c:pt idx="12676">
                  <c:v>0.35659368209928133</c:v>
                </c:pt>
                <c:pt idx="12677">
                  <c:v>0.35651011198395455</c:v>
                </c:pt>
                <c:pt idx="12678">
                  <c:v>0.35651011198395455</c:v>
                </c:pt>
                <c:pt idx="12679">
                  <c:v>0.35642654186862777</c:v>
                </c:pt>
                <c:pt idx="12680">
                  <c:v>0.35634297175330099</c:v>
                </c:pt>
                <c:pt idx="12681">
                  <c:v>0.35625940163797432</c:v>
                </c:pt>
                <c:pt idx="12682">
                  <c:v>0.35625940163797432</c:v>
                </c:pt>
                <c:pt idx="12683">
                  <c:v>0.35625940163797432</c:v>
                </c:pt>
                <c:pt idx="12684">
                  <c:v>0.35617583152264753</c:v>
                </c:pt>
                <c:pt idx="12685">
                  <c:v>0.35609226140732075</c:v>
                </c:pt>
                <c:pt idx="12686">
                  <c:v>0.35600869129199397</c:v>
                </c:pt>
                <c:pt idx="12687">
                  <c:v>0.35600869129199397</c:v>
                </c:pt>
                <c:pt idx="12688">
                  <c:v>0.35592512117666719</c:v>
                </c:pt>
                <c:pt idx="12689">
                  <c:v>0.35592512117666719</c:v>
                </c:pt>
                <c:pt idx="12690">
                  <c:v>0.35584155106134041</c:v>
                </c:pt>
                <c:pt idx="12691">
                  <c:v>0.35584155106134041</c:v>
                </c:pt>
                <c:pt idx="12692">
                  <c:v>0.35584155106134041</c:v>
                </c:pt>
                <c:pt idx="12693">
                  <c:v>0.35584155106134041</c:v>
                </c:pt>
                <c:pt idx="12694">
                  <c:v>0.35584155106134041</c:v>
                </c:pt>
                <c:pt idx="12695">
                  <c:v>0.35584155106134041</c:v>
                </c:pt>
                <c:pt idx="12696">
                  <c:v>0.35584155106134041</c:v>
                </c:pt>
                <c:pt idx="12697">
                  <c:v>0.35584155106134041</c:v>
                </c:pt>
                <c:pt idx="12698">
                  <c:v>0.35575798094601374</c:v>
                </c:pt>
                <c:pt idx="12699">
                  <c:v>0.35575798094601374</c:v>
                </c:pt>
                <c:pt idx="12700">
                  <c:v>0.35575798094601374</c:v>
                </c:pt>
                <c:pt idx="12701">
                  <c:v>0.35567441083068696</c:v>
                </c:pt>
                <c:pt idx="12702">
                  <c:v>0.35559084071536018</c:v>
                </c:pt>
                <c:pt idx="12703">
                  <c:v>0.3555072706000334</c:v>
                </c:pt>
                <c:pt idx="12704">
                  <c:v>0.35542370048470662</c:v>
                </c:pt>
                <c:pt idx="12705">
                  <c:v>0.35542370048470662</c:v>
                </c:pt>
                <c:pt idx="12706">
                  <c:v>0.35534013036937995</c:v>
                </c:pt>
                <c:pt idx="12707">
                  <c:v>0.35534013036937995</c:v>
                </c:pt>
                <c:pt idx="12708">
                  <c:v>0.35534013036937995</c:v>
                </c:pt>
                <c:pt idx="12709">
                  <c:v>0.35525656025405317</c:v>
                </c:pt>
                <c:pt idx="12710">
                  <c:v>0.35517299013872639</c:v>
                </c:pt>
                <c:pt idx="12711">
                  <c:v>0.35517299013872639</c:v>
                </c:pt>
                <c:pt idx="12712">
                  <c:v>0.3550894200233996</c:v>
                </c:pt>
                <c:pt idx="12713">
                  <c:v>0.35500584990807282</c:v>
                </c:pt>
                <c:pt idx="12714">
                  <c:v>0.35500584990807282</c:v>
                </c:pt>
                <c:pt idx="12715">
                  <c:v>0.35492227979274615</c:v>
                </c:pt>
                <c:pt idx="12716">
                  <c:v>0.35492227979274615</c:v>
                </c:pt>
                <c:pt idx="12717">
                  <c:v>0.35492227979274615</c:v>
                </c:pt>
                <c:pt idx="12718">
                  <c:v>0.35483870967741937</c:v>
                </c:pt>
                <c:pt idx="12719">
                  <c:v>0.35483870967741937</c:v>
                </c:pt>
                <c:pt idx="12720">
                  <c:v>0.35483870967741937</c:v>
                </c:pt>
                <c:pt idx="12721">
                  <c:v>0.35475513956209259</c:v>
                </c:pt>
                <c:pt idx="12722">
                  <c:v>0.35475513956209259</c:v>
                </c:pt>
                <c:pt idx="12723">
                  <c:v>0.35475513956209259</c:v>
                </c:pt>
                <c:pt idx="12724">
                  <c:v>0.35475513956209259</c:v>
                </c:pt>
                <c:pt idx="12725">
                  <c:v>0.35467156944676581</c:v>
                </c:pt>
                <c:pt idx="12726">
                  <c:v>0.35458799933143903</c:v>
                </c:pt>
                <c:pt idx="12727">
                  <c:v>0.35458799933143903</c:v>
                </c:pt>
                <c:pt idx="12728">
                  <c:v>0.35458799933143903</c:v>
                </c:pt>
                <c:pt idx="12729">
                  <c:v>0.35458799933143903</c:v>
                </c:pt>
                <c:pt idx="12730">
                  <c:v>0.35458799933143903</c:v>
                </c:pt>
                <c:pt idx="12731">
                  <c:v>0.35450442921611236</c:v>
                </c:pt>
                <c:pt idx="12732">
                  <c:v>0.35450442921611236</c:v>
                </c:pt>
                <c:pt idx="12733">
                  <c:v>0.35442085910078558</c:v>
                </c:pt>
                <c:pt idx="12734">
                  <c:v>0.3543372889854588</c:v>
                </c:pt>
                <c:pt idx="12735">
                  <c:v>0.3543372889854588</c:v>
                </c:pt>
                <c:pt idx="12736">
                  <c:v>0.3543372889854588</c:v>
                </c:pt>
                <c:pt idx="12737">
                  <c:v>0.3543372889854588</c:v>
                </c:pt>
                <c:pt idx="12738">
                  <c:v>0.35425371887013202</c:v>
                </c:pt>
                <c:pt idx="12739">
                  <c:v>0.35425371887013202</c:v>
                </c:pt>
                <c:pt idx="12740">
                  <c:v>0.35425371887013202</c:v>
                </c:pt>
                <c:pt idx="12741">
                  <c:v>0.35417014875480524</c:v>
                </c:pt>
                <c:pt idx="12742">
                  <c:v>0.35417014875480524</c:v>
                </c:pt>
                <c:pt idx="12743">
                  <c:v>0.35417014875480524</c:v>
                </c:pt>
                <c:pt idx="12744">
                  <c:v>0.35408657863947857</c:v>
                </c:pt>
                <c:pt idx="12745">
                  <c:v>0.35408657863947857</c:v>
                </c:pt>
                <c:pt idx="12746">
                  <c:v>0.35400300852415179</c:v>
                </c:pt>
                <c:pt idx="12747">
                  <c:v>0.35400300852415179</c:v>
                </c:pt>
                <c:pt idx="12748">
                  <c:v>0.35400300852415179</c:v>
                </c:pt>
                <c:pt idx="12749">
                  <c:v>0.353919438408825</c:v>
                </c:pt>
                <c:pt idx="12750">
                  <c:v>0.35383586829349822</c:v>
                </c:pt>
                <c:pt idx="12751">
                  <c:v>0.35375229817817144</c:v>
                </c:pt>
                <c:pt idx="12752">
                  <c:v>0.35375229817817144</c:v>
                </c:pt>
                <c:pt idx="12753">
                  <c:v>0.35375229817817144</c:v>
                </c:pt>
                <c:pt idx="12754">
                  <c:v>0.35375229817817144</c:v>
                </c:pt>
                <c:pt idx="12755">
                  <c:v>0.35366872806284477</c:v>
                </c:pt>
                <c:pt idx="12756">
                  <c:v>0.35366872806284477</c:v>
                </c:pt>
                <c:pt idx="12757">
                  <c:v>0.35366872806284477</c:v>
                </c:pt>
                <c:pt idx="12758">
                  <c:v>0.35358515794751799</c:v>
                </c:pt>
                <c:pt idx="12759">
                  <c:v>0.35358515794751799</c:v>
                </c:pt>
                <c:pt idx="12760">
                  <c:v>0.35350158783219121</c:v>
                </c:pt>
                <c:pt idx="12761">
                  <c:v>0.35350158783219121</c:v>
                </c:pt>
                <c:pt idx="12762">
                  <c:v>0.35350158783219121</c:v>
                </c:pt>
                <c:pt idx="12763">
                  <c:v>0.35341801771686443</c:v>
                </c:pt>
                <c:pt idx="12764">
                  <c:v>0.35333444760153765</c:v>
                </c:pt>
                <c:pt idx="12765">
                  <c:v>0.35333444760153765</c:v>
                </c:pt>
                <c:pt idx="12766">
                  <c:v>0.35333444760153765</c:v>
                </c:pt>
                <c:pt idx="12767">
                  <c:v>0.35333444760153765</c:v>
                </c:pt>
                <c:pt idx="12768">
                  <c:v>0.35325087748621098</c:v>
                </c:pt>
                <c:pt idx="12769">
                  <c:v>0.35325087748621098</c:v>
                </c:pt>
                <c:pt idx="12770">
                  <c:v>0.35325087748621098</c:v>
                </c:pt>
                <c:pt idx="12771">
                  <c:v>0.35325087748621098</c:v>
                </c:pt>
                <c:pt idx="12772">
                  <c:v>0.35325087748621098</c:v>
                </c:pt>
                <c:pt idx="12773">
                  <c:v>0.35325087748621098</c:v>
                </c:pt>
                <c:pt idx="12774">
                  <c:v>0.3531673073708842</c:v>
                </c:pt>
                <c:pt idx="12775">
                  <c:v>0.3531673073708842</c:v>
                </c:pt>
                <c:pt idx="12776">
                  <c:v>0.3531673073708842</c:v>
                </c:pt>
                <c:pt idx="12777">
                  <c:v>0.3531673073708842</c:v>
                </c:pt>
                <c:pt idx="12778">
                  <c:v>0.3531673073708842</c:v>
                </c:pt>
                <c:pt idx="12779">
                  <c:v>0.3531673073708842</c:v>
                </c:pt>
                <c:pt idx="12780">
                  <c:v>0.3531673073708842</c:v>
                </c:pt>
                <c:pt idx="12781">
                  <c:v>0.35308373725555742</c:v>
                </c:pt>
                <c:pt idx="12782">
                  <c:v>0.35308373725555742</c:v>
                </c:pt>
                <c:pt idx="12783">
                  <c:v>0.35308373725555742</c:v>
                </c:pt>
                <c:pt idx="12784">
                  <c:v>0.35308373725555742</c:v>
                </c:pt>
                <c:pt idx="12785">
                  <c:v>0.35308373725555742</c:v>
                </c:pt>
                <c:pt idx="12786">
                  <c:v>0.35300016714023064</c:v>
                </c:pt>
                <c:pt idx="12787">
                  <c:v>0.35300016714023064</c:v>
                </c:pt>
                <c:pt idx="12788">
                  <c:v>0.35291659702490386</c:v>
                </c:pt>
                <c:pt idx="12789">
                  <c:v>0.35291659702490386</c:v>
                </c:pt>
                <c:pt idx="12790">
                  <c:v>0.35291659702490386</c:v>
                </c:pt>
                <c:pt idx="12791">
                  <c:v>0.35291659702490386</c:v>
                </c:pt>
                <c:pt idx="12792">
                  <c:v>0.35283302690957719</c:v>
                </c:pt>
                <c:pt idx="12793">
                  <c:v>0.35283302690957719</c:v>
                </c:pt>
                <c:pt idx="12794">
                  <c:v>0.3527494567942504</c:v>
                </c:pt>
                <c:pt idx="12795">
                  <c:v>0.3527494567942504</c:v>
                </c:pt>
                <c:pt idx="12796">
                  <c:v>0.35266588667892362</c:v>
                </c:pt>
                <c:pt idx="12797">
                  <c:v>0.35266588667892362</c:v>
                </c:pt>
                <c:pt idx="12798">
                  <c:v>0.35258231656359684</c:v>
                </c:pt>
                <c:pt idx="12799">
                  <c:v>0.35249874644827006</c:v>
                </c:pt>
                <c:pt idx="12800">
                  <c:v>0.35249874644827006</c:v>
                </c:pt>
                <c:pt idx="12801">
                  <c:v>0.35241517633294339</c:v>
                </c:pt>
                <c:pt idx="12802">
                  <c:v>0.35241517633294339</c:v>
                </c:pt>
                <c:pt idx="12803">
                  <c:v>0.35241517633294339</c:v>
                </c:pt>
                <c:pt idx="12804">
                  <c:v>0.35241517633294339</c:v>
                </c:pt>
                <c:pt idx="12805">
                  <c:v>0.35233160621761661</c:v>
                </c:pt>
                <c:pt idx="12806">
                  <c:v>0.35224803610228983</c:v>
                </c:pt>
                <c:pt idx="12807">
                  <c:v>0.35216446598696305</c:v>
                </c:pt>
                <c:pt idx="12808">
                  <c:v>0.35208089587163627</c:v>
                </c:pt>
                <c:pt idx="12809">
                  <c:v>0.3519973257563096</c:v>
                </c:pt>
                <c:pt idx="12810">
                  <c:v>0.3519973257563096</c:v>
                </c:pt>
                <c:pt idx="12811">
                  <c:v>0.3519973257563096</c:v>
                </c:pt>
                <c:pt idx="12812">
                  <c:v>0.3519973257563096</c:v>
                </c:pt>
                <c:pt idx="12813">
                  <c:v>0.35191375564098282</c:v>
                </c:pt>
                <c:pt idx="12814">
                  <c:v>0.35191375564098282</c:v>
                </c:pt>
                <c:pt idx="12815">
                  <c:v>0.35191375564098282</c:v>
                </c:pt>
                <c:pt idx="12816">
                  <c:v>0.35191375564098282</c:v>
                </c:pt>
                <c:pt idx="12817">
                  <c:v>0.35183018552565604</c:v>
                </c:pt>
                <c:pt idx="12818">
                  <c:v>0.35183018552565604</c:v>
                </c:pt>
                <c:pt idx="12819">
                  <c:v>0.35183018552565604</c:v>
                </c:pt>
                <c:pt idx="12820">
                  <c:v>0.35174661541032926</c:v>
                </c:pt>
                <c:pt idx="12821">
                  <c:v>0.35166304529500247</c:v>
                </c:pt>
                <c:pt idx="12822">
                  <c:v>0.35166304529500247</c:v>
                </c:pt>
                <c:pt idx="12823">
                  <c:v>0.35157947517967569</c:v>
                </c:pt>
                <c:pt idx="12824">
                  <c:v>0.35149590506434902</c:v>
                </c:pt>
                <c:pt idx="12825">
                  <c:v>0.35141233494902224</c:v>
                </c:pt>
                <c:pt idx="12826">
                  <c:v>0.35141233494902224</c:v>
                </c:pt>
                <c:pt idx="12827">
                  <c:v>0.35141233494902224</c:v>
                </c:pt>
                <c:pt idx="12828">
                  <c:v>0.35141233494902224</c:v>
                </c:pt>
                <c:pt idx="12829">
                  <c:v>0.35141233494902224</c:v>
                </c:pt>
                <c:pt idx="12830">
                  <c:v>0.35141233494902224</c:v>
                </c:pt>
                <c:pt idx="12831">
                  <c:v>0.35141233494902224</c:v>
                </c:pt>
                <c:pt idx="12832">
                  <c:v>0.35141233494902224</c:v>
                </c:pt>
                <c:pt idx="12833">
                  <c:v>0.35132876483369546</c:v>
                </c:pt>
                <c:pt idx="12834">
                  <c:v>0.35124519471836868</c:v>
                </c:pt>
                <c:pt idx="12835">
                  <c:v>0.35124519471836868</c:v>
                </c:pt>
                <c:pt idx="12836">
                  <c:v>0.35124519471836868</c:v>
                </c:pt>
                <c:pt idx="12837">
                  <c:v>0.3511616246030419</c:v>
                </c:pt>
                <c:pt idx="12838">
                  <c:v>0.3511616246030419</c:v>
                </c:pt>
                <c:pt idx="12839">
                  <c:v>0.3511616246030419</c:v>
                </c:pt>
                <c:pt idx="12840">
                  <c:v>0.3511616246030419</c:v>
                </c:pt>
                <c:pt idx="12841">
                  <c:v>0.3511616246030419</c:v>
                </c:pt>
                <c:pt idx="12842">
                  <c:v>0.35107805448771523</c:v>
                </c:pt>
                <c:pt idx="12843">
                  <c:v>0.35099448437238845</c:v>
                </c:pt>
                <c:pt idx="12844">
                  <c:v>0.35099448437238845</c:v>
                </c:pt>
                <c:pt idx="12845">
                  <c:v>0.35099448437238845</c:v>
                </c:pt>
                <c:pt idx="12846">
                  <c:v>0.35091091425706167</c:v>
                </c:pt>
                <c:pt idx="12847">
                  <c:v>0.35082734414173489</c:v>
                </c:pt>
                <c:pt idx="12848">
                  <c:v>0.35082734414173489</c:v>
                </c:pt>
                <c:pt idx="12849">
                  <c:v>0.35074377402640811</c:v>
                </c:pt>
                <c:pt idx="12850">
                  <c:v>0.35066020391108144</c:v>
                </c:pt>
                <c:pt idx="12851">
                  <c:v>0.35057663379575466</c:v>
                </c:pt>
                <c:pt idx="12852">
                  <c:v>0.35049306368042787</c:v>
                </c:pt>
                <c:pt idx="12853">
                  <c:v>0.35049306368042787</c:v>
                </c:pt>
                <c:pt idx="12854">
                  <c:v>0.35040949356510109</c:v>
                </c:pt>
                <c:pt idx="12855">
                  <c:v>0.35032592344977431</c:v>
                </c:pt>
                <c:pt idx="12856">
                  <c:v>0.35024235333444764</c:v>
                </c:pt>
                <c:pt idx="12857">
                  <c:v>0.35015878321912086</c:v>
                </c:pt>
                <c:pt idx="12858">
                  <c:v>0.35007521310379408</c:v>
                </c:pt>
                <c:pt idx="12859">
                  <c:v>0.3499916429884673</c:v>
                </c:pt>
                <c:pt idx="12860">
                  <c:v>0.3499916429884673</c:v>
                </c:pt>
                <c:pt idx="12861">
                  <c:v>0.34990807287314052</c:v>
                </c:pt>
                <c:pt idx="12862">
                  <c:v>0.34990807287314052</c:v>
                </c:pt>
                <c:pt idx="12863">
                  <c:v>0.34990807287314052</c:v>
                </c:pt>
                <c:pt idx="12864">
                  <c:v>0.34990807287314052</c:v>
                </c:pt>
                <c:pt idx="12865">
                  <c:v>0.34990807287314052</c:v>
                </c:pt>
                <c:pt idx="12866">
                  <c:v>0.34982450275781385</c:v>
                </c:pt>
                <c:pt idx="12867">
                  <c:v>0.34982450275781385</c:v>
                </c:pt>
                <c:pt idx="12868">
                  <c:v>0.34982450275781385</c:v>
                </c:pt>
                <c:pt idx="12869">
                  <c:v>0.34982450275781385</c:v>
                </c:pt>
                <c:pt idx="12870">
                  <c:v>0.34974093264248707</c:v>
                </c:pt>
                <c:pt idx="12871">
                  <c:v>0.34974093264248707</c:v>
                </c:pt>
                <c:pt idx="12872">
                  <c:v>0.34974093264248707</c:v>
                </c:pt>
                <c:pt idx="12873">
                  <c:v>0.34974093264248707</c:v>
                </c:pt>
                <c:pt idx="12874">
                  <c:v>0.34974093264248707</c:v>
                </c:pt>
                <c:pt idx="12875">
                  <c:v>0.34974093264248707</c:v>
                </c:pt>
                <c:pt idx="12876">
                  <c:v>0.34974093264248707</c:v>
                </c:pt>
                <c:pt idx="12877">
                  <c:v>0.34974093264248707</c:v>
                </c:pt>
                <c:pt idx="12878">
                  <c:v>0.34965736252716029</c:v>
                </c:pt>
                <c:pt idx="12879">
                  <c:v>0.34957379241183351</c:v>
                </c:pt>
                <c:pt idx="12880">
                  <c:v>0.34957379241183351</c:v>
                </c:pt>
                <c:pt idx="12881">
                  <c:v>0.34957379241183351</c:v>
                </c:pt>
                <c:pt idx="12882">
                  <c:v>0.34957379241183351</c:v>
                </c:pt>
                <c:pt idx="12883">
                  <c:v>0.34949022229650673</c:v>
                </c:pt>
                <c:pt idx="12884">
                  <c:v>0.34949022229650673</c:v>
                </c:pt>
                <c:pt idx="12885">
                  <c:v>0.34940665218118006</c:v>
                </c:pt>
                <c:pt idx="12886">
                  <c:v>0.34932308206585327</c:v>
                </c:pt>
                <c:pt idx="12887">
                  <c:v>0.34932308206585327</c:v>
                </c:pt>
                <c:pt idx="12888">
                  <c:v>0.34932308206585327</c:v>
                </c:pt>
                <c:pt idx="12889">
                  <c:v>0.34932308206585327</c:v>
                </c:pt>
                <c:pt idx="12890">
                  <c:v>0.34923951195052649</c:v>
                </c:pt>
                <c:pt idx="12891">
                  <c:v>0.34915594183519971</c:v>
                </c:pt>
                <c:pt idx="12892">
                  <c:v>0.34915594183519971</c:v>
                </c:pt>
                <c:pt idx="12893">
                  <c:v>0.34915594183519971</c:v>
                </c:pt>
                <c:pt idx="12894">
                  <c:v>0.34915594183519971</c:v>
                </c:pt>
                <c:pt idx="12895">
                  <c:v>0.34907237171987293</c:v>
                </c:pt>
                <c:pt idx="12896">
                  <c:v>0.34907237171987293</c:v>
                </c:pt>
                <c:pt idx="12897">
                  <c:v>0.34898880160454626</c:v>
                </c:pt>
                <c:pt idx="12898">
                  <c:v>0.34898880160454626</c:v>
                </c:pt>
                <c:pt idx="12899">
                  <c:v>0.34898880160454626</c:v>
                </c:pt>
                <c:pt idx="12900">
                  <c:v>0.34898880160454626</c:v>
                </c:pt>
                <c:pt idx="12901">
                  <c:v>0.34890523148921948</c:v>
                </c:pt>
                <c:pt idx="12902">
                  <c:v>0.34890523148921948</c:v>
                </c:pt>
                <c:pt idx="12903">
                  <c:v>0.34890523148921948</c:v>
                </c:pt>
                <c:pt idx="12904">
                  <c:v>0.34890523148921948</c:v>
                </c:pt>
                <c:pt idx="12905">
                  <c:v>0.3488216613738927</c:v>
                </c:pt>
                <c:pt idx="12906">
                  <c:v>0.34873809125856592</c:v>
                </c:pt>
                <c:pt idx="12907">
                  <c:v>0.34865452114323914</c:v>
                </c:pt>
                <c:pt idx="12908">
                  <c:v>0.34857095102791247</c:v>
                </c:pt>
                <c:pt idx="12909">
                  <c:v>0.34857095102791247</c:v>
                </c:pt>
                <c:pt idx="12910">
                  <c:v>0.34857095102791247</c:v>
                </c:pt>
                <c:pt idx="12911">
                  <c:v>0.34857095102791247</c:v>
                </c:pt>
                <c:pt idx="12912">
                  <c:v>0.34857095102791247</c:v>
                </c:pt>
                <c:pt idx="12913">
                  <c:v>0.34857095102791247</c:v>
                </c:pt>
                <c:pt idx="12914">
                  <c:v>0.34848738091258569</c:v>
                </c:pt>
                <c:pt idx="12915">
                  <c:v>0.34840381079725891</c:v>
                </c:pt>
                <c:pt idx="12916">
                  <c:v>0.34832024068193213</c:v>
                </c:pt>
                <c:pt idx="12917">
                  <c:v>0.34823667056660534</c:v>
                </c:pt>
                <c:pt idx="12918">
                  <c:v>0.34823667056660534</c:v>
                </c:pt>
                <c:pt idx="12919">
                  <c:v>0.34815310045127867</c:v>
                </c:pt>
                <c:pt idx="12920">
                  <c:v>0.34815310045127867</c:v>
                </c:pt>
                <c:pt idx="12921">
                  <c:v>0.34806953033595189</c:v>
                </c:pt>
                <c:pt idx="12922">
                  <c:v>0.34806953033595189</c:v>
                </c:pt>
                <c:pt idx="12923">
                  <c:v>0.34806953033595189</c:v>
                </c:pt>
                <c:pt idx="12924">
                  <c:v>0.34798596022062511</c:v>
                </c:pt>
                <c:pt idx="12925">
                  <c:v>0.34798596022062511</c:v>
                </c:pt>
                <c:pt idx="12926">
                  <c:v>0.34790239010529833</c:v>
                </c:pt>
                <c:pt idx="12927">
                  <c:v>0.34790239010529833</c:v>
                </c:pt>
                <c:pt idx="12928">
                  <c:v>0.34781881998997155</c:v>
                </c:pt>
                <c:pt idx="12929">
                  <c:v>0.34781881998997155</c:v>
                </c:pt>
                <c:pt idx="12930">
                  <c:v>0.34773524987464488</c:v>
                </c:pt>
                <c:pt idx="12931">
                  <c:v>0.3476516797593181</c:v>
                </c:pt>
                <c:pt idx="12932">
                  <c:v>0.3476516797593181</c:v>
                </c:pt>
                <c:pt idx="12933">
                  <c:v>0.34756810964399132</c:v>
                </c:pt>
                <c:pt idx="12934">
                  <c:v>0.34756810964399132</c:v>
                </c:pt>
                <c:pt idx="12935">
                  <c:v>0.34756810964399132</c:v>
                </c:pt>
                <c:pt idx="12936">
                  <c:v>0.34748453952866454</c:v>
                </c:pt>
                <c:pt idx="12937">
                  <c:v>0.34740096941333776</c:v>
                </c:pt>
                <c:pt idx="12938">
                  <c:v>0.34740096941333776</c:v>
                </c:pt>
                <c:pt idx="12939">
                  <c:v>0.34731739929801098</c:v>
                </c:pt>
                <c:pt idx="12940">
                  <c:v>0.34731739929801098</c:v>
                </c:pt>
                <c:pt idx="12941">
                  <c:v>0.34731739929801098</c:v>
                </c:pt>
                <c:pt idx="12942">
                  <c:v>0.34731739929801098</c:v>
                </c:pt>
                <c:pt idx="12943">
                  <c:v>0.34731739929801098</c:v>
                </c:pt>
                <c:pt idx="12944">
                  <c:v>0.34723382918268431</c:v>
                </c:pt>
                <c:pt idx="12945">
                  <c:v>0.34715025906735753</c:v>
                </c:pt>
                <c:pt idx="12946">
                  <c:v>0.34715025906735753</c:v>
                </c:pt>
                <c:pt idx="12947">
                  <c:v>0.34706668895203074</c:v>
                </c:pt>
                <c:pt idx="12948">
                  <c:v>0.34698311883670396</c:v>
                </c:pt>
                <c:pt idx="12949">
                  <c:v>0.34689954872137718</c:v>
                </c:pt>
                <c:pt idx="12950">
                  <c:v>0.34681597860605051</c:v>
                </c:pt>
                <c:pt idx="12951">
                  <c:v>0.34673240849072373</c:v>
                </c:pt>
                <c:pt idx="12952">
                  <c:v>0.34664883837539695</c:v>
                </c:pt>
                <c:pt idx="12953">
                  <c:v>0.34664883837539695</c:v>
                </c:pt>
                <c:pt idx="12954">
                  <c:v>0.34664883837539695</c:v>
                </c:pt>
                <c:pt idx="12955">
                  <c:v>0.34664883837539695</c:v>
                </c:pt>
                <c:pt idx="12956">
                  <c:v>0.34664883837539695</c:v>
                </c:pt>
                <c:pt idx="12957">
                  <c:v>0.34656526826007017</c:v>
                </c:pt>
                <c:pt idx="12958">
                  <c:v>0.34656526826007017</c:v>
                </c:pt>
                <c:pt idx="12959">
                  <c:v>0.34648169814474339</c:v>
                </c:pt>
                <c:pt idx="12960">
                  <c:v>0.34639812802941672</c:v>
                </c:pt>
                <c:pt idx="12961">
                  <c:v>0.34631455791408994</c:v>
                </c:pt>
                <c:pt idx="12962">
                  <c:v>0.34631455791408994</c:v>
                </c:pt>
                <c:pt idx="12963">
                  <c:v>0.34631455791408994</c:v>
                </c:pt>
                <c:pt idx="12964">
                  <c:v>0.34631455791408994</c:v>
                </c:pt>
                <c:pt idx="12965">
                  <c:v>0.34631455791408994</c:v>
                </c:pt>
                <c:pt idx="12966">
                  <c:v>0.34631455791408994</c:v>
                </c:pt>
                <c:pt idx="12967">
                  <c:v>0.34631455791408994</c:v>
                </c:pt>
                <c:pt idx="12968">
                  <c:v>0.34631455791408994</c:v>
                </c:pt>
                <c:pt idx="12969">
                  <c:v>0.34631455791408994</c:v>
                </c:pt>
                <c:pt idx="12970">
                  <c:v>0.34631455791408994</c:v>
                </c:pt>
                <c:pt idx="12971">
                  <c:v>0.34631455791408994</c:v>
                </c:pt>
                <c:pt idx="12972">
                  <c:v>0.34631455791408994</c:v>
                </c:pt>
                <c:pt idx="12973">
                  <c:v>0.34623098779876316</c:v>
                </c:pt>
                <c:pt idx="12974">
                  <c:v>0.34614741768343638</c:v>
                </c:pt>
                <c:pt idx="12975">
                  <c:v>0.34606384756810959</c:v>
                </c:pt>
                <c:pt idx="12976">
                  <c:v>0.34606384756810959</c:v>
                </c:pt>
                <c:pt idx="12977">
                  <c:v>0.34606384756810959</c:v>
                </c:pt>
                <c:pt idx="12978">
                  <c:v>0.34606384756810959</c:v>
                </c:pt>
                <c:pt idx="12979">
                  <c:v>0.34598027745278292</c:v>
                </c:pt>
                <c:pt idx="12980">
                  <c:v>0.34589670733745614</c:v>
                </c:pt>
                <c:pt idx="12981">
                  <c:v>0.34589670733745614</c:v>
                </c:pt>
                <c:pt idx="12982">
                  <c:v>0.34589670733745614</c:v>
                </c:pt>
                <c:pt idx="12983">
                  <c:v>0.34581313722212936</c:v>
                </c:pt>
                <c:pt idx="12984">
                  <c:v>0.34581313722212936</c:v>
                </c:pt>
                <c:pt idx="12985">
                  <c:v>0.34572956710680258</c:v>
                </c:pt>
                <c:pt idx="12986">
                  <c:v>0.3456459969914758</c:v>
                </c:pt>
                <c:pt idx="12987">
                  <c:v>0.34556242687614913</c:v>
                </c:pt>
                <c:pt idx="12988">
                  <c:v>0.34556242687614913</c:v>
                </c:pt>
                <c:pt idx="12989">
                  <c:v>0.34547885676082235</c:v>
                </c:pt>
                <c:pt idx="12990">
                  <c:v>0.34539528664549557</c:v>
                </c:pt>
                <c:pt idx="12991">
                  <c:v>0.34539528664549557</c:v>
                </c:pt>
                <c:pt idx="12992">
                  <c:v>0.34531171653016879</c:v>
                </c:pt>
                <c:pt idx="12993">
                  <c:v>0.34522814641484201</c:v>
                </c:pt>
                <c:pt idx="12994">
                  <c:v>0.34514457629951534</c:v>
                </c:pt>
                <c:pt idx="12995">
                  <c:v>0.34506100618418856</c:v>
                </c:pt>
                <c:pt idx="12996">
                  <c:v>0.34497743606886178</c:v>
                </c:pt>
                <c:pt idx="12997">
                  <c:v>0.34497743606886178</c:v>
                </c:pt>
                <c:pt idx="12998">
                  <c:v>0.34489386595353499</c:v>
                </c:pt>
                <c:pt idx="12999">
                  <c:v>0.34481029583820821</c:v>
                </c:pt>
                <c:pt idx="13000">
                  <c:v>0.34481029583820821</c:v>
                </c:pt>
                <c:pt idx="13001">
                  <c:v>0.34481029583820821</c:v>
                </c:pt>
                <c:pt idx="13002">
                  <c:v>0.34481029583820821</c:v>
                </c:pt>
                <c:pt idx="13003">
                  <c:v>0.34481029583820821</c:v>
                </c:pt>
                <c:pt idx="13004">
                  <c:v>0.34472672572288154</c:v>
                </c:pt>
                <c:pt idx="13005">
                  <c:v>0.34472672572288154</c:v>
                </c:pt>
                <c:pt idx="13006">
                  <c:v>0.34464315560755476</c:v>
                </c:pt>
                <c:pt idx="13007">
                  <c:v>0.34464315560755476</c:v>
                </c:pt>
                <c:pt idx="13008">
                  <c:v>0.34464315560755476</c:v>
                </c:pt>
                <c:pt idx="13009">
                  <c:v>0.34455958549222798</c:v>
                </c:pt>
                <c:pt idx="13010">
                  <c:v>0.3444760153769012</c:v>
                </c:pt>
                <c:pt idx="13011">
                  <c:v>0.3444760153769012</c:v>
                </c:pt>
                <c:pt idx="13012">
                  <c:v>0.34439244526157442</c:v>
                </c:pt>
                <c:pt idx="13013">
                  <c:v>0.34430887514624775</c:v>
                </c:pt>
                <c:pt idx="13014">
                  <c:v>0.34430887514624775</c:v>
                </c:pt>
                <c:pt idx="13015">
                  <c:v>0.34422530503092097</c:v>
                </c:pt>
                <c:pt idx="13016">
                  <c:v>0.34414173491559419</c:v>
                </c:pt>
                <c:pt idx="13017">
                  <c:v>0.34405816480026741</c:v>
                </c:pt>
                <c:pt idx="13018">
                  <c:v>0.34405816480026741</c:v>
                </c:pt>
                <c:pt idx="13019">
                  <c:v>0.34405816480026741</c:v>
                </c:pt>
                <c:pt idx="13020">
                  <c:v>0.34397459468494063</c:v>
                </c:pt>
                <c:pt idx="13021">
                  <c:v>0.34397459468494063</c:v>
                </c:pt>
                <c:pt idx="13022">
                  <c:v>0.34389102456961396</c:v>
                </c:pt>
                <c:pt idx="13023">
                  <c:v>0.34380745445428718</c:v>
                </c:pt>
                <c:pt idx="13024">
                  <c:v>0.34380745445428718</c:v>
                </c:pt>
                <c:pt idx="13025">
                  <c:v>0.34372388433896039</c:v>
                </c:pt>
                <c:pt idx="13026">
                  <c:v>0.34372388433896039</c:v>
                </c:pt>
                <c:pt idx="13027">
                  <c:v>0.34372388433896039</c:v>
                </c:pt>
                <c:pt idx="13028">
                  <c:v>0.34364031422363361</c:v>
                </c:pt>
                <c:pt idx="13029">
                  <c:v>0.34355674410830683</c:v>
                </c:pt>
                <c:pt idx="13030">
                  <c:v>0.34347317399298016</c:v>
                </c:pt>
                <c:pt idx="13031">
                  <c:v>0.34338960387765338</c:v>
                </c:pt>
                <c:pt idx="13032">
                  <c:v>0.3433060337623266</c:v>
                </c:pt>
                <c:pt idx="13033">
                  <c:v>0.34322246364699982</c:v>
                </c:pt>
                <c:pt idx="13034">
                  <c:v>0.34313889353167304</c:v>
                </c:pt>
                <c:pt idx="13035">
                  <c:v>0.34313889353167304</c:v>
                </c:pt>
                <c:pt idx="13036">
                  <c:v>0.34313889353167304</c:v>
                </c:pt>
                <c:pt idx="13037">
                  <c:v>0.34313889353167304</c:v>
                </c:pt>
                <c:pt idx="13038">
                  <c:v>0.34305532341634637</c:v>
                </c:pt>
                <c:pt idx="13039">
                  <c:v>0.34305532341634637</c:v>
                </c:pt>
                <c:pt idx="13040">
                  <c:v>0.34297175330101959</c:v>
                </c:pt>
                <c:pt idx="13041">
                  <c:v>0.34297175330101959</c:v>
                </c:pt>
                <c:pt idx="13042">
                  <c:v>0.34288818318569281</c:v>
                </c:pt>
                <c:pt idx="13043">
                  <c:v>0.34280461307036603</c:v>
                </c:pt>
                <c:pt idx="13044">
                  <c:v>0.34280461307036603</c:v>
                </c:pt>
                <c:pt idx="13045">
                  <c:v>0.34280461307036603</c:v>
                </c:pt>
                <c:pt idx="13046">
                  <c:v>0.34280461307036603</c:v>
                </c:pt>
                <c:pt idx="13047">
                  <c:v>0.34280461307036603</c:v>
                </c:pt>
                <c:pt idx="13048">
                  <c:v>0.34280461307036603</c:v>
                </c:pt>
                <c:pt idx="13049">
                  <c:v>0.34272104295503925</c:v>
                </c:pt>
                <c:pt idx="13050">
                  <c:v>0.34263747283971246</c:v>
                </c:pt>
                <c:pt idx="13051">
                  <c:v>0.34263747283971246</c:v>
                </c:pt>
                <c:pt idx="13052">
                  <c:v>0.34263747283971246</c:v>
                </c:pt>
                <c:pt idx="13053">
                  <c:v>0.34263747283971246</c:v>
                </c:pt>
                <c:pt idx="13054">
                  <c:v>0.34263747283971246</c:v>
                </c:pt>
                <c:pt idx="13055">
                  <c:v>0.34263747283971246</c:v>
                </c:pt>
                <c:pt idx="13056">
                  <c:v>0.34255390272438579</c:v>
                </c:pt>
                <c:pt idx="13057">
                  <c:v>0.34255390272438579</c:v>
                </c:pt>
                <c:pt idx="13058">
                  <c:v>0.34255390272438579</c:v>
                </c:pt>
                <c:pt idx="13059">
                  <c:v>0.34255390272438579</c:v>
                </c:pt>
                <c:pt idx="13060">
                  <c:v>0.34255390272438579</c:v>
                </c:pt>
                <c:pt idx="13061">
                  <c:v>0.34255390272438579</c:v>
                </c:pt>
                <c:pt idx="13062">
                  <c:v>0.34247033260905901</c:v>
                </c:pt>
                <c:pt idx="13063">
                  <c:v>0.34247033260905901</c:v>
                </c:pt>
                <c:pt idx="13064">
                  <c:v>0.34247033260905901</c:v>
                </c:pt>
                <c:pt idx="13065">
                  <c:v>0.34238676249373223</c:v>
                </c:pt>
                <c:pt idx="13066">
                  <c:v>0.34230319237840545</c:v>
                </c:pt>
                <c:pt idx="13067">
                  <c:v>0.34230319237840545</c:v>
                </c:pt>
                <c:pt idx="13068">
                  <c:v>0.34221962226307867</c:v>
                </c:pt>
                <c:pt idx="13069">
                  <c:v>0.342136052147752</c:v>
                </c:pt>
                <c:pt idx="13070">
                  <c:v>0.342136052147752</c:v>
                </c:pt>
                <c:pt idx="13071">
                  <c:v>0.342136052147752</c:v>
                </c:pt>
                <c:pt idx="13072">
                  <c:v>0.342136052147752</c:v>
                </c:pt>
                <c:pt idx="13073">
                  <c:v>0.34205248203242522</c:v>
                </c:pt>
                <c:pt idx="13074">
                  <c:v>0.34196891191709844</c:v>
                </c:pt>
                <c:pt idx="13075">
                  <c:v>0.34188534180177166</c:v>
                </c:pt>
                <c:pt idx="13076">
                  <c:v>0.34188534180177166</c:v>
                </c:pt>
                <c:pt idx="13077">
                  <c:v>0.34188534180177166</c:v>
                </c:pt>
                <c:pt idx="13078">
                  <c:v>0.34180177168644488</c:v>
                </c:pt>
                <c:pt idx="13079">
                  <c:v>0.34171820157111821</c:v>
                </c:pt>
                <c:pt idx="13080">
                  <c:v>0.34171820157111821</c:v>
                </c:pt>
                <c:pt idx="13081">
                  <c:v>0.34171820157111821</c:v>
                </c:pt>
                <c:pt idx="13082">
                  <c:v>0.34163463145579143</c:v>
                </c:pt>
                <c:pt idx="13083">
                  <c:v>0.34163463145579143</c:v>
                </c:pt>
                <c:pt idx="13084">
                  <c:v>0.34155106134046465</c:v>
                </c:pt>
                <c:pt idx="13085">
                  <c:v>0.34146749122513786</c:v>
                </c:pt>
                <c:pt idx="13086">
                  <c:v>0.34138392110981108</c:v>
                </c:pt>
                <c:pt idx="13087">
                  <c:v>0.34138392110981108</c:v>
                </c:pt>
                <c:pt idx="13088">
                  <c:v>0.34138392110981108</c:v>
                </c:pt>
                <c:pt idx="13089">
                  <c:v>0.34130035099448441</c:v>
                </c:pt>
                <c:pt idx="13090">
                  <c:v>0.34121678087915763</c:v>
                </c:pt>
                <c:pt idx="13091">
                  <c:v>0.34113321076383085</c:v>
                </c:pt>
                <c:pt idx="13092">
                  <c:v>0.34113321076383085</c:v>
                </c:pt>
                <c:pt idx="13093">
                  <c:v>0.34113321076383085</c:v>
                </c:pt>
                <c:pt idx="13094">
                  <c:v>0.34113321076383085</c:v>
                </c:pt>
                <c:pt idx="13095">
                  <c:v>0.34104964064850407</c:v>
                </c:pt>
                <c:pt idx="13096">
                  <c:v>0.34096607053317729</c:v>
                </c:pt>
                <c:pt idx="13097">
                  <c:v>0.34096607053317729</c:v>
                </c:pt>
                <c:pt idx="13098">
                  <c:v>0.34096607053317729</c:v>
                </c:pt>
                <c:pt idx="13099">
                  <c:v>0.34096607053317729</c:v>
                </c:pt>
                <c:pt idx="13100">
                  <c:v>0.34096607053317729</c:v>
                </c:pt>
                <c:pt idx="13101">
                  <c:v>0.34088250041785062</c:v>
                </c:pt>
                <c:pt idx="13102">
                  <c:v>0.34088250041785062</c:v>
                </c:pt>
                <c:pt idx="13103">
                  <c:v>0.34088250041785062</c:v>
                </c:pt>
                <c:pt idx="13104">
                  <c:v>0.34079893030252384</c:v>
                </c:pt>
                <c:pt idx="13105">
                  <c:v>0.34079893030252384</c:v>
                </c:pt>
                <c:pt idx="13106">
                  <c:v>0.34079893030252384</c:v>
                </c:pt>
                <c:pt idx="13107">
                  <c:v>0.34079893030252384</c:v>
                </c:pt>
                <c:pt idx="13108">
                  <c:v>0.34071536018719706</c:v>
                </c:pt>
                <c:pt idx="13109">
                  <c:v>0.34063179007187028</c:v>
                </c:pt>
                <c:pt idx="13110">
                  <c:v>0.3405482199565435</c:v>
                </c:pt>
                <c:pt idx="13111">
                  <c:v>0.34046464984121683</c:v>
                </c:pt>
                <c:pt idx="13112">
                  <c:v>0.34046464984121683</c:v>
                </c:pt>
                <c:pt idx="13113">
                  <c:v>0.34038107972589005</c:v>
                </c:pt>
                <c:pt idx="13114">
                  <c:v>0.34029750961056326</c:v>
                </c:pt>
                <c:pt idx="13115">
                  <c:v>0.34029750961056326</c:v>
                </c:pt>
                <c:pt idx="13116">
                  <c:v>0.34021393949523648</c:v>
                </c:pt>
                <c:pt idx="13117">
                  <c:v>0.3401303693799097</c:v>
                </c:pt>
                <c:pt idx="13118">
                  <c:v>0.34004679926458303</c:v>
                </c:pt>
                <c:pt idx="13119">
                  <c:v>0.34004679926458303</c:v>
                </c:pt>
                <c:pt idx="13120">
                  <c:v>0.34004679926458303</c:v>
                </c:pt>
                <c:pt idx="13121">
                  <c:v>0.33996322914925625</c:v>
                </c:pt>
                <c:pt idx="13122">
                  <c:v>0.33987965903392947</c:v>
                </c:pt>
                <c:pt idx="13123">
                  <c:v>0.33987965903392947</c:v>
                </c:pt>
                <c:pt idx="13124">
                  <c:v>0.33987965903392947</c:v>
                </c:pt>
                <c:pt idx="13125">
                  <c:v>0.33979608891860269</c:v>
                </c:pt>
                <c:pt idx="13126">
                  <c:v>0.33971251880327591</c:v>
                </c:pt>
                <c:pt idx="13127">
                  <c:v>0.33971251880327591</c:v>
                </c:pt>
                <c:pt idx="13128">
                  <c:v>0.33971251880327591</c:v>
                </c:pt>
                <c:pt idx="13129">
                  <c:v>0.33962894868794924</c:v>
                </c:pt>
                <c:pt idx="13130">
                  <c:v>0.33962894868794924</c:v>
                </c:pt>
                <c:pt idx="13131">
                  <c:v>0.33954537857262246</c:v>
                </c:pt>
                <c:pt idx="13132">
                  <c:v>0.33954537857262246</c:v>
                </c:pt>
                <c:pt idx="13133">
                  <c:v>0.33954537857262246</c:v>
                </c:pt>
                <c:pt idx="13134">
                  <c:v>0.33954537857262246</c:v>
                </c:pt>
                <c:pt idx="13135">
                  <c:v>0.33946180845729568</c:v>
                </c:pt>
                <c:pt idx="13136">
                  <c:v>0.33946180845729568</c:v>
                </c:pt>
                <c:pt idx="13137">
                  <c:v>0.3393782383419689</c:v>
                </c:pt>
                <c:pt idx="13138">
                  <c:v>0.3393782383419689</c:v>
                </c:pt>
                <c:pt idx="13139">
                  <c:v>0.33929466822664212</c:v>
                </c:pt>
                <c:pt idx="13140">
                  <c:v>0.33929466822664212</c:v>
                </c:pt>
                <c:pt idx="13141">
                  <c:v>0.33929466822664212</c:v>
                </c:pt>
                <c:pt idx="13142">
                  <c:v>0.33929466822664212</c:v>
                </c:pt>
                <c:pt idx="13143">
                  <c:v>0.33929466822664212</c:v>
                </c:pt>
                <c:pt idx="13144">
                  <c:v>0.33929466822664212</c:v>
                </c:pt>
                <c:pt idx="13145">
                  <c:v>0.33921109811131545</c:v>
                </c:pt>
                <c:pt idx="13146">
                  <c:v>0.33921109811131545</c:v>
                </c:pt>
                <c:pt idx="13147">
                  <c:v>0.33921109811131545</c:v>
                </c:pt>
                <c:pt idx="13148">
                  <c:v>0.33921109811131545</c:v>
                </c:pt>
                <c:pt idx="13149">
                  <c:v>0.33912752799598866</c:v>
                </c:pt>
                <c:pt idx="13150">
                  <c:v>0.33912752799598866</c:v>
                </c:pt>
                <c:pt idx="13151">
                  <c:v>0.33912752799598866</c:v>
                </c:pt>
                <c:pt idx="13152">
                  <c:v>0.33912752799598866</c:v>
                </c:pt>
                <c:pt idx="13153">
                  <c:v>0.33904395788066188</c:v>
                </c:pt>
                <c:pt idx="13154">
                  <c:v>0.33904395788066188</c:v>
                </c:pt>
                <c:pt idx="13155">
                  <c:v>0.3389603877653351</c:v>
                </c:pt>
                <c:pt idx="13156">
                  <c:v>0.3389603877653351</c:v>
                </c:pt>
                <c:pt idx="13157">
                  <c:v>0.3389603877653351</c:v>
                </c:pt>
                <c:pt idx="13158">
                  <c:v>0.3389603877653351</c:v>
                </c:pt>
                <c:pt idx="13159">
                  <c:v>0.3389603877653351</c:v>
                </c:pt>
                <c:pt idx="13160">
                  <c:v>0.33887681765000832</c:v>
                </c:pt>
                <c:pt idx="13161">
                  <c:v>0.33879324753468165</c:v>
                </c:pt>
                <c:pt idx="13162">
                  <c:v>0.33870967741935487</c:v>
                </c:pt>
                <c:pt idx="13163">
                  <c:v>0.33870967741935487</c:v>
                </c:pt>
                <c:pt idx="13164">
                  <c:v>0.33870967741935487</c:v>
                </c:pt>
                <c:pt idx="13165">
                  <c:v>0.33870967741935487</c:v>
                </c:pt>
                <c:pt idx="13166">
                  <c:v>0.33862610730402809</c:v>
                </c:pt>
                <c:pt idx="13167">
                  <c:v>0.33854253718870131</c:v>
                </c:pt>
                <c:pt idx="13168">
                  <c:v>0.33854253718870131</c:v>
                </c:pt>
                <c:pt idx="13169">
                  <c:v>0.33845896707337453</c:v>
                </c:pt>
                <c:pt idx="13170">
                  <c:v>0.33845896707337453</c:v>
                </c:pt>
                <c:pt idx="13171">
                  <c:v>0.33837539695804775</c:v>
                </c:pt>
                <c:pt idx="13172">
                  <c:v>0.33829182684272108</c:v>
                </c:pt>
                <c:pt idx="13173">
                  <c:v>0.33829182684272108</c:v>
                </c:pt>
                <c:pt idx="13174">
                  <c:v>0.33829182684272108</c:v>
                </c:pt>
                <c:pt idx="13175">
                  <c:v>0.3382082567273943</c:v>
                </c:pt>
                <c:pt idx="13176">
                  <c:v>0.3382082567273943</c:v>
                </c:pt>
                <c:pt idx="13177">
                  <c:v>0.33812468661206752</c:v>
                </c:pt>
                <c:pt idx="13178">
                  <c:v>0.33812468661206752</c:v>
                </c:pt>
                <c:pt idx="13179">
                  <c:v>0.33812468661206752</c:v>
                </c:pt>
                <c:pt idx="13180">
                  <c:v>0.33804111649674073</c:v>
                </c:pt>
                <c:pt idx="13181">
                  <c:v>0.33804111649674073</c:v>
                </c:pt>
                <c:pt idx="13182">
                  <c:v>0.33804111649674073</c:v>
                </c:pt>
                <c:pt idx="13183">
                  <c:v>0.33804111649674073</c:v>
                </c:pt>
                <c:pt idx="13184">
                  <c:v>0.33795754638141395</c:v>
                </c:pt>
                <c:pt idx="13185">
                  <c:v>0.33795754638141395</c:v>
                </c:pt>
                <c:pt idx="13186">
                  <c:v>0.33795754638141395</c:v>
                </c:pt>
                <c:pt idx="13187">
                  <c:v>0.33787397626608728</c:v>
                </c:pt>
                <c:pt idx="13188">
                  <c:v>0.3377904061507605</c:v>
                </c:pt>
                <c:pt idx="13189">
                  <c:v>0.3377904061507605</c:v>
                </c:pt>
                <c:pt idx="13190">
                  <c:v>0.33770683603543372</c:v>
                </c:pt>
                <c:pt idx="13191">
                  <c:v>0.33762326592010694</c:v>
                </c:pt>
                <c:pt idx="13192">
                  <c:v>0.33762326592010694</c:v>
                </c:pt>
                <c:pt idx="13193">
                  <c:v>0.33753969580478016</c:v>
                </c:pt>
                <c:pt idx="13194">
                  <c:v>0.33753969580478016</c:v>
                </c:pt>
                <c:pt idx="13195">
                  <c:v>0.33745612568945349</c:v>
                </c:pt>
                <c:pt idx="13196">
                  <c:v>0.33737255557412671</c:v>
                </c:pt>
                <c:pt idx="13197">
                  <c:v>0.33728898545879993</c:v>
                </c:pt>
                <c:pt idx="13198">
                  <c:v>0.33728898545879993</c:v>
                </c:pt>
                <c:pt idx="13199">
                  <c:v>0.33728898545879993</c:v>
                </c:pt>
                <c:pt idx="13200">
                  <c:v>0.33728898545879993</c:v>
                </c:pt>
                <c:pt idx="13201">
                  <c:v>0.33720541534347315</c:v>
                </c:pt>
                <c:pt idx="13202">
                  <c:v>0.33720541534347315</c:v>
                </c:pt>
                <c:pt idx="13203">
                  <c:v>0.33720541534347315</c:v>
                </c:pt>
                <c:pt idx="13204">
                  <c:v>0.33720541534347315</c:v>
                </c:pt>
                <c:pt idx="13205">
                  <c:v>0.33712184522814637</c:v>
                </c:pt>
                <c:pt idx="13206">
                  <c:v>0.33712184522814637</c:v>
                </c:pt>
                <c:pt idx="13207">
                  <c:v>0.3370382751128197</c:v>
                </c:pt>
                <c:pt idx="13208">
                  <c:v>0.33695470499749292</c:v>
                </c:pt>
                <c:pt idx="13209">
                  <c:v>0.33695470499749292</c:v>
                </c:pt>
                <c:pt idx="13210">
                  <c:v>0.33695470499749292</c:v>
                </c:pt>
                <c:pt idx="13211">
                  <c:v>0.33687113488216613</c:v>
                </c:pt>
                <c:pt idx="13212">
                  <c:v>0.33687113488216613</c:v>
                </c:pt>
                <c:pt idx="13213">
                  <c:v>0.33687113488216613</c:v>
                </c:pt>
                <c:pt idx="13214">
                  <c:v>0.33678756476683935</c:v>
                </c:pt>
                <c:pt idx="13215">
                  <c:v>0.33678756476683935</c:v>
                </c:pt>
                <c:pt idx="13216">
                  <c:v>0.33678756476683935</c:v>
                </c:pt>
                <c:pt idx="13217">
                  <c:v>0.33670399465151257</c:v>
                </c:pt>
                <c:pt idx="13218">
                  <c:v>0.3366204245361859</c:v>
                </c:pt>
                <c:pt idx="13219">
                  <c:v>0.3366204245361859</c:v>
                </c:pt>
                <c:pt idx="13220">
                  <c:v>0.3366204245361859</c:v>
                </c:pt>
                <c:pt idx="13221">
                  <c:v>0.33653685442085912</c:v>
                </c:pt>
                <c:pt idx="13222">
                  <c:v>0.33645328430553234</c:v>
                </c:pt>
                <c:pt idx="13223">
                  <c:v>0.33636971419020556</c:v>
                </c:pt>
                <c:pt idx="13224">
                  <c:v>0.33636971419020556</c:v>
                </c:pt>
                <c:pt idx="13225">
                  <c:v>0.33628614407487878</c:v>
                </c:pt>
                <c:pt idx="13226">
                  <c:v>0.33620257395955211</c:v>
                </c:pt>
                <c:pt idx="13227">
                  <c:v>0.33620257395955211</c:v>
                </c:pt>
                <c:pt idx="13228">
                  <c:v>0.33611900384422533</c:v>
                </c:pt>
                <c:pt idx="13229">
                  <c:v>0.33603543372889855</c:v>
                </c:pt>
                <c:pt idx="13230">
                  <c:v>0.33595186361357177</c:v>
                </c:pt>
                <c:pt idx="13231">
                  <c:v>0.33586829349824499</c:v>
                </c:pt>
                <c:pt idx="13232">
                  <c:v>0.33586829349824499</c:v>
                </c:pt>
                <c:pt idx="13233">
                  <c:v>0.33586829349824499</c:v>
                </c:pt>
                <c:pt idx="13234">
                  <c:v>0.33586829349824499</c:v>
                </c:pt>
                <c:pt idx="13235">
                  <c:v>0.33578472338291832</c:v>
                </c:pt>
                <c:pt idx="13236">
                  <c:v>0.33578472338291832</c:v>
                </c:pt>
                <c:pt idx="13237">
                  <c:v>0.33570115326759153</c:v>
                </c:pt>
                <c:pt idx="13238">
                  <c:v>0.33561758315226475</c:v>
                </c:pt>
                <c:pt idx="13239">
                  <c:v>0.33553401303693797</c:v>
                </c:pt>
                <c:pt idx="13240">
                  <c:v>0.33545044292161119</c:v>
                </c:pt>
                <c:pt idx="13241">
                  <c:v>0.33545044292161119</c:v>
                </c:pt>
                <c:pt idx="13242">
                  <c:v>0.33545044292161119</c:v>
                </c:pt>
                <c:pt idx="13243">
                  <c:v>0.33545044292161119</c:v>
                </c:pt>
                <c:pt idx="13244">
                  <c:v>0.33545044292161119</c:v>
                </c:pt>
                <c:pt idx="13245">
                  <c:v>0.33545044292161119</c:v>
                </c:pt>
                <c:pt idx="13246">
                  <c:v>0.33536687280628452</c:v>
                </c:pt>
                <c:pt idx="13247">
                  <c:v>0.33536687280628452</c:v>
                </c:pt>
                <c:pt idx="13248">
                  <c:v>0.33536687280628452</c:v>
                </c:pt>
                <c:pt idx="13249">
                  <c:v>0.33536687280628452</c:v>
                </c:pt>
                <c:pt idx="13250">
                  <c:v>0.33536687280628452</c:v>
                </c:pt>
                <c:pt idx="13251">
                  <c:v>0.33528330269095774</c:v>
                </c:pt>
                <c:pt idx="13252">
                  <c:v>0.33519973257563096</c:v>
                </c:pt>
                <c:pt idx="13253">
                  <c:v>0.33519973257563096</c:v>
                </c:pt>
                <c:pt idx="13254">
                  <c:v>0.33519973257563096</c:v>
                </c:pt>
                <c:pt idx="13255">
                  <c:v>0.33519973257563096</c:v>
                </c:pt>
                <c:pt idx="13256">
                  <c:v>0.33519973257563096</c:v>
                </c:pt>
                <c:pt idx="13257">
                  <c:v>0.33511616246030418</c:v>
                </c:pt>
                <c:pt idx="13258">
                  <c:v>0.3350325923449774</c:v>
                </c:pt>
                <c:pt idx="13259">
                  <c:v>0.33494902222965073</c:v>
                </c:pt>
                <c:pt idx="13260">
                  <c:v>0.33494902222965073</c:v>
                </c:pt>
                <c:pt idx="13261">
                  <c:v>0.33494902222965073</c:v>
                </c:pt>
                <c:pt idx="13262">
                  <c:v>0.33494902222965073</c:v>
                </c:pt>
                <c:pt idx="13263">
                  <c:v>0.33494902222965073</c:v>
                </c:pt>
                <c:pt idx="13264">
                  <c:v>0.33494902222965073</c:v>
                </c:pt>
                <c:pt idx="13265">
                  <c:v>0.33486545211432395</c:v>
                </c:pt>
                <c:pt idx="13266">
                  <c:v>0.33486545211432395</c:v>
                </c:pt>
                <c:pt idx="13267">
                  <c:v>0.33478188199899717</c:v>
                </c:pt>
                <c:pt idx="13268">
                  <c:v>0.33469831188367039</c:v>
                </c:pt>
                <c:pt idx="13269">
                  <c:v>0.33469831188367039</c:v>
                </c:pt>
                <c:pt idx="13270">
                  <c:v>0.3346147417683436</c:v>
                </c:pt>
                <c:pt idx="13271">
                  <c:v>0.3346147417683436</c:v>
                </c:pt>
                <c:pt idx="13272">
                  <c:v>0.3346147417683436</c:v>
                </c:pt>
                <c:pt idx="13273">
                  <c:v>0.33453117165301693</c:v>
                </c:pt>
                <c:pt idx="13274">
                  <c:v>0.33453117165301693</c:v>
                </c:pt>
                <c:pt idx="13275">
                  <c:v>0.33453117165301693</c:v>
                </c:pt>
                <c:pt idx="13276">
                  <c:v>0.33453117165301693</c:v>
                </c:pt>
                <c:pt idx="13277">
                  <c:v>0.33453117165301693</c:v>
                </c:pt>
                <c:pt idx="13278">
                  <c:v>0.33444760153769015</c:v>
                </c:pt>
                <c:pt idx="13279">
                  <c:v>0.33444760153769015</c:v>
                </c:pt>
                <c:pt idx="13280">
                  <c:v>0.33444760153769015</c:v>
                </c:pt>
                <c:pt idx="13281">
                  <c:v>0.33436403142236337</c:v>
                </c:pt>
                <c:pt idx="13282">
                  <c:v>0.33436403142236337</c:v>
                </c:pt>
                <c:pt idx="13283">
                  <c:v>0.33436403142236337</c:v>
                </c:pt>
                <c:pt idx="13284">
                  <c:v>0.33428046130703659</c:v>
                </c:pt>
                <c:pt idx="13285">
                  <c:v>0.33419689119170981</c:v>
                </c:pt>
                <c:pt idx="13286">
                  <c:v>0.33411332107638314</c:v>
                </c:pt>
                <c:pt idx="13287">
                  <c:v>0.33402975096105636</c:v>
                </c:pt>
                <c:pt idx="13288">
                  <c:v>0.33394618084572958</c:v>
                </c:pt>
                <c:pt idx="13289">
                  <c:v>0.3338626107304028</c:v>
                </c:pt>
                <c:pt idx="13290">
                  <c:v>0.3338626107304028</c:v>
                </c:pt>
                <c:pt idx="13291">
                  <c:v>0.3338626107304028</c:v>
                </c:pt>
                <c:pt idx="13292">
                  <c:v>0.33377904061507602</c:v>
                </c:pt>
                <c:pt idx="13293">
                  <c:v>0.33369547049974924</c:v>
                </c:pt>
                <c:pt idx="13294">
                  <c:v>0.33369547049974924</c:v>
                </c:pt>
                <c:pt idx="13295">
                  <c:v>0.33369547049974924</c:v>
                </c:pt>
                <c:pt idx="13296">
                  <c:v>0.33361190038442257</c:v>
                </c:pt>
                <c:pt idx="13297">
                  <c:v>0.33361190038442257</c:v>
                </c:pt>
                <c:pt idx="13298">
                  <c:v>0.33352833026909579</c:v>
                </c:pt>
                <c:pt idx="13299">
                  <c:v>0.333444760153769</c:v>
                </c:pt>
                <c:pt idx="13300">
                  <c:v>0.33336119003844222</c:v>
                </c:pt>
                <c:pt idx="13301">
                  <c:v>0.33327761992311544</c:v>
                </c:pt>
                <c:pt idx="13302">
                  <c:v>0.33327761992311544</c:v>
                </c:pt>
                <c:pt idx="13303">
                  <c:v>0.33319404980778877</c:v>
                </c:pt>
                <c:pt idx="13304">
                  <c:v>0.33319404980778877</c:v>
                </c:pt>
                <c:pt idx="13305">
                  <c:v>0.33319404980778877</c:v>
                </c:pt>
                <c:pt idx="13306">
                  <c:v>0.33319404980778877</c:v>
                </c:pt>
                <c:pt idx="13307">
                  <c:v>0.33319404980778877</c:v>
                </c:pt>
                <c:pt idx="13308">
                  <c:v>0.33319404980778877</c:v>
                </c:pt>
                <c:pt idx="13309">
                  <c:v>0.33319404980778877</c:v>
                </c:pt>
                <c:pt idx="13310">
                  <c:v>0.33319404980778877</c:v>
                </c:pt>
                <c:pt idx="13311">
                  <c:v>0.33311047969246199</c:v>
                </c:pt>
                <c:pt idx="13312">
                  <c:v>0.33311047969246199</c:v>
                </c:pt>
                <c:pt idx="13313">
                  <c:v>0.33302690957713521</c:v>
                </c:pt>
                <c:pt idx="13314">
                  <c:v>0.33294333946180843</c:v>
                </c:pt>
                <c:pt idx="13315">
                  <c:v>0.33294333946180843</c:v>
                </c:pt>
                <c:pt idx="13316">
                  <c:v>0.33294333946180843</c:v>
                </c:pt>
                <c:pt idx="13317">
                  <c:v>0.33294333946180843</c:v>
                </c:pt>
                <c:pt idx="13318">
                  <c:v>0.33294333946180843</c:v>
                </c:pt>
                <c:pt idx="13319">
                  <c:v>0.33294333946180843</c:v>
                </c:pt>
                <c:pt idx="13320">
                  <c:v>0.33285976934648165</c:v>
                </c:pt>
                <c:pt idx="13321">
                  <c:v>0.33277619923115498</c:v>
                </c:pt>
                <c:pt idx="13322">
                  <c:v>0.33277619923115498</c:v>
                </c:pt>
                <c:pt idx="13323">
                  <c:v>0.3326926291158282</c:v>
                </c:pt>
                <c:pt idx="13324">
                  <c:v>0.33260905900050142</c:v>
                </c:pt>
                <c:pt idx="13325">
                  <c:v>0.33252548888517464</c:v>
                </c:pt>
                <c:pt idx="13326">
                  <c:v>0.33244191876984786</c:v>
                </c:pt>
                <c:pt idx="13327">
                  <c:v>0.33235834865452119</c:v>
                </c:pt>
                <c:pt idx="13328">
                  <c:v>0.33235834865452119</c:v>
                </c:pt>
                <c:pt idx="13329">
                  <c:v>0.33235834865452119</c:v>
                </c:pt>
                <c:pt idx="13330">
                  <c:v>0.33235834865452119</c:v>
                </c:pt>
                <c:pt idx="13331">
                  <c:v>0.33235834865452119</c:v>
                </c:pt>
                <c:pt idx="13332">
                  <c:v>0.33235834865452119</c:v>
                </c:pt>
                <c:pt idx="13333">
                  <c:v>0.33235834865452119</c:v>
                </c:pt>
                <c:pt idx="13334">
                  <c:v>0.33235834865452119</c:v>
                </c:pt>
                <c:pt idx="13335">
                  <c:v>0.33235834865452119</c:v>
                </c:pt>
                <c:pt idx="13336">
                  <c:v>0.3322747785391944</c:v>
                </c:pt>
                <c:pt idx="13337">
                  <c:v>0.3322747785391944</c:v>
                </c:pt>
                <c:pt idx="13338">
                  <c:v>0.3322747785391944</c:v>
                </c:pt>
                <c:pt idx="13339">
                  <c:v>0.3322747785391944</c:v>
                </c:pt>
                <c:pt idx="13340">
                  <c:v>0.3322747785391944</c:v>
                </c:pt>
                <c:pt idx="13341">
                  <c:v>0.3322747785391944</c:v>
                </c:pt>
                <c:pt idx="13342">
                  <c:v>0.3322747785391944</c:v>
                </c:pt>
                <c:pt idx="13343">
                  <c:v>0.3322747785391944</c:v>
                </c:pt>
                <c:pt idx="13344">
                  <c:v>0.33219120842386762</c:v>
                </c:pt>
                <c:pt idx="13345">
                  <c:v>0.33219120842386762</c:v>
                </c:pt>
                <c:pt idx="13346">
                  <c:v>0.33219120842386762</c:v>
                </c:pt>
                <c:pt idx="13347">
                  <c:v>0.33210763830854084</c:v>
                </c:pt>
                <c:pt idx="13348">
                  <c:v>0.33210763830854084</c:v>
                </c:pt>
                <c:pt idx="13349">
                  <c:v>0.33210763830854084</c:v>
                </c:pt>
                <c:pt idx="13350">
                  <c:v>0.33210763830854084</c:v>
                </c:pt>
                <c:pt idx="13351">
                  <c:v>0.33210763830854084</c:v>
                </c:pt>
                <c:pt idx="13352">
                  <c:v>0.33210763830854084</c:v>
                </c:pt>
                <c:pt idx="13353">
                  <c:v>0.33202406819321406</c:v>
                </c:pt>
                <c:pt idx="13354">
                  <c:v>0.33194049807788739</c:v>
                </c:pt>
                <c:pt idx="13355">
                  <c:v>0.33194049807788739</c:v>
                </c:pt>
                <c:pt idx="13356">
                  <c:v>0.33194049807788739</c:v>
                </c:pt>
                <c:pt idx="13357">
                  <c:v>0.33185692796256061</c:v>
                </c:pt>
                <c:pt idx="13358">
                  <c:v>0.33177335784723383</c:v>
                </c:pt>
                <c:pt idx="13359">
                  <c:v>0.33177335784723383</c:v>
                </c:pt>
                <c:pt idx="13360">
                  <c:v>0.33177335784723383</c:v>
                </c:pt>
                <c:pt idx="13361">
                  <c:v>0.33168978773190705</c:v>
                </c:pt>
                <c:pt idx="13362">
                  <c:v>0.33160621761658027</c:v>
                </c:pt>
                <c:pt idx="13363">
                  <c:v>0.3315226475012536</c:v>
                </c:pt>
                <c:pt idx="13364">
                  <c:v>0.33143907738592682</c:v>
                </c:pt>
                <c:pt idx="13365">
                  <c:v>0.33143907738592682</c:v>
                </c:pt>
                <c:pt idx="13366">
                  <c:v>0.33143907738592682</c:v>
                </c:pt>
                <c:pt idx="13367">
                  <c:v>0.33143907738592682</c:v>
                </c:pt>
                <c:pt idx="13368">
                  <c:v>0.33143907738592682</c:v>
                </c:pt>
                <c:pt idx="13369">
                  <c:v>0.33135550727060004</c:v>
                </c:pt>
                <c:pt idx="13370">
                  <c:v>0.33135550727060004</c:v>
                </c:pt>
                <c:pt idx="13371">
                  <c:v>0.33135550727060004</c:v>
                </c:pt>
                <c:pt idx="13372">
                  <c:v>0.33127193715527326</c:v>
                </c:pt>
                <c:pt idx="13373">
                  <c:v>0.33118836703994647</c:v>
                </c:pt>
                <c:pt idx="13374">
                  <c:v>0.33118836703994647</c:v>
                </c:pt>
                <c:pt idx="13375">
                  <c:v>0.3311047969246198</c:v>
                </c:pt>
                <c:pt idx="13376">
                  <c:v>0.33102122680929302</c:v>
                </c:pt>
                <c:pt idx="13377">
                  <c:v>0.33093765669396624</c:v>
                </c:pt>
                <c:pt idx="13378">
                  <c:v>0.33093765669396624</c:v>
                </c:pt>
                <c:pt idx="13379">
                  <c:v>0.33093765669396624</c:v>
                </c:pt>
                <c:pt idx="13380">
                  <c:v>0.33085408657863946</c:v>
                </c:pt>
                <c:pt idx="13381">
                  <c:v>0.33077051646331268</c:v>
                </c:pt>
                <c:pt idx="13382">
                  <c:v>0.33068694634798601</c:v>
                </c:pt>
                <c:pt idx="13383">
                  <c:v>0.33060337623265923</c:v>
                </c:pt>
                <c:pt idx="13384">
                  <c:v>0.33060337623265923</c:v>
                </c:pt>
                <c:pt idx="13385">
                  <c:v>0.33060337623265923</c:v>
                </c:pt>
                <c:pt idx="13386">
                  <c:v>0.33060337623265923</c:v>
                </c:pt>
                <c:pt idx="13387">
                  <c:v>0.33060337623265923</c:v>
                </c:pt>
                <c:pt idx="13388">
                  <c:v>0.33060337623265923</c:v>
                </c:pt>
                <c:pt idx="13389">
                  <c:v>0.33060337623265923</c:v>
                </c:pt>
                <c:pt idx="13390">
                  <c:v>0.33051980611733245</c:v>
                </c:pt>
                <c:pt idx="13391">
                  <c:v>0.33051980611733245</c:v>
                </c:pt>
                <c:pt idx="13392">
                  <c:v>0.33043623600200567</c:v>
                </c:pt>
                <c:pt idx="13393">
                  <c:v>0.33035266588667889</c:v>
                </c:pt>
                <c:pt idx="13394">
                  <c:v>0.33035266588667889</c:v>
                </c:pt>
                <c:pt idx="13395">
                  <c:v>0.33026909577135222</c:v>
                </c:pt>
                <c:pt idx="13396">
                  <c:v>0.33026909577135222</c:v>
                </c:pt>
                <c:pt idx="13397">
                  <c:v>0.33026909577135222</c:v>
                </c:pt>
                <c:pt idx="13398">
                  <c:v>0.33026909577135222</c:v>
                </c:pt>
                <c:pt idx="13399">
                  <c:v>0.33018552565602544</c:v>
                </c:pt>
                <c:pt idx="13400">
                  <c:v>0.33018552565602544</c:v>
                </c:pt>
                <c:pt idx="13401">
                  <c:v>0.33010195554069865</c:v>
                </c:pt>
                <c:pt idx="13402">
                  <c:v>0.33001838542537187</c:v>
                </c:pt>
                <c:pt idx="13403">
                  <c:v>0.32993481531004509</c:v>
                </c:pt>
                <c:pt idx="13404">
                  <c:v>0.32993481531004509</c:v>
                </c:pt>
                <c:pt idx="13405">
                  <c:v>0.32993481531004509</c:v>
                </c:pt>
                <c:pt idx="13406">
                  <c:v>0.32993481531004509</c:v>
                </c:pt>
                <c:pt idx="13407">
                  <c:v>0.32993481531004509</c:v>
                </c:pt>
                <c:pt idx="13408">
                  <c:v>0.32993481531004509</c:v>
                </c:pt>
                <c:pt idx="13409">
                  <c:v>0.32993481531004509</c:v>
                </c:pt>
                <c:pt idx="13410">
                  <c:v>0.32985124519471842</c:v>
                </c:pt>
                <c:pt idx="13411">
                  <c:v>0.32976767507939164</c:v>
                </c:pt>
                <c:pt idx="13412">
                  <c:v>0.32976767507939164</c:v>
                </c:pt>
                <c:pt idx="13413">
                  <c:v>0.32976767507939164</c:v>
                </c:pt>
                <c:pt idx="13414">
                  <c:v>0.32968410496406486</c:v>
                </c:pt>
                <c:pt idx="13415">
                  <c:v>0.32960053484873808</c:v>
                </c:pt>
                <c:pt idx="13416">
                  <c:v>0.32960053484873808</c:v>
                </c:pt>
                <c:pt idx="13417">
                  <c:v>0.32960053484873808</c:v>
                </c:pt>
                <c:pt idx="13418">
                  <c:v>0.3295169647334113</c:v>
                </c:pt>
                <c:pt idx="13419">
                  <c:v>0.3295169647334113</c:v>
                </c:pt>
                <c:pt idx="13420">
                  <c:v>0.3295169647334113</c:v>
                </c:pt>
                <c:pt idx="13421">
                  <c:v>0.3295169647334113</c:v>
                </c:pt>
                <c:pt idx="13422">
                  <c:v>0.3295169647334113</c:v>
                </c:pt>
                <c:pt idx="13423">
                  <c:v>0.3295169647334113</c:v>
                </c:pt>
                <c:pt idx="13424">
                  <c:v>0.3295169647334113</c:v>
                </c:pt>
                <c:pt idx="13425">
                  <c:v>0.32943339461808452</c:v>
                </c:pt>
                <c:pt idx="13426">
                  <c:v>0.32943339461808452</c:v>
                </c:pt>
                <c:pt idx="13427">
                  <c:v>0.32934982450275785</c:v>
                </c:pt>
                <c:pt idx="13428">
                  <c:v>0.32926625438743107</c:v>
                </c:pt>
                <c:pt idx="13429">
                  <c:v>0.32926625438743107</c:v>
                </c:pt>
                <c:pt idx="13430">
                  <c:v>0.32918268427210429</c:v>
                </c:pt>
                <c:pt idx="13431">
                  <c:v>0.32909911415677751</c:v>
                </c:pt>
                <c:pt idx="13432">
                  <c:v>0.32909911415677751</c:v>
                </c:pt>
                <c:pt idx="13433">
                  <c:v>0.32909911415677751</c:v>
                </c:pt>
                <c:pt idx="13434">
                  <c:v>0.32909911415677751</c:v>
                </c:pt>
                <c:pt idx="13435">
                  <c:v>0.32901554404145072</c:v>
                </c:pt>
                <c:pt idx="13436">
                  <c:v>0.32893197392612405</c:v>
                </c:pt>
                <c:pt idx="13437">
                  <c:v>0.32884840381079727</c:v>
                </c:pt>
                <c:pt idx="13438">
                  <c:v>0.32876483369547049</c:v>
                </c:pt>
                <c:pt idx="13439">
                  <c:v>0.32868126358014371</c:v>
                </c:pt>
                <c:pt idx="13440">
                  <c:v>0.32868126358014371</c:v>
                </c:pt>
                <c:pt idx="13441">
                  <c:v>0.32859769346481693</c:v>
                </c:pt>
                <c:pt idx="13442">
                  <c:v>0.32859769346481693</c:v>
                </c:pt>
                <c:pt idx="13443">
                  <c:v>0.32851412334949026</c:v>
                </c:pt>
                <c:pt idx="13444">
                  <c:v>0.32851412334949026</c:v>
                </c:pt>
                <c:pt idx="13445">
                  <c:v>0.32851412334949026</c:v>
                </c:pt>
                <c:pt idx="13446">
                  <c:v>0.32843055323416348</c:v>
                </c:pt>
                <c:pt idx="13447">
                  <c:v>0.32843055323416348</c:v>
                </c:pt>
                <c:pt idx="13448">
                  <c:v>0.32843055323416348</c:v>
                </c:pt>
                <c:pt idx="13449">
                  <c:v>0.32843055323416348</c:v>
                </c:pt>
                <c:pt idx="13450">
                  <c:v>0.3283469831188367</c:v>
                </c:pt>
                <c:pt idx="13451">
                  <c:v>0.32826341300350992</c:v>
                </c:pt>
                <c:pt idx="13452">
                  <c:v>0.32826341300350992</c:v>
                </c:pt>
                <c:pt idx="13453">
                  <c:v>0.32817984288818314</c:v>
                </c:pt>
                <c:pt idx="13454">
                  <c:v>0.32809627277285647</c:v>
                </c:pt>
                <c:pt idx="13455">
                  <c:v>0.32801270265752969</c:v>
                </c:pt>
                <c:pt idx="13456">
                  <c:v>0.32801270265752969</c:v>
                </c:pt>
                <c:pt idx="13457">
                  <c:v>0.32792913254220291</c:v>
                </c:pt>
                <c:pt idx="13458">
                  <c:v>0.32784556242687612</c:v>
                </c:pt>
                <c:pt idx="13459">
                  <c:v>0.32776199231154934</c:v>
                </c:pt>
                <c:pt idx="13460">
                  <c:v>0.32767842219622267</c:v>
                </c:pt>
                <c:pt idx="13461">
                  <c:v>0.32759485208089589</c:v>
                </c:pt>
                <c:pt idx="13462">
                  <c:v>0.32751128196556911</c:v>
                </c:pt>
                <c:pt idx="13463">
                  <c:v>0.32751128196556911</c:v>
                </c:pt>
                <c:pt idx="13464">
                  <c:v>0.32751128196556911</c:v>
                </c:pt>
                <c:pt idx="13465">
                  <c:v>0.32751128196556911</c:v>
                </c:pt>
                <c:pt idx="13466">
                  <c:v>0.32751128196556911</c:v>
                </c:pt>
                <c:pt idx="13467">
                  <c:v>0.32742771185024233</c:v>
                </c:pt>
                <c:pt idx="13468">
                  <c:v>0.32742771185024233</c:v>
                </c:pt>
                <c:pt idx="13469">
                  <c:v>0.32742771185024233</c:v>
                </c:pt>
                <c:pt idx="13470">
                  <c:v>0.32734414173491555</c:v>
                </c:pt>
                <c:pt idx="13471">
                  <c:v>0.32726057161958888</c:v>
                </c:pt>
                <c:pt idx="13472">
                  <c:v>0.3271770015042621</c:v>
                </c:pt>
                <c:pt idx="13473">
                  <c:v>0.32709343138893532</c:v>
                </c:pt>
                <c:pt idx="13474">
                  <c:v>0.32709343138893532</c:v>
                </c:pt>
                <c:pt idx="13475">
                  <c:v>0.32709343138893532</c:v>
                </c:pt>
                <c:pt idx="13476">
                  <c:v>0.32709343138893532</c:v>
                </c:pt>
                <c:pt idx="13477">
                  <c:v>0.32700986127360854</c:v>
                </c:pt>
                <c:pt idx="13478">
                  <c:v>0.32692629115828176</c:v>
                </c:pt>
                <c:pt idx="13479">
                  <c:v>0.32692629115828176</c:v>
                </c:pt>
                <c:pt idx="13480">
                  <c:v>0.32692629115828176</c:v>
                </c:pt>
                <c:pt idx="13481">
                  <c:v>0.32692629115828176</c:v>
                </c:pt>
                <c:pt idx="13482">
                  <c:v>0.32684272104295509</c:v>
                </c:pt>
                <c:pt idx="13483">
                  <c:v>0.32684272104295509</c:v>
                </c:pt>
                <c:pt idx="13484">
                  <c:v>0.32684272104295509</c:v>
                </c:pt>
                <c:pt idx="13485">
                  <c:v>0.32675915092762831</c:v>
                </c:pt>
                <c:pt idx="13486">
                  <c:v>0.32675915092762831</c:v>
                </c:pt>
                <c:pt idx="13487">
                  <c:v>0.32675915092762831</c:v>
                </c:pt>
                <c:pt idx="13488">
                  <c:v>0.32675915092762831</c:v>
                </c:pt>
                <c:pt idx="13489">
                  <c:v>0.32675915092762831</c:v>
                </c:pt>
                <c:pt idx="13490">
                  <c:v>0.32675915092762831</c:v>
                </c:pt>
                <c:pt idx="13491">
                  <c:v>0.32675915092762831</c:v>
                </c:pt>
                <c:pt idx="13492">
                  <c:v>0.32675915092762831</c:v>
                </c:pt>
                <c:pt idx="13493">
                  <c:v>0.32675915092762831</c:v>
                </c:pt>
                <c:pt idx="13494">
                  <c:v>0.32675915092762831</c:v>
                </c:pt>
                <c:pt idx="13495">
                  <c:v>0.32675915092762831</c:v>
                </c:pt>
                <c:pt idx="13496">
                  <c:v>0.32667558081230152</c:v>
                </c:pt>
                <c:pt idx="13497">
                  <c:v>0.32659201069697474</c:v>
                </c:pt>
                <c:pt idx="13498">
                  <c:v>0.32659201069697474</c:v>
                </c:pt>
                <c:pt idx="13499">
                  <c:v>0.32659201069697474</c:v>
                </c:pt>
                <c:pt idx="13500">
                  <c:v>0.32650844058164796</c:v>
                </c:pt>
                <c:pt idx="13501">
                  <c:v>0.32642487046632129</c:v>
                </c:pt>
                <c:pt idx="13502">
                  <c:v>0.32634130035099451</c:v>
                </c:pt>
                <c:pt idx="13503">
                  <c:v>0.32625773023566773</c:v>
                </c:pt>
                <c:pt idx="13504">
                  <c:v>0.32617416012034095</c:v>
                </c:pt>
                <c:pt idx="13505">
                  <c:v>0.32609059000501417</c:v>
                </c:pt>
                <c:pt idx="13506">
                  <c:v>0.3260070198896875</c:v>
                </c:pt>
                <c:pt idx="13507">
                  <c:v>0.3260070198896875</c:v>
                </c:pt>
                <c:pt idx="13508">
                  <c:v>0.3260070198896875</c:v>
                </c:pt>
                <c:pt idx="13509">
                  <c:v>0.3260070198896875</c:v>
                </c:pt>
                <c:pt idx="13510">
                  <c:v>0.3260070198896875</c:v>
                </c:pt>
                <c:pt idx="13511">
                  <c:v>0.3260070198896875</c:v>
                </c:pt>
                <c:pt idx="13512">
                  <c:v>0.32592344977436072</c:v>
                </c:pt>
                <c:pt idx="13513">
                  <c:v>0.32592344977436072</c:v>
                </c:pt>
                <c:pt idx="13514">
                  <c:v>0.32583987965903394</c:v>
                </c:pt>
                <c:pt idx="13515">
                  <c:v>0.32583987965903394</c:v>
                </c:pt>
                <c:pt idx="13516">
                  <c:v>0.32583987965903394</c:v>
                </c:pt>
                <c:pt idx="13517">
                  <c:v>0.32583987965903394</c:v>
                </c:pt>
                <c:pt idx="13518">
                  <c:v>0.32575630954370716</c:v>
                </c:pt>
                <c:pt idx="13519">
                  <c:v>0.32567273942838038</c:v>
                </c:pt>
                <c:pt idx="13520">
                  <c:v>0.32567273942838038</c:v>
                </c:pt>
                <c:pt idx="13521">
                  <c:v>0.32567273942838038</c:v>
                </c:pt>
                <c:pt idx="13522">
                  <c:v>0.32567273942838038</c:v>
                </c:pt>
                <c:pt idx="13523">
                  <c:v>0.32558916931305371</c:v>
                </c:pt>
                <c:pt idx="13524">
                  <c:v>0.32558916931305371</c:v>
                </c:pt>
                <c:pt idx="13525">
                  <c:v>0.32550559919772692</c:v>
                </c:pt>
                <c:pt idx="13526">
                  <c:v>0.32550559919772692</c:v>
                </c:pt>
                <c:pt idx="13527">
                  <c:v>0.32542202908240014</c:v>
                </c:pt>
                <c:pt idx="13528">
                  <c:v>0.32542202908240014</c:v>
                </c:pt>
                <c:pt idx="13529">
                  <c:v>0.32533845896707336</c:v>
                </c:pt>
                <c:pt idx="13530">
                  <c:v>0.32525488885174658</c:v>
                </c:pt>
                <c:pt idx="13531">
                  <c:v>0.3251713187364198</c:v>
                </c:pt>
                <c:pt idx="13532">
                  <c:v>0.3251713187364198</c:v>
                </c:pt>
                <c:pt idx="13533">
                  <c:v>0.3251713187364198</c:v>
                </c:pt>
                <c:pt idx="13534">
                  <c:v>0.3251713187364198</c:v>
                </c:pt>
                <c:pt idx="13535">
                  <c:v>0.3251713187364198</c:v>
                </c:pt>
                <c:pt idx="13536">
                  <c:v>0.32508774862109313</c:v>
                </c:pt>
                <c:pt idx="13537">
                  <c:v>0.32500417850576635</c:v>
                </c:pt>
                <c:pt idx="13538">
                  <c:v>0.32492060839043957</c:v>
                </c:pt>
                <c:pt idx="13539">
                  <c:v>0.32483703827511279</c:v>
                </c:pt>
                <c:pt idx="13540">
                  <c:v>0.32483703827511279</c:v>
                </c:pt>
                <c:pt idx="13541">
                  <c:v>0.32483703827511279</c:v>
                </c:pt>
                <c:pt idx="13542">
                  <c:v>0.32483703827511279</c:v>
                </c:pt>
                <c:pt idx="13543">
                  <c:v>0.32483703827511279</c:v>
                </c:pt>
                <c:pt idx="13544">
                  <c:v>0.32475346815978601</c:v>
                </c:pt>
                <c:pt idx="13545">
                  <c:v>0.32475346815978601</c:v>
                </c:pt>
                <c:pt idx="13546">
                  <c:v>0.32475346815978601</c:v>
                </c:pt>
                <c:pt idx="13547">
                  <c:v>0.32475346815978601</c:v>
                </c:pt>
                <c:pt idx="13548">
                  <c:v>0.32475346815978601</c:v>
                </c:pt>
                <c:pt idx="13549">
                  <c:v>0.32466989804445934</c:v>
                </c:pt>
                <c:pt idx="13550">
                  <c:v>0.32458632792913256</c:v>
                </c:pt>
                <c:pt idx="13551">
                  <c:v>0.32458632792913256</c:v>
                </c:pt>
                <c:pt idx="13552">
                  <c:v>0.32450275781380578</c:v>
                </c:pt>
                <c:pt idx="13553">
                  <c:v>0.32441918769847899</c:v>
                </c:pt>
                <c:pt idx="13554">
                  <c:v>0.32441918769847899</c:v>
                </c:pt>
                <c:pt idx="13555">
                  <c:v>0.32441918769847899</c:v>
                </c:pt>
                <c:pt idx="13556">
                  <c:v>0.32441918769847899</c:v>
                </c:pt>
                <c:pt idx="13557">
                  <c:v>0.32441918769847899</c:v>
                </c:pt>
                <c:pt idx="13558">
                  <c:v>0.32433561758315221</c:v>
                </c:pt>
                <c:pt idx="13559">
                  <c:v>0.32433561758315221</c:v>
                </c:pt>
                <c:pt idx="13560">
                  <c:v>0.32433561758315221</c:v>
                </c:pt>
                <c:pt idx="13561">
                  <c:v>0.32425204746782554</c:v>
                </c:pt>
                <c:pt idx="13562">
                  <c:v>0.32425204746782554</c:v>
                </c:pt>
                <c:pt idx="13563">
                  <c:v>0.32425204746782554</c:v>
                </c:pt>
                <c:pt idx="13564">
                  <c:v>0.32416847735249876</c:v>
                </c:pt>
                <c:pt idx="13565">
                  <c:v>0.32416847735249876</c:v>
                </c:pt>
                <c:pt idx="13566">
                  <c:v>0.32408490723717198</c:v>
                </c:pt>
                <c:pt idx="13567">
                  <c:v>0.3240013371218452</c:v>
                </c:pt>
                <c:pt idx="13568">
                  <c:v>0.32391776700651842</c:v>
                </c:pt>
                <c:pt idx="13569">
                  <c:v>0.32391776700651842</c:v>
                </c:pt>
                <c:pt idx="13570">
                  <c:v>0.32383419689119175</c:v>
                </c:pt>
                <c:pt idx="13571">
                  <c:v>0.32375062677586497</c:v>
                </c:pt>
                <c:pt idx="13572">
                  <c:v>0.32366705666053819</c:v>
                </c:pt>
                <c:pt idx="13573">
                  <c:v>0.32366705666053819</c:v>
                </c:pt>
                <c:pt idx="13574">
                  <c:v>0.32366705666053819</c:v>
                </c:pt>
                <c:pt idx="13575">
                  <c:v>0.32358348654521141</c:v>
                </c:pt>
                <c:pt idx="13576">
                  <c:v>0.32358348654521141</c:v>
                </c:pt>
                <c:pt idx="13577">
                  <c:v>0.32358348654521141</c:v>
                </c:pt>
                <c:pt idx="13578">
                  <c:v>0.32349991642988463</c:v>
                </c:pt>
                <c:pt idx="13579">
                  <c:v>0.32349991642988463</c:v>
                </c:pt>
                <c:pt idx="13580">
                  <c:v>0.32349991642988463</c:v>
                </c:pt>
                <c:pt idx="13581">
                  <c:v>0.32341634631455796</c:v>
                </c:pt>
                <c:pt idx="13582">
                  <c:v>0.32333277619923118</c:v>
                </c:pt>
                <c:pt idx="13583">
                  <c:v>0.32324920608390439</c:v>
                </c:pt>
                <c:pt idx="13584">
                  <c:v>0.32324920608390439</c:v>
                </c:pt>
                <c:pt idx="13585">
                  <c:v>0.32316563596857761</c:v>
                </c:pt>
                <c:pt idx="13586">
                  <c:v>0.32308206585325083</c:v>
                </c:pt>
                <c:pt idx="13587">
                  <c:v>0.32299849573792416</c:v>
                </c:pt>
                <c:pt idx="13588">
                  <c:v>0.32291492562259738</c:v>
                </c:pt>
                <c:pt idx="13589">
                  <c:v>0.3228313555072706</c:v>
                </c:pt>
                <c:pt idx="13590">
                  <c:v>0.3228313555072706</c:v>
                </c:pt>
                <c:pt idx="13591">
                  <c:v>0.3228313555072706</c:v>
                </c:pt>
                <c:pt idx="13592">
                  <c:v>0.3228313555072706</c:v>
                </c:pt>
                <c:pt idx="13593">
                  <c:v>0.3228313555072706</c:v>
                </c:pt>
                <c:pt idx="13594">
                  <c:v>0.3228313555072706</c:v>
                </c:pt>
                <c:pt idx="13595">
                  <c:v>0.3228313555072706</c:v>
                </c:pt>
                <c:pt idx="13596">
                  <c:v>0.32274778539194382</c:v>
                </c:pt>
                <c:pt idx="13597">
                  <c:v>0.32266421527661704</c:v>
                </c:pt>
                <c:pt idx="13598">
                  <c:v>0.32258064516129037</c:v>
                </c:pt>
                <c:pt idx="13599">
                  <c:v>0.32249707504596359</c:v>
                </c:pt>
                <c:pt idx="13600">
                  <c:v>0.32249707504596359</c:v>
                </c:pt>
                <c:pt idx="13601">
                  <c:v>0.32241350493063681</c:v>
                </c:pt>
                <c:pt idx="13602">
                  <c:v>0.32232993481531003</c:v>
                </c:pt>
                <c:pt idx="13603">
                  <c:v>0.32232993481531003</c:v>
                </c:pt>
                <c:pt idx="13604">
                  <c:v>0.32232993481531003</c:v>
                </c:pt>
                <c:pt idx="13605">
                  <c:v>0.32232993481531003</c:v>
                </c:pt>
                <c:pt idx="13606">
                  <c:v>0.32232993481531003</c:v>
                </c:pt>
                <c:pt idx="13607">
                  <c:v>0.32224636469998325</c:v>
                </c:pt>
                <c:pt idx="13608">
                  <c:v>0.32216279458465658</c:v>
                </c:pt>
                <c:pt idx="13609">
                  <c:v>0.32207922446932979</c:v>
                </c:pt>
                <c:pt idx="13610">
                  <c:v>0.32207922446932979</c:v>
                </c:pt>
                <c:pt idx="13611">
                  <c:v>0.32207922446932979</c:v>
                </c:pt>
                <c:pt idx="13612">
                  <c:v>0.32207922446932979</c:v>
                </c:pt>
                <c:pt idx="13613">
                  <c:v>0.32199565435400301</c:v>
                </c:pt>
                <c:pt idx="13614">
                  <c:v>0.32199565435400301</c:v>
                </c:pt>
                <c:pt idx="13615">
                  <c:v>0.32199565435400301</c:v>
                </c:pt>
                <c:pt idx="13616">
                  <c:v>0.32191208423867623</c:v>
                </c:pt>
                <c:pt idx="13617">
                  <c:v>0.32191208423867623</c:v>
                </c:pt>
                <c:pt idx="13618">
                  <c:v>0.32191208423867623</c:v>
                </c:pt>
                <c:pt idx="13619">
                  <c:v>0.32191208423867623</c:v>
                </c:pt>
                <c:pt idx="13620">
                  <c:v>0.32182851412334945</c:v>
                </c:pt>
                <c:pt idx="13621">
                  <c:v>0.32182851412334945</c:v>
                </c:pt>
                <c:pt idx="13622">
                  <c:v>0.32174494400802278</c:v>
                </c:pt>
                <c:pt idx="13623">
                  <c:v>0.321661373892696</c:v>
                </c:pt>
                <c:pt idx="13624">
                  <c:v>0.32157780377736922</c:v>
                </c:pt>
                <c:pt idx="13625">
                  <c:v>0.32157780377736922</c:v>
                </c:pt>
                <c:pt idx="13626">
                  <c:v>0.32157780377736922</c:v>
                </c:pt>
                <c:pt idx="13627">
                  <c:v>0.32157780377736922</c:v>
                </c:pt>
                <c:pt idx="13628">
                  <c:v>0.32157780377736922</c:v>
                </c:pt>
                <c:pt idx="13629">
                  <c:v>0.32157780377736922</c:v>
                </c:pt>
                <c:pt idx="13630">
                  <c:v>0.32157780377736922</c:v>
                </c:pt>
                <c:pt idx="13631">
                  <c:v>0.32149423366204244</c:v>
                </c:pt>
                <c:pt idx="13632">
                  <c:v>0.32141066354671566</c:v>
                </c:pt>
                <c:pt idx="13633">
                  <c:v>0.32132709343138899</c:v>
                </c:pt>
                <c:pt idx="13634">
                  <c:v>0.32124352331606221</c:v>
                </c:pt>
                <c:pt idx="13635">
                  <c:v>0.32124352331606221</c:v>
                </c:pt>
                <c:pt idx="13636">
                  <c:v>0.32124352331606221</c:v>
                </c:pt>
                <c:pt idx="13637">
                  <c:v>0.32115995320073543</c:v>
                </c:pt>
                <c:pt idx="13638">
                  <c:v>0.32115995320073543</c:v>
                </c:pt>
                <c:pt idx="13639">
                  <c:v>0.32115995320073543</c:v>
                </c:pt>
                <c:pt idx="13640">
                  <c:v>0.32115995320073543</c:v>
                </c:pt>
                <c:pt idx="13641">
                  <c:v>0.32107638308540865</c:v>
                </c:pt>
                <c:pt idx="13642">
                  <c:v>0.32107638308540865</c:v>
                </c:pt>
                <c:pt idx="13643">
                  <c:v>0.32099281297008186</c:v>
                </c:pt>
                <c:pt idx="13644">
                  <c:v>0.32099281297008186</c:v>
                </c:pt>
                <c:pt idx="13645">
                  <c:v>0.32099281297008186</c:v>
                </c:pt>
                <c:pt idx="13646">
                  <c:v>0.32099281297008186</c:v>
                </c:pt>
                <c:pt idx="13647">
                  <c:v>0.32099281297008186</c:v>
                </c:pt>
                <c:pt idx="13648">
                  <c:v>0.32099281297008186</c:v>
                </c:pt>
                <c:pt idx="13649">
                  <c:v>0.32099281297008186</c:v>
                </c:pt>
                <c:pt idx="13650">
                  <c:v>0.32090924285475519</c:v>
                </c:pt>
                <c:pt idx="13651">
                  <c:v>0.32082567273942841</c:v>
                </c:pt>
                <c:pt idx="13652">
                  <c:v>0.32082567273942841</c:v>
                </c:pt>
                <c:pt idx="13653">
                  <c:v>0.32082567273942841</c:v>
                </c:pt>
                <c:pt idx="13654">
                  <c:v>0.32082567273942841</c:v>
                </c:pt>
                <c:pt idx="13655">
                  <c:v>0.32082567273942841</c:v>
                </c:pt>
                <c:pt idx="13656">
                  <c:v>0.32074210262410163</c:v>
                </c:pt>
                <c:pt idx="13657">
                  <c:v>0.32065853250877485</c:v>
                </c:pt>
                <c:pt idx="13658">
                  <c:v>0.32057496239344807</c:v>
                </c:pt>
                <c:pt idx="13659">
                  <c:v>0.32049139227812129</c:v>
                </c:pt>
                <c:pt idx="13660">
                  <c:v>0.32049139227812129</c:v>
                </c:pt>
                <c:pt idx="13661">
                  <c:v>0.32040782216279462</c:v>
                </c:pt>
                <c:pt idx="13662">
                  <c:v>0.32040782216279462</c:v>
                </c:pt>
                <c:pt idx="13663">
                  <c:v>0.32032425204746784</c:v>
                </c:pt>
                <c:pt idx="13664">
                  <c:v>0.32024068193214106</c:v>
                </c:pt>
                <c:pt idx="13665">
                  <c:v>0.32024068193214106</c:v>
                </c:pt>
                <c:pt idx="13666">
                  <c:v>0.32024068193214106</c:v>
                </c:pt>
                <c:pt idx="13667">
                  <c:v>0.32015711181681428</c:v>
                </c:pt>
                <c:pt idx="13668">
                  <c:v>0.32015711181681428</c:v>
                </c:pt>
                <c:pt idx="13669">
                  <c:v>0.32015711181681428</c:v>
                </c:pt>
                <c:pt idx="13670">
                  <c:v>0.32015711181681428</c:v>
                </c:pt>
                <c:pt idx="13671">
                  <c:v>0.32015711181681428</c:v>
                </c:pt>
                <c:pt idx="13672">
                  <c:v>0.32015711181681428</c:v>
                </c:pt>
                <c:pt idx="13673">
                  <c:v>0.32015711181681428</c:v>
                </c:pt>
                <c:pt idx="13674">
                  <c:v>0.32015711181681428</c:v>
                </c:pt>
                <c:pt idx="13675">
                  <c:v>0.32015711181681428</c:v>
                </c:pt>
                <c:pt idx="13676">
                  <c:v>0.32015711181681428</c:v>
                </c:pt>
                <c:pt idx="13677">
                  <c:v>0.32015711181681428</c:v>
                </c:pt>
                <c:pt idx="13678">
                  <c:v>0.3200735417014875</c:v>
                </c:pt>
                <c:pt idx="13679">
                  <c:v>0.3200735417014875</c:v>
                </c:pt>
                <c:pt idx="13680">
                  <c:v>0.3200735417014875</c:v>
                </c:pt>
                <c:pt idx="13681">
                  <c:v>0.3200735417014875</c:v>
                </c:pt>
                <c:pt idx="13682">
                  <c:v>0.3200735417014875</c:v>
                </c:pt>
                <c:pt idx="13683">
                  <c:v>0.3200735417014875</c:v>
                </c:pt>
                <c:pt idx="13684">
                  <c:v>0.31998997158616083</c:v>
                </c:pt>
                <c:pt idx="13685">
                  <c:v>0.31990640147083405</c:v>
                </c:pt>
                <c:pt idx="13686">
                  <c:v>0.31990640147083405</c:v>
                </c:pt>
                <c:pt idx="13687">
                  <c:v>0.31982283135550726</c:v>
                </c:pt>
                <c:pt idx="13688">
                  <c:v>0.31982283135550726</c:v>
                </c:pt>
                <c:pt idx="13689">
                  <c:v>0.31973926124018048</c:v>
                </c:pt>
                <c:pt idx="13690">
                  <c:v>0.31973926124018048</c:v>
                </c:pt>
                <c:pt idx="13691">
                  <c:v>0.31973926124018048</c:v>
                </c:pt>
                <c:pt idx="13692">
                  <c:v>0.31973926124018048</c:v>
                </c:pt>
                <c:pt idx="13693">
                  <c:v>0.3196556911248537</c:v>
                </c:pt>
                <c:pt idx="13694">
                  <c:v>0.3196556911248537</c:v>
                </c:pt>
                <c:pt idx="13695">
                  <c:v>0.31957212100952703</c:v>
                </c:pt>
                <c:pt idx="13696">
                  <c:v>0.31948855089420025</c:v>
                </c:pt>
                <c:pt idx="13697">
                  <c:v>0.31940498077887347</c:v>
                </c:pt>
                <c:pt idx="13698">
                  <c:v>0.31940498077887347</c:v>
                </c:pt>
                <c:pt idx="13699">
                  <c:v>0.31940498077887347</c:v>
                </c:pt>
                <c:pt idx="13700">
                  <c:v>0.31940498077887347</c:v>
                </c:pt>
                <c:pt idx="13701">
                  <c:v>0.31932141066354669</c:v>
                </c:pt>
                <c:pt idx="13702">
                  <c:v>0.31932141066354669</c:v>
                </c:pt>
                <c:pt idx="13703">
                  <c:v>0.31923784054821991</c:v>
                </c:pt>
                <c:pt idx="13704">
                  <c:v>0.31915427043289324</c:v>
                </c:pt>
                <c:pt idx="13705">
                  <c:v>0.31915427043289324</c:v>
                </c:pt>
                <c:pt idx="13706">
                  <c:v>0.31907070031756646</c:v>
                </c:pt>
                <c:pt idx="13707">
                  <c:v>0.31898713020223968</c:v>
                </c:pt>
                <c:pt idx="13708">
                  <c:v>0.31898713020223968</c:v>
                </c:pt>
                <c:pt idx="13709">
                  <c:v>0.31898713020223968</c:v>
                </c:pt>
                <c:pt idx="13710">
                  <c:v>0.31898713020223968</c:v>
                </c:pt>
                <c:pt idx="13711">
                  <c:v>0.31898713020223968</c:v>
                </c:pt>
                <c:pt idx="13712">
                  <c:v>0.3189035600869129</c:v>
                </c:pt>
                <c:pt idx="13713">
                  <c:v>0.3189035600869129</c:v>
                </c:pt>
                <c:pt idx="13714">
                  <c:v>0.3189035600869129</c:v>
                </c:pt>
                <c:pt idx="13715">
                  <c:v>0.3189035600869129</c:v>
                </c:pt>
                <c:pt idx="13716">
                  <c:v>0.31881998997158612</c:v>
                </c:pt>
                <c:pt idx="13717">
                  <c:v>0.31881998997158612</c:v>
                </c:pt>
                <c:pt idx="13718">
                  <c:v>0.31881998997158612</c:v>
                </c:pt>
                <c:pt idx="13719">
                  <c:v>0.31873641985625945</c:v>
                </c:pt>
                <c:pt idx="13720">
                  <c:v>0.31873641985625945</c:v>
                </c:pt>
                <c:pt idx="13721">
                  <c:v>0.31865284974093266</c:v>
                </c:pt>
                <c:pt idx="13722">
                  <c:v>0.31856927962560588</c:v>
                </c:pt>
                <c:pt idx="13723">
                  <c:v>0.3184857095102791</c:v>
                </c:pt>
                <c:pt idx="13724">
                  <c:v>0.3184857095102791</c:v>
                </c:pt>
                <c:pt idx="13725">
                  <c:v>0.31840213939495232</c:v>
                </c:pt>
                <c:pt idx="13726">
                  <c:v>0.31831856927962565</c:v>
                </c:pt>
                <c:pt idx="13727">
                  <c:v>0.31831856927962565</c:v>
                </c:pt>
                <c:pt idx="13728">
                  <c:v>0.31823499916429887</c:v>
                </c:pt>
                <c:pt idx="13729">
                  <c:v>0.31815142904897209</c:v>
                </c:pt>
                <c:pt idx="13730">
                  <c:v>0.31815142904897209</c:v>
                </c:pt>
                <c:pt idx="13731">
                  <c:v>0.31806785893364531</c:v>
                </c:pt>
                <c:pt idx="13732">
                  <c:v>0.31806785893364531</c:v>
                </c:pt>
                <c:pt idx="13733">
                  <c:v>0.31798428881831853</c:v>
                </c:pt>
                <c:pt idx="13734">
                  <c:v>0.31798428881831853</c:v>
                </c:pt>
                <c:pt idx="13735">
                  <c:v>0.31798428881831853</c:v>
                </c:pt>
                <c:pt idx="13736">
                  <c:v>0.31798428881831853</c:v>
                </c:pt>
                <c:pt idx="13737">
                  <c:v>0.31798428881831853</c:v>
                </c:pt>
                <c:pt idx="13738">
                  <c:v>0.31798428881831853</c:v>
                </c:pt>
                <c:pt idx="13739">
                  <c:v>0.31798428881831853</c:v>
                </c:pt>
                <c:pt idx="13740">
                  <c:v>0.31798428881831853</c:v>
                </c:pt>
                <c:pt idx="13741">
                  <c:v>0.31790071870299186</c:v>
                </c:pt>
                <c:pt idx="13742">
                  <c:v>0.31781714858766508</c:v>
                </c:pt>
                <c:pt idx="13743">
                  <c:v>0.31781714858766508</c:v>
                </c:pt>
                <c:pt idx="13744">
                  <c:v>0.31781714858766508</c:v>
                </c:pt>
                <c:pt idx="13745">
                  <c:v>0.3177335784723383</c:v>
                </c:pt>
                <c:pt idx="13746">
                  <c:v>0.31765000835701152</c:v>
                </c:pt>
                <c:pt idx="13747">
                  <c:v>0.31765000835701152</c:v>
                </c:pt>
                <c:pt idx="13748">
                  <c:v>0.31765000835701152</c:v>
                </c:pt>
                <c:pt idx="13749">
                  <c:v>0.31765000835701152</c:v>
                </c:pt>
                <c:pt idx="13750">
                  <c:v>0.31756643824168473</c:v>
                </c:pt>
                <c:pt idx="13751">
                  <c:v>0.31756643824168473</c:v>
                </c:pt>
                <c:pt idx="13752">
                  <c:v>0.31756643824168473</c:v>
                </c:pt>
                <c:pt idx="13753">
                  <c:v>0.31756643824168473</c:v>
                </c:pt>
                <c:pt idx="13754">
                  <c:v>0.31756643824168473</c:v>
                </c:pt>
                <c:pt idx="13755">
                  <c:v>0.31748286812635806</c:v>
                </c:pt>
                <c:pt idx="13756">
                  <c:v>0.31739929801103128</c:v>
                </c:pt>
                <c:pt idx="13757">
                  <c:v>0.3173157278957045</c:v>
                </c:pt>
                <c:pt idx="13758">
                  <c:v>0.31723215778037772</c:v>
                </c:pt>
                <c:pt idx="13759">
                  <c:v>0.31723215778037772</c:v>
                </c:pt>
                <c:pt idx="13760">
                  <c:v>0.31714858766505094</c:v>
                </c:pt>
                <c:pt idx="13761">
                  <c:v>0.31706501754972427</c:v>
                </c:pt>
                <c:pt idx="13762">
                  <c:v>0.31706501754972427</c:v>
                </c:pt>
                <c:pt idx="13763">
                  <c:v>0.31706501754972427</c:v>
                </c:pt>
                <c:pt idx="13764">
                  <c:v>0.31698144743439749</c:v>
                </c:pt>
                <c:pt idx="13765">
                  <c:v>0.31698144743439749</c:v>
                </c:pt>
                <c:pt idx="13766">
                  <c:v>0.31698144743439749</c:v>
                </c:pt>
                <c:pt idx="13767">
                  <c:v>0.31689787731907071</c:v>
                </c:pt>
                <c:pt idx="13768">
                  <c:v>0.31681430720374393</c:v>
                </c:pt>
                <c:pt idx="13769">
                  <c:v>0.31681430720374393</c:v>
                </c:pt>
                <c:pt idx="13770">
                  <c:v>0.31681430720374393</c:v>
                </c:pt>
                <c:pt idx="13771">
                  <c:v>0.31681430720374393</c:v>
                </c:pt>
                <c:pt idx="13772">
                  <c:v>0.31681430720374393</c:v>
                </c:pt>
                <c:pt idx="13773">
                  <c:v>0.31681430720374393</c:v>
                </c:pt>
                <c:pt idx="13774">
                  <c:v>0.31673073708841715</c:v>
                </c:pt>
                <c:pt idx="13775">
                  <c:v>0.31673073708841715</c:v>
                </c:pt>
                <c:pt idx="13776">
                  <c:v>0.31664716697309048</c:v>
                </c:pt>
                <c:pt idx="13777">
                  <c:v>0.31664716697309048</c:v>
                </c:pt>
                <c:pt idx="13778">
                  <c:v>0.3165635968577637</c:v>
                </c:pt>
                <c:pt idx="13779">
                  <c:v>0.3165635968577637</c:v>
                </c:pt>
                <c:pt idx="13780">
                  <c:v>0.3165635968577637</c:v>
                </c:pt>
                <c:pt idx="13781">
                  <c:v>0.3165635968577637</c:v>
                </c:pt>
                <c:pt idx="13782">
                  <c:v>0.31648002674243692</c:v>
                </c:pt>
                <c:pt idx="13783">
                  <c:v>0.31639645662711013</c:v>
                </c:pt>
                <c:pt idx="13784">
                  <c:v>0.31631288651178335</c:v>
                </c:pt>
                <c:pt idx="13785">
                  <c:v>0.31622931639645657</c:v>
                </c:pt>
                <c:pt idx="13786">
                  <c:v>0.31622931639645657</c:v>
                </c:pt>
                <c:pt idx="13787">
                  <c:v>0.31622931639645657</c:v>
                </c:pt>
                <c:pt idx="13788">
                  <c:v>0.31622931639645657</c:v>
                </c:pt>
                <c:pt idx="13789">
                  <c:v>0.3161457462811299</c:v>
                </c:pt>
                <c:pt idx="13790">
                  <c:v>0.31606217616580312</c:v>
                </c:pt>
                <c:pt idx="13791">
                  <c:v>0.31606217616580312</c:v>
                </c:pt>
                <c:pt idx="13792">
                  <c:v>0.31597860605047634</c:v>
                </c:pt>
                <c:pt idx="13793">
                  <c:v>0.31597860605047634</c:v>
                </c:pt>
                <c:pt idx="13794">
                  <c:v>0.31597860605047634</c:v>
                </c:pt>
                <c:pt idx="13795">
                  <c:v>0.31597860605047634</c:v>
                </c:pt>
                <c:pt idx="13796">
                  <c:v>0.31597860605047634</c:v>
                </c:pt>
                <c:pt idx="13797">
                  <c:v>0.31597860605047634</c:v>
                </c:pt>
                <c:pt idx="13798">
                  <c:v>0.31597860605047634</c:v>
                </c:pt>
                <c:pt idx="13799">
                  <c:v>0.31597860605047634</c:v>
                </c:pt>
                <c:pt idx="13800">
                  <c:v>0.31589503593514956</c:v>
                </c:pt>
                <c:pt idx="13801">
                  <c:v>0.31581146581982278</c:v>
                </c:pt>
                <c:pt idx="13802">
                  <c:v>0.31572789570449611</c:v>
                </c:pt>
                <c:pt idx="13803">
                  <c:v>0.31564432558916933</c:v>
                </c:pt>
                <c:pt idx="13804">
                  <c:v>0.31564432558916933</c:v>
                </c:pt>
                <c:pt idx="13805">
                  <c:v>0.31564432558916933</c:v>
                </c:pt>
                <c:pt idx="13806">
                  <c:v>0.31564432558916933</c:v>
                </c:pt>
                <c:pt idx="13807">
                  <c:v>0.31556075547384255</c:v>
                </c:pt>
                <c:pt idx="13808">
                  <c:v>0.31547718535851577</c:v>
                </c:pt>
                <c:pt idx="13809">
                  <c:v>0.31547718535851577</c:v>
                </c:pt>
                <c:pt idx="13810">
                  <c:v>0.31547718535851577</c:v>
                </c:pt>
                <c:pt idx="13811">
                  <c:v>0.31539361524318898</c:v>
                </c:pt>
                <c:pt idx="13812">
                  <c:v>0.31539361524318898</c:v>
                </c:pt>
                <c:pt idx="13813">
                  <c:v>0.31539361524318898</c:v>
                </c:pt>
                <c:pt idx="13814">
                  <c:v>0.31539361524318898</c:v>
                </c:pt>
                <c:pt idx="13815">
                  <c:v>0.31539361524318898</c:v>
                </c:pt>
                <c:pt idx="13816">
                  <c:v>0.31539361524318898</c:v>
                </c:pt>
                <c:pt idx="13817">
                  <c:v>0.31531004512786232</c:v>
                </c:pt>
                <c:pt idx="13818">
                  <c:v>0.31522647501253553</c:v>
                </c:pt>
                <c:pt idx="13819">
                  <c:v>0.31514290489720875</c:v>
                </c:pt>
                <c:pt idx="13820">
                  <c:v>0.31505933478188197</c:v>
                </c:pt>
                <c:pt idx="13821">
                  <c:v>0.31497576466655519</c:v>
                </c:pt>
                <c:pt idx="13822">
                  <c:v>0.31497576466655519</c:v>
                </c:pt>
                <c:pt idx="13823">
                  <c:v>0.31497576466655519</c:v>
                </c:pt>
                <c:pt idx="13824">
                  <c:v>0.31489219455122852</c:v>
                </c:pt>
                <c:pt idx="13825">
                  <c:v>0.31480862443590174</c:v>
                </c:pt>
                <c:pt idx="13826">
                  <c:v>0.31480862443590174</c:v>
                </c:pt>
                <c:pt idx="13827">
                  <c:v>0.31480862443590174</c:v>
                </c:pt>
                <c:pt idx="13828">
                  <c:v>0.31472505432057496</c:v>
                </c:pt>
                <c:pt idx="13829">
                  <c:v>0.31472505432057496</c:v>
                </c:pt>
                <c:pt idx="13830">
                  <c:v>0.31472505432057496</c:v>
                </c:pt>
                <c:pt idx="13831">
                  <c:v>0.31472505432057496</c:v>
                </c:pt>
                <c:pt idx="13832">
                  <c:v>0.31464148420524818</c:v>
                </c:pt>
                <c:pt idx="13833">
                  <c:v>0.3145579140899214</c:v>
                </c:pt>
                <c:pt idx="13834">
                  <c:v>0.3145579140899214</c:v>
                </c:pt>
                <c:pt idx="13835">
                  <c:v>0.3145579140899214</c:v>
                </c:pt>
                <c:pt idx="13836">
                  <c:v>0.3145579140899214</c:v>
                </c:pt>
                <c:pt idx="13837">
                  <c:v>0.31447434397459473</c:v>
                </c:pt>
                <c:pt idx="13838">
                  <c:v>0.31447434397459473</c:v>
                </c:pt>
                <c:pt idx="13839">
                  <c:v>0.31439077385926795</c:v>
                </c:pt>
                <c:pt idx="13840">
                  <c:v>0.31430720374394117</c:v>
                </c:pt>
                <c:pt idx="13841">
                  <c:v>0.31422363362861438</c:v>
                </c:pt>
                <c:pt idx="13842">
                  <c:v>0.31422363362861438</c:v>
                </c:pt>
                <c:pt idx="13843">
                  <c:v>0.3141400635132876</c:v>
                </c:pt>
                <c:pt idx="13844">
                  <c:v>0.3141400635132876</c:v>
                </c:pt>
                <c:pt idx="13845">
                  <c:v>0.3141400635132876</c:v>
                </c:pt>
                <c:pt idx="13846">
                  <c:v>0.3141400635132876</c:v>
                </c:pt>
                <c:pt idx="13847">
                  <c:v>0.3141400635132876</c:v>
                </c:pt>
                <c:pt idx="13848">
                  <c:v>0.31405649339796093</c:v>
                </c:pt>
                <c:pt idx="13849">
                  <c:v>0.31397292328263415</c:v>
                </c:pt>
                <c:pt idx="13850">
                  <c:v>0.31388935316730737</c:v>
                </c:pt>
                <c:pt idx="13851">
                  <c:v>0.31380578305198059</c:v>
                </c:pt>
                <c:pt idx="13852">
                  <c:v>0.31380578305198059</c:v>
                </c:pt>
                <c:pt idx="13853">
                  <c:v>0.31372221293665381</c:v>
                </c:pt>
                <c:pt idx="13854">
                  <c:v>0.31363864282132714</c:v>
                </c:pt>
                <c:pt idx="13855">
                  <c:v>0.31355507270600036</c:v>
                </c:pt>
                <c:pt idx="13856">
                  <c:v>0.31355507270600036</c:v>
                </c:pt>
                <c:pt idx="13857">
                  <c:v>0.31355507270600036</c:v>
                </c:pt>
                <c:pt idx="13858">
                  <c:v>0.31355507270600036</c:v>
                </c:pt>
                <c:pt idx="13859">
                  <c:v>0.31355507270600036</c:v>
                </c:pt>
                <c:pt idx="13860">
                  <c:v>0.31347150259067358</c:v>
                </c:pt>
                <c:pt idx="13861">
                  <c:v>0.31347150259067358</c:v>
                </c:pt>
                <c:pt idx="13862">
                  <c:v>0.3133879324753468</c:v>
                </c:pt>
                <c:pt idx="13863">
                  <c:v>0.3133879324753468</c:v>
                </c:pt>
                <c:pt idx="13864">
                  <c:v>0.3133879324753468</c:v>
                </c:pt>
                <c:pt idx="13865">
                  <c:v>0.3133879324753468</c:v>
                </c:pt>
                <c:pt idx="13866">
                  <c:v>0.3133879324753468</c:v>
                </c:pt>
                <c:pt idx="13867">
                  <c:v>0.31330436236002002</c:v>
                </c:pt>
                <c:pt idx="13868">
                  <c:v>0.31330436236002002</c:v>
                </c:pt>
                <c:pt idx="13869">
                  <c:v>0.31322079224469335</c:v>
                </c:pt>
                <c:pt idx="13870">
                  <c:v>0.31322079224469335</c:v>
                </c:pt>
                <c:pt idx="13871">
                  <c:v>0.31313722212936657</c:v>
                </c:pt>
                <c:pt idx="13872">
                  <c:v>0.31313722212936657</c:v>
                </c:pt>
                <c:pt idx="13873">
                  <c:v>0.31313722212936657</c:v>
                </c:pt>
                <c:pt idx="13874">
                  <c:v>0.31313722212936657</c:v>
                </c:pt>
                <c:pt idx="13875">
                  <c:v>0.31305365201403978</c:v>
                </c:pt>
                <c:pt idx="13876">
                  <c:v>0.31305365201403978</c:v>
                </c:pt>
                <c:pt idx="13877">
                  <c:v>0.31305365201403978</c:v>
                </c:pt>
                <c:pt idx="13878">
                  <c:v>0.312970081898713</c:v>
                </c:pt>
                <c:pt idx="13879">
                  <c:v>0.31288651178338622</c:v>
                </c:pt>
                <c:pt idx="13880">
                  <c:v>0.31280294166805955</c:v>
                </c:pt>
                <c:pt idx="13881">
                  <c:v>0.31271937155273277</c:v>
                </c:pt>
                <c:pt idx="13882">
                  <c:v>0.31263580143740599</c:v>
                </c:pt>
                <c:pt idx="13883">
                  <c:v>0.31263580143740599</c:v>
                </c:pt>
                <c:pt idx="13884">
                  <c:v>0.31255223132207921</c:v>
                </c:pt>
                <c:pt idx="13885">
                  <c:v>0.31255223132207921</c:v>
                </c:pt>
                <c:pt idx="13886">
                  <c:v>0.31255223132207921</c:v>
                </c:pt>
                <c:pt idx="13887">
                  <c:v>0.31246866120675243</c:v>
                </c:pt>
                <c:pt idx="13888">
                  <c:v>0.31238509109142576</c:v>
                </c:pt>
                <c:pt idx="13889">
                  <c:v>0.31238509109142576</c:v>
                </c:pt>
                <c:pt idx="13890">
                  <c:v>0.31230152097609898</c:v>
                </c:pt>
                <c:pt idx="13891">
                  <c:v>0.31230152097609898</c:v>
                </c:pt>
                <c:pt idx="13892">
                  <c:v>0.31230152097609898</c:v>
                </c:pt>
                <c:pt idx="13893">
                  <c:v>0.31230152097609898</c:v>
                </c:pt>
                <c:pt idx="13894">
                  <c:v>0.3122179508607722</c:v>
                </c:pt>
                <c:pt idx="13895">
                  <c:v>0.3122179508607722</c:v>
                </c:pt>
                <c:pt idx="13896">
                  <c:v>0.3122179508607722</c:v>
                </c:pt>
                <c:pt idx="13897">
                  <c:v>0.3122179508607722</c:v>
                </c:pt>
                <c:pt idx="13898">
                  <c:v>0.31213438074544542</c:v>
                </c:pt>
                <c:pt idx="13899">
                  <c:v>0.31205081063011864</c:v>
                </c:pt>
                <c:pt idx="13900">
                  <c:v>0.31196724051479197</c:v>
                </c:pt>
                <c:pt idx="13901">
                  <c:v>0.31196724051479197</c:v>
                </c:pt>
                <c:pt idx="13902">
                  <c:v>0.31196724051479197</c:v>
                </c:pt>
                <c:pt idx="13903">
                  <c:v>0.31196724051479197</c:v>
                </c:pt>
                <c:pt idx="13904">
                  <c:v>0.31188367039946518</c:v>
                </c:pt>
                <c:pt idx="13905">
                  <c:v>0.31188367039946518</c:v>
                </c:pt>
                <c:pt idx="13906">
                  <c:v>0.31188367039946518</c:v>
                </c:pt>
                <c:pt idx="13907">
                  <c:v>0.3118001002841384</c:v>
                </c:pt>
                <c:pt idx="13908">
                  <c:v>0.31171653016881162</c:v>
                </c:pt>
                <c:pt idx="13909">
                  <c:v>0.31163296005348484</c:v>
                </c:pt>
                <c:pt idx="13910">
                  <c:v>0.31154938993815806</c:v>
                </c:pt>
                <c:pt idx="13911">
                  <c:v>0.31146581982283139</c:v>
                </c:pt>
                <c:pt idx="13912">
                  <c:v>0.31138224970750461</c:v>
                </c:pt>
                <c:pt idx="13913">
                  <c:v>0.31129867959217783</c:v>
                </c:pt>
                <c:pt idx="13914">
                  <c:v>0.31121510947685105</c:v>
                </c:pt>
                <c:pt idx="13915">
                  <c:v>0.31121510947685105</c:v>
                </c:pt>
                <c:pt idx="13916">
                  <c:v>0.31121510947685105</c:v>
                </c:pt>
                <c:pt idx="13917">
                  <c:v>0.31121510947685105</c:v>
                </c:pt>
                <c:pt idx="13918">
                  <c:v>0.31113153936152427</c:v>
                </c:pt>
                <c:pt idx="13919">
                  <c:v>0.31113153936152427</c:v>
                </c:pt>
                <c:pt idx="13920">
                  <c:v>0.31113153936152427</c:v>
                </c:pt>
                <c:pt idx="13921">
                  <c:v>0.3110479692461976</c:v>
                </c:pt>
                <c:pt idx="13922">
                  <c:v>0.31096439913087082</c:v>
                </c:pt>
                <c:pt idx="13923">
                  <c:v>0.31088082901554404</c:v>
                </c:pt>
                <c:pt idx="13924">
                  <c:v>0.31079725890021725</c:v>
                </c:pt>
                <c:pt idx="13925">
                  <c:v>0.31071368878489047</c:v>
                </c:pt>
                <c:pt idx="13926">
                  <c:v>0.3106301186695638</c:v>
                </c:pt>
                <c:pt idx="13927">
                  <c:v>0.31054654855423702</c:v>
                </c:pt>
                <c:pt idx="13928">
                  <c:v>0.31054654855423702</c:v>
                </c:pt>
                <c:pt idx="13929">
                  <c:v>0.31054654855423702</c:v>
                </c:pt>
                <c:pt idx="13930">
                  <c:v>0.31054654855423702</c:v>
                </c:pt>
                <c:pt idx="13931">
                  <c:v>0.31046297843891024</c:v>
                </c:pt>
                <c:pt idx="13932">
                  <c:v>0.31046297843891024</c:v>
                </c:pt>
                <c:pt idx="13933">
                  <c:v>0.31046297843891024</c:v>
                </c:pt>
                <c:pt idx="13934">
                  <c:v>0.31037940832358346</c:v>
                </c:pt>
                <c:pt idx="13935">
                  <c:v>0.31037940832358346</c:v>
                </c:pt>
                <c:pt idx="13936">
                  <c:v>0.31029583820825668</c:v>
                </c:pt>
                <c:pt idx="13937">
                  <c:v>0.31021226809293001</c:v>
                </c:pt>
                <c:pt idx="13938">
                  <c:v>0.31021226809293001</c:v>
                </c:pt>
                <c:pt idx="13939">
                  <c:v>0.31021226809293001</c:v>
                </c:pt>
                <c:pt idx="13940">
                  <c:v>0.31021226809293001</c:v>
                </c:pt>
                <c:pt idx="13941">
                  <c:v>0.31012869797760323</c:v>
                </c:pt>
                <c:pt idx="13942">
                  <c:v>0.31012869797760323</c:v>
                </c:pt>
                <c:pt idx="13943">
                  <c:v>0.31004512786227645</c:v>
                </c:pt>
                <c:pt idx="13944">
                  <c:v>0.31004512786227645</c:v>
                </c:pt>
                <c:pt idx="13945">
                  <c:v>0.30996155774694967</c:v>
                </c:pt>
                <c:pt idx="13946">
                  <c:v>0.30987798763162289</c:v>
                </c:pt>
                <c:pt idx="13947">
                  <c:v>0.30979441751629622</c:v>
                </c:pt>
                <c:pt idx="13948">
                  <c:v>0.30971084740096944</c:v>
                </c:pt>
                <c:pt idx="13949">
                  <c:v>0.30971084740096944</c:v>
                </c:pt>
                <c:pt idx="13950">
                  <c:v>0.30971084740096944</c:v>
                </c:pt>
                <c:pt idx="13951">
                  <c:v>0.30971084740096944</c:v>
                </c:pt>
                <c:pt idx="13952">
                  <c:v>0.30962727728564265</c:v>
                </c:pt>
                <c:pt idx="13953">
                  <c:v>0.30962727728564265</c:v>
                </c:pt>
                <c:pt idx="13954">
                  <c:v>0.30962727728564265</c:v>
                </c:pt>
                <c:pt idx="13955">
                  <c:v>0.30962727728564265</c:v>
                </c:pt>
                <c:pt idx="13956">
                  <c:v>0.30954370717031587</c:v>
                </c:pt>
                <c:pt idx="13957">
                  <c:v>0.30954370717031587</c:v>
                </c:pt>
                <c:pt idx="13958">
                  <c:v>0.30954370717031587</c:v>
                </c:pt>
                <c:pt idx="13959">
                  <c:v>0.30946013705498909</c:v>
                </c:pt>
                <c:pt idx="13960">
                  <c:v>0.30946013705498909</c:v>
                </c:pt>
                <c:pt idx="13961">
                  <c:v>0.30937656693966242</c:v>
                </c:pt>
                <c:pt idx="13962">
                  <c:v>0.30937656693966242</c:v>
                </c:pt>
                <c:pt idx="13963">
                  <c:v>0.30937656693966242</c:v>
                </c:pt>
                <c:pt idx="13964">
                  <c:v>0.30937656693966242</c:v>
                </c:pt>
                <c:pt idx="13965">
                  <c:v>0.30937656693966242</c:v>
                </c:pt>
                <c:pt idx="13966">
                  <c:v>0.30937656693966242</c:v>
                </c:pt>
                <c:pt idx="13967">
                  <c:v>0.30937656693966242</c:v>
                </c:pt>
                <c:pt idx="13968">
                  <c:v>0.30937656693966242</c:v>
                </c:pt>
                <c:pt idx="13969">
                  <c:v>0.30937656693966242</c:v>
                </c:pt>
                <c:pt idx="13970">
                  <c:v>0.30937656693966242</c:v>
                </c:pt>
                <c:pt idx="13971">
                  <c:v>0.30929299682433564</c:v>
                </c:pt>
                <c:pt idx="13972">
                  <c:v>0.30929299682433564</c:v>
                </c:pt>
                <c:pt idx="13973">
                  <c:v>0.30929299682433564</c:v>
                </c:pt>
                <c:pt idx="13974">
                  <c:v>0.30929299682433564</c:v>
                </c:pt>
                <c:pt idx="13975">
                  <c:v>0.30920942670900886</c:v>
                </c:pt>
                <c:pt idx="13976">
                  <c:v>0.30920942670900886</c:v>
                </c:pt>
                <c:pt idx="13977">
                  <c:v>0.30912585659368208</c:v>
                </c:pt>
                <c:pt idx="13978">
                  <c:v>0.30912585659368208</c:v>
                </c:pt>
                <c:pt idx="13979">
                  <c:v>0.30912585659368208</c:v>
                </c:pt>
                <c:pt idx="13980">
                  <c:v>0.30912585659368208</c:v>
                </c:pt>
                <c:pt idx="13981">
                  <c:v>0.30912585659368208</c:v>
                </c:pt>
                <c:pt idx="13982">
                  <c:v>0.3090422864783553</c:v>
                </c:pt>
                <c:pt idx="13983">
                  <c:v>0.3090422864783553</c:v>
                </c:pt>
                <c:pt idx="13984">
                  <c:v>0.30895871636302863</c:v>
                </c:pt>
                <c:pt idx="13985">
                  <c:v>0.30887514624770185</c:v>
                </c:pt>
                <c:pt idx="13986">
                  <c:v>0.30879157613237507</c:v>
                </c:pt>
                <c:pt idx="13987">
                  <c:v>0.30879157613237507</c:v>
                </c:pt>
                <c:pt idx="13988">
                  <c:v>0.30879157613237507</c:v>
                </c:pt>
                <c:pt idx="13989">
                  <c:v>0.30879157613237507</c:v>
                </c:pt>
                <c:pt idx="13990">
                  <c:v>0.30870800601704829</c:v>
                </c:pt>
                <c:pt idx="13991">
                  <c:v>0.30862443590172151</c:v>
                </c:pt>
                <c:pt idx="13992">
                  <c:v>0.30854086578639484</c:v>
                </c:pt>
                <c:pt idx="13993">
                  <c:v>0.30854086578639484</c:v>
                </c:pt>
                <c:pt idx="13994">
                  <c:v>0.30854086578639484</c:v>
                </c:pt>
                <c:pt idx="13995">
                  <c:v>0.30845729567106805</c:v>
                </c:pt>
                <c:pt idx="13996">
                  <c:v>0.30837372555574127</c:v>
                </c:pt>
                <c:pt idx="13997">
                  <c:v>0.30829015544041449</c:v>
                </c:pt>
                <c:pt idx="13998">
                  <c:v>0.30829015544041449</c:v>
                </c:pt>
                <c:pt idx="13999">
                  <c:v>0.30820658532508771</c:v>
                </c:pt>
                <c:pt idx="14000">
                  <c:v>0.30812301520976104</c:v>
                </c:pt>
                <c:pt idx="14001">
                  <c:v>0.30812301520976104</c:v>
                </c:pt>
                <c:pt idx="14002">
                  <c:v>0.30812301520976104</c:v>
                </c:pt>
                <c:pt idx="14003">
                  <c:v>0.30803944509443426</c:v>
                </c:pt>
                <c:pt idx="14004">
                  <c:v>0.30803944509443426</c:v>
                </c:pt>
                <c:pt idx="14005">
                  <c:v>0.30795587497910748</c:v>
                </c:pt>
                <c:pt idx="14006">
                  <c:v>0.30795587497910748</c:v>
                </c:pt>
                <c:pt idx="14007">
                  <c:v>0.3078723048637807</c:v>
                </c:pt>
                <c:pt idx="14008">
                  <c:v>0.3078723048637807</c:v>
                </c:pt>
                <c:pt idx="14009">
                  <c:v>0.3078723048637807</c:v>
                </c:pt>
                <c:pt idx="14010">
                  <c:v>0.3078723048637807</c:v>
                </c:pt>
                <c:pt idx="14011">
                  <c:v>0.3078723048637807</c:v>
                </c:pt>
                <c:pt idx="14012">
                  <c:v>0.30778873474845392</c:v>
                </c:pt>
                <c:pt idx="14013">
                  <c:v>0.30770516463312725</c:v>
                </c:pt>
                <c:pt idx="14014">
                  <c:v>0.30770516463312725</c:v>
                </c:pt>
                <c:pt idx="14015">
                  <c:v>0.30770516463312725</c:v>
                </c:pt>
                <c:pt idx="14016">
                  <c:v>0.30770516463312725</c:v>
                </c:pt>
                <c:pt idx="14017">
                  <c:v>0.30770516463312725</c:v>
                </c:pt>
                <c:pt idx="14018">
                  <c:v>0.30770516463312725</c:v>
                </c:pt>
                <c:pt idx="14019">
                  <c:v>0.30770516463312725</c:v>
                </c:pt>
                <c:pt idx="14020">
                  <c:v>0.30762159451780047</c:v>
                </c:pt>
                <c:pt idx="14021">
                  <c:v>0.30753802440247369</c:v>
                </c:pt>
                <c:pt idx="14022">
                  <c:v>0.30745445428714691</c:v>
                </c:pt>
                <c:pt idx="14023">
                  <c:v>0.30745445428714691</c:v>
                </c:pt>
                <c:pt idx="14024">
                  <c:v>0.30745445428714691</c:v>
                </c:pt>
                <c:pt idx="14025">
                  <c:v>0.30737088417182012</c:v>
                </c:pt>
                <c:pt idx="14026">
                  <c:v>0.30737088417182012</c:v>
                </c:pt>
                <c:pt idx="14027">
                  <c:v>0.30728731405649334</c:v>
                </c:pt>
                <c:pt idx="14028">
                  <c:v>0.30728731405649334</c:v>
                </c:pt>
                <c:pt idx="14029">
                  <c:v>0.30728731405649334</c:v>
                </c:pt>
                <c:pt idx="14030">
                  <c:v>0.30720374394116667</c:v>
                </c:pt>
                <c:pt idx="14031">
                  <c:v>0.30720374394116667</c:v>
                </c:pt>
                <c:pt idx="14032">
                  <c:v>0.30720374394116667</c:v>
                </c:pt>
                <c:pt idx="14033">
                  <c:v>0.30712017382583989</c:v>
                </c:pt>
                <c:pt idx="14034">
                  <c:v>0.30703660371051311</c:v>
                </c:pt>
                <c:pt idx="14035">
                  <c:v>0.30703660371051311</c:v>
                </c:pt>
                <c:pt idx="14036">
                  <c:v>0.30703660371051311</c:v>
                </c:pt>
                <c:pt idx="14037">
                  <c:v>0.30695303359518633</c:v>
                </c:pt>
                <c:pt idx="14038">
                  <c:v>0.30686946347985955</c:v>
                </c:pt>
                <c:pt idx="14039">
                  <c:v>0.30686946347985955</c:v>
                </c:pt>
                <c:pt idx="14040">
                  <c:v>0.30678589336453288</c:v>
                </c:pt>
                <c:pt idx="14041">
                  <c:v>0.30678589336453288</c:v>
                </c:pt>
                <c:pt idx="14042">
                  <c:v>0.30678589336453288</c:v>
                </c:pt>
                <c:pt idx="14043">
                  <c:v>0.30678589336453288</c:v>
                </c:pt>
                <c:pt idx="14044">
                  <c:v>0.30678589336453288</c:v>
                </c:pt>
                <c:pt idx="14045">
                  <c:v>0.3067023232492061</c:v>
                </c:pt>
                <c:pt idx="14046">
                  <c:v>0.3067023232492061</c:v>
                </c:pt>
                <c:pt idx="14047">
                  <c:v>0.30661875313387932</c:v>
                </c:pt>
                <c:pt idx="14048">
                  <c:v>0.30661875313387932</c:v>
                </c:pt>
                <c:pt idx="14049">
                  <c:v>0.30661875313387932</c:v>
                </c:pt>
                <c:pt idx="14050">
                  <c:v>0.30653518301855254</c:v>
                </c:pt>
                <c:pt idx="14051">
                  <c:v>0.30645161290322576</c:v>
                </c:pt>
                <c:pt idx="14052">
                  <c:v>0.30636804278789909</c:v>
                </c:pt>
                <c:pt idx="14053">
                  <c:v>0.30628447267257231</c:v>
                </c:pt>
                <c:pt idx="14054">
                  <c:v>0.30628447267257231</c:v>
                </c:pt>
                <c:pt idx="14055">
                  <c:v>0.30628447267257231</c:v>
                </c:pt>
                <c:pt idx="14056">
                  <c:v>0.30628447267257231</c:v>
                </c:pt>
                <c:pt idx="14057">
                  <c:v>0.30628447267257231</c:v>
                </c:pt>
                <c:pt idx="14058">
                  <c:v>0.30628447267257231</c:v>
                </c:pt>
                <c:pt idx="14059">
                  <c:v>0.30620090255724552</c:v>
                </c:pt>
                <c:pt idx="14060">
                  <c:v>0.30620090255724552</c:v>
                </c:pt>
                <c:pt idx="14061">
                  <c:v>0.30620090255724552</c:v>
                </c:pt>
                <c:pt idx="14062">
                  <c:v>0.30620090255724552</c:v>
                </c:pt>
                <c:pt idx="14063">
                  <c:v>0.30611733244191874</c:v>
                </c:pt>
                <c:pt idx="14064">
                  <c:v>0.30611733244191874</c:v>
                </c:pt>
                <c:pt idx="14065">
                  <c:v>0.30611733244191874</c:v>
                </c:pt>
                <c:pt idx="14066">
                  <c:v>0.30611733244191874</c:v>
                </c:pt>
                <c:pt idx="14067">
                  <c:v>0.30603376232659196</c:v>
                </c:pt>
                <c:pt idx="14068">
                  <c:v>0.30595019221126529</c:v>
                </c:pt>
                <c:pt idx="14069">
                  <c:v>0.30586662209593851</c:v>
                </c:pt>
                <c:pt idx="14070">
                  <c:v>0.30586662209593851</c:v>
                </c:pt>
                <c:pt idx="14071">
                  <c:v>0.30578305198061173</c:v>
                </c:pt>
                <c:pt idx="14072">
                  <c:v>0.30569948186528495</c:v>
                </c:pt>
                <c:pt idx="14073">
                  <c:v>0.30569948186528495</c:v>
                </c:pt>
                <c:pt idx="14074">
                  <c:v>0.30569948186528495</c:v>
                </c:pt>
                <c:pt idx="14075">
                  <c:v>0.30569948186528495</c:v>
                </c:pt>
                <c:pt idx="14076">
                  <c:v>0.30561591174995817</c:v>
                </c:pt>
                <c:pt idx="14077">
                  <c:v>0.3055323416346315</c:v>
                </c:pt>
                <c:pt idx="14078">
                  <c:v>0.3055323416346315</c:v>
                </c:pt>
                <c:pt idx="14079">
                  <c:v>0.3055323416346315</c:v>
                </c:pt>
                <c:pt idx="14080">
                  <c:v>0.3055323416346315</c:v>
                </c:pt>
                <c:pt idx="14081">
                  <c:v>0.30544877151930472</c:v>
                </c:pt>
                <c:pt idx="14082">
                  <c:v>0.30544877151930472</c:v>
                </c:pt>
                <c:pt idx="14083">
                  <c:v>0.30536520140397794</c:v>
                </c:pt>
                <c:pt idx="14084">
                  <c:v>0.30536520140397794</c:v>
                </c:pt>
                <c:pt idx="14085">
                  <c:v>0.30536520140397794</c:v>
                </c:pt>
                <c:pt idx="14086">
                  <c:v>0.30528163128865116</c:v>
                </c:pt>
                <c:pt idx="14087">
                  <c:v>0.30528163128865116</c:v>
                </c:pt>
                <c:pt idx="14088">
                  <c:v>0.30528163128865116</c:v>
                </c:pt>
                <c:pt idx="14089">
                  <c:v>0.30528163128865116</c:v>
                </c:pt>
                <c:pt idx="14090">
                  <c:v>0.30528163128865116</c:v>
                </c:pt>
                <c:pt idx="14091">
                  <c:v>0.30519806117332438</c:v>
                </c:pt>
                <c:pt idx="14092">
                  <c:v>0.30519806117332438</c:v>
                </c:pt>
                <c:pt idx="14093">
                  <c:v>0.30519806117332438</c:v>
                </c:pt>
                <c:pt idx="14094">
                  <c:v>0.30519806117332438</c:v>
                </c:pt>
                <c:pt idx="14095">
                  <c:v>0.30511449105799771</c:v>
                </c:pt>
                <c:pt idx="14096">
                  <c:v>0.30503092094267092</c:v>
                </c:pt>
                <c:pt idx="14097">
                  <c:v>0.30494735082734414</c:v>
                </c:pt>
                <c:pt idx="14098">
                  <c:v>0.30494735082734414</c:v>
                </c:pt>
                <c:pt idx="14099">
                  <c:v>0.30494735082734414</c:v>
                </c:pt>
                <c:pt idx="14100">
                  <c:v>0.30494735082734414</c:v>
                </c:pt>
                <c:pt idx="14101">
                  <c:v>0.30486378071201736</c:v>
                </c:pt>
                <c:pt idx="14102">
                  <c:v>0.30478021059669058</c:v>
                </c:pt>
                <c:pt idx="14103">
                  <c:v>0.30478021059669058</c:v>
                </c:pt>
                <c:pt idx="14104">
                  <c:v>0.30469664048136391</c:v>
                </c:pt>
                <c:pt idx="14105">
                  <c:v>0.30461307036603713</c:v>
                </c:pt>
                <c:pt idx="14106">
                  <c:v>0.30452950025071035</c:v>
                </c:pt>
                <c:pt idx="14107">
                  <c:v>0.30452950025071035</c:v>
                </c:pt>
                <c:pt idx="14108">
                  <c:v>0.30444593013538357</c:v>
                </c:pt>
                <c:pt idx="14109">
                  <c:v>0.30444593013538357</c:v>
                </c:pt>
                <c:pt idx="14110">
                  <c:v>0.30444593013538357</c:v>
                </c:pt>
                <c:pt idx="14111">
                  <c:v>0.30444593013538357</c:v>
                </c:pt>
                <c:pt idx="14112">
                  <c:v>0.30436236002005679</c:v>
                </c:pt>
                <c:pt idx="14113">
                  <c:v>0.30436236002005679</c:v>
                </c:pt>
                <c:pt idx="14114">
                  <c:v>0.30427878990473012</c:v>
                </c:pt>
                <c:pt idx="14115">
                  <c:v>0.30427878990473012</c:v>
                </c:pt>
                <c:pt idx="14116">
                  <c:v>0.30427878990473012</c:v>
                </c:pt>
                <c:pt idx="14117">
                  <c:v>0.30427878990473012</c:v>
                </c:pt>
                <c:pt idx="14118">
                  <c:v>0.30427878990473012</c:v>
                </c:pt>
                <c:pt idx="14119">
                  <c:v>0.30427878990473012</c:v>
                </c:pt>
                <c:pt idx="14120">
                  <c:v>0.30427878990473012</c:v>
                </c:pt>
                <c:pt idx="14121">
                  <c:v>0.30427878990473012</c:v>
                </c:pt>
                <c:pt idx="14122">
                  <c:v>0.30427878990473012</c:v>
                </c:pt>
                <c:pt idx="14123">
                  <c:v>0.30427878990473012</c:v>
                </c:pt>
                <c:pt idx="14124">
                  <c:v>0.30427878990473012</c:v>
                </c:pt>
                <c:pt idx="14125">
                  <c:v>0.30419521978940334</c:v>
                </c:pt>
                <c:pt idx="14126">
                  <c:v>0.30419521978940334</c:v>
                </c:pt>
                <c:pt idx="14127">
                  <c:v>0.30411164967407656</c:v>
                </c:pt>
                <c:pt idx="14128">
                  <c:v>0.30411164967407656</c:v>
                </c:pt>
                <c:pt idx="14129">
                  <c:v>0.30411164967407656</c:v>
                </c:pt>
                <c:pt idx="14130">
                  <c:v>0.30411164967407656</c:v>
                </c:pt>
                <c:pt idx="14131">
                  <c:v>0.30402807955874978</c:v>
                </c:pt>
                <c:pt idx="14132">
                  <c:v>0.30394450944342299</c:v>
                </c:pt>
                <c:pt idx="14133">
                  <c:v>0.30386093932809632</c:v>
                </c:pt>
                <c:pt idx="14134">
                  <c:v>0.30386093932809632</c:v>
                </c:pt>
                <c:pt idx="14135">
                  <c:v>0.30386093932809632</c:v>
                </c:pt>
                <c:pt idx="14136">
                  <c:v>0.30377736921276954</c:v>
                </c:pt>
                <c:pt idx="14137">
                  <c:v>0.30377736921276954</c:v>
                </c:pt>
                <c:pt idx="14138">
                  <c:v>0.30369379909744276</c:v>
                </c:pt>
                <c:pt idx="14139">
                  <c:v>0.30369379909744276</c:v>
                </c:pt>
                <c:pt idx="14140">
                  <c:v>0.30369379909744276</c:v>
                </c:pt>
                <c:pt idx="14141">
                  <c:v>0.30369379909744276</c:v>
                </c:pt>
                <c:pt idx="14142">
                  <c:v>0.30361022898211598</c:v>
                </c:pt>
                <c:pt idx="14143">
                  <c:v>0.3035266588667892</c:v>
                </c:pt>
                <c:pt idx="14144">
                  <c:v>0.30344308875146253</c:v>
                </c:pt>
                <c:pt idx="14145">
                  <c:v>0.30344308875146253</c:v>
                </c:pt>
                <c:pt idx="14146">
                  <c:v>0.30344308875146253</c:v>
                </c:pt>
                <c:pt idx="14147">
                  <c:v>0.30335951863613575</c:v>
                </c:pt>
                <c:pt idx="14148">
                  <c:v>0.30335951863613575</c:v>
                </c:pt>
                <c:pt idx="14149">
                  <c:v>0.30327594852080897</c:v>
                </c:pt>
                <c:pt idx="14150">
                  <c:v>0.30327594852080897</c:v>
                </c:pt>
                <c:pt idx="14151">
                  <c:v>0.30327594852080897</c:v>
                </c:pt>
                <c:pt idx="14152">
                  <c:v>0.30327594852080897</c:v>
                </c:pt>
                <c:pt idx="14153">
                  <c:v>0.30327594852080897</c:v>
                </c:pt>
                <c:pt idx="14154">
                  <c:v>0.30319237840548219</c:v>
                </c:pt>
                <c:pt idx="14155">
                  <c:v>0.30310880829015541</c:v>
                </c:pt>
                <c:pt idx="14156">
                  <c:v>0.30310880829015541</c:v>
                </c:pt>
                <c:pt idx="14157">
                  <c:v>0.30302523817482863</c:v>
                </c:pt>
                <c:pt idx="14158">
                  <c:v>0.30302523817482863</c:v>
                </c:pt>
                <c:pt idx="14159">
                  <c:v>0.30302523817482863</c:v>
                </c:pt>
                <c:pt idx="14160">
                  <c:v>0.30294166805950196</c:v>
                </c:pt>
                <c:pt idx="14161">
                  <c:v>0.30285809794417518</c:v>
                </c:pt>
                <c:pt idx="14162">
                  <c:v>0.30285809794417518</c:v>
                </c:pt>
                <c:pt idx="14163">
                  <c:v>0.30285809794417518</c:v>
                </c:pt>
                <c:pt idx="14164">
                  <c:v>0.30277452782884839</c:v>
                </c:pt>
                <c:pt idx="14165">
                  <c:v>0.30277452782884839</c:v>
                </c:pt>
                <c:pt idx="14166">
                  <c:v>0.30269095771352161</c:v>
                </c:pt>
                <c:pt idx="14167">
                  <c:v>0.30269095771352161</c:v>
                </c:pt>
                <c:pt idx="14168">
                  <c:v>0.30260738759819483</c:v>
                </c:pt>
                <c:pt idx="14169">
                  <c:v>0.30260738759819483</c:v>
                </c:pt>
                <c:pt idx="14170">
                  <c:v>0.30260738759819483</c:v>
                </c:pt>
                <c:pt idx="14171">
                  <c:v>0.30260738759819483</c:v>
                </c:pt>
                <c:pt idx="14172">
                  <c:v>0.30260738759819483</c:v>
                </c:pt>
                <c:pt idx="14173">
                  <c:v>0.30252381748286816</c:v>
                </c:pt>
                <c:pt idx="14174">
                  <c:v>0.30244024736754138</c:v>
                </c:pt>
                <c:pt idx="14175">
                  <c:v>0.3023566772522146</c:v>
                </c:pt>
                <c:pt idx="14176">
                  <c:v>0.3023566772522146</c:v>
                </c:pt>
                <c:pt idx="14177">
                  <c:v>0.30227310713688782</c:v>
                </c:pt>
                <c:pt idx="14178">
                  <c:v>0.30218953702156104</c:v>
                </c:pt>
                <c:pt idx="14179">
                  <c:v>0.30210596690623437</c:v>
                </c:pt>
                <c:pt idx="14180">
                  <c:v>0.30202239679090759</c:v>
                </c:pt>
                <c:pt idx="14181">
                  <c:v>0.30193882667558081</c:v>
                </c:pt>
                <c:pt idx="14182">
                  <c:v>0.30185525656025403</c:v>
                </c:pt>
                <c:pt idx="14183">
                  <c:v>0.30177168644492725</c:v>
                </c:pt>
                <c:pt idx="14184">
                  <c:v>0.30168811632960058</c:v>
                </c:pt>
                <c:pt idx="14185">
                  <c:v>0.30168811632960058</c:v>
                </c:pt>
                <c:pt idx="14186">
                  <c:v>0.30168811632960058</c:v>
                </c:pt>
                <c:pt idx="14187">
                  <c:v>0.30168811632960058</c:v>
                </c:pt>
                <c:pt idx="14188">
                  <c:v>0.30160454621427379</c:v>
                </c:pt>
                <c:pt idx="14189">
                  <c:v>0.30152097609894701</c:v>
                </c:pt>
                <c:pt idx="14190">
                  <c:v>0.30152097609894701</c:v>
                </c:pt>
                <c:pt idx="14191">
                  <c:v>0.30143740598362023</c:v>
                </c:pt>
                <c:pt idx="14192">
                  <c:v>0.30135383586829345</c:v>
                </c:pt>
                <c:pt idx="14193">
                  <c:v>0.30135383586829345</c:v>
                </c:pt>
                <c:pt idx="14194">
                  <c:v>0.30127026575296678</c:v>
                </c:pt>
                <c:pt idx="14195">
                  <c:v>0.30118669563764</c:v>
                </c:pt>
                <c:pt idx="14196">
                  <c:v>0.30118669563764</c:v>
                </c:pt>
                <c:pt idx="14197">
                  <c:v>0.30110312552231322</c:v>
                </c:pt>
                <c:pt idx="14198">
                  <c:v>0.30110312552231322</c:v>
                </c:pt>
                <c:pt idx="14199">
                  <c:v>0.30110312552231322</c:v>
                </c:pt>
                <c:pt idx="14200">
                  <c:v>0.30110312552231322</c:v>
                </c:pt>
                <c:pt idx="14201">
                  <c:v>0.30101955540698644</c:v>
                </c:pt>
                <c:pt idx="14202">
                  <c:v>0.30101955540698644</c:v>
                </c:pt>
                <c:pt idx="14203">
                  <c:v>0.30101955540698644</c:v>
                </c:pt>
                <c:pt idx="14204">
                  <c:v>0.30101955540698644</c:v>
                </c:pt>
                <c:pt idx="14205">
                  <c:v>0.30093598529165966</c:v>
                </c:pt>
                <c:pt idx="14206">
                  <c:v>0.30093598529165966</c:v>
                </c:pt>
                <c:pt idx="14207">
                  <c:v>0.30085241517633299</c:v>
                </c:pt>
                <c:pt idx="14208">
                  <c:v>0.30076884506100621</c:v>
                </c:pt>
                <c:pt idx="14209">
                  <c:v>0.30068527494567943</c:v>
                </c:pt>
                <c:pt idx="14210">
                  <c:v>0.30068527494567943</c:v>
                </c:pt>
                <c:pt idx="14211">
                  <c:v>0.30060170483035265</c:v>
                </c:pt>
                <c:pt idx="14212">
                  <c:v>0.30051813471502586</c:v>
                </c:pt>
                <c:pt idx="14213">
                  <c:v>0.30043456459969919</c:v>
                </c:pt>
                <c:pt idx="14214">
                  <c:v>0.30043456459969919</c:v>
                </c:pt>
                <c:pt idx="14215">
                  <c:v>0.30043456459969919</c:v>
                </c:pt>
                <c:pt idx="14216">
                  <c:v>0.30043456459969919</c:v>
                </c:pt>
                <c:pt idx="14217">
                  <c:v>0.30035099448437241</c:v>
                </c:pt>
                <c:pt idx="14218">
                  <c:v>0.30026742436904563</c:v>
                </c:pt>
                <c:pt idx="14219">
                  <c:v>0.30026742436904563</c:v>
                </c:pt>
                <c:pt idx="14220">
                  <c:v>0.30026742436904563</c:v>
                </c:pt>
                <c:pt idx="14221">
                  <c:v>0.30026742436904563</c:v>
                </c:pt>
                <c:pt idx="14222">
                  <c:v>0.30026742436904563</c:v>
                </c:pt>
                <c:pt idx="14223">
                  <c:v>0.30026742436904563</c:v>
                </c:pt>
                <c:pt idx="14224">
                  <c:v>0.30018385425371885</c:v>
                </c:pt>
                <c:pt idx="14225">
                  <c:v>0.30018385425371885</c:v>
                </c:pt>
                <c:pt idx="14226">
                  <c:v>0.30010028413839207</c:v>
                </c:pt>
                <c:pt idx="14227">
                  <c:v>0.30010028413839207</c:v>
                </c:pt>
                <c:pt idx="14228">
                  <c:v>0.30010028413839207</c:v>
                </c:pt>
                <c:pt idx="14229">
                  <c:v>0.3000167140230654</c:v>
                </c:pt>
                <c:pt idx="14230">
                  <c:v>0.3000167140230654</c:v>
                </c:pt>
                <c:pt idx="14231">
                  <c:v>0.29993314390773862</c:v>
                </c:pt>
                <c:pt idx="14232">
                  <c:v>0.29984957379241184</c:v>
                </c:pt>
                <c:pt idx="14233">
                  <c:v>0.29976600367708506</c:v>
                </c:pt>
                <c:pt idx="14234">
                  <c:v>0.29976600367708506</c:v>
                </c:pt>
                <c:pt idx="14235">
                  <c:v>0.29976600367708506</c:v>
                </c:pt>
                <c:pt idx="14236">
                  <c:v>0.29976600367708506</c:v>
                </c:pt>
                <c:pt idx="14237">
                  <c:v>0.29968243356175828</c:v>
                </c:pt>
                <c:pt idx="14238">
                  <c:v>0.29968243356175828</c:v>
                </c:pt>
                <c:pt idx="14239">
                  <c:v>0.29959886344643161</c:v>
                </c:pt>
                <c:pt idx="14240">
                  <c:v>0.29959886344643161</c:v>
                </c:pt>
                <c:pt idx="14241">
                  <c:v>0.29951529333110483</c:v>
                </c:pt>
                <c:pt idx="14242">
                  <c:v>0.29943172321577805</c:v>
                </c:pt>
                <c:pt idx="14243">
                  <c:v>0.29934815310045126</c:v>
                </c:pt>
                <c:pt idx="14244">
                  <c:v>0.29926458298512448</c:v>
                </c:pt>
                <c:pt idx="14245">
                  <c:v>0.29918101286979781</c:v>
                </c:pt>
                <c:pt idx="14246">
                  <c:v>0.29918101286979781</c:v>
                </c:pt>
                <c:pt idx="14247">
                  <c:v>0.29909744275447103</c:v>
                </c:pt>
                <c:pt idx="14248">
                  <c:v>0.29901387263914425</c:v>
                </c:pt>
                <c:pt idx="14249">
                  <c:v>0.29901387263914425</c:v>
                </c:pt>
                <c:pt idx="14250">
                  <c:v>0.29901387263914425</c:v>
                </c:pt>
                <c:pt idx="14251">
                  <c:v>0.29901387263914425</c:v>
                </c:pt>
                <c:pt idx="14252">
                  <c:v>0.29893030252381747</c:v>
                </c:pt>
                <c:pt idx="14253">
                  <c:v>0.29893030252381747</c:v>
                </c:pt>
                <c:pt idx="14254">
                  <c:v>0.29884673240849069</c:v>
                </c:pt>
                <c:pt idx="14255">
                  <c:v>0.29876316229316402</c:v>
                </c:pt>
                <c:pt idx="14256">
                  <c:v>0.29876316229316402</c:v>
                </c:pt>
                <c:pt idx="14257">
                  <c:v>0.29876316229316402</c:v>
                </c:pt>
                <c:pt idx="14258">
                  <c:v>0.29876316229316402</c:v>
                </c:pt>
                <c:pt idx="14259">
                  <c:v>0.29876316229316402</c:v>
                </c:pt>
                <c:pt idx="14260">
                  <c:v>0.29876316229316402</c:v>
                </c:pt>
                <c:pt idx="14261">
                  <c:v>0.29876316229316402</c:v>
                </c:pt>
                <c:pt idx="14262">
                  <c:v>0.29867959217783724</c:v>
                </c:pt>
                <c:pt idx="14263">
                  <c:v>0.29867959217783724</c:v>
                </c:pt>
                <c:pt idx="14264">
                  <c:v>0.29867959217783724</c:v>
                </c:pt>
                <c:pt idx="14265">
                  <c:v>0.29867959217783724</c:v>
                </c:pt>
                <c:pt idx="14266">
                  <c:v>0.29867959217783724</c:v>
                </c:pt>
                <c:pt idx="14267">
                  <c:v>0.29859602206251046</c:v>
                </c:pt>
                <c:pt idx="14268">
                  <c:v>0.29851245194718368</c:v>
                </c:pt>
                <c:pt idx="14269">
                  <c:v>0.2984288818318569</c:v>
                </c:pt>
                <c:pt idx="14270">
                  <c:v>0.2984288818318569</c:v>
                </c:pt>
                <c:pt idx="14271">
                  <c:v>0.2984288818318569</c:v>
                </c:pt>
                <c:pt idx="14272">
                  <c:v>0.2984288818318569</c:v>
                </c:pt>
                <c:pt idx="14273">
                  <c:v>0.2984288818318569</c:v>
                </c:pt>
                <c:pt idx="14274">
                  <c:v>0.2984288818318569</c:v>
                </c:pt>
                <c:pt idx="14275">
                  <c:v>0.29834531171653011</c:v>
                </c:pt>
                <c:pt idx="14276">
                  <c:v>0.29826174160120345</c:v>
                </c:pt>
                <c:pt idx="14277">
                  <c:v>0.29826174160120345</c:v>
                </c:pt>
                <c:pt idx="14278">
                  <c:v>0.29826174160120345</c:v>
                </c:pt>
                <c:pt idx="14279">
                  <c:v>0.29826174160120345</c:v>
                </c:pt>
                <c:pt idx="14280">
                  <c:v>0.29826174160120345</c:v>
                </c:pt>
                <c:pt idx="14281">
                  <c:v>0.29817817148587666</c:v>
                </c:pt>
                <c:pt idx="14282">
                  <c:v>0.29817817148587666</c:v>
                </c:pt>
                <c:pt idx="14283">
                  <c:v>0.29817817148587666</c:v>
                </c:pt>
                <c:pt idx="14284">
                  <c:v>0.29809460137054988</c:v>
                </c:pt>
                <c:pt idx="14285">
                  <c:v>0.29809460137054988</c:v>
                </c:pt>
                <c:pt idx="14286">
                  <c:v>0.29809460137054988</c:v>
                </c:pt>
                <c:pt idx="14287">
                  <c:v>0.2980110312552231</c:v>
                </c:pt>
                <c:pt idx="14288">
                  <c:v>0.2980110312552231</c:v>
                </c:pt>
                <c:pt idx="14289">
                  <c:v>0.29792746113989632</c:v>
                </c:pt>
                <c:pt idx="14290">
                  <c:v>0.29784389102456965</c:v>
                </c:pt>
                <c:pt idx="14291">
                  <c:v>0.29784389102456965</c:v>
                </c:pt>
                <c:pt idx="14292">
                  <c:v>0.29784389102456965</c:v>
                </c:pt>
                <c:pt idx="14293">
                  <c:v>0.29776032090924287</c:v>
                </c:pt>
                <c:pt idx="14294">
                  <c:v>0.29776032090924287</c:v>
                </c:pt>
                <c:pt idx="14295">
                  <c:v>0.29776032090924287</c:v>
                </c:pt>
                <c:pt idx="14296">
                  <c:v>0.29776032090924287</c:v>
                </c:pt>
                <c:pt idx="14297">
                  <c:v>0.29776032090924287</c:v>
                </c:pt>
                <c:pt idx="14298">
                  <c:v>0.29767675079391609</c:v>
                </c:pt>
                <c:pt idx="14299">
                  <c:v>0.29767675079391609</c:v>
                </c:pt>
                <c:pt idx="14300">
                  <c:v>0.29767675079391609</c:v>
                </c:pt>
                <c:pt idx="14301">
                  <c:v>0.29767675079391609</c:v>
                </c:pt>
                <c:pt idx="14302">
                  <c:v>0.29759318067858931</c:v>
                </c:pt>
                <c:pt idx="14303">
                  <c:v>0.29759318067858931</c:v>
                </c:pt>
                <c:pt idx="14304">
                  <c:v>0.29759318067858931</c:v>
                </c:pt>
                <c:pt idx="14305">
                  <c:v>0.29759318067858931</c:v>
                </c:pt>
                <c:pt idx="14306">
                  <c:v>0.29759318067858931</c:v>
                </c:pt>
                <c:pt idx="14307">
                  <c:v>0.29759318067858931</c:v>
                </c:pt>
                <c:pt idx="14308">
                  <c:v>0.29759318067858931</c:v>
                </c:pt>
                <c:pt idx="14309">
                  <c:v>0.29759318067858931</c:v>
                </c:pt>
                <c:pt idx="14310">
                  <c:v>0.29759318067858931</c:v>
                </c:pt>
                <c:pt idx="14311">
                  <c:v>0.29759318067858931</c:v>
                </c:pt>
                <c:pt idx="14312">
                  <c:v>0.29759318067858931</c:v>
                </c:pt>
                <c:pt idx="14313">
                  <c:v>0.29750961056326253</c:v>
                </c:pt>
                <c:pt idx="14314">
                  <c:v>0.29750961056326253</c:v>
                </c:pt>
                <c:pt idx="14315">
                  <c:v>0.29750961056326253</c:v>
                </c:pt>
                <c:pt idx="14316">
                  <c:v>0.29742604044793586</c:v>
                </c:pt>
                <c:pt idx="14317">
                  <c:v>0.29742604044793586</c:v>
                </c:pt>
                <c:pt idx="14318">
                  <c:v>0.29734247033260908</c:v>
                </c:pt>
                <c:pt idx="14319">
                  <c:v>0.2972589002172823</c:v>
                </c:pt>
                <c:pt idx="14320">
                  <c:v>0.2972589002172823</c:v>
                </c:pt>
                <c:pt idx="14321">
                  <c:v>0.2972589002172823</c:v>
                </c:pt>
                <c:pt idx="14322">
                  <c:v>0.29717533010195551</c:v>
                </c:pt>
                <c:pt idx="14323">
                  <c:v>0.29709175998662873</c:v>
                </c:pt>
                <c:pt idx="14324">
                  <c:v>0.29700818987130206</c:v>
                </c:pt>
                <c:pt idx="14325">
                  <c:v>0.29692461975597528</c:v>
                </c:pt>
                <c:pt idx="14326">
                  <c:v>0.29692461975597528</c:v>
                </c:pt>
                <c:pt idx="14327">
                  <c:v>0.29692461975597528</c:v>
                </c:pt>
                <c:pt idx="14328">
                  <c:v>0.2968410496406485</c:v>
                </c:pt>
                <c:pt idx="14329">
                  <c:v>0.29675747952532172</c:v>
                </c:pt>
                <c:pt idx="14330">
                  <c:v>0.29667390940999494</c:v>
                </c:pt>
                <c:pt idx="14331">
                  <c:v>0.29667390940999494</c:v>
                </c:pt>
                <c:pt idx="14332">
                  <c:v>0.29667390940999494</c:v>
                </c:pt>
                <c:pt idx="14333">
                  <c:v>0.29659033929466827</c:v>
                </c:pt>
                <c:pt idx="14334">
                  <c:v>0.29650676917934149</c:v>
                </c:pt>
                <c:pt idx="14335">
                  <c:v>0.29650676917934149</c:v>
                </c:pt>
                <c:pt idx="14336">
                  <c:v>0.29650676917934149</c:v>
                </c:pt>
                <c:pt idx="14337">
                  <c:v>0.29642319906401471</c:v>
                </c:pt>
                <c:pt idx="14338">
                  <c:v>0.29642319906401471</c:v>
                </c:pt>
                <c:pt idx="14339">
                  <c:v>0.29633962894868793</c:v>
                </c:pt>
                <c:pt idx="14340">
                  <c:v>0.29625605883336115</c:v>
                </c:pt>
                <c:pt idx="14341">
                  <c:v>0.29625605883336115</c:v>
                </c:pt>
                <c:pt idx="14342">
                  <c:v>0.29617248871803448</c:v>
                </c:pt>
                <c:pt idx="14343">
                  <c:v>0.2960889186027077</c:v>
                </c:pt>
                <c:pt idx="14344">
                  <c:v>0.2960889186027077</c:v>
                </c:pt>
                <c:pt idx="14345">
                  <c:v>0.29600534848738091</c:v>
                </c:pt>
                <c:pt idx="14346">
                  <c:v>0.29600534848738091</c:v>
                </c:pt>
                <c:pt idx="14347">
                  <c:v>0.29600534848738091</c:v>
                </c:pt>
                <c:pt idx="14348">
                  <c:v>0.29600534848738091</c:v>
                </c:pt>
                <c:pt idx="14349">
                  <c:v>0.29600534848738091</c:v>
                </c:pt>
                <c:pt idx="14350">
                  <c:v>0.29592177837205413</c:v>
                </c:pt>
                <c:pt idx="14351">
                  <c:v>0.29592177837205413</c:v>
                </c:pt>
                <c:pt idx="14352">
                  <c:v>0.29583820825672735</c:v>
                </c:pt>
                <c:pt idx="14353">
                  <c:v>0.29575463814140068</c:v>
                </c:pt>
                <c:pt idx="14354">
                  <c:v>0.2956710680260739</c:v>
                </c:pt>
                <c:pt idx="14355">
                  <c:v>0.2956710680260739</c:v>
                </c:pt>
                <c:pt idx="14356">
                  <c:v>0.29558749791074712</c:v>
                </c:pt>
                <c:pt idx="14357">
                  <c:v>0.29550392779542034</c:v>
                </c:pt>
                <c:pt idx="14358">
                  <c:v>0.29550392779542034</c:v>
                </c:pt>
                <c:pt idx="14359">
                  <c:v>0.29542035768009356</c:v>
                </c:pt>
                <c:pt idx="14360">
                  <c:v>0.29542035768009356</c:v>
                </c:pt>
                <c:pt idx="14361">
                  <c:v>0.29533678756476689</c:v>
                </c:pt>
                <c:pt idx="14362">
                  <c:v>0.29533678756476689</c:v>
                </c:pt>
                <c:pt idx="14363">
                  <c:v>0.29525321744944011</c:v>
                </c:pt>
                <c:pt idx="14364">
                  <c:v>0.29525321744944011</c:v>
                </c:pt>
                <c:pt idx="14365">
                  <c:v>0.29525321744944011</c:v>
                </c:pt>
                <c:pt idx="14366">
                  <c:v>0.29516964733411333</c:v>
                </c:pt>
                <c:pt idx="14367">
                  <c:v>0.29516964733411333</c:v>
                </c:pt>
                <c:pt idx="14368">
                  <c:v>0.29516964733411333</c:v>
                </c:pt>
                <c:pt idx="14369">
                  <c:v>0.29508607721878655</c:v>
                </c:pt>
                <c:pt idx="14370">
                  <c:v>0.29508607721878655</c:v>
                </c:pt>
                <c:pt idx="14371">
                  <c:v>0.29500250710345977</c:v>
                </c:pt>
                <c:pt idx="14372">
                  <c:v>0.29500250710345977</c:v>
                </c:pt>
                <c:pt idx="14373">
                  <c:v>0.29500250710345977</c:v>
                </c:pt>
                <c:pt idx="14374">
                  <c:v>0.2949189369881331</c:v>
                </c:pt>
                <c:pt idx="14375">
                  <c:v>0.2949189369881331</c:v>
                </c:pt>
                <c:pt idx="14376">
                  <c:v>0.29483536687280631</c:v>
                </c:pt>
                <c:pt idx="14377">
                  <c:v>0.29475179675747953</c:v>
                </c:pt>
                <c:pt idx="14378">
                  <c:v>0.29466822664215275</c:v>
                </c:pt>
                <c:pt idx="14379">
                  <c:v>0.29458465652682597</c:v>
                </c:pt>
                <c:pt idx="14380">
                  <c:v>0.29458465652682597</c:v>
                </c:pt>
                <c:pt idx="14381">
                  <c:v>0.29458465652682597</c:v>
                </c:pt>
                <c:pt idx="14382">
                  <c:v>0.29458465652682597</c:v>
                </c:pt>
                <c:pt idx="14383">
                  <c:v>0.29458465652682597</c:v>
                </c:pt>
                <c:pt idx="14384">
                  <c:v>0.29458465652682597</c:v>
                </c:pt>
                <c:pt idx="14385">
                  <c:v>0.2945010864114993</c:v>
                </c:pt>
                <c:pt idx="14386">
                  <c:v>0.2945010864114993</c:v>
                </c:pt>
                <c:pt idx="14387">
                  <c:v>0.29441751629617252</c:v>
                </c:pt>
                <c:pt idx="14388">
                  <c:v>0.29441751629617252</c:v>
                </c:pt>
                <c:pt idx="14389">
                  <c:v>0.29433394618084574</c:v>
                </c:pt>
                <c:pt idx="14390">
                  <c:v>0.29425037606551896</c:v>
                </c:pt>
                <c:pt idx="14391">
                  <c:v>0.29425037606551896</c:v>
                </c:pt>
                <c:pt idx="14392">
                  <c:v>0.29425037606551896</c:v>
                </c:pt>
                <c:pt idx="14393">
                  <c:v>0.29425037606551896</c:v>
                </c:pt>
                <c:pt idx="14394">
                  <c:v>0.29425037606551896</c:v>
                </c:pt>
                <c:pt idx="14395">
                  <c:v>0.29425037606551896</c:v>
                </c:pt>
                <c:pt idx="14396">
                  <c:v>0.29425037606551896</c:v>
                </c:pt>
                <c:pt idx="14397">
                  <c:v>0.29416680595019218</c:v>
                </c:pt>
                <c:pt idx="14398">
                  <c:v>0.2940832358348654</c:v>
                </c:pt>
                <c:pt idx="14399">
                  <c:v>0.29399966571953873</c:v>
                </c:pt>
                <c:pt idx="14400">
                  <c:v>0.29399966571953873</c:v>
                </c:pt>
                <c:pt idx="14401">
                  <c:v>0.29391609560421195</c:v>
                </c:pt>
                <c:pt idx="14402">
                  <c:v>0.29391609560421195</c:v>
                </c:pt>
                <c:pt idx="14403">
                  <c:v>0.29391609560421195</c:v>
                </c:pt>
                <c:pt idx="14404">
                  <c:v>0.29391609560421195</c:v>
                </c:pt>
                <c:pt idx="14405">
                  <c:v>0.29391609560421195</c:v>
                </c:pt>
                <c:pt idx="14406">
                  <c:v>0.29383252548888517</c:v>
                </c:pt>
                <c:pt idx="14407">
                  <c:v>0.29374895537355838</c:v>
                </c:pt>
                <c:pt idx="14408">
                  <c:v>0.29374895537355838</c:v>
                </c:pt>
                <c:pt idx="14409">
                  <c:v>0.2936653852582316</c:v>
                </c:pt>
                <c:pt idx="14410">
                  <c:v>0.2936653852582316</c:v>
                </c:pt>
                <c:pt idx="14411">
                  <c:v>0.2936653852582316</c:v>
                </c:pt>
                <c:pt idx="14412">
                  <c:v>0.29358181514290493</c:v>
                </c:pt>
                <c:pt idx="14413">
                  <c:v>0.29349824502757815</c:v>
                </c:pt>
                <c:pt idx="14414">
                  <c:v>0.29349824502757815</c:v>
                </c:pt>
                <c:pt idx="14415">
                  <c:v>0.29341467491225137</c:v>
                </c:pt>
                <c:pt idx="14416">
                  <c:v>0.29333110479692459</c:v>
                </c:pt>
                <c:pt idx="14417">
                  <c:v>0.29333110479692459</c:v>
                </c:pt>
                <c:pt idx="14418">
                  <c:v>0.29333110479692459</c:v>
                </c:pt>
                <c:pt idx="14419">
                  <c:v>0.29324753468159781</c:v>
                </c:pt>
                <c:pt idx="14420">
                  <c:v>0.29324753468159781</c:v>
                </c:pt>
                <c:pt idx="14421">
                  <c:v>0.29324753468159781</c:v>
                </c:pt>
                <c:pt idx="14422">
                  <c:v>0.29324753468159781</c:v>
                </c:pt>
                <c:pt idx="14423">
                  <c:v>0.29316396456627114</c:v>
                </c:pt>
                <c:pt idx="14424">
                  <c:v>0.29316396456627114</c:v>
                </c:pt>
                <c:pt idx="14425">
                  <c:v>0.29308039445094436</c:v>
                </c:pt>
                <c:pt idx="14426">
                  <c:v>0.29299682433561758</c:v>
                </c:pt>
                <c:pt idx="14427">
                  <c:v>0.2929132542202908</c:v>
                </c:pt>
                <c:pt idx="14428">
                  <c:v>0.29282968410496402</c:v>
                </c:pt>
                <c:pt idx="14429">
                  <c:v>0.29282968410496402</c:v>
                </c:pt>
                <c:pt idx="14430">
                  <c:v>0.29282968410496402</c:v>
                </c:pt>
                <c:pt idx="14431">
                  <c:v>0.29282968410496402</c:v>
                </c:pt>
                <c:pt idx="14432">
                  <c:v>0.29274611398963735</c:v>
                </c:pt>
                <c:pt idx="14433">
                  <c:v>0.29266254387431057</c:v>
                </c:pt>
                <c:pt idx="14434">
                  <c:v>0.29266254387431057</c:v>
                </c:pt>
                <c:pt idx="14435">
                  <c:v>0.29266254387431057</c:v>
                </c:pt>
                <c:pt idx="14436">
                  <c:v>0.29266254387431057</c:v>
                </c:pt>
                <c:pt idx="14437">
                  <c:v>0.29266254387431057</c:v>
                </c:pt>
                <c:pt idx="14438">
                  <c:v>0.29266254387431057</c:v>
                </c:pt>
                <c:pt idx="14439">
                  <c:v>0.29266254387431057</c:v>
                </c:pt>
                <c:pt idx="14440">
                  <c:v>0.29266254387431057</c:v>
                </c:pt>
                <c:pt idx="14441">
                  <c:v>0.29257897375898378</c:v>
                </c:pt>
                <c:pt idx="14442">
                  <c:v>0.292495403643657</c:v>
                </c:pt>
                <c:pt idx="14443">
                  <c:v>0.292495403643657</c:v>
                </c:pt>
                <c:pt idx="14444">
                  <c:v>0.29241183352833022</c:v>
                </c:pt>
                <c:pt idx="14445">
                  <c:v>0.29241183352833022</c:v>
                </c:pt>
                <c:pt idx="14446">
                  <c:v>0.29241183352833022</c:v>
                </c:pt>
                <c:pt idx="14447">
                  <c:v>0.29232826341300355</c:v>
                </c:pt>
                <c:pt idx="14448">
                  <c:v>0.29232826341300355</c:v>
                </c:pt>
                <c:pt idx="14449">
                  <c:v>0.29232826341300355</c:v>
                </c:pt>
                <c:pt idx="14450">
                  <c:v>0.29232826341300355</c:v>
                </c:pt>
                <c:pt idx="14451">
                  <c:v>0.29232826341300355</c:v>
                </c:pt>
                <c:pt idx="14452">
                  <c:v>0.29232826341300355</c:v>
                </c:pt>
                <c:pt idx="14453">
                  <c:v>0.29224469329767677</c:v>
                </c:pt>
                <c:pt idx="14454">
                  <c:v>0.29224469329767677</c:v>
                </c:pt>
                <c:pt idx="14455">
                  <c:v>0.29224469329767677</c:v>
                </c:pt>
                <c:pt idx="14456">
                  <c:v>0.29216112318234999</c:v>
                </c:pt>
                <c:pt idx="14457">
                  <c:v>0.29216112318234999</c:v>
                </c:pt>
                <c:pt idx="14458">
                  <c:v>0.29216112318234999</c:v>
                </c:pt>
                <c:pt idx="14459">
                  <c:v>0.29207755306702321</c:v>
                </c:pt>
                <c:pt idx="14460">
                  <c:v>0.29207755306702321</c:v>
                </c:pt>
                <c:pt idx="14461">
                  <c:v>0.29207755306702321</c:v>
                </c:pt>
                <c:pt idx="14462">
                  <c:v>0.29207755306702321</c:v>
                </c:pt>
                <c:pt idx="14463">
                  <c:v>0.29199398295169643</c:v>
                </c:pt>
                <c:pt idx="14464">
                  <c:v>0.29191041283636976</c:v>
                </c:pt>
                <c:pt idx="14465">
                  <c:v>0.29182684272104298</c:v>
                </c:pt>
                <c:pt idx="14466">
                  <c:v>0.2917432726057162</c:v>
                </c:pt>
                <c:pt idx="14467">
                  <c:v>0.29165970249038942</c:v>
                </c:pt>
                <c:pt idx="14468">
                  <c:v>0.29165970249038942</c:v>
                </c:pt>
                <c:pt idx="14469">
                  <c:v>0.29165970249038942</c:v>
                </c:pt>
                <c:pt idx="14470">
                  <c:v>0.29157613237506264</c:v>
                </c:pt>
                <c:pt idx="14471">
                  <c:v>0.29149256225973597</c:v>
                </c:pt>
                <c:pt idx="14472">
                  <c:v>0.29140899214440918</c:v>
                </c:pt>
                <c:pt idx="14473">
                  <c:v>0.29140899214440918</c:v>
                </c:pt>
                <c:pt idx="14474">
                  <c:v>0.2913254220290824</c:v>
                </c:pt>
                <c:pt idx="14475">
                  <c:v>0.2913254220290824</c:v>
                </c:pt>
                <c:pt idx="14476">
                  <c:v>0.29124185191375562</c:v>
                </c:pt>
                <c:pt idx="14477">
                  <c:v>0.29124185191375562</c:v>
                </c:pt>
                <c:pt idx="14478">
                  <c:v>0.29115828179842884</c:v>
                </c:pt>
                <c:pt idx="14479">
                  <c:v>0.29107471168310217</c:v>
                </c:pt>
                <c:pt idx="14480">
                  <c:v>0.29107471168310217</c:v>
                </c:pt>
                <c:pt idx="14481">
                  <c:v>0.29107471168310217</c:v>
                </c:pt>
                <c:pt idx="14482">
                  <c:v>0.29107471168310217</c:v>
                </c:pt>
                <c:pt idx="14483">
                  <c:v>0.29107471168310217</c:v>
                </c:pt>
                <c:pt idx="14484">
                  <c:v>0.29107471168310217</c:v>
                </c:pt>
                <c:pt idx="14485">
                  <c:v>0.29099114156777539</c:v>
                </c:pt>
                <c:pt idx="14486">
                  <c:v>0.29090757145244861</c:v>
                </c:pt>
                <c:pt idx="14487">
                  <c:v>0.29090757145244861</c:v>
                </c:pt>
                <c:pt idx="14488">
                  <c:v>0.29090757145244861</c:v>
                </c:pt>
                <c:pt idx="14489">
                  <c:v>0.29082400133712183</c:v>
                </c:pt>
                <c:pt idx="14490">
                  <c:v>0.29082400133712183</c:v>
                </c:pt>
                <c:pt idx="14491">
                  <c:v>0.29082400133712183</c:v>
                </c:pt>
                <c:pt idx="14492">
                  <c:v>0.29074043122179505</c:v>
                </c:pt>
                <c:pt idx="14493">
                  <c:v>0.29074043122179505</c:v>
                </c:pt>
                <c:pt idx="14494">
                  <c:v>0.29074043122179505</c:v>
                </c:pt>
                <c:pt idx="14495">
                  <c:v>0.29074043122179505</c:v>
                </c:pt>
                <c:pt idx="14496">
                  <c:v>0.29065686110646838</c:v>
                </c:pt>
                <c:pt idx="14497">
                  <c:v>0.29065686110646838</c:v>
                </c:pt>
                <c:pt idx="14498">
                  <c:v>0.2905732909911416</c:v>
                </c:pt>
                <c:pt idx="14499">
                  <c:v>0.2905732909911416</c:v>
                </c:pt>
                <c:pt idx="14500">
                  <c:v>0.29048972087581482</c:v>
                </c:pt>
                <c:pt idx="14501">
                  <c:v>0.29040615076048804</c:v>
                </c:pt>
                <c:pt idx="14502">
                  <c:v>0.29040615076048804</c:v>
                </c:pt>
                <c:pt idx="14503">
                  <c:v>0.29040615076048804</c:v>
                </c:pt>
                <c:pt idx="14504">
                  <c:v>0.29032258064516125</c:v>
                </c:pt>
                <c:pt idx="14505">
                  <c:v>0.29032258064516125</c:v>
                </c:pt>
                <c:pt idx="14506">
                  <c:v>0.29023901052983458</c:v>
                </c:pt>
                <c:pt idx="14507">
                  <c:v>0.29023901052983458</c:v>
                </c:pt>
                <c:pt idx="14508">
                  <c:v>0.2901554404145078</c:v>
                </c:pt>
                <c:pt idx="14509">
                  <c:v>0.2901554404145078</c:v>
                </c:pt>
                <c:pt idx="14510">
                  <c:v>0.29007187029918102</c:v>
                </c:pt>
                <c:pt idx="14511">
                  <c:v>0.29007187029918102</c:v>
                </c:pt>
                <c:pt idx="14512">
                  <c:v>0.28998830018385424</c:v>
                </c:pt>
                <c:pt idx="14513">
                  <c:v>0.28998830018385424</c:v>
                </c:pt>
                <c:pt idx="14514">
                  <c:v>0.28990473006852746</c:v>
                </c:pt>
                <c:pt idx="14515">
                  <c:v>0.28990473006852746</c:v>
                </c:pt>
                <c:pt idx="14516">
                  <c:v>0.28982115995320068</c:v>
                </c:pt>
                <c:pt idx="14517">
                  <c:v>0.28982115995320068</c:v>
                </c:pt>
                <c:pt idx="14518">
                  <c:v>0.28982115995320068</c:v>
                </c:pt>
                <c:pt idx="14519">
                  <c:v>0.28982115995320068</c:v>
                </c:pt>
                <c:pt idx="14520">
                  <c:v>0.28973758983787401</c:v>
                </c:pt>
                <c:pt idx="14521">
                  <c:v>0.28973758983787401</c:v>
                </c:pt>
                <c:pt idx="14522">
                  <c:v>0.28973758983787401</c:v>
                </c:pt>
                <c:pt idx="14523">
                  <c:v>0.28965401972254723</c:v>
                </c:pt>
                <c:pt idx="14524">
                  <c:v>0.28965401972254723</c:v>
                </c:pt>
                <c:pt idx="14525">
                  <c:v>0.28965401972254723</c:v>
                </c:pt>
                <c:pt idx="14526">
                  <c:v>0.28957044960722045</c:v>
                </c:pt>
                <c:pt idx="14527">
                  <c:v>0.28948687949189367</c:v>
                </c:pt>
                <c:pt idx="14528">
                  <c:v>0.28940330937656689</c:v>
                </c:pt>
                <c:pt idx="14529">
                  <c:v>0.28931973926124022</c:v>
                </c:pt>
                <c:pt idx="14530">
                  <c:v>0.28923616914591344</c:v>
                </c:pt>
                <c:pt idx="14531">
                  <c:v>0.28923616914591344</c:v>
                </c:pt>
                <c:pt idx="14532">
                  <c:v>0.28923616914591344</c:v>
                </c:pt>
                <c:pt idx="14533">
                  <c:v>0.28915259903058665</c:v>
                </c:pt>
                <c:pt idx="14534">
                  <c:v>0.28906902891525987</c:v>
                </c:pt>
                <c:pt idx="14535">
                  <c:v>0.28906902891525987</c:v>
                </c:pt>
                <c:pt idx="14536">
                  <c:v>0.28898545879993309</c:v>
                </c:pt>
                <c:pt idx="14537">
                  <c:v>0.28898545879993309</c:v>
                </c:pt>
                <c:pt idx="14538">
                  <c:v>0.28898545879993309</c:v>
                </c:pt>
                <c:pt idx="14539">
                  <c:v>0.28898545879993309</c:v>
                </c:pt>
                <c:pt idx="14540">
                  <c:v>0.28890188868460642</c:v>
                </c:pt>
                <c:pt idx="14541">
                  <c:v>0.28890188868460642</c:v>
                </c:pt>
                <c:pt idx="14542">
                  <c:v>0.28881831856927964</c:v>
                </c:pt>
                <c:pt idx="14543">
                  <c:v>0.28881831856927964</c:v>
                </c:pt>
                <c:pt idx="14544">
                  <c:v>0.28881831856927964</c:v>
                </c:pt>
                <c:pt idx="14545">
                  <c:v>0.28881831856927964</c:v>
                </c:pt>
                <c:pt idx="14546">
                  <c:v>0.28881831856927964</c:v>
                </c:pt>
                <c:pt idx="14547">
                  <c:v>0.28881831856927964</c:v>
                </c:pt>
                <c:pt idx="14548">
                  <c:v>0.28873474845395286</c:v>
                </c:pt>
                <c:pt idx="14549">
                  <c:v>0.28873474845395286</c:v>
                </c:pt>
                <c:pt idx="14550">
                  <c:v>0.28873474845395286</c:v>
                </c:pt>
                <c:pt idx="14551">
                  <c:v>0.28865117833862608</c:v>
                </c:pt>
                <c:pt idx="14552">
                  <c:v>0.2885676082232993</c:v>
                </c:pt>
                <c:pt idx="14553">
                  <c:v>0.2885676082232993</c:v>
                </c:pt>
                <c:pt idx="14554">
                  <c:v>0.28848403810797263</c:v>
                </c:pt>
                <c:pt idx="14555">
                  <c:v>0.28848403810797263</c:v>
                </c:pt>
                <c:pt idx="14556">
                  <c:v>0.28840046799264585</c:v>
                </c:pt>
                <c:pt idx="14557">
                  <c:v>0.28831689787731907</c:v>
                </c:pt>
                <c:pt idx="14558">
                  <c:v>0.28831689787731907</c:v>
                </c:pt>
                <c:pt idx="14559">
                  <c:v>0.28831689787731907</c:v>
                </c:pt>
                <c:pt idx="14560">
                  <c:v>0.28823332776199229</c:v>
                </c:pt>
                <c:pt idx="14561">
                  <c:v>0.28823332776199229</c:v>
                </c:pt>
                <c:pt idx="14562">
                  <c:v>0.28814975764666551</c:v>
                </c:pt>
                <c:pt idx="14563">
                  <c:v>0.28806618753133884</c:v>
                </c:pt>
                <c:pt idx="14564">
                  <c:v>0.28798261741601205</c:v>
                </c:pt>
                <c:pt idx="14565">
                  <c:v>0.28798261741601205</c:v>
                </c:pt>
                <c:pt idx="14566">
                  <c:v>0.28798261741601205</c:v>
                </c:pt>
                <c:pt idx="14567">
                  <c:v>0.28789904730068527</c:v>
                </c:pt>
                <c:pt idx="14568">
                  <c:v>0.28789904730068527</c:v>
                </c:pt>
                <c:pt idx="14569">
                  <c:v>0.28789904730068527</c:v>
                </c:pt>
                <c:pt idx="14570">
                  <c:v>0.28789904730068527</c:v>
                </c:pt>
                <c:pt idx="14571">
                  <c:v>0.28781547718535849</c:v>
                </c:pt>
                <c:pt idx="14572">
                  <c:v>0.28781547718535849</c:v>
                </c:pt>
                <c:pt idx="14573">
                  <c:v>0.28781547718535849</c:v>
                </c:pt>
                <c:pt idx="14574">
                  <c:v>0.28781547718535849</c:v>
                </c:pt>
                <c:pt idx="14575">
                  <c:v>0.28773190707003171</c:v>
                </c:pt>
                <c:pt idx="14576">
                  <c:v>0.28773190707003171</c:v>
                </c:pt>
                <c:pt idx="14577">
                  <c:v>0.28773190707003171</c:v>
                </c:pt>
                <c:pt idx="14578">
                  <c:v>0.28773190707003171</c:v>
                </c:pt>
                <c:pt idx="14579">
                  <c:v>0.28773190707003171</c:v>
                </c:pt>
                <c:pt idx="14580">
                  <c:v>0.28773190707003171</c:v>
                </c:pt>
                <c:pt idx="14581">
                  <c:v>0.28773190707003171</c:v>
                </c:pt>
                <c:pt idx="14582">
                  <c:v>0.28764833695470504</c:v>
                </c:pt>
                <c:pt idx="14583">
                  <c:v>0.28756476683937826</c:v>
                </c:pt>
                <c:pt idx="14584">
                  <c:v>0.28756476683937826</c:v>
                </c:pt>
                <c:pt idx="14585">
                  <c:v>0.28756476683937826</c:v>
                </c:pt>
                <c:pt idx="14586">
                  <c:v>0.28748119672405148</c:v>
                </c:pt>
                <c:pt idx="14587">
                  <c:v>0.28748119672405148</c:v>
                </c:pt>
                <c:pt idx="14588">
                  <c:v>0.28748119672405148</c:v>
                </c:pt>
                <c:pt idx="14589">
                  <c:v>0.28748119672405148</c:v>
                </c:pt>
                <c:pt idx="14590">
                  <c:v>0.28748119672405148</c:v>
                </c:pt>
                <c:pt idx="14591">
                  <c:v>0.2873976266087247</c:v>
                </c:pt>
                <c:pt idx="14592">
                  <c:v>0.2873976266087247</c:v>
                </c:pt>
                <c:pt idx="14593">
                  <c:v>0.2873976266087247</c:v>
                </c:pt>
                <c:pt idx="14594">
                  <c:v>0.28731405649339792</c:v>
                </c:pt>
                <c:pt idx="14595">
                  <c:v>0.28723048637807125</c:v>
                </c:pt>
                <c:pt idx="14596">
                  <c:v>0.28714691626274447</c:v>
                </c:pt>
                <c:pt idx="14597">
                  <c:v>0.28706334614741769</c:v>
                </c:pt>
                <c:pt idx="14598">
                  <c:v>0.28706334614741769</c:v>
                </c:pt>
                <c:pt idx="14599">
                  <c:v>0.28697977603209091</c:v>
                </c:pt>
                <c:pt idx="14600">
                  <c:v>0.28689620591676412</c:v>
                </c:pt>
                <c:pt idx="14601">
                  <c:v>0.28689620591676412</c:v>
                </c:pt>
                <c:pt idx="14602">
                  <c:v>0.28681263580143745</c:v>
                </c:pt>
                <c:pt idx="14603">
                  <c:v>0.28672906568611067</c:v>
                </c:pt>
                <c:pt idx="14604">
                  <c:v>0.28672906568611067</c:v>
                </c:pt>
                <c:pt idx="14605">
                  <c:v>0.28664549557078389</c:v>
                </c:pt>
                <c:pt idx="14606">
                  <c:v>0.28656192545545711</c:v>
                </c:pt>
                <c:pt idx="14607">
                  <c:v>0.28647835534013033</c:v>
                </c:pt>
                <c:pt idx="14608">
                  <c:v>0.28647835534013033</c:v>
                </c:pt>
                <c:pt idx="14609">
                  <c:v>0.28647835534013033</c:v>
                </c:pt>
                <c:pt idx="14610">
                  <c:v>0.28647835534013033</c:v>
                </c:pt>
                <c:pt idx="14611">
                  <c:v>0.28647835534013033</c:v>
                </c:pt>
                <c:pt idx="14612">
                  <c:v>0.28647835534013033</c:v>
                </c:pt>
                <c:pt idx="14613">
                  <c:v>0.28639478522480366</c:v>
                </c:pt>
                <c:pt idx="14614">
                  <c:v>0.28639478522480366</c:v>
                </c:pt>
                <c:pt idx="14615">
                  <c:v>0.28631121510947688</c:v>
                </c:pt>
                <c:pt idx="14616">
                  <c:v>0.2862276449941501</c:v>
                </c:pt>
                <c:pt idx="14617">
                  <c:v>0.2862276449941501</c:v>
                </c:pt>
                <c:pt idx="14618">
                  <c:v>0.28614407487882332</c:v>
                </c:pt>
                <c:pt idx="14619">
                  <c:v>0.28614407487882332</c:v>
                </c:pt>
                <c:pt idx="14620">
                  <c:v>0.28614407487882332</c:v>
                </c:pt>
                <c:pt idx="14621">
                  <c:v>0.28614407487882332</c:v>
                </c:pt>
                <c:pt idx="14622">
                  <c:v>0.28606050476349654</c:v>
                </c:pt>
                <c:pt idx="14623">
                  <c:v>0.28597693464816987</c:v>
                </c:pt>
                <c:pt idx="14624">
                  <c:v>0.28597693464816987</c:v>
                </c:pt>
                <c:pt idx="14625">
                  <c:v>0.28589336453284309</c:v>
                </c:pt>
                <c:pt idx="14626">
                  <c:v>0.28580979441751631</c:v>
                </c:pt>
                <c:pt idx="14627">
                  <c:v>0.28572622430218952</c:v>
                </c:pt>
                <c:pt idx="14628">
                  <c:v>0.28564265418686274</c:v>
                </c:pt>
                <c:pt idx="14629">
                  <c:v>0.28564265418686274</c:v>
                </c:pt>
                <c:pt idx="14630">
                  <c:v>0.28564265418686274</c:v>
                </c:pt>
                <c:pt idx="14631">
                  <c:v>0.28555908407153607</c:v>
                </c:pt>
                <c:pt idx="14632">
                  <c:v>0.28555908407153607</c:v>
                </c:pt>
                <c:pt idx="14633">
                  <c:v>0.28547551395620929</c:v>
                </c:pt>
                <c:pt idx="14634">
                  <c:v>0.28547551395620929</c:v>
                </c:pt>
                <c:pt idx="14635">
                  <c:v>0.28547551395620929</c:v>
                </c:pt>
                <c:pt idx="14636">
                  <c:v>0.28539194384088251</c:v>
                </c:pt>
                <c:pt idx="14637">
                  <c:v>0.28530837372555573</c:v>
                </c:pt>
                <c:pt idx="14638">
                  <c:v>0.28522480361022895</c:v>
                </c:pt>
                <c:pt idx="14639">
                  <c:v>0.28522480361022895</c:v>
                </c:pt>
                <c:pt idx="14640">
                  <c:v>0.28522480361022895</c:v>
                </c:pt>
                <c:pt idx="14641">
                  <c:v>0.28522480361022895</c:v>
                </c:pt>
                <c:pt idx="14642">
                  <c:v>0.28522480361022895</c:v>
                </c:pt>
                <c:pt idx="14643">
                  <c:v>0.28514123349490217</c:v>
                </c:pt>
                <c:pt idx="14644">
                  <c:v>0.2850576633795755</c:v>
                </c:pt>
                <c:pt idx="14645">
                  <c:v>0.2850576633795755</c:v>
                </c:pt>
                <c:pt idx="14646">
                  <c:v>0.2850576633795755</c:v>
                </c:pt>
                <c:pt idx="14647">
                  <c:v>0.2850576633795755</c:v>
                </c:pt>
                <c:pt idx="14648">
                  <c:v>0.2850576633795755</c:v>
                </c:pt>
                <c:pt idx="14649">
                  <c:v>0.28497409326424872</c:v>
                </c:pt>
                <c:pt idx="14650">
                  <c:v>0.28489052314892194</c:v>
                </c:pt>
                <c:pt idx="14651">
                  <c:v>0.28489052314892194</c:v>
                </c:pt>
                <c:pt idx="14652">
                  <c:v>0.28480695303359516</c:v>
                </c:pt>
                <c:pt idx="14653">
                  <c:v>0.28472338291826838</c:v>
                </c:pt>
                <c:pt idx="14654">
                  <c:v>0.28472338291826838</c:v>
                </c:pt>
                <c:pt idx="14655">
                  <c:v>0.28472338291826838</c:v>
                </c:pt>
                <c:pt idx="14656">
                  <c:v>0.28472338291826838</c:v>
                </c:pt>
                <c:pt idx="14657">
                  <c:v>0.28472338291826838</c:v>
                </c:pt>
                <c:pt idx="14658">
                  <c:v>0.28472338291826838</c:v>
                </c:pt>
                <c:pt idx="14659">
                  <c:v>0.28463981280294171</c:v>
                </c:pt>
                <c:pt idx="14660">
                  <c:v>0.28455624268761492</c:v>
                </c:pt>
                <c:pt idx="14661">
                  <c:v>0.28455624268761492</c:v>
                </c:pt>
                <c:pt idx="14662">
                  <c:v>0.28455624268761492</c:v>
                </c:pt>
                <c:pt idx="14663">
                  <c:v>0.28455624268761492</c:v>
                </c:pt>
                <c:pt idx="14664">
                  <c:v>0.28455624268761492</c:v>
                </c:pt>
                <c:pt idx="14665">
                  <c:v>0.28447267257228814</c:v>
                </c:pt>
                <c:pt idx="14666">
                  <c:v>0.28447267257228814</c:v>
                </c:pt>
                <c:pt idx="14667">
                  <c:v>0.28447267257228814</c:v>
                </c:pt>
                <c:pt idx="14668">
                  <c:v>0.28438910245696136</c:v>
                </c:pt>
                <c:pt idx="14669">
                  <c:v>0.28438910245696136</c:v>
                </c:pt>
                <c:pt idx="14670">
                  <c:v>0.28438910245696136</c:v>
                </c:pt>
                <c:pt idx="14671">
                  <c:v>0.28430553234163458</c:v>
                </c:pt>
                <c:pt idx="14672">
                  <c:v>0.28422196222630791</c:v>
                </c:pt>
                <c:pt idx="14673">
                  <c:v>0.28413839211098113</c:v>
                </c:pt>
                <c:pt idx="14674">
                  <c:v>0.28405482199565435</c:v>
                </c:pt>
                <c:pt idx="14675">
                  <c:v>0.28405482199565435</c:v>
                </c:pt>
                <c:pt idx="14676">
                  <c:v>0.28397125188032757</c:v>
                </c:pt>
                <c:pt idx="14677">
                  <c:v>0.28388768176500079</c:v>
                </c:pt>
                <c:pt idx="14678">
                  <c:v>0.28388768176500079</c:v>
                </c:pt>
                <c:pt idx="14679">
                  <c:v>0.28380411164967412</c:v>
                </c:pt>
                <c:pt idx="14680">
                  <c:v>0.28372054153434734</c:v>
                </c:pt>
                <c:pt idx="14681">
                  <c:v>0.28363697141902056</c:v>
                </c:pt>
                <c:pt idx="14682">
                  <c:v>0.28355340130369378</c:v>
                </c:pt>
                <c:pt idx="14683">
                  <c:v>0.28355340130369378</c:v>
                </c:pt>
                <c:pt idx="14684">
                  <c:v>0.28346983118836699</c:v>
                </c:pt>
                <c:pt idx="14685">
                  <c:v>0.28346983118836699</c:v>
                </c:pt>
                <c:pt idx="14686">
                  <c:v>0.28346983118836699</c:v>
                </c:pt>
                <c:pt idx="14687">
                  <c:v>0.28346983118836699</c:v>
                </c:pt>
                <c:pt idx="14688">
                  <c:v>0.28338626107304032</c:v>
                </c:pt>
                <c:pt idx="14689">
                  <c:v>0.28330269095771354</c:v>
                </c:pt>
                <c:pt idx="14690">
                  <c:v>0.28321912084238676</c:v>
                </c:pt>
                <c:pt idx="14691">
                  <c:v>0.28313555072705998</c:v>
                </c:pt>
                <c:pt idx="14692">
                  <c:v>0.2830519806117332</c:v>
                </c:pt>
                <c:pt idx="14693">
                  <c:v>0.28296841049640653</c:v>
                </c:pt>
                <c:pt idx="14694">
                  <c:v>0.28296841049640653</c:v>
                </c:pt>
                <c:pt idx="14695">
                  <c:v>0.28296841049640653</c:v>
                </c:pt>
                <c:pt idx="14696">
                  <c:v>0.28296841049640653</c:v>
                </c:pt>
                <c:pt idx="14697">
                  <c:v>0.28288484038107975</c:v>
                </c:pt>
                <c:pt idx="14698">
                  <c:v>0.28288484038107975</c:v>
                </c:pt>
                <c:pt idx="14699">
                  <c:v>0.28280127026575297</c:v>
                </c:pt>
                <c:pt idx="14700">
                  <c:v>0.28280127026575297</c:v>
                </c:pt>
                <c:pt idx="14701">
                  <c:v>0.28280127026575297</c:v>
                </c:pt>
                <c:pt idx="14702">
                  <c:v>0.28280127026575297</c:v>
                </c:pt>
                <c:pt idx="14703">
                  <c:v>0.28271770015042619</c:v>
                </c:pt>
                <c:pt idx="14704">
                  <c:v>0.28271770015042619</c:v>
                </c:pt>
                <c:pt idx="14705">
                  <c:v>0.28271770015042619</c:v>
                </c:pt>
                <c:pt idx="14706">
                  <c:v>0.28271770015042619</c:v>
                </c:pt>
                <c:pt idx="14707">
                  <c:v>0.28271770015042619</c:v>
                </c:pt>
                <c:pt idx="14708">
                  <c:v>0.28263413003509941</c:v>
                </c:pt>
                <c:pt idx="14709">
                  <c:v>0.28263413003509941</c:v>
                </c:pt>
                <c:pt idx="14710">
                  <c:v>0.28255055991977274</c:v>
                </c:pt>
                <c:pt idx="14711">
                  <c:v>0.28255055991977274</c:v>
                </c:pt>
                <c:pt idx="14712">
                  <c:v>0.28246698980444596</c:v>
                </c:pt>
                <c:pt idx="14713">
                  <c:v>0.28238341968911918</c:v>
                </c:pt>
                <c:pt idx="14714">
                  <c:v>0.28238341968911918</c:v>
                </c:pt>
                <c:pt idx="14715">
                  <c:v>0.28229984957379239</c:v>
                </c:pt>
                <c:pt idx="14716">
                  <c:v>0.28229984957379239</c:v>
                </c:pt>
                <c:pt idx="14717">
                  <c:v>0.28229984957379239</c:v>
                </c:pt>
                <c:pt idx="14718">
                  <c:v>0.28229984957379239</c:v>
                </c:pt>
                <c:pt idx="14719">
                  <c:v>0.28221627945846561</c:v>
                </c:pt>
                <c:pt idx="14720">
                  <c:v>0.28221627945846561</c:v>
                </c:pt>
                <c:pt idx="14721">
                  <c:v>0.28221627945846561</c:v>
                </c:pt>
                <c:pt idx="14722">
                  <c:v>0.28221627945846561</c:v>
                </c:pt>
                <c:pt idx="14723">
                  <c:v>0.28213270934313894</c:v>
                </c:pt>
                <c:pt idx="14724">
                  <c:v>0.28213270934313894</c:v>
                </c:pt>
                <c:pt idx="14725">
                  <c:v>0.28213270934313894</c:v>
                </c:pt>
                <c:pt idx="14726">
                  <c:v>0.28213270934313894</c:v>
                </c:pt>
                <c:pt idx="14727">
                  <c:v>0.28204913922781216</c:v>
                </c:pt>
                <c:pt idx="14728">
                  <c:v>0.28204913922781216</c:v>
                </c:pt>
                <c:pt idx="14729">
                  <c:v>0.28196556911248538</c:v>
                </c:pt>
                <c:pt idx="14730">
                  <c:v>0.28196556911248538</c:v>
                </c:pt>
                <c:pt idx="14731">
                  <c:v>0.28196556911248538</c:v>
                </c:pt>
                <c:pt idx="14732">
                  <c:v>0.28196556911248538</c:v>
                </c:pt>
                <c:pt idx="14733">
                  <c:v>0.2818819989971586</c:v>
                </c:pt>
                <c:pt idx="14734">
                  <c:v>0.28179842888183182</c:v>
                </c:pt>
                <c:pt idx="14735">
                  <c:v>0.28171485876650515</c:v>
                </c:pt>
                <c:pt idx="14736">
                  <c:v>0.28171485876650515</c:v>
                </c:pt>
                <c:pt idx="14737">
                  <c:v>0.28163128865117837</c:v>
                </c:pt>
                <c:pt idx="14738">
                  <c:v>0.28163128865117837</c:v>
                </c:pt>
                <c:pt idx="14739">
                  <c:v>0.28154771853585159</c:v>
                </c:pt>
                <c:pt idx="14740">
                  <c:v>0.28154771853585159</c:v>
                </c:pt>
                <c:pt idx="14741">
                  <c:v>0.28146414842052481</c:v>
                </c:pt>
                <c:pt idx="14742">
                  <c:v>0.28146414842052481</c:v>
                </c:pt>
                <c:pt idx="14743">
                  <c:v>0.28138057830519803</c:v>
                </c:pt>
                <c:pt idx="14744">
                  <c:v>0.28138057830519803</c:v>
                </c:pt>
                <c:pt idx="14745">
                  <c:v>0.28129700818987136</c:v>
                </c:pt>
                <c:pt idx="14746">
                  <c:v>0.28121343807454457</c:v>
                </c:pt>
                <c:pt idx="14747">
                  <c:v>0.28121343807454457</c:v>
                </c:pt>
                <c:pt idx="14748">
                  <c:v>0.28112986795921779</c:v>
                </c:pt>
                <c:pt idx="14749">
                  <c:v>0.28112986795921779</c:v>
                </c:pt>
                <c:pt idx="14750">
                  <c:v>0.28104629784389101</c:v>
                </c:pt>
                <c:pt idx="14751">
                  <c:v>0.28096272772856423</c:v>
                </c:pt>
                <c:pt idx="14752">
                  <c:v>0.28087915761323745</c:v>
                </c:pt>
                <c:pt idx="14753">
                  <c:v>0.28079558749791078</c:v>
                </c:pt>
                <c:pt idx="14754">
                  <c:v>0.28079558749791078</c:v>
                </c:pt>
                <c:pt idx="14755">
                  <c:v>0.28079558749791078</c:v>
                </c:pt>
                <c:pt idx="14756">
                  <c:v>0.280712017382584</c:v>
                </c:pt>
                <c:pt idx="14757">
                  <c:v>0.28062844726725722</c:v>
                </c:pt>
                <c:pt idx="14758">
                  <c:v>0.28062844726725722</c:v>
                </c:pt>
                <c:pt idx="14759">
                  <c:v>0.28054487715193044</c:v>
                </c:pt>
                <c:pt idx="14760">
                  <c:v>0.28046130703660366</c:v>
                </c:pt>
                <c:pt idx="14761">
                  <c:v>0.28046130703660366</c:v>
                </c:pt>
                <c:pt idx="14762">
                  <c:v>0.28037773692127699</c:v>
                </c:pt>
                <c:pt idx="14763">
                  <c:v>0.28037773692127699</c:v>
                </c:pt>
                <c:pt idx="14764">
                  <c:v>0.28037773692127699</c:v>
                </c:pt>
                <c:pt idx="14765">
                  <c:v>0.28029416680595021</c:v>
                </c:pt>
                <c:pt idx="14766">
                  <c:v>0.28021059669062343</c:v>
                </c:pt>
                <c:pt idx="14767">
                  <c:v>0.28021059669062343</c:v>
                </c:pt>
                <c:pt idx="14768">
                  <c:v>0.28021059669062343</c:v>
                </c:pt>
                <c:pt idx="14769">
                  <c:v>0.28021059669062343</c:v>
                </c:pt>
                <c:pt idx="14770">
                  <c:v>0.28021059669062343</c:v>
                </c:pt>
                <c:pt idx="14771">
                  <c:v>0.28012702657529664</c:v>
                </c:pt>
                <c:pt idx="14772">
                  <c:v>0.28012702657529664</c:v>
                </c:pt>
                <c:pt idx="14773">
                  <c:v>0.28004345645996986</c:v>
                </c:pt>
                <c:pt idx="14774">
                  <c:v>0.27995988634464319</c:v>
                </c:pt>
                <c:pt idx="14775">
                  <c:v>0.27995988634464319</c:v>
                </c:pt>
                <c:pt idx="14776">
                  <c:v>0.27987631622931641</c:v>
                </c:pt>
                <c:pt idx="14777">
                  <c:v>0.27979274611398963</c:v>
                </c:pt>
                <c:pt idx="14778">
                  <c:v>0.27979274611398963</c:v>
                </c:pt>
                <c:pt idx="14779">
                  <c:v>0.27979274611398963</c:v>
                </c:pt>
                <c:pt idx="14780">
                  <c:v>0.27979274611398963</c:v>
                </c:pt>
                <c:pt idx="14781">
                  <c:v>0.27970917599866285</c:v>
                </c:pt>
                <c:pt idx="14782">
                  <c:v>0.27962560588333607</c:v>
                </c:pt>
                <c:pt idx="14783">
                  <c:v>0.27962560588333607</c:v>
                </c:pt>
                <c:pt idx="14784">
                  <c:v>0.27962560588333607</c:v>
                </c:pt>
                <c:pt idx="14785">
                  <c:v>0.27962560588333607</c:v>
                </c:pt>
                <c:pt idx="14786">
                  <c:v>0.2795420357680094</c:v>
                </c:pt>
                <c:pt idx="14787">
                  <c:v>0.27945846565268262</c:v>
                </c:pt>
                <c:pt idx="14788">
                  <c:v>0.27945846565268262</c:v>
                </c:pt>
                <c:pt idx="14789">
                  <c:v>0.27937489553735584</c:v>
                </c:pt>
                <c:pt idx="14790">
                  <c:v>0.27929132542202906</c:v>
                </c:pt>
                <c:pt idx="14791">
                  <c:v>0.27929132542202906</c:v>
                </c:pt>
                <c:pt idx="14792">
                  <c:v>0.27929132542202906</c:v>
                </c:pt>
                <c:pt idx="14793">
                  <c:v>0.27929132542202906</c:v>
                </c:pt>
                <c:pt idx="14794">
                  <c:v>0.27929132542202906</c:v>
                </c:pt>
                <c:pt idx="14795">
                  <c:v>0.27929132542202906</c:v>
                </c:pt>
                <c:pt idx="14796">
                  <c:v>0.27929132542202906</c:v>
                </c:pt>
                <c:pt idx="14797">
                  <c:v>0.27929132542202906</c:v>
                </c:pt>
                <c:pt idx="14798">
                  <c:v>0.27920775530670228</c:v>
                </c:pt>
                <c:pt idx="14799">
                  <c:v>0.27912418519137561</c:v>
                </c:pt>
                <c:pt idx="14800">
                  <c:v>0.27912418519137561</c:v>
                </c:pt>
                <c:pt idx="14801">
                  <c:v>0.27912418519137561</c:v>
                </c:pt>
                <c:pt idx="14802">
                  <c:v>0.27912418519137561</c:v>
                </c:pt>
                <c:pt idx="14803">
                  <c:v>0.27912418519137561</c:v>
                </c:pt>
                <c:pt idx="14804">
                  <c:v>0.27904061507604883</c:v>
                </c:pt>
                <c:pt idx="14805">
                  <c:v>0.27895704496072204</c:v>
                </c:pt>
                <c:pt idx="14806">
                  <c:v>0.27895704496072204</c:v>
                </c:pt>
                <c:pt idx="14807">
                  <c:v>0.27887347484539526</c:v>
                </c:pt>
                <c:pt idx="14808">
                  <c:v>0.27878990473006848</c:v>
                </c:pt>
                <c:pt idx="14809">
                  <c:v>0.27870633461474181</c:v>
                </c:pt>
                <c:pt idx="14810">
                  <c:v>0.27870633461474181</c:v>
                </c:pt>
                <c:pt idx="14811">
                  <c:v>0.27862276449941503</c:v>
                </c:pt>
                <c:pt idx="14812">
                  <c:v>0.27862276449941503</c:v>
                </c:pt>
                <c:pt idx="14813">
                  <c:v>0.27862276449941503</c:v>
                </c:pt>
                <c:pt idx="14814">
                  <c:v>0.27862276449941503</c:v>
                </c:pt>
                <c:pt idx="14815">
                  <c:v>0.27853919438408825</c:v>
                </c:pt>
                <c:pt idx="14816">
                  <c:v>0.27845562426876147</c:v>
                </c:pt>
                <c:pt idx="14817">
                  <c:v>0.27837205415343469</c:v>
                </c:pt>
                <c:pt idx="14818">
                  <c:v>0.27837205415343469</c:v>
                </c:pt>
                <c:pt idx="14819">
                  <c:v>0.27837205415343469</c:v>
                </c:pt>
                <c:pt idx="14820">
                  <c:v>0.27837205415343469</c:v>
                </c:pt>
                <c:pt idx="14821">
                  <c:v>0.27837205415343469</c:v>
                </c:pt>
                <c:pt idx="14822">
                  <c:v>0.27828848403810802</c:v>
                </c:pt>
                <c:pt idx="14823">
                  <c:v>0.27828848403810802</c:v>
                </c:pt>
                <c:pt idx="14824">
                  <c:v>0.27820491392278124</c:v>
                </c:pt>
                <c:pt idx="14825">
                  <c:v>0.27820491392278124</c:v>
                </c:pt>
                <c:pt idx="14826">
                  <c:v>0.27820491392278124</c:v>
                </c:pt>
                <c:pt idx="14827">
                  <c:v>0.27820491392278124</c:v>
                </c:pt>
                <c:pt idx="14828">
                  <c:v>0.27820491392278124</c:v>
                </c:pt>
                <c:pt idx="14829">
                  <c:v>0.27820491392278124</c:v>
                </c:pt>
                <c:pt idx="14830">
                  <c:v>0.27820491392278124</c:v>
                </c:pt>
                <c:pt idx="14831">
                  <c:v>0.27812134380745446</c:v>
                </c:pt>
                <c:pt idx="14832">
                  <c:v>0.27812134380745446</c:v>
                </c:pt>
                <c:pt idx="14833">
                  <c:v>0.27803777369212768</c:v>
                </c:pt>
                <c:pt idx="14834">
                  <c:v>0.27803777369212768</c:v>
                </c:pt>
                <c:pt idx="14835">
                  <c:v>0.27803777369212768</c:v>
                </c:pt>
                <c:pt idx="14836">
                  <c:v>0.27803777369212768</c:v>
                </c:pt>
                <c:pt idx="14837">
                  <c:v>0.27803777369212768</c:v>
                </c:pt>
                <c:pt idx="14838">
                  <c:v>0.27803777369212768</c:v>
                </c:pt>
                <c:pt idx="14839">
                  <c:v>0.27803777369212768</c:v>
                </c:pt>
                <c:pt idx="14840">
                  <c:v>0.27803777369212768</c:v>
                </c:pt>
                <c:pt idx="14841">
                  <c:v>0.2779542035768009</c:v>
                </c:pt>
                <c:pt idx="14842">
                  <c:v>0.2779542035768009</c:v>
                </c:pt>
                <c:pt idx="14843">
                  <c:v>0.27787063346147423</c:v>
                </c:pt>
                <c:pt idx="14844">
                  <c:v>0.27778706334614744</c:v>
                </c:pt>
                <c:pt idx="14845">
                  <c:v>0.27778706334614744</c:v>
                </c:pt>
                <c:pt idx="14846">
                  <c:v>0.27778706334614744</c:v>
                </c:pt>
                <c:pt idx="14847">
                  <c:v>0.27770349323082066</c:v>
                </c:pt>
                <c:pt idx="14848">
                  <c:v>0.27761992311549388</c:v>
                </c:pt>
                <c:pt idx="14849">
                  <c:v>0.27761992311549388</c:v>
                </c:pt>
                <c:pt idx="14850">
                  <c:v>0.27761992311549388</c:v>
                </c:pt>
                <c:pt idx="14851">
                  <c:v>0.2775363530001671</c:v>
                </c:pt>
                <c:pt idx="14852">
                  <c:v>0.2775363530001671</c:v>
                </c:pt>
                <c:pt idx="14853">
                  <c:v>0.2775363530001671</c:v>
                </c:pt>
                <c:pt idx="14854">
                  <c:v>0.2775363530001671</c:v>
                </c:pt>
                <c:pt idx="14855">
                  <c:v>0.2775363530001671</c:v>
                </c:pt>
                <c:pt idx="14856">
                  <c:v>0.27745278288484043</c:v>
                </c:pt>
                <c:pt idx="14857">
                  <c:v>0.27736921276951365</c:v>
                </c:pt>
                <c:pt idx="14858">
                  <c:v>0.27736921276951365</c:v>
                </c:pt>
                <c:pt idx="14859">
                  <c:v>0.27728564265418687</c:v>
                </c:pt>
                <c:pt idx="14860">
                  <c:v>0.27720207253886009</c:v>
                </c:pt>
                <c:pt idx="14861">
                  <c:v>0.27720207253886009</c:v>
                </c:pt>
                <c:pt idx="14862">
                  <c:v>0.27711850242353331</c:v>
                </c:pt>
                <c:pt idx="14863">
                  <c:v>0.27711850242353331</c:v>
                </c:pt>
                <c:pt idx="14864">
                  <c:v>0.27711850242353331</c:v>
                </c:pt>
                <c:pt idx="14865">
                  <c:v>0.27711850242353331</c:v>
                </c:pt>
                <c:pt idx="14866">
                  <c:v>0.27711850242353331</c:v>
                </c:pt>
                <c:pt idx="14867">
                  <c:v>0.27711850242353331</c:v>
                </c:pt>
                <c:pt idx="14868">
                  <c:v>0.27703493230820664</c:v>
                </c:pt>
                <c:pt idx="14869">
                  <c:v>0.27703493230820664</c:v>
                </c:pt>
                <c:pt idx="14870">
                  <c:v>0.27695136219287986</c:v>
                </c:pt>
                <c:pt idx="14871">
                  <c:v>0.27695136219287986</c:v>
                </c:pt>
                <c:pt idx="14872">
                  <c:v>0.27686779207755308</c:v>
                </c:pt>
                <c:pt idx="14873">
                  <c:v>0.27686779207755308</c:v>
                </c:pt>
                <c:pt idx="14874">
                  <c:v>0.27686779207755308</c:v>
                </c:pt>
                <c:pt idx="14875">
                  <c:v>0.27686779207755308</c:v>
                </c:pt>
                <c:pt idx="14876">
                  <c:v>0.27686779207755308</c:v>
                </c:pt>
                <c:pt idx="14877">
                  <c:v>0.2767842219622263</c:v>
                </c:pt>
                <c:pt idx="14878">
                  <c:v>0.2767842219622263</c:v>
                </c:pt>
                <c:pt idx="14879">
                  <c:v>0.2767842219622263</c:v>
                </c:pt>
                <c:pt idx="14880">
                  <c:v>0.27670065184689951</c:v>
                </c:pt>
                <c:pt idx="14881">
                  <c:v>0.27670065184689951</c:v>
                </c:pt>
                <c:pt idx="14882">
                  <c:v>0.27661708173157284</c:v>
                </c:pt>
                <c:pt idx="14883">
                  <c:v>0.27653351161624606</c:v>
                </c:pt>
                <c:pt idx="14884">
                  <c:v>0.27653351161624606</c:v>
                </c:pt>
                <c:pt idx="14885">
                  <c:v>0.27653351161624606</c:v>
                </c:pt>
                <c:pt idx="14886">
                  <c:v>0.27653351161624606</c:v>
                </c:pt>
                <c:pt idx="14887">
                  <c:v>0.27644994150091928</c:v>
                </c:pt>
                <c:pt idx="14888">
                  <c:v>0.2763663713855925</c:v>
                </c:pt>
                <c:pt idx="14889">
                  <c:v>0.2763663713855925</c:v>
                </c:pt>
                <c:pt idx="14890">
                  <c:v>0.2763663713855925</c:v>
                </c:pt>
                <c:pt idx="14891">
                  <c:v>0.27628280127026572</c:v>
                </c:pt>
                <c:pt idx="14892">
                  <c:v>0.27619923115493894</c:v>
                </c:pt>
                <c:pt idx="14893">
                  <c:v>0.27619923115493894</c:v>
                </c:pt>
                <c:pt idx="14894">
                  <c:v>0.27619923115493894</c:v>
                </c:pt>
                <c:pt idx="14895">
                  <c:v>0.27619923115493894</c:v>
                </c:pt>
                <c:pt idx="14896">
                  <c:v>0.27611566103961227</c:v>
                </c:pt>
                <c:pt idx="14897">
                  <c:v>0.27611566103961227</c:v>
                </c:pt>
                <c:pt idx="14898">
                  <c:v>0.27603209092428549</c:v>
                </c:pt>
                <c:pt idx="14899">
                  <c:v>0.27594852080895871</c:v>
                </c:pt>
                <c:pt idx="14900">
                  <c:v>0.27594852080895871</c:v>
                </c:pt>
                <c:pt idx="14901">
                  <c:v>0.27586495069363193</c:v>
                </c:pt>
                <c:pt idx="14902">
                  <c:v>0.27578138057830515</c:v>
                </c:pt>
                <c:pt idx="14903">
                  <c:v>0.27569781046297848</c:v>
                </c:pt>
                <c:pt idx="14904">
                  <c:v>0.27569781046297848</c:v>
                </c:pt>
                <c:pt idx="14905">
                  <c:v>0.27569781046297848</c:v>
                </c:pt>
                <c:pt idx="14906">
                  <c:v>0.2756142403476517</c:v>
                </c:pt>
                <c:pt idx="14907">
                  <c:v>0.27553067023232491</c:v>
                </c:pt>
                <c:pt idx="14908">
                  <c:v>0.27553067023232491</c:v>
                </c:pt>
                <c:pt idx="14909">
                  <c:v>0.27553067023232491</c:v>
                </c:pt>
                <c:pt idx="14910">
                  <c:v>0.27553067023232491</c:v>
                </c:pt>
                <c:pt idx="14911">
                  <c:v>0.27553067023232491</c:v>
                </c:pt>
                <c:pt idx="14912">
                  <c:v>0.27553067023232491</c:v>
                </c:pt>
                <c:pt idx="14913">
                  <c:v>0.27553067023232491</c:v>
                </c:pt>
                <c:pt idx="14914">
                  <c:v>0.27544710011699813</c:v>
                </c:pt>
                <c:pt idx="14915">
                  <c:v>0.27544710011699813</c:v>
                </c:pt>
                <c:pt idx="14916">
                  <c:v>0.27536353000167135</c:v>
                </c:pt>
                <c:pt idx="14917">
                  <c:v>0.27536353000167135</c:v>
                </c:pt>
                <c:pt idx="14918">
                  <c:v>0.27527995988634468</c:v>
                </c:pt>
                <c:pt idx="14919">
                  <c:v>0.27527995988634468</c:v>
                </c:pt>
                <c:pt idx="14920">
                  <c:v>0.2751963897710179</c:v>
                </c:pt>
                <c:pt idx="14921">
                  <c:v>0.2751963897710179</c:v>
                </c:pt>
                <c:pt idx="14922">
                  <c:v>0.27511281965569112</c:v>
                </c:pt>
                <c:pt idx="14923">
                  <c:v>0.27511281965569112</c:v>
                </c:pt>
                <c:pt idx="14924">
                  <c:v>0.27511281965569112</c:v>
                </c:pt>
                <c:pt idx="14925">
                  <c:v>0.27511281965569112</c:v>
                </c:pt>
                <c:pt idx="14926">
                  <c:v>0.27511281965569112</c:v>
                </c:pt>
                <c:pt idx="14927">
                  <c:v>0.27511281965569112</c:v>
                </c:pt>
                <c:pt idx="14928">
                  <c:v>0.27511281965569112</c:v>
                </c:pt>
                <c:pt idx="14929">
                  <c:v>0.27502924954036434</c:v>
                </c:pt>
                <c:pt idx="14930">
                  <c:v>0.27494567942503756</c:v>
                </c:pt>
                <c:pt idx="14931">
                  <c:v>0.27494567942503756</c:v>
                </c:pt>
                <c:pt idx="14932">
                  <c:v>0.27494567942503756</c:v>
                </c:pt>
                <c:pt idx="14933">
                  <c:v>0.27486210930971089</c:v>
                </c:pt>
                <c:pt idx="14934">
                  <c:v>0.27477853919438411</c:v>
                </c:pt>
                <c:pt idx="14935">
                  <c:v>0.27477853919438411</c:v>
                </c:pt>
                <c:pt idx="14936">
                  <c:v>0.27477853919438411</c:v>
                </c:pt>
                <c:pt idx="14937">
                  <c:v>0.27469496907905733</c:v>
                </c:pt>
                <c:pt idx="14938">
                  <c:v>0.27469496907905733</c:v>
                </c:pt>
                <c:pt idx="14939">
                  <c:v>0.27469496907905733</c:v>
                </c:pt>
                <c:pt idx="14940">
                  <c:v>0.27461139896373055</c:v>
                </c:pt>
                <c:pt idx="14941">
                  <c:v>0.27461139896373055</c:v>
                </c:pt>
                <c:pt idx="14942">
                  <c:v>0.27452782884840377</c:v>
                </c:pt>
                <c:pt idx="14943">
                  <c:v>0.27452782884840377</c:v>
                </c:pt>
                <c:pt idx="14944">
                  <c:v>0.27452782884840377</c:v>
                </c:pt>
                <c:pt idx="14945">
                  <c:v>0.27452782884840377</c:v>
                </c:pt>
                <c:pt idx="14946">
                  <c:v>0.27452782884840377</c:v>
                </c:pt>
                <c:pt idx="14947">
                  <c:v>0.27452782884840377</c:v>
                </c:pt>
                <c:pt idx="14948">
                  <c:v>0.27452782884840377</c:v>
                </c:pt>
                <c:pt idx="14949">
                  <c:v>0.27452782884840377</c:v>
                </c:pt>
                <c:pt idx="14950">
                  <c:v>0.27452782884840377</c:v>
                </c:pt>
                <c:pt idx="14951">
                  <c:v>0.2744442587330771</c:v>
                </c:pt>
                <c:pt idx="14952">
                  <c:v>0.27436068861775031</c:v>
                </c:pt>
                <c:pt idx="14953">
                  <c:v>0.27436068861775031</c:v>
                </c:pt>
                <c:pt idx="14954">
                  <c:v>0.27427711850242353</c:v>
                </c:pt>
                <c:pt idx="14955">
                  <c:v>0.27427711850242353</c:v>
                </c:pt>
                <c:pt idx="14956">
                  <c:v>0.27419354838709675</c:v>
                </c:pt>
                <c:pt idx="14957">
                  <c:v>0.27410997827176997</c:v>
                </c:pt>
                <c:pt idx="14958">
                  <c:v>0.2740264081564433</c:v>
                </c:pt>
                <c:pt idx="14959">
                  <c:v>0.2740264081564433</c:v>
                </c:pt>
                <c:pt idx="14960">
                  <c:v>0.27394283804111652</c:v>
                </c:pt>
                <c:pt idx="14961">
                  <c:v>0.27394283804111652</c:v>
                </c:pt>
                <c:pt idx="14962">
                  <c:v>0.27394283804111652</c:v>
                </c:pt>
                <c:pt idx="14963">
                  <c:v>0.27394283804111652</c:v>
                </c:pt>
                <c:pt idx="14964">
                  <c:v>0.27394283804111652</c:v>
                </c:pt>
                <c:pt idx="14965">
                  <c:v>0.27394283804111652</c:v>
                </c:pt>
                <c:pt idx="14966">
                  <c:v>0.27394283804111652</c:v>
                </c:pt>
                <c:pt idx="14967">
                  <c:v>0.27394283804111652</c:v>
                </c:pt>
                <c:pt idx="14968">
                  <c:v>0.27394283804111652</c:v>
                </c:pt>
                <c:pt idx="14969">
                  <c:v>0.27394283804111652</c:v>
                </c:pt>
                <c:pt idx="14970">
                  <c:v>0.27385926792578974</c:v>
                </c:pt>
                <c:pt idx="14971">
                  <c:v>0.27385926792578974</c:v>
                </c:pt>
                <c:pt idx="14972">
                  <c:v>0.27385926792578974</c:v>
                </c:pt>
                <c:pt idx="14973">
                  <c:v>0.27385926792578974</c:v>
                </c:pt>
                <c:pt idx="14974">
                  <c:v>0.27377569781046296</c:v>
                </c:pt>
                <c:pt idx="14975">
                  <c:v>0.27369212769513618</c:v>
                </c:pt>
                <c:pt idx="14976">
                  <c:v>0.27369212769513618</c:v>
                </c:pt>
                <c:pt idx="14977">
                  <c:v>0.27360855757980951</c:v>
                </c:pt>
                <c:pt idx="14978">
                  <c:v>0.27360855757980951</c:v>
                </c:pt>
                <c:pt idx="14979">
                  <c:v>0.27360855757980951</c:v>
                </c:pt>
                <c:pt idx="14980">
                  <c:v>0.27360855757980951</c:v>
                </c:pt>
                <c:pt idx="14981">
                  <c:v>0.27352498746448273</c:v>
                </c:pt>
                <c:pt idx="14982">
                  <c:v>0.27352498746448273</c:v>
                </c:pt>
                <c:pt idx="14983">
                  <c:v>0.27352498746448273</c:v>
                </c:pt>
                <c:pt idx="14984">
                  <c:v>0.27352498746448273</c:v>
                </c:pt>
                <c:pt idx="14985">
                  <c:v>0.27352498746448273</c:v>
                </c:pt>
                <c:pt idx="14986">
                  <c:v>0.27344141734915595</c:v>
                </c:pt>
                <c:pt idx="14987">
                  <c:v>0.27344141734915595</c:v>
                </c:pt>
                <c:pt idx="14988">
                  <c:v>0.27344141734915595</c:v>
                </c:pt>
                <c:pt idx="14989">
                  <c:v>0.27335784723382917</c:v>
                </c:pt>
                <c:pt idx="14990">
                  <c:v>0.27335784723382917</c:v>
                </c:pt>
                <c:pt idx="14991">
                  <c:v>0.27327427711850238</c:v>
                </c:pt>
                <c:pt idx="14992">
                  <c:v>0.27327427711850238</c:v>
                </c:pt>
                <c:pt idx="14993">
                  <c:v>0.27319070700317571</c:v>
                </c:pt>
                <c:pt idx="14994">
                  <c:v>0.27319070700317571</c:v>
                </c:pt>
                <c:pt idx="14995">
                  <c:v>0.27319070700317571</c:v>
                </c:pt>
                <c:pt idx="14996">
                  <c:v>0.27319070700317571</c:v>
                </c:pt>
                <c:pt idx="14997">
                  <c:v>0.27310713688784893</c:v>
                </c:pt>
                <c:pt idx="14998">
                  <c:v>0.27310713688784893</c:v>
                </c:pt>
                <c:pt idx="14999">
                  <c:v>0.27310713688784893</c:v>
                </c:pt>
                <c:pt idx="15000">
                  <c:v>0.27310713688784893</c:v>
                </c:pt>
                <c:pt idx="15001">
                  <c:v>0.27302356677252215</c:v>
                </c:pt>
                <c:pt idx="15002">
                  <c:v>0.27302356677252215</c:v>
                </c:pt>
                <c:pt idx="15003">
                  <c:v>0.27293999665719537</c:v>
                </c:pt>
                <c:pt idx="15004">
                  <c:v>0.27285642654186859</c:v>
                </c:pt>
                <c:pt idx="15005">
                  <c:v>0.27285642654186859</c:v>
                </c:pt>
                <c:pt idx="15006">
                  <c:v>0.27277285642654192</c:v>
                </c:pt>
                <c:pt idx="15007">
                  <c:v>0.27268928631121514</c:v>
                </c:pt>
                <c:pt idx="15008">
                  <c:v>0.27260571619588836</c:v>
                </c:pt>
                <c:pt idx="15009">
                  <c:v>0.27260571619588836</c:v>
                </c:pt>
                <c:pt idx="15010">
                  <c:v>0.27260571619588836</c:v>
                </c:pt>
                <c:pt idx="15011">
                  <c:v>0.27252214608056158</c:v>
                </c:pt>
                <c:pt idx="15012">
                  <c:v>0.2724385759652348</c:v>
                </c:pt>
                <c:pt idx="15013">
                  <c:v>0.2724385759652348</c:v>
                </c:pt>
                <c:pt idx="15014">
                  <c:v>0.2724385759652348</c:v>
                </c:pt>
                <c:pt idx="15015">
                  <c:v>0.27235500584990813</c:v>
                </c:pt>
                <c:pt idx="15016">
                  <c:v>0.27227143573458135</c:v>
                </c:pt>
                <c:pt idx="15017">
                  <c:v>0.27218786561925457</c:v>
                </c:pt>
                <c:pt idx="15018">
                  <c:v>0.27218786561925457</c:v>
                </c:pt>
                <c:pt idx="15019">
                  <c:v>0.27218786561925457</c:v>
                </c:pt>
                <c:pt idx="15020">
                  <c:v>0.27210429550392778</c:v>
                </c:pt>
                <c:pt idx="15021">
                  <c:v>0.27210429550392778</c:v>
                </c:pt>
                <c:pt idx="15022">
                  <c:v>0.27210429550392778</c:v>
                </c:pt>
                <c:pt idx="15023">
                  <c:v>0.272020725388601</c:v>
                </c:pt>
                <c:pt idx="15024">
                  <c:v>0.272020725388601</c:v>
                </c:pt>
                <c:pt idx="15025">
                  <c:v>0.272020725388601</c:v>
                </c:pt>
                <c:pt idx="15026">
                  <c:v>0.272020725388601</c:v>
                </c:pt>
                <c:pt idx="15027">
                  <c:v>0.272020725388601</c:v>
                </c:pt>
                <c:pt idx="15028">
                  <c:v>0.27193715527327422</c:v>
                </c:pt>
                <c:pt idx="15029">
                  <c:v>0.27193715527327422</c:v>
                </c:pt>
                <c:pt idx="15030">
                  <c:v>0.27185358515794755</c:v>
                </c:pt>
                <c:pt idx="15031">
                  <c:v>0.27177001504262077</c:v>
                </c:pt>
                <c:pt idx="15032">
                  <c:v>0.27168644492729399</c:v>
                </c:pt>
                <c:pt idx="15033">
                  <c:v>0.27168644492729399</c:v>
                </c:pt>
                <c:pt idx="15034">
                  <c:v>0.27160287481196721</c:v>
                </c:pt>
                <c:pt idx="15035">
                  <c:v>0.27151930469664043</c:v>
                </c:pt>
                <c:pt idx="15036">
                  <c:v>0.27143573458131376</c:v>
                </c:pt>
                <c:pt idx="15037">
                  <c:v>0.27135216446598698</c:v>
                </c:pt>
                <c:pt idx="15038">
                  <c:v>0.2712685943506602</c:v>
                </c:pt>
                <c:pt idx="15039">
                  <c:v>0.2712685943506602</c:v>
                </c:pt>
                <c:pt idx="15040">
                  <c:v>0.27118502423533342</c:v>
                </c:pt>
                <c:pt idx="15041">
                  <c:v>0.27110145412000664</c:v>
                </c:pt>
                <c:pt idx="15042">
                  <c:v>0.27110145412000664</c:v>
                </c:pt>
                <c:pt idx="15043">
                  <c:v>0.27110145412000664</c:v>
                </c:pt>
                <c:pt idx="15044">
                  <c:v>0.27101788400467997</c:v>
                </c:pt>
                <c:pt idx="15045">
                  <c:v>0.27101788400467997</c:v>
                </c:pt>
                <c:pt idx="15046">
                  <c:v>0.27101788400467997</c:v>
                </c:pt>
                <c:pt idx="15047">
                  <c:v>0.27101788400467997</c:v>
                </c:pt>
                <c:pt idx="15048">
                  <c:v>0.27101788400467997</c:v>
                </c:pt>
                <c:pt idx="15049">
                  <c:v>0.27093431388935318</c:v>
                </c:pt>
                <c:pt idx="15050">
                  <c:v>0.2708507437740264</c:v>
                </c:pt>
                <c:pt idx="15051">
                  <c:v>0.2708507437740264</c:v>
                </c:pt>
                <c:pt idx="15052">
                  <c:v>0.27076717365869962</c:v>
                </c:pt>
                <c:pt idx="15053">
                  <c:v>0.27076717365869962</c:v>
                </c:pt>
                <c:pt idx="15054">
                  <c:v>0.27076717365869962</c:v>
                </c:pt>
                <c:pt idx="15055">
                  <c:v>0.27068360354337284</c:v>
                </c:pt>
                <c:pt idx="15056">
                  <c:v>0.27068360354337284</c:v>
                </c:pt>
                <c:pt idx="15057">
                  <c:v>0.27068360354337284</c:v>
                </c:pt>
                <c:pt idx="15058">
                  <c:v>0.27068360354337284</c:v>
                </c:pt>
                <c:pt idx="15059">
                  <c:v>0.27068360354337284</c:v>
                </c:pt>
                <c:pt idx="15060">
                  <c:v>0.27068360354337284</c:v>
                </c:pt>
                <c:pt idx="15061">
                  <c:v>0.27060003342804617</c:v>
                </c:pt>
                <c:pt idx="15062">
                  <c:v>0.27051646331271939</c:v>
                </c:pt>
                <c:pt idx="15063">
                  <c:v>0.27051646331271939</c:v>
                </c:pt>
                <c:pt idx="15064">
                  <c:v>0.27051646331271939</c:v>
                </c:pt>
                <c:pt idx="15065">
                  <c:v>0.27051646331271939</c:v>
                </c:pt>
                <c:pt idx="15066">
                  <c:v>0.27051646331271939</c:v>
                </c:pt>
                <c:pt idx="15067">
                  <c:v>0.27051646331271939</c:v>
                </c:pt>
                <c:pt idx="15068">
                  <c:v>0.27051646331271939</c:v>
                </c:pt>
                <c:pt idx="15069">
                  <c:v>0.27051646331271939</c:v>
                </c:pt>
                <c:pt idx="15070">
                  <c:v>0.27051646331271939</c:v>
                </c:pt>
                <c:pt idx="15071">
                  <c:v>0.27051646331271939</c:v>
                </c:pt>
                <c:pt idx="15072">
                  <c:v>0.27043289319739261</c:v>
                </c:pt>
                <c:pt idx="15073">
                  <c:v>0.27034932308206583</c:v>
                </c:pt>
                <c:pt idx="15074">
                  <c:v>0.27026575296673905</c:v>
                </c:pt>
                <c:pt idx="15075">
                  <c:v>0.27026575296673905</c:v>
                </c:pt>
                <c:pt idx="15076">
                  <c:v>0.27026575296673905</c:v>
                </c:pt>
                <c:pt idx="15077">
                  <c:v>0.27018218285141238</c:v>
                </c:pt>
                <c:pt idx="15078">
                  <c:v>0.27018218285141238</c:v>
                </c:pt>
                <c:pt idx="15079">
                  <c:v>0.2700986127360856</c:v>
                </c:pt>
                <c:pt idx="15080">
                  <c:v>0.2700986127360856</c:v>
                </c:pt>
                <c:pt idx="15081">
                  <c:v>0.27001504262075882</c:v>
                </c:pt>
                <c:pt idx="15082">
                  <c:v>0.27001504262075882</c:v>
                </c:pt>
                <c:pt idx="15083">
                  <c:v>0.27001504262075882</c:v>
                </c:pt>
                <c:pt idx="15084">
                  <c:v>0.27001504262075882</c:v>
                </c:pt>
                <c:pt idx="15085">
                  <c:v>0.26993147250543204</c:v>
                </c:pt>
                <c:pt idx="15086">
                  <c:v>0.26984790239010525</c:v>
                </c:pt>
                <c:pt idx="15087">
                  <c:v>0.26984790239010525</c:v>
                </c:pt>
                <c:pt idx="15088">
                  <c:v>0.26984790239010525</c:v>
                </c:pt>
                <c:pt idx="15089">
                  <c:v>0.26984790239010525</c:v>
                </c:pt>
                <c:pt idx="15090">
                  <c:v>0.26984790239010525</c:v>
                </c:pt>
                <c:pt idx="15091">
                  <c:v>0.26984790239010525</c:v>
                </c:pt>
                <c:pt idx="15092">
                  <c:v>0.26976433227477858</c:v>
                </c:pt>
                <c:pt idx="15093">
                  <c:v>0.26976433227477858</c:v>
                </c:pt>
                <c:pt idx="15094">
                  <c:v>0.26976433227477858</c:v>
                </c:pt>
                <c:pt idx="15095">
                  <c:v>0.26976433227477858</c:v>
                </c:pt>
                <c:pt idx="15096">
                  <c:v>0.26976433227477858</c:v>
                </c:pt>
                <c:pt idx="15097">
                  <c:v>0.26976433227477858</c:v>
                </c:pt>
                <c:pt idx="15098">
                  <c:v>0.2696807621594518</c:v>
                </c:pt>
                <c:pt idx="15099">
                  <c:v>0.2696807621594518</c:v>
                </c:pt>
                <c:pt idx="15100">
                  <c:v>0.2696807621594518</c:v>
                </c:pt>
                <c:pt idx="15101">
                  <c:v>0.2696807621594518</c:v>
                </c:pt>
                <c:pt idx="15102">
                  <c:v>0.2696807621594518</c:v>
                </c:pt>
                <c:pt idx="15103">
                  <c:v>0.26959719204412502</c:v>
                </c:pt>
                <c:pt idx="15104">
                  <c:v>0.26959719204412502</c:v>
                </c:pt>
                <c:pt idx="15105">
                  <c:v>0.26959719204412502</c:v>
                </c:pt>
                <c:pt idx="15106">
                  <c:v>0.26959719204412502</c:v>
                </c:pt>
                <c:pt idx="15107">
                  <c:v>0.26951362192879824</c:v>
                </c:pt>
                <c:pt idx="15108">
                  <c:v>0.26951362192879824</c:v>
                </c:pt>
                <c:pt idx="15109">
                  <c:v>0.26951362192879824</c:v>
                </c:pt>
                <c:pt idx="15110">
                  <c:v>0.26951362192879824</c:v>
                </c:pt>
                <c:pt idx="15111">
                  <c:v>0.26943005181347146</c:v>
                </c:pt>
                <c:pt idx="15112">
                  <c:v>0.26943005181347146</c:v>
                </c:pt>
                <c:pt idx="15113">
                  <c:v>0.26934648169814479</c:v>
                </c:pt>
                <c:pt idx="15114">
                  <c:v>0.26934648169814479</c:v>
                </c:pt>
                <c:pt idx="15115">
                  <c:v>0.26934648169814479</c:v>
                </c:pt>
                <c:pt idx="15116">
                  <c:v>0.26934648169814479</c:v>
                </c:pt>
                <c:pt idx="15117">
                  <c:v>0.26926291158281801</c:v>
                </c:pt>
                <c:pt idx="15118">
                  <c:v>0.26926291158281801</c:v>
                </c:pt>
                <c:pt idx="15119">
                  <c:v>0.26917934146749123</c:v>
                </c:pt>
                <c:pt idx="15120">
                  <c:v>0.26917934146749123</c:v>
                </c:pt>
                <c:pt idx="15121">
                  <c:v>0.26917934146749123</c:v>
                </c:pt>
                <c:pt idx="15122">
                  <c:v>0.26917934146749123</c:v>
                </c:pt>
                <c:pt idx="15123">
                  <c:v>0.26909577135216445</c:v>
                </c:pt>
                <c:pt idx="15124">
                  <c:v>0.26909577135216445</c:v>
                </c:pt>
                <c:pt idx="15125">
                  <c:v>0.26909577135216445</c:v>
                </c:pt>
                <c:pt idx="15126">
                  <c:v>0.26909577135216445</c:v>
                </c:pt>
                <c:pt idx="15127">
                  <c:v>0.26901220123683767</c:v>
                </c:pt>
                <c:pt idx="15128">
                  <c:v>0.26901220123683767</c:v>
                </c:pt>
                <c:pt idx="15129">
                  <c:v>0.268928631121511</c:v>
                </c:pt>
                <c:pt idx="15130">
                  <c:v>0.26884506100618422</c:v>
                </c:pt>
                <c:pt idx="15131">
                  <c:v>0.26884506100618422</c:v>
                </c:pt>
                <c:pt idx="15132">
                  <c:v>0.26884506100618422</c:v>
                </c:pt>
                <c:pt idx="15133">
                  <c:v>0.26884506100618422</c:v>
                </c:pt>
                <c:pt idx="15134">
                  <c:v>0.26884506100618422</c:v>
                </c:pt>
                <c:pt idx="15135">
                  <c:v>0.26884506100618422</c:v>
                </c:pt>
                <c:pt idx="15136">
                  <c:v>0.26884506100618422</c:v>
                </c:pt>
                <c:pt idx="15137">
                  <c:v>0.26876149089085744</c:v>
                </c:pt>
                <c:pt idx="15138">
                  <c:v>0.26867792077553065</c:v>
                </c:pt>
                <c:pt idx="15139">
                  <c:v>0.26867792077553065</c:v>
                </c:pt>
                <c:pt idx="15140">
                  <c:v>0.26867792077553065</c:v>
                </c:pt>
                <c:pt idx="15141">
                  <c:v>0.26859435066020387</c:v>
                </c:pt>
                <c:pt idx="15142">
                  <c:v>0.26859435066020387</c:v>
                </c:pt>
                <c:pt idx="15143">
                  <c:v>0.26859435066020387</c:v>
                </c:pt>
                <c:pt idx="15144">
                  <c:v>0.26859435066020387</c:v>
                </c:pt>
                <c:pt idx="15145">
                  <c:v>0.2685107805448772</c:v>
                </c:pt>
                <c:pt idx="15146">
                  <c:v>0.2685107805448772</c:v>
                </c:pt>
                <c:pt idx="15147">
                  <c:v>0.2685107805448772</c:v>
                </c:pt>
                <c:pt idx="15148">
                  <c:v>0.26842721042955042</c:v>
                </c:pt>
                <c:pt idx="15149">
                  <c:v>0.26834364031422364</c:v>
                </c:pt>
                <c:pt idx="15150">
                  <c:v>0.26834364031422364</c:v>
                </c:pt>
                <c:pt idx="15151">
                  <c:v>0.26826007019889686</c:v>
                </c:pt>
                <c:pt idx="15152">
                  <c:v>0.26826007019889686</c:v>
                </c:pt>
                <c:pt idx="15153">
                  <c:v>0.26817650008357008</c:v>
                </c:pt>
                <c:pt idx="15154">
                  <c:v>0.26817650008357008</c:v>
                </c:pt>
                <c:pt idx="15155">
                  <c:v>0.26817650008357008</c:v>
                </c:pt>
                <c:pt idx="15156">
                  <c:v>0.26817650008357008</c:v>
                </c:pt>
                <c:pt idx="15157">
                  <c:v>0.26809292996824341</c:v>
                </c:pt>
                <c:pt idx="15158">
                  <c:v>0.26800935985291663</c:v>
                </c:pt>
                <c:pt idx="15159">
                  <c:v>0.26792578973758985</c:v>
                </c:pt>
                <c:pt idx="15160">
                  <c:v>0.26784221962226307</c:v>
                </c:pt>
                <c:pt idx="15161">
                  <c:v>0.26775864950693629</c:v>
                </c:pt>
                <c:pt idx="15162">
                  <c:v>0.26767507939160951</c:v>
                </c:pt>
                <c:pt idx="15163">
                  <c:v>0.26759150927628284</c:v>
                </c:pt>
                <c:pt idx="15164">
                  <c:v>0.26750793916095605</c:v>
                </c:pt>
                <c:pt idx="15165">
                  <c:v>0.26750793916095605</c:v>
                </c:pt>
                <c:pt idx="15166">
                  <c:v>0.26750793916095605</c:v>
                </c:pt>
                <c:pt idx="15167">
                  <c:v>0.26750793916095605</c:v>
                </c:pt>
                <c:pt idx="15168">
                  <c:v>0.26750793916095605</c:v>
                </c:pt>
                <c:pt idx="15169">
                  <c:v>0.26750793916095605</c:v>
                </c:pt>
                <c:pt idx="15170">
                  <c:v>0.26750793916095605</c:v>
                </c:pt>
                <c:pt idx="15171">
                  <c:v>0.26750793916095605</c:v>
                </c:pt>
                <c:pt idx="15172">
                  <c:v>0.26750793916095605</c:v>
                </c:pt>
                <c:pt idx="15173">
                  <c:v>0.26742436904562927</c:v>
                </c:pt>
                <c:pt idx="15174">
                  <c:v>0.26742436904562927</c:v>
                </c:pt>
                <c:pt idx="15175">
                  <c:v>0.26742436904562927</c:v>
                </c:pt>
                <c:pt idx="15176">
                  <c:v>0.26742436904562927</c:v>
                </c:pt>
                <c:pt idx="15177">
                  <c:v>0.26742436904562927</c:v>
                </c:pt>
                <c:pt idx="15178">
                  <c:v>0.26742436904562927</c:v>
                </c:pt>
                <c:pt idx="15179">
                  <c:v>0.26734079893030249</c:v>
                </c:pt>
                <c:pt idx="15180">
                  <c:v>0.26725722881497571</c:v>
                </c:pt>
                <c:pt idx="15181">
                  <c:v>0.26725722881497571</c:v>
                </c:pt>
                <c:pt idx="15182">
                  <c:v>0.26725722881497571</c:v>
                </c:pt>
                <c:pt idx="15183">
                  <c:v>0.26717365869964904</c:v>
                </c:pt>
                <c:pt idx="15184">
                  <c:v>0.26709008858432226</c:v>
                </c:pt>
                <c:pt idx="15185">
                  <c:v>0.26709008858432226</c:v>
                </c:pt>
                <c:pt idx="15186">
                  <c:v>0.26700651846899548</c:v>
                </c:pt>
                <c:pt idx="15187">
                  <c:v>0.2669229483536687</c:v>
                </c:pt>
                <c:pt idx="15188">
                  <c:v>0.26683937823834192</c:v>
                </c:pt>
                <c:pt idx="15189">
                  <c:v>0.26683937823834192</c:v>
                </c:pt>
                <c:pt idx="15190">
                  <c:v>0.26683937823834192</c:v>
                </c:pt>
                <c:pt idx="15191">
                  <c:v>0.26675580812301525</c:v>
                </c:pt>
                <c:pt idx="15192">
                  <c:v>0.26675580812301525</c:v>
                </c:pt>
                <c:pt idx="15193">
                  <c:v>0.26675580812301525</c:v>
                </c:pt>
                <c:pt idx="15194">
                  <c:v>0.26667223800768847</c:v>
                </c:pt>
                <c:pt idx="15195">
                  <c:v>0.26667223800768847</c:v>
                </c:pt>
                <c:pt idx="15196">
                  <c:v>0.26667223800768847</c:v>
                </c:pt>
                <c:pt idx="15197">
                  <c:v>0.26667223800768847</c:v>
                </c:pt>
                <c:pt idx="15198">
                  <c:v>0.26667223800768847</c:v>
                </c:pt>
                <c:pt idx="15199">
                  <c:v>0.26658866789236169</c:v>
                </c:pt>
                <c:pt idx="15200">
                  <c:v>0.26658866789236169</c:v>
                </c:pt>
                <c:pt idx="15201">
                  <c:v>0.26658866789236169</c:v>
                </c:pt>
                <c:pt idx="15202">
                  <c:v>0.2665050977770349</c:v>
                </c:pt>
                <c:pt idx="15203">
                  <c:v>0.2665050977770349</c:v>
                </c:pt>
                <c:pt idx="15204">
                  <c:v>0.2665050977770349</c:v>
                </c:pt>
                <c:pt idx="15205">
                  <c:v>0.2665050977770349</c:v>
                </c:pt>
                <c:pt idx="15206">
                  <c:v>0.2665050977770349</c:v>
                </c:pt>
                <c:pt idx="15207">
                  <c:v>0.26642152766170812</c:v>
                </c:pt>
                <c:pt idx="15208">
                  <c:v>0.26633795754638145</c:v>
                </c:pt>
                <c:pt idx="15209">
                  <c:v>0.26625438743105467</c:v>
                </c:pt>
                <c:pt idx="15210">
                  <c:v>0.26625438743105467</c:v>
                </c:pt>
                <c:pt idx="15211">
                  <c:v>0.26625438743105467</c:v>
                </c:pt>
                <c:pt idx="15212">
                  <c:v>0.26617081731572789</c:v>
                </c:pt>
                <c:pt idx="15213">
                  <c:v>0.26608724720040111</c:v>
                </c:pt>
                <c:pt idx="15214">
                  <c:v>0.26600367708507433</c:v>
                </c:pt>
                <c:pt idx="15215">
                  <c:v>0.26600367708507433</c:v>
                </c:pt>
                <c:pt idx="15216">
                  <c:v>0.26592010696974766</c:v>
                </c:pt>
                <c:pt idx="15217">
                  <c:v>0.26592010696974766</c:v>
                </c:pt>
                <c:pt idx="15218">
                  <c:v>0.26583653685442088</c:v>
                </c:pt>
                <c:pt idx="15219">
                  <c:v>0.26583653685442088</c:v>
                </c:pt>
                <c:pt idx="15220">
                  <c:v>0.26583653685442088</c:v>
                </c:pt>
                <c:pt idx="15221">
                  <c:v>0.2657529667390941</c:v>
                </c:pt>
                <c:pt idx="15222">
                  <c:v>0.2657529667390941</c:v>
                </c:pt>
                <c:pt idx="15223">
                  <c:v>0.26566939662376732</c:v>
                </c:pt>
                <c:pt idx="15224">
                  <c:v>0.26566939662376732</c:v>
                </c:pt>
                <c:pt idx="15225">
                  <c:v>0.26566939662376732</c:v>
                </c:pt>
                <c:pt idx="15226">
                  <c:v>0.26558582650844054</c:v>
                </c:pt>
                <c:pt idx="15227">
                  <c:v>0.26558582650844054</c:v>
                </c:pt>
                <c:pt idx="15228">
                  <c:v>0.26558582650844054</c:v>
                </c:pt>
                <c:pt idx="15229">
                  <c:v>0.26550225639311387</c:v>
                </c:pt>
                <c:pt idx="15230">
                  <c:v>0.26541868627778709</c:v>
                </c:pt>
                <c:pt idx="15231">
                  <c:v>0.2653351161624603</c:v>
                </c:pt>
                <c:pt idx="15232">
                  <c:v>0.26525154604713352</c:v>
                </c:pt>
                <c:pt idx="15233">
                  <c:v>0.26516797593180674</c:v>
                </c:pt>
                <c:pt idx="15234">
                  <c:v>0.26516797593180674</c:v>
                </c:pt>
                <c:pt idx="15235">
                  <c:v>0.26508440581648007</c:v>
                </c:pt>
                <c:pt idx="15236">
                  <c:v>0.26508440581648007</c:v>
                </c:pt>
                <c:pt idx="15237">
                  <c:v>0.26500083570115329</c:v>
                </c:pt>
                <c:pt idx="15238">
                  <c:v>0.26500083570115329</c:v>
                </c:pt>
                <c:pt idx="15239">
                  <c:v>0.26500083570115329</c:v>
                </c:pt>
                <c:pt idx="15240">
                  <c:v>0.26491726558582651</c:v>
                </c:pt>
                <c:pt idx="15241">
                  <c:v>0.26483369547049973</c:v>
                </c:pt>
                <c:pt idx="15242">
                  <c:v>0.26475012535517295</c:v>
                </c:pt>
                <c:pt idx="15243">
                  <c:v>0.26475012535517295</c:v>
                </c:pt>
                <c:pt idx="15244">
                  <c:v>0.26475012535517295</c:v>
                </c:pt>
                <c:pt idx="15245">
                  <c:v>0.26475012535517295</c:v>
                </c:pt>
                <c:pt idx="15246">
                  <c:v>0.26466655523984628</c:v>
                </c:pt>
                <c:pt idx="15247">
                  <c:v>0.26466655523984628</c:v>
                </c:pt>
                <c:pt idx="15248">
                  <c:v>0.26466655523984628</c:v>
                </c:pt>
                <c:pt idx="15249">
                  <c:v>0.26466655523984628</c:v>
                </c:pt>
                <c:pt idx="15250">
                  <c:v>0.26466655523984628</c:v>
                </c:pt>
                <c:pt idx="15251">
                  <c:v>0.26466655523984628</c:v>
                </c:pt>
                <c:pt idx="15252">
                  <c:v>0.2645829851245195</c:v>
                </c:pt>
                <c:pt idx="15253">
                  <c:v>0.2645829851245195</c:v>
                </c:pt>
                <c:pt idx="15254">
                  <c:v>0.26449941500919272</c:v>
                </c:pt>
                <c:pt idx="15255">
                  <c:v>0.26441584489386594</c:v>
                </c:pt>
                <c:pt idx="15256">
                  <c:v>0.26441584489386594</c:v>
                </c:pt>
                <c:pt idx="15257">
                  <c:v>0.26441584489386594</c:v>
                </c:pt>
                <c:pt idx="15258">
                  <c:v>0.26433227477853916</c:v>
                </c:pt>
                <c:pt idx="15259">
                  <c:v>0.26433227477853916</c:v>
                </c:pt>
                <c:pt idx="15260">
                  <c:v>0.26433227477853916</c:v>
                </c:pt>
                <c:pt idx="15261">
                  <c:v>0.26424870466321249</c:v>
                </c:pt>
                <c:pt idx="15262">
                  <c:v>0.2641651345478857</c:v>
                </c:pt>
                <c:pt idx="15263">
                  <c:v>0.26408156443255892</c:v>
                </c:pt>
                <c:pt idx="15264">
                  <c:v>0.26408156443255892</c:v>
                </c:pt>
                <c:pt idx="15265">
                  <c:v>0.26399799431723214</c:v>
                </c:pt>
                <c:pt idx="15266">
                  <c:v>0.26399799431723214</c:v>
                </c:pt>
                <c:pt idx="15267">
                  <c:v>0.26391442420190536</c:v>
                </c:pt>
                <c:pt idx="15268">
                  <c:v>0.26391442420190536</c:v>
                </c:pt>
                <c:pt idx="15269">
                  <c:v>0.26391442420190536</c:v>
                </c:pt>
                <c:pt idx="15270">
                  <c:v>0.26391442420190536</c:v>
                </c:pt>
                <c:pt idx="15271">
                  <c:v>0.26383085408657869</c:v>
                </c:pt>
                <c:pt idx="15272">
                  <c:v>0.26383085408657869</c:v>
                </c:pt>
                <c:pt idx="15273">
                  <c:v>0.26374728397125191</c:v>
                </c:pt>
                <c:pt idx="15274">
                  <c:v>0.26366371385592513</c:v>
                </c:pt>
                <c:pt idx="15275">
                  <c:v>0.26366371385592513</c:v>
                </c:pt>
                <c:pt idx="15276">
                  <c:v>0.26358014374059835</c:v>
                </c:pt>
                <c:pt idx="15277">
                  <c:v>0.26349657362527157</c:v>
                </c:pt>
                <c:pt idx="15278">
                  <c:v>0.26349657362527157</c:v>
                </c:pt>
                <c:pt idx="15279">
                  <c:v>0.26349657362527157</c:v>
                </c:pt>
                <c:pt idx="15280">
                  <c:v>0.2634130035099449</c:v>
                </c:pt>
                <c:pt idx="15281">
                  <c:v>0.2634130035099449</c:v>
                </c:pt>
                <c:pt idx="15282">
                  <c:v>0.2634130035099449</c:v>
                </c:pt>
                <c:pt idx="15283">
                  <c:v>0.2634130035099449</c:v>
                </c:pt>
                <c:pt idx="15284">
                  <c:v>0.2634130035099449</c:v>
                </c:pt>
                <c:pt idx="15285">
                  <c:v>0.2634130035099449</c:v>
                </c:pt>
                <c:pt idx="15286">
                  <c:v>0.26332943339461812</c:v>
                </c:pt>
                <c:pt idx="15287">
                  <c:v>0.26332943339461812</c:v>
                </c:pt>
                <c:pt idx="15288">
                  <c:v>0.26324586327929134</c:v>
                </c:pt>
                <c:pt idx="15289">
                  <c:v>0.26324586327929134</c:v>
                </c:pt>
                <c:pt idx="15290">
                  <c:v>0.26324586327929134</c:v>
                </c:pt>
                <c:pt idx="15291">
                  <c:v>0.26324586327929134</c:v>
                </c:pt>
                <c:pt idx="15292">
                  <c:v>0.26324586327929134</c:v>
                </c:pt>
                <c:pt idx="15293">
                  <c:v>0.26324586327929134</c:v>
                </c:pt>
                <c:pt idx="15294">
                  <c:v>0.26324586327929134</c:v>
                </c:pt>
                <c:pt idx="15295">
                  <c:v>0.26316229316396456</c:v>
                </c:pt>
                <c:pt idx="15296">
                  <c:v>0.26316229316396456</c:v>
                </c:pt>
                <c:pt idx="15297">
                  <c:v>0.26316229316396456</c:v>
                </c:pt>
                <c:pt idx="15298">
                  <c:v>0.26307872304863777</c:v>
                </c:pt>
                <c:pt idx="15299">
                  <c:v>0.26307872304863777</c:v>
                </c:pt>
                <c:pt idx="15300">
                  <c:v>0.26307872304863777</c:v>
                </c:pt>
                <c:pt idx="15301">
                  <c:v>0.26299515293331099</c:v>
                </c:pt>
                <c:pt idx="15302">
                  <c:v>0.26299515293331099</c:v>
                </c:pt>
                <c:pt idx="15303">
                  <c:v>0.26299515293331099</c:v>
                </c:pt>
                <c:pt idx="15304">
                  <c:v>0.26291158281798432</c:v>
                </c:pt>
                <c:pt idx="15305">
                  <c:v>0.26291158281798432</c:v>
                </c:pt>
                <c:pt idx="15306">
                  <c:v>0.26282801270265754</c:v>
                </c:pt>
                <c:pt idx="15307">
                  <c:v>0.26282801270265754</c:v>
                </c:pt>
                <c:pt idx="15308">
                  <c:v>0.26282801270265754</c:v>
                </c:pt>
                <c:pt idx="15309">
                  <c:v>0.26282801270265754</c:v>
                </c:pt>
                <c:pt idx="15310">
                  <c:v>0.26282801270265754</c:v>
                </c:pt>
                <c:pt idx="15311">
                  <c:v>0.26282801270265754</c:v>
                </c:pt>
                <c:pt idx="15312">
                  <c:v>0.26282801270265754</c:v>
                </c:pt>
                <c:pt idx="15313">
                  <c:v>0.26282801270265754</c:v>
                </c:pt>
                <c:pt idx="15314">
                  <c:v>0.26282801270265754</c:v>
                </c:pt>
                <c:pt idx="15315">
                  <c:v>0.26282801270265754</c:v>
                </c:pt>
                <c:pt idx="15316">
                  <c:v>0.26282801270265754</c:v>
                </c:pt>
                <c:pt idx="15317">
                  <c:v>0.26282801270265754</c:v>
                </c:pt>
                <c:pt idx="15318">
                  <c:v>0.26274444258733076</c:v>
                </c:pt>
                <c:pt idx="15319">
                  <c:v>0.26274444258733076</c:v>
                </c:pt>
                <c:pt idx="15320">
                  <c:v>0.26266087247200398</c:v>
                </c:pt>
                <c:pt idx="15321">
                  <c:v>0.26266087247200398</c:v>
                </c:pt>
                <c:pt idx="15322">
                  <c:v>0.26266087247200398</c:v>
                </c:pt>
                <c:pt idx="15323">
                  <c:v>0.2625773023566772</c:v>
                </c:pt>
                <c:pt idx="15324">
                  <c:v>0.2625773023566772</c:v>
                </c:pt>
                <c:pt idx="15325">
                  <c:v>0.2625773023566772</c:v>
                </c:pt>
                <c:pt idx="15326">
                  <c:v>0.26249373224135053</c:v>
                </c:pt>
                <c:pt idx="15327">
                  <c:v>0.26249373224135053</c:v>
                </c:pt>
                <c:pt idx="15328">
                  <c:v>0.26241016212602375</c:v>
                </c:pt>
                <c:pt idx="15329">
                  <c:v>0.26232659201069697</c:v>
                </c:pt>
                <c:pt idx="15330">
                  <c:v>0.26232659201069697</c:v>
                </c:pt>
                <c:pt idx="15331">
                  <c:v>0.26232659201069697</c:v>
                </c:pt>
                <c:pt idx="15332">
                  <c:v>0.26232659201069697</c:v>
                </c:pt>
                <c:pt idx="15333">
                  <c:v>0.26232659201069697</c:v>
                </c:pt>
                <c:pt idx="15334">
                  <c:v>0.26224302189537019</c:v>
                </c:pt>
                <c:pt idx="15335">
                  <c:v>0.26224302189537019</c:v>
                </c:pt>
                <c:pt idx="15336">
                  <c:v>0.26224302189537019</c:v>
                </c:pt>
                <c:pt idx="15337">
                  <c:v>0.26224302189537019</c:v>
                </c:pt>
                <c:pt idx="15338">
                  <c:v>0.26224302189537019</c:v>
                </c:pt>
                <c:pt idx="15339">
                  <c:v>0.26224302189537019</c:v>
                </c:pt>
                <c:pt idx="15340">
                  <c:v>0.26215945178004341</c:v>
                </c:pt>
                <c:pt idx="15341">
                  <c:v>0.26207588166471674</c:v>
                </c:pt>
                <c:pt idx="15342">
                  <c:v>0.26207588166471674</c:v>
                </c:pt>
                <c:pt idx="15343">
                  <c:v>0.26207588166471674</c:v>
                </c:pt>
                <c:pt idx="15344">
                  <c:v>0.26207588166471674</c:v>
                </c:pt>
                <c:pt idx="15345">
                  <c:v>0.26207588166471674</c:v>
                </c:pt>
                <c:pt idx="15346">
                  <c:v>0.26199231154938996</c:v>
                </c:pt>
                <c:pt idx="15347">
                  <c:v>0.26190874143406317</c:v>
                </c:pt>
                <c:pt idx="15348">
                  <c:v>0.26182517131873639</c:v>
                </c:pt>
                <c:pt idx="15349">
                  <c:v>0.26174160120340961</c:v>
                </c:pt>
                <c:pt idx="15350">
                  <c:v>0.26165803108808294</c:v>
                </c:pt>
                <c:pt idx="15351">
                  <c:v>0.26165803108808294</c:v>
                </c:pt>
                <c:pt idx="15352">
                  <c:v>0.26165803108808294</c:v>
                </c:pt>
                <c:pt idx="15353">
                  <c:v>0.26165803108808294</c:v>
                </c:pt>
                <c:pt idx="15354">
                  <c:v>0.26165803108808294</c:v>
                </c:pt>
                <c:pt idx="15355">
                  <c:v>0.26157446097275616</c:v>
                </c:pt>
                <c:pt idx="15356">
                  <c:v>0.26149089085742938</c:v>
                </c:pt>
                <c:pt idx="15357">
                  <c:v>0.26149089085742938</c:v>
                </c:pt>
                <c:pt idx="15358">
                  <c:v>0.2614073207421026</c:v>
                </c:pt>
                <c:pt idx="15359">
                  <c:v>0.2614073207421026</c:v>
                </c:pt>
                <c:pt idx="15360">
                  <c:v>0.2614073207421026</c:v>
                </c:pt>
                <c:pt idx="15361">
                  <c:v>0.26132375062677582</c:v>
                </c:pt>
                <c:pt idx="15362">
                  <c:v>0.26132375062677582</c:v>
                </c:pt>
                <c:pt idx="15363">
                  <c:v>0.26124018051144915</c:v>
                </c:pt>
                <c:pt idx="15364">
                  <c:v>0.26124018051144915</c:v>
                </c:pt>
                <c:pt idx="15365">
                  <c:v>0.26115661039612237</c:v>
                </c:pt>
                <c:pt idx="15366">
                  <c:v>0.26107304028079559</c:v>
                </c:pt>
                <c:pt idx="15367">
                  <c:v>0.26107304028079559</c:v>
                </c:pt>
                <c:pt idx="15368">
                  <c:v>0.26098947016546881</c:v>
                </c:pt>
                <c:pt idx="15369">
                  <c:v>0.26098947016546881</c:v>
                </c:pt>
                <c:pt idx="15370">
                  <c:v>0.26090590005014203</c:v>
                </c:pt>
                <c:pt idx="15371">
                  <c:v>0.26090590005014203</c:v>
                </c:pt>
                <c:pt idx="15372">
                  <c:v>0.26090590005014203</c:v>
                </c:pt>
                <c:pt idx="15373">
                  <c:v>0.26090590005014203</c:v>
                </c:pt>
                <c:pt idx="15374">
                  <c:v>0.26090590005014203</c:v>
                </c:pt>
                <c:pt idx="15375">
                  <c:v>0.26082232993481536</c:v>
                </c:pt>
                <c:pt idx="15376">
                  <c:v>0.26073875981948857</c:v>
                </c:pt>
                <c:pt idx="15377">
                  <c:v>0.26073875981948857</c:v>
                </c:pt>
                <c:pt idx="15378">
                  <c:v>0.26065518970416179</c:v>
                </c:pt>
                <c:pt idx="15379">
                  <c:v>0.26065518970416179</c:v>
                </c:pt>
                <c:pt idx="15380">
                  <c:v>0.26065518970416179</c:v>
                </c:pt>
                <c:pt idx="15381">
                  <c:v>0.26065518970416179</c:v>
                </c:pt>
                <c:pt idx="15382">
                  <c:v>0.26065518970416179</c:v>
                </c:pt>
                <c:pt idx="15383">
                  <c:v>0.26065518970416179</c:v>
                </c:pt>
                <c:pt idx="15384">
                  <c:v>0.26057161958883501</c:v>
                </c:pt>
                <c:pt idx="15385">
                  <c:v>0.26057161958883501</c:v>
                </c:pt>
                <c:pt idx="15386">
                  <c:v>0.26057161958883501</c:v>
                </c:pt>
                <c:pt idx="15387">
                  <c:v>0.26057161958883501</c:v>
                </c:pt>
                <c:pt idx="15388">
                  <c:v>0.26057161958883501</c:v>
                </c:pt>
                <c:pt idx="15389">
                  <c:v>0.26048804947350823</c:v>
                </c:pt>
                <c:pt idx="15390">
                  <c:v>0.26048804947350823</c:v>
                </c:pt>
                <c:pt idx="15391">
                  <c:v>0.26040447935818156</c:v>
                </c:pt>
                <c:pt idx="15392">
                  <c:v>0.26040447935818156</c:v>
                </c:pt>
                <c:pt idx="15393">
                  <c:v>0.26040447935818156</c:v>
                </c:pt>
                <c:pt idx="15394">
                  <c:v>0.26032090924285478</c:v>
                </c:pt>
                <c:pt idx="15395">
                  <c:v>0.260237339127528</c:v>
                </c:pt>
                <c:pt idx="15396">
                  <c:v>0.260237339127528</c:v>
                </c:pt>
                <c:pt idx="15397">
                  <c:v>0.26015376901220122</c:v>
                </c:pt>
                <c:pt idx="15398">
                  <c:v>0.26007019889687444</c:v>
                </c:pt>
                <c:pt idx="15399">
                  <c:v>0.26007019889687444</c:v>
                </c:pt>
                <c:pt idx="15400">
                  <c:v>0.26007019889687444</c:v>
                </c:pt>
                <c:pt idx="15401">
                  <c:v>0.26007019889687444</c:v>
                </c:pt>
                <c:pt idx="15402">
                  <c:v>0.26007019889687444</c:v>
                </c:pt>
                <c:pt idx="15403">
                  <c:v>0.25998662878154777</c:v>
                </c:pt>
                <c:pt idx="15404">
                  <c:v>0.25998662878154777</c:v>
                </c:pt>
                <c:pt idx="15405">
                  <c:v>0.25990305866622099</c:v>
                </c:pt>
                <c:pt idx="15406">
                  <c:v>0.25981948855089421</c:v>
                </c:pt>
                <c:pt idx="15407">
                  <c:v>0.25973591843556743</c:v>
                </c:pt>
                <c:pt idx="15408">
                  <c:v>0.25973591843556743</c:v>
                </c:pt>
                <c:pt idx="15409">
                  <c:v>0.25965234832024064</c:v>
                </c:pt>
                <c:pt idx="15410">
                  <c:v>0.25965234832024064</c:v>
                </c:pt>
                <c:pt idx="15411">
                  <c:v>0.25956877820491397</c:v>
                </c:pt>
                <c:pt idx="15412">
                  <c:v>0.25956877820491397</c:v>
                </c:pt>
                <c:pt idx="15413">
                  <c:v>0.25948520808958719</c:v>
                </c:pt>
                <c:pt idx="15414">
                  <c:v>0.25948520808958719</c:v>
                </c:pt>
                <c:pt idx="15415">
                  <c:v>0.25948520808958719</c:v>
                </c:pt>
                <c:pt idx="15416">
                  <c:v>0.25940163797426041</c:v>
                </c:pt>
                <c:pt idx="15417">
                  <c:v>0.25940163797426041</c:v>
                </c:pt>
                <c:pt idx="15418">
                  <c:v>0.25940163797426041</c:v>
                </c:pt>
                <c:pt idx="15419">
                  <c:v>0.25940163797426041</c:v>
                </c:pt>
                <c:pt idx="15420">
                  <c:v>0.25940163797426041</c:v>
                </c:pt>
                <c:pt idx="15421">
                  <c:v>0.25931806785893363</c:v>
                </c:pt>
                <c:pt idx="15422">
                  <c:v>0.25931806785893363</c:v>
                </c:pt>
                <c:pt idx="15423">
                  <c:v>0.25923449774360685</c:v>
                </c:pt>
                <c:pt idx="15424">
                  <c:v>0.25923449774360685</c:v>
                </c:pt>
                <c:pt idx="15425">
                  <c:v>0.25915092762828018</c:v>
                </c:pt>
                <c:pt idx="15426">
                  <c:v>0.2590673575129534</c:v>
                </c:pt>
                <c:pt idx="15427">
                  <c:v>0.25898378739762662</c:v>
                </c:pt>
                <c:pt idx="15428">
                  <c:v>0.25890021728229984</c:v>
                </c:pt>
                <c:pt idx="15429">
                  <c:v>0.25890021728229984</c:v>
                </c:pt>
                <c:pt idx="15430">
                  <c:v>0.25890021728229984</c:v>
                </c:pt>
                <c:pt idx="15431">
                  <c:v>0.25881664716697306</c:v>
                </c:pt>
                <c:pt idx="15432">
                  <c:v>0.25873307705164628</c:v>
                </c:pt>
                <c:pt idx="15433">
                  <c:v>0.25864950693631961</c:v>
                </c:pt>
                <c:pt idx="15434">
                  <c:v>0.25856593682099283</c:v>
                </c:pt>
                <c:pt idx="15435">
                  <c:v>0.25848236670566604</c:v>
                </c:pt>
                <c:pt idx="15436">
                  <c:v>0.25848236670566604</c:v>
                </c:pt>
                <c:pt idx="15437">
                  <c:v>0.25839879659033926</c:v>
                </c:pt>
                <c:pt idx="15438">
                  <c:v>0.25831522647501248</c:v>
                </c:pt>
                <c:pt idx="15439">
                  <c:v>0.25831522647501248</c:v>
                </c:pt>
                <c:pt idx="15440">
                  <c:v>0.25823165635968581</c:v>
                </c:pt>
                <c:pt idx="15441">
                  <c:v>0.25814808624435903</c:v>
                </c:pt>
                <c:pt idx="15442">
                  <c:v>0.25814808624435903</c:v>
                </c:pt>
                <c:pt idx="15443">
                  <c:v>0.25806451612903225</c:v>
                </c:pt>
                <c:pt idx="15444">
                  <c:v>0.25798094601370547</c:v>
                </c:pt>
                <c:pt idx="15445">
                  <c:v>0.25798094601370547</c:v>
                </c:pt>
                <c:pt idx="15446">
                  <c:v>0.25789737589837869</c:v>
                </c:pt>
                <c:pt idx="15447">
                  <c:v>0.25781380578305202</c:v>
                </c:pt>
                <c:pt idx="15448">
                  <c:v>0.25781380578305202</c:v>
                </c:pt>
                <c:pt idx="15449">
                  <c:v>0.25773023566772524</c:v>
                </c:pt>
                <c:pt idx="15450">
                  <c:v>0.25764666555239846</c:v>
                </c:pt>
                <c:pt idx="15451">
                  <c:v>0.25764666555239846</c:v>
                </c:pt>
                <c:pt idx="15452">
                  <c:v>0.25756309543707168</c:v>
                </c:pt>
                <c:pt idx="15453">
                  <c:v>0.2574795253217449</c:v>
                </c:pt>
                <c:pt idx="15454">
                  <c:v>0.2574795253217449</c:v>
                </c:pt>
                <c:pt idx="15455">
                  <c:v>0.2574795253217449</c:v>
                </c:pt>
                <c:pt idx="15456">
                  <c:v>0.2574795253217449</c:v>
                </c:pt>
                <c:pt idx="15457">
                  <c:v>0.2574795253217449</c:v>
                </c:pt>
                <c:pt idx="15458">
                  <c:v>0.2574795253217449</c:v>
                </c:pt>
                <c:pt idx="15459">
                  <c:v>0.2574795253217449</c:v>
                </c:pt>
                <c:pt idx="15460">
                  <c:v>0.25739595520641823</c:v>
                </c:pt>
                <c:pt idx="15461">
                  <c:v>0.25739595520641823</c:v>
                </c:pt>
                <c:pt idx="15462">
                  <c:v>0.25731238509109144</c:v>
                </c:pt>
                <c:pt idx="15463">
                  <c:v>0.25731238509109144</c:v>
                </c:pt>
                <c:pt idx="15464">
                  <c:v>0.25731238509109144</c:v>
                </c:pt>
                <c:pt idx="15465">
                  <c:v>0.25722881497576466</c:v>
                </c:pt>
                <c:pt idx="15466">
                  <c:v>0.25722881497576466</c:v>
                </c:pt>
                <c:pt idx="15467">
                  <c:v>0.25714524486043788</c:v>
                </c:pt>
                <c:pt idx="15468">
                  <c:v>0.2570616747451111</c:v>
                </c:pt>
                <c:pt idx="15469">
                  <c:v>0.25697810462978443</c:v>
                </c:pt>
                <c:pt idx="15470">
                  <c:v>0.25689453451445765</c:v>
                </c:pt>
                <c:pt idx="15471">
                  <c:v>0.25689453451445765</c:v>
                </c:pt>
                <c:pt idx="15472">
                  <c:v>0.25681096439913087</c:v>
                </c:pt>
                <c:pt idx="15473">
                  <c:v>0.25681096439913087</c:v>
                </c:pt>
                <c:pt idx="15474">
                  <c:v>0.25672739428380409</c:v>
                </c:pt>
                <c:pt idx="15475">
                  <c:v>0.25672739428380409</c:v>
                </c:pt>
                <c:pt idx="15476">
                  <c:v>0.25664382416847731</c:v>
                </c:pt>
                <c:pt idx="15477">
                  <c:v>0.25664382416847731</c:v>
                </c:pt>
                <c:pt idx="15478">
                  <c:v>0.25656025405315064</c:v>
                </c:pt>
                <c:pt idx="15479">
                  <c:v>0.25647668393782386</c:v>
                </c:pt>
                <c:pt idx="15480">
                  <c:v>0.25647668393782386</c:v>
                </c:pt>
                <c:pt idx="15481">
                  <c:v>0.25639311382249708</c:v>
                </c:pt>
                <c:pt idx="15482">
                  <c:v>0.2563095437071703</c:v>
                </c:pt>
                <c:pt idx="15483">
                  <c:v>0.2563095437071703</c:v>
                </c:pt>
                <c:pt idx="15484">
                  <c:v>0.2563095437071703</c:v>
                </c:pt>
                <c:pt idx="15485">
                  <c:v>0.25622597359184351</c:v>
                </c:pt>
                <c:pt idx="15486">
                  <c:v>0.25614240347651684</c:v>
                </c:pt>
                <c:pt idx="15487">
                  <c:v>0.25614240347651684</c:v>
                </c:pt>
                <c:pt idx="15488">
                  <c:v>0.25614240347651684</c:v>
                </c:pt>
                <c:pt idx="15489">
                  <c:v>0.25614240347651684</c:v>
                </c:pt>
                <c:pt idx="15490">
                  <c:v>0.25614240347651684</c:v>
                </c:pt>
                <c:pt idx="15491">
                  <c:v>0.25614240347651684</c:v>
                </c:pt>
                <c:pt idx="15492">
                  <c:v>0.25605883336119006</c:v>
                </c:pt>
                <c:pt idx="15493">
                  <c:v>0.25597526324586328</c:v>
                </c:pt>
                <c:pt idx="15494">
                  <c:v>0.2558916931305365</c:v>
                </c:pt>
                <c:pt idx="15495">
                  <c:v>0.2558916931305365</c:v>
                </c:pt>
                <c:pt idx="15496">
                  <c:v>0.2558916931305365</c:v>
                </c:pt>
                <c:pt idx="15497">
                  <c:v>0.25580812301520972</c:v>
                </c:pt>
                <c:pt idx="15498">
                  <c:v>0.25580812301520972</c:v>
                </c:pt>
                <c:pt idx="15499">
                  <c:v>0.25580812301520972</c:v>
                </c:pt>
                <c:pt idx="15500">
                  <c:v>0.25572455289988305</c:v>
                </c:pt>
                <c:pt idx="15501">
                  <c:v>0.25564098278455627</c:v>
                </c:pt>
                <c:pt idx="15502">
                  <c:v>0.25555741266922949</c:v>
                </c:pt>
                <c:pt idx="15503">
                  <c:v>0.25555741266922949</c:v>
                </c:pt>
                <c:pt idx="15504">
                  <c:v>0.25555741266922949</c:v>
                </c:pt>
                <c:pt idx="15505">
                  <c:v>0.25555741266922949</c:v>
                </c:pt>
                <c:pt idx="15506">
                  <c:v>0.25555741266922949</c:v>
                </c:pt>
                <c:pt idx="15507">
                  <c:v>0.25547384255390271</c:v>
                </c:pt>
                <c:pt idx="15508">
                  <c:v>0.25539027243857593</c:v>
                </c:pt>
                <c:pt idx="15509">
                  <c:v>0.25539027243857593</c:v>
                </c:pt>
                <c:pt idx="15510">
                  <c:v>0.25530670232324926</c:v>
                </c:pt>
                <c:pt idx="15511">
                  <c:v>0.25530670232324926</c:v>
                </c:pt>
                <c:pt idx="15512">
                  <c:v>0.25530670232324926</c:v>
                </c:pt>
                <c:pt idx="15513">
                  <c:v>0.25522313220792248</c:v>
                </c:pt>
                <c:pt idx="15514">
                  <c:v>0.2551395620925957</c:v>
                </c:pt>
                <c:pt idx="15515">
                  <c:v>0.25505599197726891</c:v>
                </c:pt>
                <c:pt idx="15516">
                  <c:v>0.25505599197726891</c:v>
                </c:pt>
                <c:pt idx="15517">
                  <c:v>0.25505599197726891</c:v>
                </c:pt>
                <c:pt idx="15518">
                  <c:v>0.25497242186194213</c:v>
                </c:pt>
                <c:pt idx="15519">
                  <c:v>0.25488885174661546</c:v>
                </c:pt>
                <c:pt idx="15520">
                  <c:v>0.25488885174661546</c:v>
                </c:pt>
                <c:pt idx="15521">
                  <c:v>0.25488885174661546</c:v>
                </c:pt>
                <c:pt idx="15522">
                  <c:v>0.25480528163128868</c:v>
                </c:pt>
                <c:pt idx="15523">
                  <c:v>0.2547217115159619</c:v>
                </c:pt>
                <c:pt idx="15524">
                  <c:v>0.25463814140063512</c:v>
                </c:pt>
                <c:pt idx="15525">
                  <c:v>0.25455457128530834</c:v>
                </c:pt>
                <c:pt idx="15526">
                  <c:v>0.25455457128530834</c:v>
                </c:pt>
                <c:pt idx="15527">
                  <c:v>0.25455457128530834</c:v>
                </c:pt>
                <c:pt idx="15528">
                  <c:v>0.25455457128530834</c:v>
                </c:pt>
                <c:pt idx="15529">
                  <c:v>0.25447100116998167</c:v>
                </c:pt>
                <c:pt idx="15530">
                  <c:v>0.25447100116998167</c:v>
                </c:pt>
                <c:pt idx="15531">
                  <c:v>0.25447100116998167</c:v>
                </c:pt>
                <c:pt idx="15532">
                  <c:v>0.25447100116998167</c:v>
                </c:pt>
                <c:pt idx="15533">
                  <c:v>0.25447100116998167</c:v>
                </c:pt>
                <c:pt idx="15534">
                  <c:v>0.25447100116998167</c:v>
                </c:pt>
                <c:pt idx="15535">
                  <c:v>0.25438743105465489</c:v>
                </c:pt>
                <c:pt idx="15536">
                  <c:v>0.25430386093932811</c:v>
                </c:pt>
                <c:pt idx="15537">
                  <c:v>0.25422029082400133</c:v>
                </c:pt>
                <c:pt idx="15538">
                  <c:v>0.25413672070867455</c:v>
                </c:pt>
                <c:pt idx="15539">
                  <c:v>0.25413672070867455</c:v>
                </c:pt>
                <c:pt idx="15540">
                  <c:v>0.25413672070867455</c:v>
                </c:pt>
                <c:pt idx="15541">
                  <c:v>0.25405315059334777</c:v>
                </c:pt>
                <c:pt idx="15542">
                  <c:v>0.25405315059334777</c:v>
                </c:pt>
                <c:pt idx="15543">
                  <c:v>0.25405315059334777</c:v>
                </c:pt>
                <c:pt idx="15544">
                  <c:v>0.25405315059334777</c:v>
                </c:pt>
                <c:pt idx="15545">
                  <c:v>0.25405315059334777</c:v>
                </c:pt>
                <c:pt idx="15546">
                  <c:v>0.25405315059334777</c:v>
                </c:pt>
                <c:pt idx="15547">
                  <c:v>0.2539695804780211</c:v>
                </c:pt>
                <c:pt idx="15548">
                  <c:v>0.25388601036269431</c:v>
                </c:pt>
                <c:pt idx="15549">
                  <c:v>0.25388601036269431</c:v>
                </c:pt>
                <c:pt idx="15550">
                  <c:v>0.25388601036269431</c:v>
                </c:pt>
                <c:pt idx="15551">
                  <c:v>0.25388601036269431</c:v>
                </c:pt>
                <c:pt idx="15552">
                  <c:v>0.25388601036269431</c:v>
                </c:pt>
                <c:pt idx="15553">
                  <c:v>0.25388601036269431</c:v>
                </c:pt>
                <c:pt idx="15554">
                  <c:v>0.25380244024736753</c:v>
                </c:pt>
                <c:pt idx="15555">
                  <c:v>0.25371887013204075</c:v>
                </c:pt>
                <c:pt idx="15556">
                  <c:v>0.25371887013204075</c:v>
                </c:pt>
                <c:pt idx="15557">
                  <c:v>0.25371887013204075</c:v>
                </c:pt>
                <c:pt idx="15558">
                  <c:v>0.25371887013204075</c:v>
                </c:pt>
                <c:pt idx="15559">
                  <c:v>0.25371887013204075</c:v>
                </c:pt>
                <c:pt idx="15560">
                  <c:v>0.25371887013204075</c:v>
                </c:pt>
                <c:pt idx="15561">
                  <c:v>0.25371887013204075</c:v>
                </c:pt>
                <c:pt idx="15562">
                  <c:v>0.25363530001671397</c:v>
                </c:pt>
                <c:pt idx="15563">
                  <c:v>0.25363530001671397</c:v>
                </c:pt>
                <c:pt idx="15564">
                  <c:v>0.25363530001671397</c:v>
                </c:pt>
                <c:pt idx="15565">
                  <c:v>0.25363530001671397</c:v>
                </c:pt>
                <c:pt idx="15566">
                  <c:v>0.2535517299013873</c:v>
                </c:pt>
                <c:pt idx="15567">
                  <c:v>0.2535517299013873</c:v>
                </c:pt>
                <c:pt idx="15568">
                  <c:v>0.2535517299013873</c:v>
                </c:pt>
                <c:pt idx="15569">
                  <c:v>0.2535517299013873</c:v>
                </c:pt>
                <c:pt idx="15570">
                  <c:v>0.2535517299013873</c:v>
                </c:pt>
                <c:pt idx="15571">
                  <c:v>0.25346815978606052</c:v>
                </c:pt>
                <c:pt idx="15572">
                  <c:v>0.25338458967073374</c:v>
                </c:pt>
                <c:pt idx="15573">
                  <c:v>0.25338458967073374</c:v>
                </c:pt>
                <c:pt idx="15574">
                  <c:v>0.25338458967073374</c:v>
                </c:pt>
                <c:pt idx="15575">
                  <c:v>0.25338458967073374</c:v>
                </c:pt>
                <c:pt idx="15576">
                  <c:v>0.25338458967073374</c:v>
                </c:pt>
                <c:pt idx="15577">
                  <c:v>0.25338458967073374</c:v>
                </c:pt>
                <c:pt idx="15578">
                  <c:v>0.25338458967073374</c:v>
                </c:pt>
                <c:pt idx="15579">
                  <c:v>0.25330101955540696</c:v>
                </c:pt>
                <c:pt idx="15580">
                  <c:v>0.25321744944008018</c:v>
                </c:pt>
                <c:pt idx="15581">
                  <c:v>0.25313387932475351</c:v>
                </c:pt>
                <c:pt idx="15582">
                  <c:v>0.25305030920942673</c:v>
                </c:pt>
                <c:pt idx="15583">
                  <c:v>0.25296673909409995</c:v>
                </c:pt>
                <c:pt idx="15584">
                  <c:v>0.25296673909409995</c:v>
                </c:pt>
                <c:pt idx="15585">
                  <c:v>0.25296673909409995</c:v>
                </c:pt>
                <c:pt idx="15586">
                  <c:v>0.25288316897877317</c:v>
                </c:pt>
                <c:pt idx="15587">
                  <c:v>0.25288316897877317</c:v>
                </c:pt>
                <c:pt idx="15588">
                  <c:v>0.25279959886344638</c:v>
                </c:pt>
                <c:pt idx="15589">
                  <c:v>0.25279959886344638</c:v>
                </c:pt>
                <c:pt idx="15590">
                  <c:v>0.25271602874811971</c:v>
                </c:pt>
                <c:pt idx="15591">
                  <c:v>0.25271602874811971</c:v>
                </c:pt>
                <c:pt idx="15592">
                  <c:v>0.25271602874811971</c:v>
                </c:pt>
                <c:pt idx="15593">
                  <c:v>0.25271602874811971</c:v>
                </c:pt>
                <c:pt idx="15594">
                  <c:v>0.25271602874811971</c:v>
                </c:pt>
                <c:pt idx="15595">
                  <c:v>0.25263245863279293</c:v>
                </c:pt>
                <c:pt idx="15596">
                  <c:v>0.25263245863279293</c:v>
                </c:pt>
                <c:pt idx="15597">
                  <c:v>0.25263245863279293</c:v>
                </c:pt>
                <c:pt idx="15598">
                  <c:v>0.25263245863279293</c:v>
                </c:pt>
                <c:pt idx="15599">
                  <c:v>0.25263245863279293</c:v>
                </c:pt>
                <c:pt idx="15600">
                  <c:v>0.25263245863279293</c:v>
                </c:pt>
                <c:pt idx="15601">
                  <c:v>0.25263245863279293</c:v>
                </c:pt>
                <c:pt idx="15602">
                  <c:v>0.25263245863279293</c:v>
                </c:pt>
                <c:pt idx="15603">
                  <c:v>0.25263245863279293</c:v>
                </c:pt>
                <c:pt idx="15604">
                  <c:v>0.25263245863279293</c:v>
                </c:pt>
                <c:pt idx="15605">
                  <c:v>0.25254888851746615</c:v>
                </c:pt>
                <c:pt idx="15606">
                  <c:v>0.25254888851746615</c:v>
                </c:pt>
                <c:pt idx="15607">
                  <c:v>0.25254888851746615</c:v>
                </c:pt>
                <c:pt idx="15608">
                  <c:v>0.25254888851746615</c:v>
                </c:pt>
                <c:pt idx="15609">
                  <c:v>0.25254888851746615</c:v>
                </c:pt>
                <c:pt idx="15610">
                  <c:v>0.25254888851746615</c:v>
                </c:pt>
                <c:pt idx="15611">
                  <c:v>0.25246531840213937</c:v>
                </c:pt>
                <c:pt idx="15612">
                  <c:v>0.25238174828681259</c:v>
                </c:pt>
                <c:pt idx="15613">
                  <c:v>0.25238174828681259</c:v>
                </c:pt>
                <c:pt idx="15614">
                  <c:v>0.25229817817148592</c:v>
                </c:pt>
                <c:pt idx="15615">
                  <c:v>0.25229817817148592</c:v>
                </c:pt>
                <c:pt idx="15616">
                  <c:v>0.25229817817148592</c:v>
                </c:pt>
                <c:pt idx="15617">
                  <c:v>0.25229817817148592</c:v>
                </c:pt>
                <c:pt idx="15618">
                  <c:v>0.25229817817148592</c:v>
                </c:pt>
                <c:pt idx="15619">
                  <c:v>0.25229817817148592</c:v>
                </c:pt>
                <c:pt idx="15620">
                  <c:v>0.25221460805615914</c:v>
                </c:pt>
                <c:pt idx="15621">
                  <c:v>0.25213103794083236</c:v>
                </c:pt>
                <c:pt idx="15622">
                  <c:v>0.25213103794083236</c:v>
                </c:pt>
                <c:pt idx="15623">
                  <c:v>0.25204746782550558</c:v>
                </c:pt>
                <c:pt idx="15624">
                  <c:v>0.25204746782550558</c:v>
                </c:pt>
                <c:pt idx="15625">
                  <c:v>0.25204746782550558</c:v>
                </c:pt>
                <c:pt idx="15626">
                  <c:v>0.2519638977101788</c:v>
                </c:pt>
                <c:pt idx="15627">
                  <c:v>0.2519638977101788</c:v>
                </c:pt>
                <c:pt idx="15628">
                  <c:v>0.25188032759485213</c:v>
                </c:pt>
                <c:pt idx="15629">
                  <c:v>0.25179675747952535</c:v>
                </c:pt>
                <c:pt idx="15630">
                  <c:v>0.25171318736419857</c:v>
                </c:pt>
                <c:pt idx="15631">
                  <c:v>0.25171318736419857</c:v>
                </c:pt>
                <c:pt idx="15632">
                  <c:v>0.25171318736419857</c:v>
                </c:pt>
                <c:pt idx="15633">
                  <c:v>0.25171318736419857</c:v>
                </c:pt>
                <c:pt idx="15634">
                  <c:v>0.25171318736419857</c:v>
                </c:pt>
                <c:pt idx="15635">
                  <c:v>0.25162961724887178</c:v>
                </c:pt>
                <c:pt idx="15636">
                  <c:v>0.25162961724887178</c:v>
                </c:pt>
                <c:pt idx="15637">
                  <c:v>0.25162961724887178</c:v>
                </c:pt>
                <c:pt idx="15638">
                  <c:v>0.25162961724887178</c:v>
                </c:pt>
                <c:pt idx="15639">
                  <c:v>0.251546047133545</c:v>
                </c:pt>
                <c:pt idx="15640">
                  <c:v>0.251546047133545</c:v>
                </c:pt>
                <c:pt idx="15641">
                  <c:v>0.251546047133545</c:v>
                </c:pt>
                <c:pt idx="15642">
                  <c:v>0.251546047133545</c:v>
                </c:pt>
                <c:pt idx="15643">
                  <c:v>0.251546047133545</c:v>
                </c:pt>
                <c:pt idx="15644">
                  <c:v>0.251546047133545</c:v>
                </c:pt>
                <c:pt idx="15645">
                  <c:v>0.251546047133545</c:v>
                </c:pt>
                <c:pt idx="15646">
                  <c:v>0.251546047133545</c:v>
                </c:pt>
                <c:pt idx="15647">
                  <c:v>0.251546047133545</c:v>
                </c:pt>
                <c:pt idx="15648">
                  <c:v>0.251546047133545</c:v>
                </c:pt>
                <c:pt idx="15649">
                  <c:v>0.25146247701821833</c:v>
                </c:pt>
                <c:pt idx="15650">
                  <c:v>0.25146247701821833</c:v>
                </c:pt>
                <c:pt idx="15651">
                  <c:v>0.25146247701821833</c:v>
                </c:pt>
                <c:pt idx="15652">
                  <c:v>0.25146247701821833</c:v>
                </c:pt>
                <c:pt idx="15653">
                  <c:v>0.25137890690289155</c:v>
                </c:pt>
                <c:pt idx="15654">
                  <c:v>0.25137890690289155</c:v>
                </c:pt>
                <c:pt idx="15655">
                  <c:v>0.25129533678756477</c:v>
                </c:pt>
                <c:pt idx="15656">
                  <c:v>0.25129533678756477</c:v>
                </c:pt>
                <c:pt idx="15657">
                  <c:v>0.25129533678756477</c:v>
                </c:pt>
                <c:pt idx="15658">
                  <c:v>0.25121176667223799</c:v>
                </c:pt>
                <c:pt idx="15659">
                  <c:v>0.25112819655691121</c:v>
                </c:pt>
                <c:pt idx="15660">
                  <c:v>0.25112819655691121</c:v>
                </c:pt>
                <c:pt idx="15661">
                  <c:v>0.25104462644158454</c:v>
                </c:pt>
                <c:pt idx="15662">
                  <c:v>0.25096105632625776</c:v>
                </c:pt>
                <c:pt idx="15663">
                  <c:v>0.25096105632625776</c:v>
                </c:pt>
                <c:pt idx="15664">
                  <c:v>0.25096105632625776</c:v>
                </c:pt>
                <c:pt idx="15665">
                  <c:v>0.25087748621093098</c:v>
                </c:pt>
                <c:pt idx="15666">
                  <c:v>0.25087748621093098</c:v>
                </c:pt>
                <c:pt idx="15667">
                  <c:v>0.2507939160956042</c:v>
                </c:pt>
                <c:pt idx="15668">
                  <c:v>0.2507939160956042</c:v>
                </c:pt>
                <c:pt idx="15669">
                  <c:v>0.2507939160956042</c:v>
                </c:pt>
                <c:pt idx="15670">
                  <c:v>0.2507939160956042</c:v>
                </c:pt>
                <c:pt idx="15671">
                  <c:v>0.2507939160956042</c:v>
                </c:pt>
                <c:pt idx="15672">
                  <c:v>0.2507939160956042</c:v>
                </c:pt>
                <c:pt idx="15673">
                  <c:v>0.2507939160956042</c:v>
                </c:pt>
                <c:pt idx="15674">
                  <c:v>0.25071034598027742</c:v>
                </c:pt>
                <c:pt idx="15675">
                  <c:v>0.25062677586495075</c:v>
                </c:pt>
                <c:pt idx="15676">
                  <c:v>0.25054320574962397</c:v>
                </c:pt>
                <c:pt idx="15677">
                  <c:v>0.25054320574962397</c:v>
                </c:pt>
                <c:pt idx="15678">
                  <c:v>0.25045963563429718</c:v>
                </c:pt>
                <c:pt idx="15679">
                  <c:v>0.2503760655189704</c:v>
                </c:pt>
                <c:pt idx="15680">
                  <c:v>0.2503760655189704</c:v>
                </c:pt>
                <c:pt idx="15681">
                  <c:v>0.2503760655189704</c:v>
                </c:pt>
                <c:pt idx="15682">
                  <c:v>0.2503760655189704</c:v>
                </c:pt>
                <c:pt idx="15683">
                  <c:v>0.2503760655189704</c:v>
                </c:pt>
                <c:pt idx="15684">
                  <c:v>0.2503760655189704</c:v>
                </c:pt>
                <c:pt idx="15685">
                  <c:v>0.25029249540364362</c:v>
                </c:pt>
                <c:pt idx="15686">
                  <c:v>0.25029249540364362</c:v>
                </c:pt>
                <c:pt idx="15687">
                  <c:v>0.25029249540364362</c:v>
                </c:pt>
                <c:pt idx="15688">
                  <c:v>0.25029249540364362</c:v>
                </c:pt>
                <c:pt idx="15689">
                  <c:v>0.25029249540364362</c:v>
                </c:pt>
                <c:pt idx="15690">
                  <c:v>0.25029249540364362</c:v>
                </c:pt>
                <c:pt idx="15691">
                  <c:v>0.25020892528831695</c:v>
                </c:pt>
                <c:pt idx="15692">
                  <c:v>0.25020892528831695</c:v>
                </c:pt>
                <c:pt idx="15693">
                  <c:v>0.25020892528831695</c:v>
                </c:pt>
                <c:pt idx="15694">
                  <c:v>0.25020892528831695</c:v>
                </c:pt>
                <c:pt idx="15695">
                  <c:v>0.25020892528831695</c:v>
                </c:pt>
                <c:pt idx="15696">
                  <c:v>0.25020892528831695</c:v>
                </c:pt>
                <c:pt idx="15697">
                  <c:v>0.25012535517299017</c:v>
                </c:pt>
                <c:pt idx="15698">
                  <c:v>0.25012535517299017</c:v>
                </c:pt>
                <c:pt idx="15699">
                  <c:v>0.25012535517299017</c:v>
                </c:pt>
                <c:pt idx="15700">
                  <c:v>0.25004178505766339</c:v>
                </c:pt>
                <c:pt idx="15701">
                  <c:v>0.25004178505766339</c:v>
                </c:pt>
                <c:pt idx="15702">
                  <c:v>0.25004178505766339</c:v>
                </c:pt>
                <c:pt idx="15703">
                  <c:v>0.25004178505766339</c:v>
                </c:pt>
                <c:pt idx="15704">
                  <c:v>0.24995821494233661</c:v>
                </c:pt>
                <c:pt idx="15705">
                  <c:v>0.24995821494233661</c:v>
                </c:pt>
                <c:pt idx="15706">
                  <c:v>0.24995821494233661</c:v>
                </c:pt>
                <c:pt idx="15707">
                  <c:v>0.24987464482700983</c:v>
                </c:pt>
                <c:pt idx="15708">
                  <c:v>0.24987464482700983</c:v>
                </c:pt>
                <c:pt idx="15709">
                  <c:v>0.24987464482700983</c:v>
                </c:pt>
                <c:pt idx="15710">
                  <c:v>0.24987464482700983</c:v>
                </c:pt>
                <c:pt idx="15711">
                  <c:v>0.24979107471168305</c:v>
                </c:pt>
                <c:pt idx="15712">
                  <c:v>0.24979107471168305</c:v>
                </c:pt>
                <c:pt idx="15713">
                  <c:v>0.24979107471168305</c:v>
                </c:pt>
                <c:pt idx="15714">
                  <c:v>0.24979107471168305</c:v>
                </c:pt>
                <c:pt idx="15715">
                  <c:v>0.24970750459635638</c:v>
                </c:pt>
                <c:pt idx="15716">
                  <c:v>0.2496239344810296</c:v>
                </c:pt>
                <c:pt idx="15717">
                  <c:v>0.2496239344810296</c:v>
                </c:pt>
                <c:pt idx="15718">
                  <c:v>0.24954036436570282</c:v>
                </c:pt>
                <c:pt idx="15719">
                  <c:v>0.24954036436570282</c:v>
                </c:pt>
                <c:pt idx="15720">
                  <c:v>0.24945679425037603</c:v>
                </c:pt>
                <c:pt idx="15721">
                  <c:v>0.24945679425037603</c:v>
                </c:pt>
                <c:pt idx="15722">
                  <c:v>0.24945679425037603</c:v>
                </c:pt>
                <c:pt idx="15723">
                  <c:v>0.24945679425037603</c:v>
                </c:pt>
                <c:pt idx="15724">
                  <c:v>0.24937322413504925</c:v>
                </c:pt>
                <c:pt idx="15725">
                  <c:v>0.24928965401972258</c:v>
                </c:pt>
                <c:pt idx="15726">
                  <c:v>0.24928965401972258</c:v>
                </c:pt>
                <c:pt idx="15727">
                  <c:v>0.24928965401972258</c:v>
                </c:pt>
                <c:pt idx="15728">
                  <c:v>0.24928965401972258</c:v>
                </c:pt>
                <c:pt idx="15729">
                  <c:v>0.24928965401972258</c:v>
                </c:pt>
                <c:pt idx="15730">
                  <c:v>0.24928965401972258</c:v>
                </c:pt>
                <c:pt idx="15731">
                  <c:v>0.24928965401972258</c:v>
                </c:pt>
                <c:pt idx="15732">
                  <c:v>0.24928965401972258</c:v>
                </c:pt>
                <c:pt idx="15733">
                  <c:v>0.2492060839043958</c:v>
                </c:pt>
                <c:pt idx="15734">
                  <c:v>0.2492060839043958</c:v>
                </c:pt>
                <c:pt idx="15735">
                  <c:v>0.2492060839043958</c:v>
                </c:pt>
                <c:pt idx="15736">
                  <c:v>0.24912251378906902</c:v>
                </c:pt>
                <c:pt idx="15737">
                  <c:v>0.24912251378906902</c:v>
                </c:pt>
                <c:pt idx="15738">
                  <c:v>0.24903894367374224</c:v>
                </c:pt>
                <c:pt idx="15739">
                  <c:v>0.24903894367374224</c:v>
                </c:pt>
                <c:pt idx="15740">
                  <c:v>0.24903894367374224</c:v>
                </c:pt>
                <c:pt idx="15741">
                  <c:v>0.24895537355841546</c:v>
                </c:pt>
                <c:pt idx="15742">
                  <c:v>0.24895537355841546</c:v>
                </c:pt>
                <c:pt idx="15743">
                  <c:v>0.24895537355841546</c:v>
                </c:pt>
                <c:pt idx="15744">
                  <c:v>0.24895537355841546</c:v>
                </c:pt>
                <c:pt idx="15745">
                  <c:v>0.24887180344308879</c:v>
                </c:pt>
                <c:pt idx="15746">
                  <c:v>0.24887180344308879</c:v>
                </c:pt>
                <c:pt idx="15747">
                  <c:v>0.24887180344308879</c:v>
                </c:pt>
                <c:pt idx="15748">
                  <c:v>0.24887180344308879</c:v>
                </c:pt>
                <c:pt idx="15749">
                  <c:v>0.24887180344308879</c:v>
                </c:pt>
                <c:pt idx="15750">
                  <c:v>0.24878823332776201</c:v>
                </c:pt>
                <c:pt idx="15751">
                  <c:v>0.24878823332776201</c:v>
                </c:pt>
                <c:pt idx="15752">
                  <c:v>0.24878823332776201</c:v>
                </c:pt>
                <c:pt idx="15753">
                  <c:v>0.24870466321243523</c:v>
                </c:pt>
                <c:pt idx="15754">
                  <c:v>0.24870466321243523</c:v>
                </c:pt>
                <c:pt idx="15755">
                  <c:v>0.24862109309710845</c:v>
                </c:pt>
                <c:pt idx="15756">
                  <c:v>0.24853752298178167</c:v>
                </c:pt>
                <c:pt idx="15757">
                  <c:v>0.248453952866455</c:v>
                </c:pt>
                <c:pt idx="15758">
                  <c:v>0.248453952866455</c:v>
                </c:pt>
                <c:pt idx="15759">
                  <c:v>0.248453952866455</c:v>
                </c:pt>
                <c:pt idx="15760">
                  <c:v>0.248453952866455</c:v>
                </c:pt>
                <c:pt idx="15761">
                  <c:v>0.248453952866455</c:v>
                </c:pt>
                <c:pt idx="15762">
                  <c:v>0.248453952866455</c:v>
                </c:pt>
                <c:pt idx="15763">
                  <c:v>0.24837038275112822</c:v>
                </c:pt>
                <c:pt idx="15764">
                  <c:v>0.24837038275112822</c:v>
                </c:pt>
                <c:pt idx="15765">
                  <c:v>0.24828681263580143</c:v>
                </c:pt>
                <c:pt idx="15766">
                  <c:v>0.24828681263580143</c:v>
                </c:pt>
                <c:pt idx="15767">
                  <c:v>0.24828681263580143</c:v>
                </c:pt>
                <c:pt idx="15768">
                  <c:v>0.24828681263580143</c:v>
                </c:pt>
                <c:pt idx="15769">
                  <c:v>0.24828681263580143</c:v>
                </c:pt>
                <c:pt idx="15770">
                  <c:v>0.24828681263580143</c:v>
                </c:pt>
                <c:pt idx="15771">
                  <c:v>0.24820324252047465</c:v>
                </c:pt>
                <c:pt idx="15772">
                  <c:v>0.24820324252047465</c:v>
                </c:pt>
                <c:pt idx="15773">
                  <c:v>0.24811967240514787</c:v>
                </c:pt>
                <c:pt idx="15774">
                  <c:v>0.24811967240514787</c:v>
                </c:pt>
                <c:pt idx="15775">
                  <c:v>0.24811967240514787</c:v>
                </c:pt>
                <c:pt idx="15776">
                  <c:v>0.2480361022898212</c:v>
                </c:pt>
                <c:pt idx="15777">
                  <c:v>0.2480361022898212</c:v>
                </c:pt>
                <c:pt idx="15778">
                  <c:v>0.24795253217449442</c:v>
                </c:pt>
                <c:pt idx="15779">
                  <c:v>0.24795253217449442</c:v>
                </c:pt>
                <c:pt idx="15780">
                  <c:v>0.24795253217449442</c:v>
                </c:pt>
                <c:pt idx="15781">
                  <c:v>0.24795253217449442</c:v>
                </c:pt>
                <c:pt idx="15782">
                  <c:v>0.24795253217449442</c:v>
                </c:pt>
                <c:pt idx="15783">
                  <c:v>0.24786896205916764</c:v>
                </c:pt>
                <c:pt idx="15784">
                  <c:v>0.24778539194384086</c:v>
                </c:pt>
                <c:pt idx="15785">
                  <c:v>0.24778539194384086</c:v>
                </c:pt>
                <c:pt idx="15786">
                  <c:v>0.24778539194384086</c:v>
                </c:pt>
                <c:pt idx="15787">
                  <c:v>0.24778539194384086</c:v>
                </c:pt>
                <c:pt idx="15788">
                  <c:v>0.24770182182851408</c:v>
                </c:pt>
                <c:pt idx="15789">
                  <c:v>0.24770182182851408</c:v>
                </c:pt>
                <c:pt idx="15790">
                  <c:v>0.24761825171318741</c:v>
                </c:pt>
                <c:pt idx="15791">
                  <c:v>0.24761825171318741</c:v>
                </c:pt>
                <c:pt idx="15792">
                  <c:v>0.24753468159786063</c:v>
                </c:pt>
                <c:pt idx="15793">
                  <c:v>0.24753468159786063</c:v>
                </c:pt>
                <c:pt idx="15794">
                  <c:v>0.24753468159786063</c:v>
                </c:pt>
                <c:pt idx="15795">
                  <c:v>0.24753468159786063</c:v>
                </c:pt>
                <c:pt idx="15796">
                  <c:v>0.24753468159786063</c:v>
                </c:pt>
                <c:pt idx="15797">
                  <c:v>0.24753468159786063</c:v>
                </c:pt>
                <c:pt idx="15798">
                  <c:v>0.24753468159786063</c:v>
                </c:pt>
                <c:pt idx="15799">
                  <c:v>0.24753468159786063</c:v>
                </c:pt>
                <c:pt idx="15800">
                  <c:v>0.24745111148253385</c:v>
                </c:pt>
                <c:pt idx="15801">
                  <c:v>0.24745111148253385</c:v>
                </c:pt>
                <c:pt idx="15802">
                  <c:v>0.24745111148253385</c:v>
                </c:pt>
                <c:pt idx="15803">
                  <c:v>0.24745111148253385</c:v>
                </c:pt>
                <c:pt idx="15804">
                  <c:v>0.24736754136720707</c:v>
                </c:pt>
                <c:pt idx="15805">
                  <c:v>0.24736754136720707</c:v>
                </c:pt>
                <c:pt idx="15806">
                  <c:v>0.24728397125188029</c:v>
                </c:pt>
                <c:pt idx="15807">
                  <c:v>0.24728397125188029</c:v>
                </c:pt>
                <c:pt idx="15808">
                  <c:v>0.24728397125188029</c:v>
                </c:pt>
                <c:pt idx="15809">
                  <c:v>0.24728397125188029</c:v>
                </c:pt>
                <c:pt idx="15810">
                  <c:v>0.24728397125188029</c:v>
                </c:pt>
                <c:pt idx="15811">
                  <c:v>0.24728397125188029</c:v>
                </c:pt>
                <c:pt idx="15812">
                  <c:v>0.24728397125188029</c:v>
                </c:pt>
                <c:pt idx="15813">
                  <c:v>0.24728397125188029</c:v>
                </c:pt>
                <c:pt idx="15814">
                  <c:v>0.24728397125188029</c:v>
                </c:pt>
                <c:pt idx="15815">
                  <c:v>0.24720040113655362</c:v>
                </c:pt>
                <c:pt idx="15816">
                  <c:v>0.24720040113655362</c:v>
                </c:pt>
                <c:pt idx="15817">
                  <c:v>0.24720040113655362</c:v>
                </c:pt>
                <c:pt idx="15818">
                  <c:v>0.24711683102122683</c:v>
                </c:pt>
                <c:pt idx="15819">
                  <c:v>0.24711683102122683</c:v>
                </c:pt>
                <c:pt idx="15820">
                  <c:v>0.24703326090590005</c:v>
                </c:pt>
                <c:pt idx="15821">
                  <c:v>0.24703326090590005</c:v>
                </c:pt>
                <c:pt idx="15822">
                  <c:v>0.24694969079057327</c:v>
                </c:pt>
                <c:pt idx="15823">
                  <c:v>0.24694969079057327</c:v>
                </c:pt>
                <c:pt idx="15824">
                  <c:v>0.24694969079057327</c:v>
                </c:pt>
                <c:pt idx="15825">
                  <c:v>0.24686612067524649</c:v>
                </c:pt>
                <c:pt idx="15826">
                  <c:v>0.24678255055991982</c:v>
                </c:pt>
                <c:pt idx="15827">
                  <c:v>0.24678255055991982</c:v>
                </c:pt>
                <c:pt idx="15828">
                  <c:v>0.24678255055991982</c:v>
                </c:pt>
                <c:pt idx="15829">
                  <c:v>0.24669898044459304</c:v>
                </c:pt>
                <c:pt idx="15830">
                  <c:v>0.24661541032926626</c:v>
                </c:pt>
                <c:pt idx="15831">
                  <c:v>0.24661541032926626</c:v>
                </c:pt>
                <c:pt idx="15832">
                  <c:v>0.24661541032926626</c:v>
                </c:pt>
                <c:pt idx="15833">
                  <c:v>0.24661541032926626</c:v>
                </c:pt>
                <c:pt idx="15834">
                  <c:v>0.24661541032926626</c:v>
                </c:pt>
                <c:pt idx="15835">
                  <c:v>0.24661541032926626</c:v>
                </c:pt>
                <c:pt idx="15836">
                  <c:v>0.24661541032926626</c:v>
                </c:pt>
                <c:pt idx="15837">
                  <c:v>0.24653184021393948</c:v>
                </c:pt>
                <c:pt idx="15838">
                  <c:v>0.24653184021393948</c:v>
                </c:pt>
                <c:pt idx="15839">
                  <c:v>0.2464482700986127</c:v>
                </c:pt>
                <c:pt idx="15840">
                  <c:v>0.24636469998328603</c:v>
                </c:pt>
                <c:pt idx="15841">
                  <c:v>0.24628112986795925</c:v>
                </c:pt>
                <c:pt idx="15842">
                  <c:v>0.24628112986795925</c:v>
                </c:pt>
                <c:pt idx="15843">
                  <c:v>0.24628112986795925</c:v>
                </c:pt>
                <c:pt idx="15844">
                  <c:v>0.24619755975263247</c:v>
                </c:pt>
                <c:pt idx="15845">
                  <c:v>0.24619755975263247</c:v>
                </c:pt>
                <c:pt idx="15846">
                  <c:v>0.24611398963730569</c:v>
                </c:pt>
                <c:pt idx="15847">
                  <c:v>0.24611398963730569</c:v>
                </c:pt>
                <c:pt idx="15848">
                  <c:v>0.24611398963730569</c:v>
                </c:pt>
                <c:pt idx="15849">
                  <c:v>0.24611398963730569</c:v>
                </c:pt>
                <c:pt idx="15850">
                  <c:v>0.2460304195219789</c:v>
                </c:pt>
                <c:pt idx="15851">
                  <c:v>0.24594684940665223</c:v>
                </c:pt>
                <c:pt idx="15852">
                  <c:v>0.24586327929132545</c:v>
                </c:pt>
                <c:pt idx="15853">
                  <c:v>0.24586327929132545</c:v>
                </c:pt>
                <c:pt idx="15854">
                  <c:v>0.24577970917599867</c:v>
                </c:pt>
                <c:pt idx="15855">
                  <c:v>0.24577970917599867</c:v>
                </c:pt>
                <c:pt idx="15856">
                  <c:v>0.24577970917599867</c:v>
                </c:pt>
                <c:pt idx="15857">
                  <c:v>0.24577970917599867</c:v>
                </c:pt>
                <c:pt idx="15858">
                  <c:v>0.24569613906067189</c:v>
                </c:pt>
                <c:pt idx="15859">
                  <c:v>0.24561256894534511</c:v>
                </c:pt>
                <c:pt idx="15860">
                  <c:v>0.24561256894534511</c:v>
                </c:pt>
                <c:pt idx="15861">
                  <c:v>0.24561256894534511</c:v>
                </c:pt>
                <c:pt idx="15862">
                  <c:v>0.24552899883001833</c:v>
                </c:pt>
                <c:pt idx="15863">
                  <c:v>0.24544542871469166</c:v>
                </c:pt>
                <c:pt idx="15864">
                  <c:v>0.24536185859936488</c:v>
                </c:pt>
                <c:pt idx="15865">
                  <c:v>0.2452782884840381</c:v>
                </c:pt>
                <c:pt idx="15866">
                  <c:v>0.24519471836871132</c:v>
                </c:pt>
                <c:pt idx="15867">
                  <c:v>0.24511114825338454</c:v>
                </c:pt>
                <c:pt idx="15868">
                  <c:v>0.24511114825338454</c:v>
                </c:pt>
                <c:pt idx="15869">
                  <c:v>0.24502757813805787</c:v>
                </c:pt>
                <c:pt idx="15870">
                  <c:v>0.24494400802273109</c:v>
                </c:pt>
                <c:pt idx="15871">
                  <c:v>0.24494400802273109</c:v>
                </c:pt>
                <c:pt idx="15872">
                  <c:v>0.24494400802273109</c:v>
                </c:pt>
                <c:pt idx="15873">
                  <c:v>0.24494400802273109</c:v>
                </c:pt>
                <c:pt idx="15874">
                  <c:v>0.2448604379074043</c:v>
                </c:pt>
                <c:pt idx="15875">
                  <c:v>0.2448604379074043</c:v>
                </c:pt>
                <c:pt idx="15876">
                  <c:v>0.24477686779207752</c:v>
                </c:pt>
                <c:pt idx="15877">
                  <c:v>0.24469329767675074</c:v>
                </c:pt>
                <c:pt idx="15878">
                  <c:v>0.24469329767675074</c:v>
                </c:pt>
                <c:pt idx="15879">
                  <c:v>0.24460972756142407</c:v>
                </c:pt>
                <c:pt idx="15880">
                  <c:v>0.24460972756142407</c:v>
                </c:pt>
                <c:pt idx="15881">
                  <c:v>0.24460972756142407</c:v>
                </c:pt>
                <c:pt idx="15882">
                  <c:v>0.24460972756142407</c:v>
                </c:pt>
                <c:pt idx="15883">
                  <c:v>0.24452615744609729</c:v>
                </c:pt>
                <c:pt idx="15884">
                  <c:v>0.24452615744609729</c:v>
                </c:pt>
                <c:pt idx="15885">
                  <c:v>0.24452615744609729</c:v>
                </c:pt>
                <c:pt idx="15886">
                  <c:v>0.24452615744609729</c:v>
                </c:pt>
                <c:pt idx="15887">
                  <c:v>0.24444258733077051</c:v>
                </c:pt>
                <c:pt idx="15888">
                  <c:v>0.24444258733077051</c:v>
                </c:pt>
                <c:pt idx="15889">
                  <c:v>0.24435901721544373</c:v>
                </c:pt>
                <c:pt idx="15890">
                  <c:v>0.24427544710011695</c:v>
                </c:pt>
                <c:pt idx="15891">
                  <c:v>0.24427544710011695</c:v>
                </c:pt>
                <c:pt idx="15892">
                  <c:v>0.24419187698479028</c:v>
                </c:pt>
                <c:pt idx="15893">
                  <c:v>0.24419187698479028</c:v>
                </c:pt>
                <c:pt idx="15894">
                  <c:v>0.24419187698479028</c:v>
                </c:pt>
                <c:pt idx="15895">
                  <c:v>0.24419187698479028</c:v>
                </c:pt>
                <c:pt idx="15896">
                  <c:v>0.24419187698479028</c:v>
                </c:pt>
                <c:pt idx="15897">
                  <c:v>0.2441083068694635</c:v>
                </c:pt>
                <c:pt idx="15898">
                  <c:v>0.2441083068694635</c:v>
                </c:pt>
                <c:pt idx="15899">
                  <c:v>0.2441083068694635</c:v>
                </c:pt>
                <c:pt idx="15900">
                  <c:v>0.2441083068694635</c:v>
                </c:pt>
                <c:pt idx="15901">
                  <c:v>0.2441083068694635</c:v>
                </c:pt>
                <c:pt idx="15902">
                  <c:v>0.2441083068694635</c:v>
                </c:pt>
                <c:pt idx="15903">
                  <c:v>0.24402473675413672</c:v>
                </c:pt>
                <c:pt idx="15904">
                  <c:v>0.24402473675413672</c:v>
                </c:pt>
                <c:pt idx="15905">
                  <c:v>0.24402473675413672</c:v>
                </c:pt>
                <c:pt idx="15906">
                  <c:v>0.24402473675413672</c:v>
                </c:pt>
                <c:pt idx="15907">
                  <c:v>0.24394116663880994</c:v>
                </c:pt>
                <c:pt idx="15908">
                  <c:v>0.24385759652348316</c:v>
                </c:pt>
                <c:pt idx="15909">
                  <c:v>0.24377402640815649</c:v>
                </c:pt>
                <c:pt idx="15910">
                  <c:v>0.2436904562928297</c:v>
                </c:pt>
                <c:pt idx="15911">
                  <c:v>0.2436904562928297</c:v>
                </c:pt>
                <c:pt idx="15912">
                  <c:v>0.2436904562928297</c:v>
                </c:pt>
                <c:pt idx="15913">
                  <c:v>0.2436904562928297</c:v>
                </c:pt>
                <c:pt idx="15914">
                  <c:v>0.2436904562928297</c:v>
                </c:pt>
                <c:pt idx="15915">
                  <c:v>0.24360688617750292</c:v>
                </c:pt>
                <c:pt idx="15916">
                  <c:v>0.24352331606217614</c:v>
                </c:pt>
                <c:pt idx="15917">
                  <c:v>0.24352331606217614</c:v>
                </c:pt>
                <c:pt idx="15918">
                  <c:v>0.24352331606217614</c:v>
                </c:pt>
                <c:pt idx="15919">
                  <c:v>0.24352331606217614</c:v>
                </c:pt>
                <c:pt idx="15920">
                  <c:v>0.24352331606217614</c:v>
                </c:pt>
                <c:pt idx="15921">
                  <c:v>0.24352331606217614</c:v>
                </c:pt>
                <c:pt idx="15922">
                  <c:v>0.24352331606217614</c:v>
                </c:pt>
                <c:pt idx="15923">
                  <c:v>0.24343974594684936</c:v>
                </c:pt>
                <c:pt idx="15924">
                  <c:v>0.24335617583152269</c:v>
                </c:pt>
                <c:pt idx="15925">
                  <c:v>0.24335617583152269</c:v>
                </c:pt>
                <c:pt idx="15926">
                  <c:v>0.24335617583152269</c:v>
                </c:pt>
                <c:pt idx="15927">
                  <c:v>0.24335617583152269</c:v>
                </c:pt>
                <c:pt idx="15928">
                  <c:v>0.24327260571619591</c:v>
                </c:pt>
                <c:pt idx="15929">
                  <c:v>0.24327260571619591</c:v>
                </c:pt>
                <c:pt idx="15930">
                  <c:v>0.24327260571619591</c:v>
                </c:pt>
                <c:pt idx="15931">
                  <c:v>0.24327260571619591</c:v>
                </c:pt>
                <c:pt idx="15932">
                  <c:v>0.24327260571619591</c:v>
                </c:pt>
                <c:pt idx="15933">
                  <c:v>0.24318903560086913</c:v>
                </c:pt>
                <c:pt idx="15934">
                  <c:v>0.24318903560086913</c:v>
                </c:pt>
                <c:pt idx="15935">
                  <c:v>0.24318903560086913</c:v>
                </c:pt>
                <c:pt idx="15936">
                  <c:v>0.24318903560086913</c:v>
                </c:pt>
                <c:pt idx="15937">
                  <c:v>0.24310546548554235</c:v>
                </c:pt>
                <c:pt idx="15938">
                  <c:v>0.24302189537021557</c:v>
                </c:pt>
                <c:pt idx="15939">
                  <c:v>0.2429383252548889</c:v>
                </c:pt>
                <c:pt idx="15940">
                  <c:v>0.24285475513956212</c:v>
                </c:pt>
                <c:pt idx="15941">
                  <c:v>0.24285475513956212</c:v>
                </c:pt>
                <c:pt idx="15942">
                  <c:v>0.24285475513956212</c:v>
                </c:pt>
                <c:pt idx="15943">
                  <c:v>0.24285475513956212</c:v>
                </c:pt>
                <c:pt idx="15944">
                  <c:v>0.24285475513956212</c:v>
                </c:pt>
                <c:pt idx="15945">
                  <c:v>0.24285475513956212</c:v>
                </c:pt>
                <c:pt idx="15946">
                  <c:v>0.24277118502423534</c:v>
                </c:pt>
                <c:pt idx="15947">
                  <c:v>0.24277118502423534</c:v>
                </c:pt>
                <c:pt idx="15948">
                  <c:v>0.24277118502423534</c:v>
                </c:pt>
                <c:pt idx="15949">
                  <c:v>0.24277118502423534</c:v>
                </c:pt>
                <c:pt idx="15950">
                  <c:v>0.24277118502423534</c:v>
                </c:pt>
                <c:pt idx="15951">
                  <c:v>0.24268761490890856</c:v>
                </c:pt>
                <c:pt idx="15952">
                  <c:v>0.24268761490890856</c:v>
                </c:pt>
                <c:pt idx="15953">
                  <c:v>0.24268761490890856</c:v>
                </c:pt>
                <c:pt idx="15954">
                  <c:v>0.24268761490890856</c:v>
                </c:pt>
                <c:pt idx="15955">
                  <c:v>0.24268761490890856</c:v>
                </c:pt>
                <c:pt idx="15956">
                  <c:v>0.24268761490890856</c:v>
                </c:pt>
                <c:pt idx="15957">
                  <c:v>0.24260404479358177</c:v>
                </c:pt>
                <c:pt idx="15958">
                  <c:v>0.24260404479358177</c:v>
                </c:pt>
                <c:pt idx="15959">
                  <c:v>0.2425204746782551</c:v>
                </c:pt>
                <c:pt idx="15960">
                  <c:v>0.24243690456292832</c:v>
                </c:pt>
                <c:pt idx="15961">
                  <c:v>0.24235333444760154</c:v>
                </c:pt>
                <c:pt idx="15962">
                  <c:v>0.24235333444760154</c:v>
                </c:pt>
                <c:pt idx="15963">
                  <c:v>0.24226976433227476</c:v>
                </c:pt>
                <c:pt idx="15964">
                  <c:v>0.24218619421694798</c:v>
                </c:pt>
                <c:pt idx="15965">
                  <c:v>0.24210262410162131</c:v>
                </c:pt>
                <c:pt idx="15966">
                  <c:v>0.24210262410162131</c:v>
                </c:pt>
                <c:pt idx="15967">
                  <c:v>0.24210262410162131</c:v>
                </c:pt>
                <c:pt idx="15968">
                  <c:v>0.24201905398629453</c:v>
                </c:pt>
                <c:pt idx="15969">
                  <c:v>0.24201905398629453</c:v>
                </c:pt>
                <c:pt idx="15970">
                  <c:v>0.24201905398629453</c:v>
                </c:pt>
                <c:pt idx="15971">
                  <c:v>0.24193548387096775</c:v>
                </c:pt>
                <c:pt idx="15972">
                  <c:v>0.24193548387096775</c:v>
                </c:pt>
                <c:pt idx="15973">
                  <c:v>0.24193548387096775</c:v>
                </c:pt>
                <c:pt idx="15974">
                  <c:v>0.24193548387096775</c:v>
                </c:pt>
                <c:pt idx="15975">
                  <c:v>0.24185191375564097</c:v>
                </c:pt>
                <c:pt idx="15976">
                  <c:v>0.24176834364031419</c:v>
                </c:pt>
                <c:pt idx="15977">
                  <c:v>0.24176834364031419</c:v>
                </c:pt>
                <c:pt idx="15978">
                  <c:v>0.24176834364031419</c:v>
                </c:pt>
                <c:pt idx="15979">
                  <c:v>0.24176834364031419</c:v>
                </c:pt>
                <c:pt idx="15980">
                  <c:v>0.24168477352498752</c:v>
                </c:pt>
                <c:pt idx="15981">
                  <c:v>0.24160120340966074</c:v>
                </c:pt>
                <c:pt idx="15982">
                  <c:v>0.24160120340966074</c:v>
                </c:pt>
                <c:pt idx="15983">
                  <c:v>0.24151763329433396</c:v>
                </c:pt>
                <c:pt idx="15984">
                  <c:v>0.24143406317900717</c:v>
                </c:pt>
                <c:pt idx="15985">
                  <c:v>0.24143406317900717</c:v>
                </c:pt>
                <c:pt idx="15986">
                  <c:v>0.24135049306368039</c:v>
                </c:pt>
                <c:pt idx="15987">
                  <c:v>0.24126692294835372</c:v>
                </c:pt>
                <c:pt idx="15988">
                  <c:v>0.24126692294835372</c:v>
                </c:pt>
                <c:pt idx="15989">
                  <c:v>0.24126692294835372</c:v>
                </c:pt>
                <c:pt idx="15990">
                  <c:v>0.24118335283302694</c:v>
                </c:pt>
                <c:pt idx="15991">
                  <c:v>0.24109978271770016</c:v>
                </c:pt>
                <c:pt idx="15992">
                  <c:v>0.24101621260237338</c:v>
                </c:pt>
                <c:pt idx="15993">
                  <c:v>0.24101621260237338</c:v>
                </c:pt>
                <c:pt idx="15994">
                  <c:v>0.2409326424870466</c:v>
                </c:pt>
                <c:pt idx="15995">
                  <c:v>0.24084907237171982</c:v>
                </c:pt>
                <c:pt idx="15996">
                  <c:v>0.24076550225639315</c:v>
                </c:pt>
                <c:pt idx="15997">
                  <c:v>0.24076550225639315</c:v>
                </c:pt>
                <c:pt idx="15998">
                  <c:v>0.24068193214106637</c:v>
                </c:pt>
                <c:pt idx="15999">
                  <c:v>0.24059836202573959</c:v>
                </c:pt>
                <c:pt idx="16000">
                  <c:v>0.24059836202573959</c:v>
                </c:pt>
                <c:pt idx="16001">
                  <c:v>0.24051479191041281</c:v>
                </c:pt>
                <c:pt idx="16002">
                  <c:v>0.24051479191041281</c:v>
                </c:pt>
                <c:pt idx="16003">
                  <c:v>0.24051479191041281</c:v>
                </c:pt>
                <c:pt idx="16004">
                  <c:v>0.24043122179508603</c:v>
                </c:pt>
                <c:pt idx="16005">
                  <c:v>0.24043122179508603</c:v>
                </c:pt>
                <c:pt idx="16006">
                  <c:v>0.24034765167975936</c:v>
                </c:pt>
                <c:pt idx="16007">
                  <c:v>0.24026408156443257</c:v>
                </c:pt>
                <c:pt idx="16008">
                  <c:v>0.24026408156443257</c:v>
                </c:pt>
                <c:pt idx="16009">
                  <c:v>0.24026408156443257</c:v>
                </c:pt>
                <c:pt idx="16010">
                  <c:v>0.24018051144910579</c:v>
                </c:pt>
                <c:pt idx="16011">
                  <c:v>0.24018051144910579</c:v>
                </c:pt>
                <c:pt idx="16012">
                  <c:v>0.24018051144910579</c:v>
                </c:pt>
                <c:pt idx="16013">
                  <c:v>0.24009694133377901</c:v>
                </c:pt>
                <c:pt idx="16014">
                  <c:v>0.24001337121845223</c:v>
                </c:pt>
                <c:pt idx="16015">
                  <c:v>0.23992980110312556</c:v>
                </c:pt>
                <c:pt idx="16016">
                  <c:v>0.23992980110312556</c:v>
                </c:pt>
                <c:pt idx="16017">
                  <c:v>0.23984623098779878</c:v>
                </c:pt>
                <c:pt idx="16018">
                  <c:v>0.23984623098779878</c:v>
                </c:pt>
                <c:pt idx="16019">
                  <c:v>0.239762660872472</c:v>
                </c:pt>
                <c:pt idx="16020">
                  <c:v>0.239762660872472</c:v>
                </c:pt>
                <c:pt idx="16021">
                  <c:v>0.23967909075714522</c:v>
                </c:pt>
                <c:pt idx="16022">
                  <c:v>0.23959552064181844</c:v>
                </c:pt>
                <c:pt idx="16023">
                  <c:v>0.23959552064181844</c:v>
                </c:pt>
                <c:pt idx="16024">
                  <c:v>0.23959552064181844</c:v>
                </c:pt>
                <c:pt idx="16025">
                  <c:v>0.23959552064181844</c:v>
                </c:pt>
                <c:pt idx="16026">
                  <c:v>0.23951195052649177</c:v>
                </c:pt>
                <c:pt idx="16027">
                  <c:v>0.23951195052649177</c:v>
                </c:pt>
                <c:pt idx="16028">
                  <c:v>0.23942838041116499</c:v>
                </c:pt>
                <c:pt idx="16029">
                  <c:v>0.23934481029583821</c:v>
                </c:pt>
                <c:pt idx="16030">
                  <c:v>0.23934481029583821</c:v>
                </c:pt>
                <c:pt idx="16031">
                  <c:v>0.23926124018051143</c:v>
                </c:pt>
                <c:pt idx="16032">
                  <c:v>0.23926124018051143</c:v>
                </c:pt>
                <c:pt idx="16033">
                  <c:v>0.23917767006518464</c:v>
                </c:pt>
                <c:pt idx="16034">
                  <c:v>0.23917767006518464</c:v>
                </c:pt>
                <c:pt idx="16035">
                  <c:v>0.23917767006518464</c:v>
                </c:pt>
                <c:pt idx="16036">
                  <c:v>0.23909409994985797</c:v>
                </c:pt>
                <c:pt idx="16037">
                  <c:v>0.23901052983453119</c:v>
                </c:pt>
                <c:pt idx="16038">
                  <c:v>0.23892695971920441</c:v>
                </c:pt>
                <c:pt idx="16039">
                  <c:v>0.23892695971920441</c:v>
                </c:pt>
                <c:pt idx="16040">
                  <c:v>0.23884338960387763</c:v>
                </c:pt>
                <c:pt idx="16041">
                  <c:v>0.23884338960387763</c:v>
                </c:pt>
                <c:pt idx="16042">
                  <c:v>0.23884338960387763</c:v>
                </c:pt>
                <c:pt idx="16043">
                  <c:v>0.23884338960387763</c:v>
                </c:pt>
                <c:pt idx="16044">
                  <c:v>0.23884338960387763</c:v>
                </c:pt>
                <c:pt idx="16045">
                  <c:v>0.23884338960387763</c:v>
                </c:pt>
                <c:pt idx="16046">
                  <c:v>0.23884338960387763</c:v>
                </c:pt>
                <c:pt idx="16047">
                  <c:v>0.23884338960387763</c:v>
                </c:pt>
                <c:pt idx="16048">
                  <c:v>0.23884338960387763</c:v>
                </c:pt>
                <c:pt idx="16049">
                  <c:v>0.23884338960387763</c:v>
                </c:pt>
                <c:pt idx="16050">
                  <c:v>0.23884338960387763</c:v>
                </c:pt>
                <c:pt idx="16051">
                  <c:v>0.23884338960387763</c:v>
                </c:pt>
                <c:pt idx="16052">
                  <c:v>0.23875981948855085</c:v>
                </c:pt>
                <c:pt idx="16053">
                  <c:v>0.23875981948855085</c:v>
                </c:pt>
                <c:pt idx="16054">
                  <c:v>0.23875981948855085</c:v>
                </c:pt>
                <c:pt idx="16055">
                  <c:v>0.23867624937322418</c:v>
                </c:pt>
                <c:pt idx="16056">
                  <c:v>0.23867624937322418</c:v>
                </c:pt>
                <c:pt idx="16057">
                  <c:v>0.23867624937322418</c:v>
                </c:pt>
                <c:pt idx="16058">
                  <c:v>0.23867624937322418</c:v>
                </c:pt>
                <c:pt idx="16059">
                  <c:v>0.2385926792578974</c:v>
                </c:pt>
                <c:pt idx="16060">
                  <c:v>0.2385926792578974</c:v>
                </c:pt>
                <c:pt idx="16061">
                  <c:v>0.2385926792578974</c:v>
                </c:pt>
                <c:pt idx="16062">
                  <c:v>0.2385926792578974</c:v>
                </c:pt>
                <c:pt idx="16063">
                  <c:v>0.2385926792578974</c:v>
                </c:pt>
                <c:pt idx="16064">
                  <c:v>0.23850910914257062</c:v>
                </c:pt>
                <c:pt idx="16065">
                  <c:v>0.23850910914257062</c:v>
                </c:pt>
                <c:pt idx="16066">
                  <c:v>0.23842553902724384</c:v>
                </c:pt>
                <c:pt idx="16067">
                  <c:v>0.23834196891191706</c:v>
                </c:pt>
                <c:pt idx="16068">
                  <c:v>0.23834196891191706</c:v>
                </c:pt>
                <c:pt idx="16069">
                  <c:v>0.23834196891191706</c:v>
                </c:pt>
                <c:pt idx="16070">
                  <c:v>0.23834196891191706</c:v>
                </c:pt>
                <c:pt idx="16071">
                  <c:v>0.23825839879659039</c:v>
                </c:pt>
                <c:pt idx="16072">
                  <c:v>0.23825839879659039</c:v>
                </c:pt>
                <c:pt idx="16073">
                  <c:v>0.23825839879659039</c:v>
                </c:pt>
                <c:pt idx="16074">
                  <c:v>0.23817482868126361</c:v>
                </c:pt>
                <c:pt idx="16075">
                  <c:v>0.23809125856593683</c:v>
                </c:pt>
                <c:pt idx="16076">
                  <c:v>0.23809125856593683</c:v>
                </c:pt>
                <c:pt idx="16077">
                  <c:v>0.23809125856593683</c:v>
                </c:pt>
                <c:pt idx="16078">
                  <c:v>0.23809125856593683</c:v>
                </c:pt>
                <c:pt idx="16079">
                  <c:v>0.23809125856593683</c:v>
                </c:pt>
                <c:pt idx="16080">
                  <c:v>0.23809125856593683</c:v>
                </c:pt>
                <c:pt idx="16081">
                  <c:v>0.23800768845061004</c:v>
                </c:pt>
                <c:pt idx="16082">
                  <c:v>0.23792411833528326</c:v>
                </c:pt>
                <c:pt idx="16083">
                  <c:v>0.23792411833528326</c:v>
                </c:pt>
                <c:pt idx="16084">
                  <c:v>0.23784054821995659</c:v>
                </c:pt>
                <c:pt idx="16085">
                  <c:v>0.23775697810462981</c:v>
                </c:pt>
                <c:pt idx="16086">
                  <c:v>0.23775697810462981</c:v>
                </c:pt>
                <c:pt idx="16087">
                  <c:v>0.23775697810462981</c:v>
                </c:pt>
                <c:pt idx="16088">
                  <c:v>0.23775697810462981</c:v>
                </c:pt>
                <c:pt idx="16089">
                  <c:v>0.23775697810462981</c:v>
                </c:pt>
                <c:pt idx="16090">
                  <c:v>0.23775697810462981</c:v>
                </c:pt>
                <c:pt idx="16091">
                  <c:v>0.23775697810462981</c:v>
                </c:pt>
                <c:pt idx="16092">
                  <c:v>0.23775697810462981</c:v>
                </c:pt>
                <c:pt idx="16093">
                  <c:v>0.23767340798930303</c:v>
                </c:pt>
                <c:pt idx="16094">
                  <c:v>0.23767340798930303</c:v>
                </c:pt>
                <c:pt idx="16095">
                  <c:v>0.23767340798930303</c:v>
                </c:pt>
                <c:pt idx="16096">
                  <c:v>0.23767340798930303</c:v>
                </c:pt>
                <c:pt idx="16097">
                  <c:v>0.23767340798930303</c:v>
                </c:pt>
                <c:pt idx="16098">
                  <c:v>0.23758983787397625</c:v>
                </c:pt>
                <c:pt idx="16099">
                  <c:v>0.23750626775864947</c:v>
                </c:pt>
                <c:pt idx="16100">
                  <c:v>0.23750626775864947</c:v>
                </c:pt>
                <c:pt idx="16101">
                  <c:v>0.23750626775864947</c:v>
                </c:pt>
                <c:pt idx="16102">
                  <c:v>0.23750626775864947</c:v>
                </c:pt>
                <c:pt idx="16103">
                  <c:v>0.2374226976433228</c:v>
                </c:pt>
                <c:pt idx="16104">
                  <c:v>0.23733912752799602</c:v>
                </c:pt>
                <c:pt idx="16105">
                  <c:v>0.23733912752799602</c:v>
                </c:pt>
                <c:pt idx="16106">
                  <c:v>0.23733912752799602</c:v>
                </c:pt>
                <c:pt idx="16107">
                  <c:v>0.23733912752799602</c:v>
                </c:pt>
                <c:pt idx="16108">
                  <c:v>0.23733912752799602</c:v>
                </c:pt>
                <c:pt idx="16109">
                  <c:v>0.23733912752799602</c:v>
                </c:pt>
                <c:pt idx="16110">
                  <c:v>0.23733912752799602</c:v>
                </c:pt>
                <c:pt idx="16111">
                  <c:v>0.23733912752799602</c:v>
                </c:pt>
                <c:pt idx="16112">
                  <c:v>0.23733912752799602</c:v>
                </c:pt>
                <c:pt idx="16113">
                  <c:v>0.23733912752799602</c:v>
                </c:pt>
                <c:pt idx="16114">
                  <c:v>0.23733912752799602</c:v>
                </c:pt>
                <c:pt idx="16115">
                  <c:v>0.23725555741266924</c:v>
                </c:pt>
                <c:pt idx="16116">
                  <c:v>0.23725555741266924</c:v>
                </c:pt>
                <c:pt idx="16117">
                  <c:v>0.23725555741266924</c:v>
                </c:pt>
                <c:pt idx="16118">
                  <c:v>0.23717198729734246</c:v>
                </c:pt>
                <c:pt idx="16119">
                  <c:v>0.23708841718201568</c:v>
                </c:pt>
                <c:pt idx="16120">
                  <c:v>0.23700484706668901</c:v>
                </c:pt>
                <c:pt idx="16121">
                  <c:v>0.23700484706668901</c:v>
                </c:pt>
                <c:pt idx="16122">
                  <c:v>0.23700484706668901</c:v>
                </c:pt>
                <c:pt idx="16123">
                  <c:v>0.23692127695136223</c:v>
                </c:pt>
                <c:pt idx="16124">
                  <c:v>0.23692127695136223</c:v>
                </c:pt>
                <c:pt idx="16125">
                  <c:v>0.23683770683603544</c:v>
                </c:pt>
                <c:pt idx="16126">
                  <c:v>0.23683770683603544</c:v>
                </c:pt>
                <c:pt idx="16127">
                  <c:v>0.23683770683603544</c:v>
                </c:pt>
                <c:pt idx="16128">
                  <c:v>0.23675413672070866</c:v>
                </c:pt>
                <c:pt idx="16129">
                  <c:v>0.23675413672070866</c:v>
                </c:pt>
                <c:pt idx="16130">
                  <c:v>0.23667056660538188</c:v>
                </c:pt>
                <c:pt idx="16131">
                  <c:v>0.2365869964900551</c:v>
                </c:pt>
                <c:pt idx="16132">
                  <c:v>0.2365869964900551</c:v>
                </c:pt>
                <c:pt idx="16133">
                  <c:v>0.2365869964900551</c:v>
                </c:pt>
                <c:pt idx="16134">
                  <c:v>0.2365869964900551</c:v>
                </c:pt>
                <c:pt idx="16135">
                  <c:v>0.2365869964900551</c:v>
                </c:pt>
                <c:pt idx="16136">
                  <c:v>0.2365869964900551</c:v>
                </c:pt>
                <c:pt idx="16137">
                  <c:v>0.2365869964900551</c:v>
                </c:pt>
                <c:pt idx="16138">
                  <c:v>0.2365869964900551</c:v>
                </c:pt>
                <c:pt idx="16139">
                  <c:v>0.23650342637472843</c:v>
                </c:pt>
                <c:pt idx="16140">
                  <c:v>0.23641985625940165</c:v>
                </c:pt>
                <c:pt idx="16141">
                  <c:v>0.23641985625940165</c:v>
                </c:pt>
                <c:pt idx="16142">
                  <c:v>0.23641985625940165</c:v>
                </c:pt>
                <c:pt idx="16143">
                  <c:v>0.23641985625940165</c:v>
                </c:pt>
                <c:pt idx="16144">
                  <c:v>0.23633628614407487</c:v>
                </c:pt>
                <c:pt idx="16145">
                  <c:v>0.23633628614407487</c:v>
                </c:pt>
                <c:pt idx="16146">
                  <c:v>0.23633628614407487</c:v>
                </c:pt>
                <c:pt idx="16147">
                  <c:v>0.23633628614407487</c:v>
                </c:pt>
                <c:pt idx="16148">
                  <c:v>0.23625271602874809</c:v>
                </c:pt>
                <c:pt idx="16149">
                  <c:v>0.23625271602874809</c:v>
                </c:pt>
                <c:pt idx="16150">
                  <c:v>0.23616914591342131</c:v>
                </c:pt>
                <c:pt idx="16151">
                  <c:v>0.23616914591342131</c:v>
                </c:pt>
                <c:pt idx="16152">
                  <c:v>0.23616914591342131</c:v>
                </c:pt>
                <c:pt idx="16153">
                  <c:v>0.23616914591342131</c:v>
                </c:pt>
                <c:pt idx="16154">
                  <c:v>0.23608557579809464</c:v>
                </c:pt>
                <c:pt idx="16155">
                  <c:v>0.23608557579809464</c:v>
                </c:pt>
                <c:pt idx="16156">
                  <c:v>0.23608557579809464</c:v>
                </c:pt>
                <c:pt idx="16157">
                  <c:v>0.23600200568276786</c:v>
                </c:pt>
                <c:pt idx="16158">
                  <c:v>0.23591843556744108</c:v>
                </c:pt>
                <c:pt idx="16159">
                  <c:v>0.23591843556744108</c:v>
                </c:pt>
                <c:pt idx="16160">
                  <c:v>0.23591843556744108</c:v>
                </c:pt>
                <c:pt idx="16161">
                  <c:v>0.23591843556744108</c:v>
                </c:pt>
                <c:pt idx="16162">
                  <c:v>0.23591843556744108</c:v>
                </c:pt>
                <c:pt idx="16163">
                  <c:v>0.23591843556744108</c:v>
                </c:pt>
                <c:pt idx="16164">
                  <c:v>0.23591843556744108</c:v>
                </c:pt>
                <c:pt idx="16165">
                  <c:v>0.23591843556744108</c:v>
                </c:pt>
                <c:pt idx="16166">
                  <c:v>0.23591843556744108</c:v>
                </c:pt>
                <c:pt idx="16167">
                  <c:v>0.2358348654521143</c:v>
                </c:pt>
                <c:pt idx="16168">
                  <c:v>0.2358348654521143</c:v>
                </c:pt>
                <c:pt idx="16169">
                  <c:v>0.23575129533678751</c:v>
                </c:pt>
                <c:pt idx="16170">
                  <c:v>0.23566772522146084</c:v>
                </c:pt>
                <c:pt idx="16171">
                  <c:v>0.23566772522146084</c:v>
                </c:pt>
                <c:pt idx="16172">
                  <c:v>0.23558415510613406</c:v>
                </c:pt>
                <c:pt idx="16173">
                  <c:v>0.23550058499080728</c:v>
                </c:pt>
                <c:pt idx="16174">
                  <c:v>0.23550058499080728</c:v>
                </c:pt>
                <c:pt idx="16175">
                  <c:v>0.23550058499080728</c:v>
                </c:pt>
                <c:pt idx="16176">
                  <c:v>0.23550058499080728</c:v>
                </c:pt>
                <c:pt idx="16177">
                  <c:v>0.2354170148754805</c:v>
                </c:pt>
                <c:pt idx="16178">
                  <c:v>0.23533344476015372</c:v>
                </c:pt>
                <c:pt idx="16179">
                  <c:v>0.23524987464482705</c:v>
                </c:pt>
                <c:pt idx="16180">
                  <c:v>0.23524987464482705</c:v>
                </c:pt>
                <c:pt idx="16181">
                  <c:v>0.23516630452950027</c:v>
                </c:pt>
                <c:pt idx="16182">
                  <c:v>0.23516630452950027</c:v>
                </c:pt>
                <c:pt idx="16183">
                  <c:v>0.23516630452950027</c:v>
                </c:pt>
                <c:pt idx="16184">
                  <c:v>0.23516630452950027</c:v>
                </c:pt>
                <c:pt idx="16185">
                  <c:v>0.23516630452950027</c:v>
                </c:pt>
                <c:pt idx="16186">
                  <c:v>0.23516630452950027</c:v>
                </c:pt>
                <c:pt idx="16187">
                  <c:v>0.23516630452950027</c:v>
                </c:pt>
                <c:pt idx="16188">
                  <c:v>0.23516630452950027</c:v>
                </c:pt>
                <c:pt idx="16189">
                  <c:v>0.23508273441417349</c:v>
                </c:pt>
                <c:pt idx="16190">
                  <c:v>0.23508273441417349</c:v>
                </c:pt>
                <c:pt idx="16191">
                  <c:v>0.23508273441417349</c:v>
                </c:pt>
                <c:pt idx="16192">
                  <c:v>0.23508273441417349</c:v>
                </c:pt>
                <c:pt idx="16193">
                  <c:v>0.23508273441417349</c:v>
                </c:pt>
                <c:pt idx="16194">
                  <c:v>0.23499916429884671</c:v>
                </c:pt>
                <c:pt idx="16195">
                  <c:v>0.23491559418351993</c:v>
                </c:pt>
                <c:pt idx="16196">
                  <c:v>0.23491559418351993</c:v>
                </c:pt>
                <c:pt idx="16197">
                  <c:v>0.23491559418351993</c:v>
                </c:pt>
                <c:pt idx="16198">
                  <c:v>0.23483202406819326</c:v>
                </c:pt>
                <c:pt idx="16199">
                  <c:v>0.23474845395286648</c:v>
                </c:pt>
                <c:pt idx="16200">
                  <c:v>0.2346648838375397</c:v>
                </c:pt>
                <c:pt idx="16201">
                  <c:v>0.2346648838375397</c:v>
                </c:pt>
                <c:pt idx="16202">
                  <c:v>0.2346648838375397</c:v>
                </c:pt>
                <c:pt idx="16203">
                  <c:v>0.2346648838375397</c:v>
                </c:pt>
                <c:pt idx="16204">
                  <c:v>0.23458131372221291</c:v>
                </c:pt>
                <c:pt idx="16205">
                  <c:v>0.23449774360688613</c:v>
                </c:pt>
                <c:pt idx="16206">
                  <c:v>0.23441417349155946</c:v>
                </c:pt>
                <c:pt idx="16207">
                  <c:v>0.23433060337623268</c:v>
                </c:pt>
                <c:pt idx="16208">
                  <c:v>0.2342470332609059</c:v>
                </c:pt>
                <c:pt idx="16209">
                  <c:v>0.23416346314557912</c:v>
                </c:pt>
                <c:pt idx="16210">
                  <c:v>0.23416346314557912</c:v>
                </c:pt>
                <c:pt idx="16211">
                  <c:v>0.23407989303025234</c:v>
                </c:pt>
                <c:pt idx="16212">
                  <c:v>0.23407989303025234</c:v>
                </c:pt>
                <c:pt idx="16213">
                  <c:v>0.23399632291492567</c:v>
                </c:pt>
                <c:pt idx="16214">
                  <c:v>0.23391275279959889</c:v>
                </c:pt>
                <c:pt idx="16215">
                  <c:v>0.23391275279959889</c:v>
                </c:pt>
                <c:pt idx="16216">
                  <c:v>0.23391275279959889</c:v>
                </c:pt>
                <c:pt idx="16217">
                  <c:v>0.23382918268427211</c:v>
                </c:pt>
                <c:pt idx="16218">
                  <c:v>0.23382918268427211</c:v>
                </c:pt>
                <c:pt idx="16219">
                  <c:v>0.23374561256894533</c:v>
                </c:pt>
                <c:pt idx="16220">
                  <c:v>0.23374561256894533</c:v>
                </c:pt>
                <c:pt idx="16221">
                  <c:v>0.23366204245361855</c:v>
                </c:pt>
                <c:pt idx="16222">
                  <c:v>0.23357847233829188</c:v>
                </c:pt>
                <c:pt idx="16223">
                  <c:v>0.23357847233829188</c:v>
                </c:pt>
                <c:pt idx="16224">
                  <c:v>0.23357847233829188</c:v>
                </c:pt>
                <c:pt idx="16225">
                  <c:v>0.23357847233829188</c:v>
                </c:pt>
                <c:pt idx="16226">
                  <c:v>0.2334949022229651</c:v>
                </c:pt>
                <c:pt idx="16227">
                  <c:v>0.2334949022229651</c:v>
                </c:pt>
                <c:pt idx="16228">
                  <c:v>0.2334949022229651</c:v>
                </c:pt>
                <c:pt idx="16229">
                  <c:v>0.2334949022229651</c:v>
                </c:pt>
                <c:pt idx="16230">
                  <c:v>0.23341133210763831</c:v>
                </c:pt>
                <c:pt idx="16231">
                  <c:v>0.23341133210763831</c:v>
                </c:pt>
                <c:pt idx="16232">
                  <c:v>0.23341133210763831</c:v>
                </c:pt>
                <c:pt idx="16233">
                  <c:v>0.23332776199231153</c:v>
                </c:pt>
                <c:pt idx="16234">
                  <c:v>0.23332776199231153</c:v>
                </c:pt>
                <c:pt idx="16235">
                  <c:v>0.23332776199231153</c:v>
                </c:pt>
                <c:pt idx="16236">
                  <c:v>0.23324419187698475</c:v>
                </c:pt>
                <c:pt idx="16237">
                  <c:v>0.23324419187698475</c:v>
                </c:pt>
                <c:pt idx="16238">
                  <c:v>0.23324419187698475</c:v>
                </c:pt>
                <c:pt idx="16239">
                  <c:v>0.23324419187698475</c:v>
                </c:pt>
                <c:pt idx="16240">
                  <c:v>0.23324419187698475</c:v>
                </c:pt>
                <c:pt idx="16241">
                  <c:v>0.23324419187698475</c:v>
                </c:pt>
                <c:pt idx="16242">
                  <c:v>0.23324419187698475</c:v>
                </c:pt>
                <c:pt idx="16243">
                  <c:v>0.23324419187698475</c:v>
                </c:pt>
                <c:pt idx="16244">
                  <c:v>0.23324419187698475</c:v>
                </c:pt>
                <c:pt idx="16245">
                  <c:v>0.23324419187698475</c:v>
                </c:pt>
                <c:pt idx="16246">
                  <c:v>0.23324419187698475</c:v>
                </c:pt>
                <c:pt idx="16247">
                  <c:v>0.23316062176165808</c:v>
                </c:pt>
                <c:pt idx="16248">
                  <c:v>0.23316062176165808</c:v>
                </c:pt>
                <c:pt idx="16249">
                  <c:v>0.23316062176165808</c:v>
                </c:pt>
                <c:pt idx="16250">
                  <c:v>0.23316062176165808</c:v>
                </c:pt>
                <c:pt idx="16251">
                  <c:v>0.23316062176165808</c:v>
                </c:pt>
                <c:pt idx="16252">
                  <c:v>0.23316062176165808</c:v>
                </c:pt>
                <c:pt idx="16253">
                  <c:v>0.23316062176165808</c:v>
                </c:pt>
                <c:pt idx="16254">
                  <c:v>0.23316062176165808</c:v>
                </c:pt>
                <c:pt idx="16255">
                  <c:v>0.2330770516463313</c:v>
                </c:pt>
                <c:pt idx="16256">
                  <c:v>0.23299348153100452</c:v>
                </c:pt>
                <c:pt idx="16257">
                  <c:v>0.23290991141567774</c:v>
                </c:pt>
                <c:pt idx="16258">
                  <c:v>0.23290991141567774</c:v>
                </c:pt>
                <c:pt idx="16259">
                  <c:v>0.23282634130035096</c:v>
                </c:pt>
                <c:pt idx="16260">
                  <c:v>0.23282634130035096</c:v>
                </c:pt>
                <c:pt idx="16261">
                  <c:v>0.23282634130035096</c:v>
                </c:pt>
                <c:pt idx="16262">
                  <c:v>0.23274277118502429</c:v>
                </c:pt>
                <c:pt idx="16263">
                  <c:v>0.23274277118502429</c:v>
                </c:pt>
                <c:pt idx="16264">
                  <c:v>0.23274277118502429</c:v>
                </c:pt>
                <c:pt idx="16265">
                  <c:v>0.23265920106969751</c:v>
                </c:pt>
                <c:pt idx="16266">
                  <c:v>0.23257563095437073</c:v>
                </c:pt>
                <c:pt idx="16267">
                  <c:v>0.23257563095437073</c:v>
                </c:pt>
                <c:pt idx="16268">
                  <c:v>0.23257563095437073</c:v>
                </c:pt>
                <c:pt idx="16269">
                  <c:v>0.23257563095437073</c:v>
                </c:pt>
                <c:pt idx="16270">
                  <c:v>0.23257563095437073</c:v>
                </c:pt>
                <c:pt idx="16271">
                  <c:v>0.23257563095437073</c:v>
                </c:pt>
                <c:pt idx="16272">
                  <c:v>0.23257563095437073</c:v>
                </c:pt>
                <c:pt idx="16273">
                  <c:v>0.23257563095437073</c:v>
                </c:pt>
                <c:pt idx="16274">
                  <c:v>0.23257563095437073</c:v>
                </c:pt>
                <c:pt idx="16275">
                  <c:v>0.23249206083904395</c:v>
                </c:pt>
                <c:pt idx="16276">
                  <c:v>0.23240849072371716</c:v>
                </c:pt>
                <c:pt idx="16277">
                  <c:v>0.23240849072371716</c:v>
                </c:pt>
                <c:pt idx="16278">
                  <c:v>0.23240849072371716</c:v>
                </c:pt>
                <c:pt idx="16279">
                  <c:v>0.23240849072371716</c:v>
                </c:pt>
                <c:pt idx="16280">
                  <c:v>0.23240849072371716</c:v>
                </c:pt>
                <c:pt idx="16281">
                  <c:v>0.23232492060839049</c:v>
                </c:pt>
                <c:pt idx="16282">
                  <c:v>0.23224135049306371</c:v>
                </c:pt>
                <c:pt idx="16283">
                  <c:v>0.23224135049306371</c:v>
                </c:pt>
                <c:pt idx="16284">
                  <c:v>0.23224135049306371</c:v>
                </c:pt>
                <c:pt idx="16285">
                  <c:v>0.23224135049306371</c:v>
                </c:pt>
                <c:pt idx="16286">
                  <c:v>0.23224135049306371</c:v>
                </c:pt>
                <c:pt idx="16287">
                  <c:v>0.23224135049306371</c:v>
                </c:pt>
                <c:pt idx="16288">
                  <c:v>0.23215778037773693</c:v>
                </c:pt>
                <c:pt idx="16289">
                  <c:v>0.23215778037773693</c:v>
                </c:pt>
                <c:pt idx="16290">
                  <c:v>0.23215778037773693</c:v>
                </c:pt>
                <c:pt idx="16291">
                  <c:v>0.23215778037773693</c:v>
                </c:pt>
                <c:pt idx="16292">
                  <c:v>0.23215778037773693</c:v>
                </c:pt>
                <c:pt idx="16293">
                  <c:v>0.23215778037773693</c:v>
                </c:pt>
                <c:pt idx="16294">
                  <c:v>0.23215778037773693</c:v>
                </c:pt>
                <c:pt idx="16295">
                  <c:v>0.23207421026241015</c:v>
                </c:pt>
                <c:pt idx="16296">
                  <c:v>0.23207421026241015</c:v>
                </c:pt>
                <c:pt idx="16297">
                  <c:v>0.23207421026241015</c:v>
                </c:pt>
                <c:pt idx="16298">
                  <c:v>0.23199064014708337</c:v>
                </c:pt>
                <c:pt idx="16299">
                  <c:v>0.23199064014708337</c:v>
                </c:pt>
                <c:pt idx="16300">
                  <c:v>0.23199064014708337</c:v>
                </c:pt>
                <c:pt idx="16301">
                  <c:v>0.23199064014708337</c:v>
                </c:pt>
                <c:pt idx="16302">
                  <c:v>0.23199064014708337</c:v>
                </c:pt>
                <c:pt idx="16303">
                  <c:v>0.23199064014708337</c:v>
                </c:pt>
                <c:pt idx="16304">
                  <c:v>0.23199064014708337</c:v>
                </c:pt>
                <c:pt idx="16305">
                  <c:v>0.23199064014708337</c:v>
                </c:pt>
                <c:pt idx="16306">
                  <c:v>0.23190707003175659</c:v>
                </c:pt>
                <c:pt idx="16307">
                  <c:v>0.23190707003175659</c:v>
                </c:pt>
                <c:pt idx="16308">
                  <c:v>0.23190707003175659</c:v>
                </c:pt>
                <c:pt idx="16309">
                  <c:v>0.23190707003175659</c:v>
                </c:pt>
                <c:pt idx="16310">
                  <c:v>0.23190707003175659</c:v>
                </c:pt>
                <c:pt idx="16311">
                  <c:v>0.23190707003175659</c:v>
                </c:pt>
                <c:pt idx="16312">
                  <c:v>0.23182349991642992</c:v>
                </c:pt>
                <c:pt idx="16313">
                  <c:v>0.23182349991642992</c:v>
                </c:pt>
                <c:pt idx="16314">
                  <c:v>0.23182349991642992</c:v>
                </c:pt>
                <c:pt idx="16315">
                  <c:v>0.23173992980110314</c:v>
                </c:pt>
                <c:pt idx="16316">
                  <c:v>0.23165635968577636</c:v>
                </c:pt>
                <c:pt idx="16317">
                  <c:v>0.23157278957044958</c:v>
                </c:pt>
                <c:pt idx="16318">
                  <c:v>0.23157278957044958</c:v>
                </c:pt>
                <c:pt idx="16319">
                  <c:v>0.2314892194551228</c:v>
                </c:pt>
                <c:pt idx="16320">
                  <c:v>0.2314892194551228</c:v>
                </c:pt>
                <c:pt idx="16321">
                  <c:v>0.2314892194551228</c:v>
                </c:pt>
                <c:pt idx="16322">
                  <c:v>0.23140564933979613</c:v>
                </c:pt>
                <c:pt idx="16323">
                  <c:v>0.23140564933979613</c:v>
                </c:pt>
                <c:pt idx="16324">
                  <c:v>0.23140564933979613</c:v>
                </c:pt>
                <c:pt idx="16325">
                  <c:v>0.23132207922446935</c:v>
                </c:pt>
                <c:pt idx="16326">
                  <c:v>0.23123850910914256</c:v>
                </c:pt>
                <c:pt idx="16327">
                  <c:v>0.23115493899381578</c:v>
                </c:pt>
                <c:pt idx="16328">
                  <c:v>0.23115493899381578</c:v>
                </c:pt>
                <c:pt idx="16329">
                  <c:v>0.23115493899381578</c:v>
                </c:pt>
                <c:pt idx="16330">
                  <c:v>0.23115493899381578</c:v>
                </c:pt>
                <c:pt idx="16331">
                  <c:v>0.231071368878489</c:v>
                </c:pt>
                <c:pt idx="16332">
                  <c:v>0.23098779876316233</c:v>
                </c:pt>
                <c:pt idx="16333">
                  <c:v>0.23090422864783555</c:v>
                </c:pt>
                <c:pt idx="16334">
                  <c:v>0.23082065853250877</c:v>
                </c:pt>
                <c:pt idx="16335">
                  <c:v>0.23073708841718199</c:v>
                </c:pt>
                <c:pt idx="16336">
                  <c:v>0.23065351830185521</c:v>
                </c:pt>
                <c:pt idx="16337">
                  <c:v>0.23065351830185521</c:v>
                </c:pt>
                <c:pt idx="16338">
                  <c:v>0.23056994818652854</c:v>
                </c:pt>
                <c:pt idx="16339">
                  <c:v>0.23048637807120176</c:v>
                </c:pt>
                <c:pt idx="16340">
                  <c:v>0.23048637807120176</c:v>
                </c:pt>
                <c:pt idx="16341">
                  <c:v>0.23040280795587498</c:v>
                </c:pt>
                <c:pt idx="16342">
                  <c:v>0.23040280795587498</c:v>
                </c:pt>
                <c:pt idx="16343">
                  <c:v>0.23040280795587498</c:v>
                </c:pt>
                <c:pt idx="16344">
                  <c:v>0.23040280795587498</c:v>
                </c:pt>
                <c:pt idx="16345">
                  <c:v>0.23040280795587498</c:v>
                </c:pt>
                <c:pt idx="16346">
                  <c:v>0.23040280795587498</c:v>
                </c:pt>
                <c:pt idx="16347">
                  <c:v>0.23040280795587498</c:v>
                </c:pt>
                <c:pt idx="16348">
                  <c:v>0.2303192378405482</c:v>
                </c:pt>
                <c:pt idx="16349">
                  <c:v>0.2303192378405482</c:v>
                </c:pt>
                <c:pt idx="16350">
                  <c:v>0.2303192378405482</c:v>
                </c:pt>
                <c:pt idx="16351">
                  <c:v>0.2303192378405482</c:v>
                </c:pt>
                <c:pt idx="16352">
                  <c:v>0.2303192378405482</c:v>
                </c:pt>
                <c:pt idx="16353">
                  <c:v>0.2303192378405482</c:v>
                </c:pt>
                <c:pt idx="16354">
                  <c:v>0.2303192378405482</c:v>
                </c:pt>
                <c:pt idx="16355">
                  <c:v>0.2303192378405482</c:v>
                </c:pt>
                <c:pt idx="16356">
                  <c:v>0.23023566772522142</c:v>
                </c:pt>
                <c:pt idx="16357">
                  <c:v>0.23015209760989475</c:v>
                </c:pt>
                <c:pt idx="16358">
                  <c:v>0.23015209760989475</c:v>
                </c:pt>
                <c:pt idx="16359">
                  <c:v>0.23015209760989475</c:v>
                </c:pt>
                <c:pt idx="16360">
                  <c:v>0.23015209760989475</c:v>
                </c:pt>
                <c:pt idx="16361">
                  <c:v>0.23015209760989475</c:v>
                </c:pt>
                <c:pt idx="16362">
                  <c:v>0.23015209760989475</c:v>
                </c:pt>
                <c:pt idx="16363">
                  <c:v>0.23015209760989475</c:v>
                </c:pt>
                <c:pt idx="16364">
                  <c:v>0.23006852749456796</c:v>
                </c:pt>
                <c:pt idx="16365">
                  <c:v>0.23006852749456796</c:v>
                </c:pt>
                <c:pt idx="16366">
                  <c:v>0.22998495737924118</c:v>
                </c:pt>
                <c:pt idx="16367">
                  <c:v>0.22998495737924118</c:v>
                </c:pt>
                <c:pt idx="16368">
                  <c:v>0.22998495737924118</c:v>
                </c:pt>
                <c:pt idx="16369">
                  <c:v>0.2299013872639144</c:v>
                </c:pt>
                <c:pt idx="16370">
                  <c:v>0.22981781714858762</c:v>
                </c:pt>
                <c:pt idx="16371">
                  <c:v>0.22981781714858762</c:v>
                </c:pt>
                <c:pt idx="16372">
                  <c:v>0.22981781714858762</c:v>
                </c:pt>
                <c:pt idx="16373">
                  <c:v>0.22981781714858762</c:v>
                </c:pt>
                <c:pt idx="16374">
                  <c:v>0.22973424703326095</c:v>
                </c:pt>
                <c:pt idx="16375">
                  <c:v>0.22973424703326095</c:v>
                </c:pt>
                <c:pt idx="16376">
                  <c:v>0.22973424703326095</c:v>
                </c:pt>
                <c:pt idx="16377">
                  <c:v>0.22973424703326095</c:v>
                </c:pt>
                <c:pt idx="16378">
                  <c:v>0.22973424703326095</c:v>
                </c:pt>
                <c:pt idx="16379">
                  <c:v>0.22973424703326095</c:v>
                </c:pt>
                <c:pt idx="16380">
                  <c:v>0.22965067691793417</c:v>
                </c:pt>
                <c:pt idx="16381">
                  <c:v>0.22965067691793417</c:v>
                </c:pt>
                <c:pt idx="16382">
                  <c:v>0.22956710680260739</c:v>
                </c:pt>
                <c:pt idx="16383">
                  <c:v>0.22956710680260739</c:v>
                </c:pt>
                <c:pt idx="16384">
                  <c:v>0.22948353668728061</c:v>
                </c:pt>
                <c:pt idx="16385">
                  <c:v>0.22939996657195383</c:v>
                </c:pt>
                <c:pt idx="16386">
                  <c:v>0.22939996657195383</c:v>
                </c:pt>
                <c:pt idx="16387">
                  <c:v>0.22939996657195383</c:v>
                </c:pt>
                <c:pt idx="16388">
                  <c:v>0.22931639645662716</c:v>
                </c:pt>
                <c:pt idx="16389">
                  <c:v>0.22931639645662716</c:v>
                </c:pt>
                <c:pt idx="16390">
                  <c:v>0.22931639645662716</c:v>
                </c:pt>
                <c:pt idx="16391">
                  <c:v>0.22923282634130038</c:v>
                </c:pt>
                <c:pt idx="16392">
                  <c:v>0.22923282634130038</c:v>
                </c:pt>
                <c:pt idx="16393">
                  <c:v>0.2291492562259736</c:v>
                </c:pt>
                <c:pt idx="16394">
                  <c:v>0.2291492562259736</c:v>
                </c:pt>
                <c:pt idx="16395">
                  <c:v>0.2291492562259736</c:v>
                </c:pt>
                <c:pt idx="16396">
                  <c:v>0.2291492562259736</c:v>
                </c:pt>
                <c:pt idx="16397">
                  <c:v>0.2291492562259736</c:v>
                </c:pt>
                <c:pt idx="16398">
                  <c:v>0.2291492562259736</c:v>
                </c:pt>
                <c:pt idx="16399">
                  <c:v>0.22906568611064682</c:v>
                </c:pt>
                <c:pt idx="16400">
                  <c:v>0.22906568611064682</c:v>
                </c:pt>
                <c:pt idx="16401">
                  <c:v>0.22898211599532003</c:v>
                </c:pt>
                <c:pt idx="16402">
                  <c:v>0.22898211599532003</c:v>
                </c:pt>
                <c:pt idx="16403">
                  <c:v>0.22898211599532003</c:v>
                </c:pt>
                <c:pt idx="16404">
                  <c:v>0.22898211599532003</c:v>
                </c:pt>
                <c:pt idx="16405">
                  <c:v>0.22898211599532003</c:v>
                </c:pt>
                <c:pt idx="16406">
                  <c:v>0.22898211599532003</c:v>
                </c:pt>
                <c:pt idx="16407">
                  <c:v>0.22898211599532003</c:v>
                </c:pt>
                <c:pt idx="16408">
                  <c:v>0.22889854587999336</c:v>
                </c:pt>
                <c:pt idx="16409">
                  <c:v>0.22889854587999336</c:v>
                </c:pt>
                <c:pt idx="16410">
                  <c:v>0.22881497576466658</c:v>
                </c:pt>
                <c:pt idx="16411">
                  <c:v>0.22881497576466658</c:v>
                </c:pt>
                <c:pt idx="16412">
                  <c:v>0.22881497576466658</c:v>
                </c:pt>
                <c:pt idx="16413">
                  <c:v>0.2287314056493398</c:v>
                </c:pt>
                <c:pt idx="16414">
                  <c:v>0.2287314056493398</c:v>
                </c:pt>
                <c:pt idx="16415">
                  <c:v>0.22864783553401302</c:v>
                </c:pt>
                <c:pt idx="16416">
                  <c:v>0.22864783553401302</c:v>
                </c:pt>
                <c:pt idx="16417">
                  <c:v>0.22864783553401302</c:v>
                </c:pt>
                <c:pt idx="16418">
                  <c:v>0.22856426541868624</c:v>
                </c:pt>
                <c:pt idx="16419">
                  <c:v>0.22848069530335957</c:v>
                </c:pt>
                <c:pt idx="16420">
                  <c:v>0.22839712518803279</c:v>
                </c:pt>
                <c:pt idx="16421">
                  <c:v>0.22839712518803279</c:v>
                </c:pt>
                <c:pt idx="16422">
                  <c:v>0.22839712518803279</c:v>
                </c:pt>
                <c:pt idx="16423">
                  <c:v>0.22831355507270601</c:v>
                </c:pt>
                <c:pt idx="16424">
                  <c:v>0.22822998495737923</c:v>
                </c:pt>
                <c:pt idx="16425">
                  <c:v>0.22814641484205245</c:v>
                </c:pt>
                <c:pt idx="16426">
                  <c:v>0.22814641484205245</c:v>
                </c:pt>
                <c:pt idx="16427">
                  <c:v>0.22814641484205245</c:v>
                </c:pt>
                <c:pt idx="16428">
                  <c:v>0.22814641484205245</c:v>
                </c:pt>
                <c:pt idx="16429">
                  <c:v>0.22814641484205245</c:v>
                </c:pt>
                <c:pt idx="16430">
                  <c:v>0.22806284472672578</c:v>
                </c:pt>
                <c:pt idx="16431">
                  <c:v>0.22806284472672578</c:v>
                </c:pt>
                <c:pt idx="16432">
                  <c:v>0.22806284472672578</c:v>
                </c:pt>
                <c:pt idx="16433">
                  <c:v>0.22806284472672578</c:v>
                </c:pt>
                <c:pt idx="16434">
                  <c:v>0.227979274611399</c:v>
                </c:pt>
                <c:pt idx="16435">
                  <c:v>0.227979274611399</c:v>
                </c:pt>
                <c:pt idx="16436">
                  <c:v>0.22789570449607222</c:v>
                </c:pt>
                <c:pt idx="16437">
                  <c:v>0.22789570449607222</c:v>
                </c:pt>
                <c:pt idx="16438">
                  <c:v>0.22781213438074543</c:v>
                </c:pt>
                <c:pt idx="16439">
                  <c:v>0.22781213438074543</c:v>
                </c:pt>
                <c:pt idx="16440">
                  <c:v>0.22781213438074543</c:v>
                </c:pt>
                <c:pt idx="16441">
                  <c:v>0.22781213438074543</c:v>
                </c:pt>
                <c:pt idx="16442">
                  <c:v>0.22781213438074543</c:v>
                </c:pt>
                <c:pt idx="16443">
                  <c:v>0.22781213438074543</c:v>
                </c:pt>
                <c:pt idx="16444">
                  <c:v>0.22781213438074543</c:v>
                </c:pt>
                <c:pt idx="16445">
                  <c:v>0.22781213438074543</c:v>
                </c:pt>
                <c:pt idx="16446">
                  <c:v>0.22772856426541865</c:v>
                </c:pt>
                <c:pt idx="16447">
                  <c:v>0.22772856426541865</c:v>
                </c:pt>
                <c:pt idx="16448">
                  <c:v>0.22772856426541865</c:v>
                </c:pt>
                <c:pt idx="16449">
                  <c:v>0.22772856426541865</c:v>
                </c:pt>
                <c:pt idx="16450">
                  <c:v>0.22764499415009187</c:v>
                </c:pt>
                <c:pt idx="16451">
                  <c:v>0.22764499415009187</c:v>
                </c:pt>
                <c:pt idx="16452">
                  <c:v>0.22764499415009187</c:v>
                </c:pt>
                <c:pt idx="16453">
                  <c:v>0.2275614240347652</c:v>
                </c:pt>
                <c:pt idx="16454">
                  <c:v>0.2275614240347652</c:v>
                </c:pt>
                <c:pt idx="16455">
                  <c:v>0.2275614240347652</c:v>
                </c:pt>
                <c:pt idx="16456">
                  <c:v>0.2275614240347652</c:v>
                </c:pt>
                <c:pt idx="16457">
                  <c:v>0.22747785391943842</c:v>
                </c:pt>
                <c:pt idx="16458">
                  <c:v>0.22739428380411164</c:v>
                </c:pt>
                <c:pt idx="16459">
                  <c:v>0.22739428380411164</c:v>
                </c:pt>
                <c:pt idx="16460">
                  <c:v>0.22739428380411164</c:v>
                </c:pt>
                <c:pt idx="16461">
                  <c:v>0.22731071368878486</c:v>
                </c:pt>
                <c:pt idx="16462">
                  <c:v>0.22731071368878486</c:v>
                </c:pt>
                <c:pt idx="16463">
                  <c:v>0.22731071368878486</c:v>
                </c:pt>
                <c:pt idx="16464">
                  <c:v>0.22731071368878486</c:v>
                </c:pt>
                <c:pt idx="16465">
                  <c:v>0.22731071368878486</c:v>
                </c:pt>
                <c:pt idx="16466">
                  <c:v>0.22731071368878486</c:v>
                </c:pt>
                <c:pt idx="16467">
                  <c:v>0.22731071368878486</c:v>
                </c:pt>
                <c:pt idx="16468">
                  <c:v>0.22722714357345808</c:v>
                </c:pt>
                <c:pt idx="16469">
                  <c:v>0.22714357345813141</c:v>
                </c:pt>
                <c:pt idx="16470">
                  <c:v>0.22714357345813141</c:v>
                </c:pt>
                <c:pt idx="16471">
                  <c:v>0.22714357345813141</c:v>
                </c:pt>
                <c:pt idx="16472">
                  <c:v>0.22706000334280463</c:v>
                </c:pt>
                <c:pt idx="16473">
                  <c:v>0.22706000334280463</c:v>
                </c:pt>
                <c:pt idx="16474">
                  <c:v>0.22706000334280463</c:v>
                </c:pt>
                <c:pt idx="16475">
                  <c:v>0.22706000334280463</c:v>
                </c:pt>
                <c:pt idx="16476">
                  <c:v>0.22706000334280463</c:v>
                </c:pt>
                <c:pt idx="16477">
                  <c:v>0.22697643322747785</c:v>
                </c:pt>
                <c:pt idx="16478">
                  <c:v>0.22697643322747785</c:v>
                </c:pt>
                <c:pt idx="16479">
                  <c:v>0.22697643322747785</c:v>
                </c:pt>
                <c:pt idx="16480">
                  <c:v>0.22697643322747785</c:v>
                </c:pt>
                <c:pt idx="16481">
                  <c:v>0.22689286311215107</c:v>
                </c:pt>
                <c:pt idx="16482">
                  <c:v>0.22680929299682429</c:v>
                </c:pt>
                <c:pt idx="16483">
                  <c:v>0.22680929299682429</c:v>
                </c:pt>
                <c:pt idx="16484">
                  <c:v>0.22680929299682429</c:v>
                </c:pt>
                <c:pt idx="16485">
                  <c:v>0.22680929299682429</c:v>
                </c:pt>
                <c:pt idx="16486">
                  <c:v>0.22680929299682429</c:v>
                </c:pt>
                <c:pt idx="16487">
                  <c:v>0.22672572288149762</c:v>
                </c:pt>
                <c:pt idx="16488">
                  <c:v>0.22664215276617083</c:v>
                </c:pt>
                <c:pt idx="16489">
                  <c:v>0.22664215276617083</c:v>
                </c:pt>
                <c:pt idx="16490">
                  <c:v>0.22664215276617083</c:v>
                </c:pt>
                <c:pt idx="16491">
                  <c:v>0.22664215276617083</c:v>
                </c:pt>
                <c:pt idx="16492">
                  <c:v>0.22664215276617083</c:v>
                </c:pt>
                <c:pt idx="16493">
                  <c:v>0.22664215276617083</c:v>
                </c:pt>
                <c:pt idx="16494">
                  <c:v>0.22655858265084405</c:v>
                </c:pt>
                <c:pt idx="16495">
                  <c:v>0.22647501253551727</c:v>
                </c:pt>
                <c:pt idx="16496">
                  <c:v>0.22647501253551727</c:v>
                </c:pt>
                <c:pt idx="16497">
                  <c:v>0.22647501253551727</c:v>
                </c:pt>
                <c:pt idx="16498">
                  <c:v>0.22647501253551727</c:v>
                </c:pt>
                <c:pt idx="16499">
                  <c:v>0.22647501253551727</c:v>
                </c:pt>
                <c:pt idx="16500">
                  <c:v>0.22647501253551727</c:v>
                </c:pt>
                <c:pt idx="16501">
                  <c:v>0.22647501253551727</c:v>
                </c:pt>
                <c:pt idx="16502">
                  <c:v>0.22647501253551727</c:v>
                </c:pt>
                <c:pt idx="16503">
                  <c:v>0.22647501253551727</c:v>
                </c:pt>
                <c:pt idx="16504">
                  <c:v>0.22639144242019049</c:v>
                </c:pt>
                <c:pt idx="16505">
                  <c:v>0.22630787230486382</c:v>
                </c:pt>
                <c:pt idx="16506">
                  <c:v>0.22622430218953704</c:v>
                </c:pt>
                <c:pt idx="16507">
                  <c:v>0.22614073207421026</c:v>
                </c:pt>
                <c:pt idx="16508">
                  <c:v>0.22605716195888348</c:v>
                </c:pt>
                <c:pt idx="16509">
                  <c:v>0.22605716195888348</c:v>
                </c:pt>
                <c:pt idx="16510">
                  <c:v>0.2259735918435567</c:v>
                </c:pt>
                <c:pt idx="16511">
                  <c:v>0.2259735918435567</c:v>
                </c:pt>
                <c:pt idx="16512">
                  <c:v>0.22589002172823003</c:v>
                </c:pt>
                <c:pt idx="16513">
                  <c:v>0.22589002172823003</c:v>
                </c:pt>
                <c:pt idx="16514">
                  <c:v>0.22589002172823003</c:v>
                </c:pt>
                <c:pt idx="16515">
                  <c:v>0.22580645161290325</c:v>
                </c:pt>
                <c:pt idx="16516">
                  <c:v>0.22580645161290325</c:v>
                </c:pt>
                <c:pt idx="16517">
                  <c:v>0.22580645161290325</c:v>
                </c:pt>
                <c:pt idx="16518">
                  <c:v>0.22572288149757647</c:v>
                </c:pt>
                <c:pt idx="16519">
                  <c:v>0.22563931138224969</c:v>
                </c:pt>
                <c:pt idx="16520">
                  <c:v>0.2255557412669229</c:v>
                </c:pt>
                <c:pt idx="16521">
                  <c:v>0.2255557412669229</c:v>
                </c:pt>
                <c:pt idx="16522">
                  <c:v>0.2255557412669229</c:v>
                </c:pt>
                <c:pt idx="16523">
                  <c:v>0.2255557412669229</c:v>
                </c:pt>
                <c:pt idx="16524">
                  <c:v>0.22547217115159623</c:v>
                </c:pt>
                <c:pt idx="16525">
                  <c:v>0.22547217115159623</c:v>
                </c:pt>
                <c:pt idx="16526">
                  <c:v>0.22538860103626945</c:v>
                </c:pt>
                <c:pt idx="16527">
                  <c:v>0.22538860103626945</c:v>
                </c:pt>
                <c:pt idx="16528">
                  <c:v>0.22538860103626945</c:v>
                </c:pt>
                <c:pt idx="16529">
                  <c:v>0.22530503092094267</c:v>
                </c:pt>
                <c:pt idx="16530">
                  <c:v>0.22530503092094267</c:v>
                </c:pt>
                <c:pt idx="16531">
                  <c:v>0.22530503092094267</c:v>
                </c:pt>
                <c:pt idx="16532">
                  <c:v>0.22530503092094267</c:v>
                </c:pt>
                <c:pt idx="16533">
                  <c:v>0.22530503092094267</c:v>
                </c:pt>
                <c:pt idx="16534">
                  <c:v>0.22522146080561589</c:v>
                </c:pt>
                <c:pt idx="16535">
                  <c:v>0.22522146080561589</c:v>
                </c:pt>
                <c:pt idx="16536">
                  <c:v>0.22522146080561589</c:v>
                </c:pt>
                <c:pt idx="16537">
                  <c:v>0.22513789069028911</c:v>
                </c:pt>
                <c:pt idx="16538">
                  <c:v>0.22513789069028911</c:v>
                </c:pt>
                <c:pt idx="16539">
                  <c:v>0.22513789069028911</c:v>
                </c:pt>
                <c:pt idx="16540">
                  <c:v>0.22513789069028911</c:v>
                </c:pt>
                <c:pt idx="16541">
                  <c:v>0.22505432057496244</c:v>
                </c:pt>
                <c:pt idx="16542">
                  <c:v>0.22505432057496244</c:v>
                </c:pt>
                <c:pt idx="16543">
                  <c:v>0.22505432057496244</c:v>
                </c:pt>
                <c:pt idx="16544">
                  <c:v>0.22505432057496244</c:v>
                </c:pt>
                <c:pt idx="16545">
                  <c:v>0.22505432057496244</c:v>
                </c:pt>
                <c:pt idx="16546">
                  <c:v>0.22497075045963566</c:v>
                </c:pt>
                <c:pt idx="16547">
                  <c:v>0.22488718034430888</c:v>
                </c:pt>
                <c:pt idx="16548">
                  <c:v>0.2248036102289821</c:v>
                </c:pt>
                <c:pt idx="16549">
                  <c:v>0.2248036102289821</c:v>
                </c:pt>
                <c:pt idx="16550">
                  <c:v>0.22472004011365532</c:v>
                </c:pt>
                <c:pt idx="16551">
                  <c:v>0.22472004011365532</c:v>
                </c:pt>
                <c:pt idx="16552">
                  <c:v>0.22472004011365532</c:v>
                </c:pt>
                <c:pt idx="16553">
                  <c:v>0.22463646999832865</c:v>
                </c:pt>
                <c:pt idx="16554">
                  <c:v>0.22463646999832865</c:v>
                </c:pt>
                <c:pt idx="16555">
                  <c:v>0.22463646999832865</c:v>
                </c:pt>
                <c:pt idx="16556">
                  <c:v>0.22455289988300187</c:v>
                </c:pt>
                <c:pt idx="16557">
                  <c:v>0.22455289988300187</c:v>
                </c:pt>
                <c:pt idx="16558">
                  <c:v>0.22455289988300187</c:v>
                </c:pt>
                <c:pt idx="16559">
                  <c:v>0.22455289988300187</c:v>
                </c:pt>
                <c:pt idx="16560">
                  <c:v>0.22455289988300187</c:v>
                </c:pt>
                <c:pt idx="16561">
                  <c:v>0.22446932976767509</c:v>
                </c:pt>
                <c:pt idx="16562">
                  <c:v>0.22446932976767509</c:v>
                </c:pt>
                <c:pt idx="16563">
                  <c:v>0.22446932976767509</c:v>
                </c:pt>
                <c:pt idx="16564">
                  <c:v>0.22446932976767509</c:v>
                </c:pt>
                <c:pt idx="16565">
                  <c:v>0.22446932976767509</c:v>
                </c:pt>
                <c:pt idx="16566">
                  <c:v>0.22446932976767509</c:v>
                </c:pt>
                <c:pt idx="16567">
                  <c:v>0.2243857596523483</c:v>
                </c:pt>
                <c:pt idx="16568">
                  <c:v>0.2243857596523483</c:v>
                </c:pt>
                <c:pt idx="16569">
                  <c:v>0.22430218953702152</c:v>
                </c:pt>
                <c:pt idx="16570">
                  <c:v>0.22430218953702152</c:v>
                </c:pt>
                <c:pt idx="16571">
                  <c:v>0.22430218953702152</c:v>
                </c:pt>
                <c:pt idx="16572">
                  <c:v>0.22430218953702152</c:v>
                </c:pt>
                <c:pt idx="16573">
                  <c:v>0.22421861942169485</c:v>
                </c:pt>
                <c:pt idx="16574">
                  <c:v>0.22413504930636807</c:v>
                </c:pt>
                <c:pt idx="16575">
                  <c:v>0.22413504930636807</c:v>
                </c:pt>
                <c:pt idx="16576">
                  <c:v>0.22413504930636807</c:v>
                </c:pt>
                <c:pt idx="16577">
                  <c:v>0.22413504930636807</c:v>
                </c:pt>
                <c:pt idx="16578">
                  <c:v>0.22413504930636807</c:v>
                </c:pt>
                <c:pt idx="16579">
                  <c:v>0.22405147919104129</c:v>
                </c:pt>
                <c:pt idx="16580">
                  <c:v>0.22405147919104129</c:v>
                </c:pt>
                <c:pt idx="16581">
                  <c:v>0.22405147919104129</c:v>
                </c:pt>
                <c:pt idx="16582">
                  <c:v>0.22405147919104129</c:v>
                </c:pt>
                <c:pt idx="16583">
                  <c:v>0.22405147919104129</c:v>
                </c:pt>
                <c:pt idx="16584">
                  <c:v>0.22396790907571451</c:v>
                </c:pt>
                <c:pt idx="16585">
                  <c:v>0.22396790907571451</c:v>
                </c:pt>
                <c:pt idx="16586">
                  <c:v>0.22388433896038773</c:v>
                </c:pt>
                <c:pt idx="16587">
                  <c:v>0.22388433896038773</c:v>
                </c:pt>
                <c:pt idx="16588">
                  <c:v>0.22380076884506106</c:v>
                </c:pt>
                <c:pt idx="16589">
                  <c:v>0.22371719872973428</c:v>
                </c:pt>
                <c:pt idx="16590">
                  <c:v>0.22371719872973428</c:v>
                </c:pt>
                <c:pt idx="16591">
                  <c:v>0.22371719872973428</c:v>
                </c:pt>
                <c:pt idx="16592">
                  <c:v>0.22371719872973428</c:v>
                </c:pt>
                <c:pt idx="16593">
                  <c:v>0.22371719872973428</c:v>
                </c:pt>
                <c:pt idx="16594">
                  <c:v>0.22371719872973428</c:v>
                </c:pt>
                <c:pt idx="16595">
                  <c:v>0.22371719872973428</c:v>
                </c:pt>
                <c:pt idx="16596">
                  <c:v>0.22371719872973428</c:v>
                </c:pt>
                <c:pt idx="16597">
                  <c:v>0.22371719872973428</c:v>
                </c:pt>
                <c:pt idx="16598">
                  <c:v>0.22371719872973428</c:v>
                </c:pt>
                <c:pt idx="16599">
                  <c:v>0.22371719872973428</c:v>
                </c:pt>
                <c:pt idx="16600">
                  <c:v>0.2236336286144075</c:v>
                </c:pt>
                <c:pt idx="16601">
                  <c:v>0.22355005849908072</c:v>
                </c:pt>
                <c:pt idx="16602">
                  <c:v>0.22346648838375394</c:v>
                </c:pt>
                <c:pt idx="16603">
                  <c:v>0.22346648838375394</c:v>
                </c:pt>
                <c:pt idx="16604">
                  <c:v>0.22338291826842716</c:v>
                </c:pt>
                <c:pt idx="16605">
                  <c:v>0.22338291826842716</c:v>
                </c:pt>
                <c:pt idx="16606">
                  <c:v>0.22329934815310049</c:v>
                </c:pt>
                <c:pt idx="16607">
                  <c:v>0.22329934815310049</c:v>
                </c:pt>
                <c:pt idx="16608">
                  <c:v>0.22329934815310049</c:v>
                </c:pt>
                <c:pt idx="16609">
                  <c:v>0.2232157780377737</c:v>
                </c:pt>
                <c:pt idx="16610">
                  <c:v>0.2232157780377737</c:v>
                </c:pt>
                <c:pt idx="16611">
                  <c:v>0.2232157780377737</c:v>
                </c:pt>
                <c:pt idx="16612">
                  <c:v>0.2232157780377737</c:v>
                </c:pt>
                <c:pt idx="16613">
                  <c:v>0.22313220792244692</c:v>
                </c:pt>
                <c:pt idx="16614">
                  <c:v>0.22313220792244692</c:v>
                </c:pt>
                <c:pt idx="16615">
                  <c:v>0.22313220792244692</c:v>
                </c:pt>
                <c:pt idx="16616">
                  <c:v>0.22304863780712014</c:v>
                </c:pt>
                <c:pt idx="16617">
                  <c:v>0.22304863780712014</c:v>
                </c:pt>
                <c:pt idx="16618">
                  <c:v>0.22296506769179336</c:v>
                </c:pt>
                <c:pt idx="16619">
                  <c:v>0.22288149757646669</c:v>
                </c:pt>
                <c:pt idx="16620">
                  <c:v>0.22288149757646669</c:v>
                </c:pt>
                <c:pt idx="16621">
                  <c:v>0.22288149757646669</c:v>
                </c:pt>
                <c:pt idx="16622">
                  <c:v>0.22279792746113991</c:v>
                </c:pt>
                <c:pt idx="16623">
                  <c:v>0.22271435734581313</c:v>
                </c:pt>
                <c:pt idx="16624">
                  <c:v>0.22271435734581313</c:v>
                </c:pt>
                <c:pt idx="16625">
                  <c:v>0.22271435734581313</c:v>
                </c:pt>
                <c:pt idx="16626">
                  <c:v>0.22271435734581313</c:v>
                </c:pt>
                <c:pt idx="16627">
                  <c:v>0.22271435734581313</c:v>
                </c:pt>
                <c:pt idx="16628">
                  <c:v>0.22263078723048635</c:v>
                </c:pt>
                <c:pt idx="16629">
                  <c:v>0.22254721711515957</c:v>
                </c:pt>
                <c:pt idx="16630">
                  <c:v>0.22254721711515957</c:v>
                </c:pt>
                <c:pt idx="16631">
                  <c:v>0.22254721711515957</c:v>
                </c:pt>
                <c:pt idx="16632">
                  <c:v>0.22254721711515957</c:v>
                </c:pt>
                <c:pt idx="16633">
                  <c:v>0.22254721711515957</c:v>
                </c:pt>
                <c:pt idx="16634">
                  <c:v>0.2224636469998329</c:v>
                </c:pt>
                <c:pt idx="16635">
                  <c:v>0.2224636469998329</c:v>
                </c:pt>
                <c:pt idx="16636">
                  <c:v>0.2224636469998329</c:v>
                </c:pt>
                <c:pt idx="16637">
                  <c:v>0.22238007688450612</c:v>
                </c:pt>
                <c:pt idx="16638">
                  <c:v>0.22238007688450612</c:v>
                </c:pt>
                <c:pt idx="16639">
                  <c:v>0.22229650676917934</c:v>
                </c:pt>
                <c:pt idx="16640">
                  <c:v>0.22229650676917934</c:v>
                </c:pt>
                <c:pt idx="16641">
                  <c:v>0.22229650676917934</c:v>
                </c:pt>
                <c:pt idx="16642">
                  <c:v>0.22229650676917934</c:v>
                </c:pt>
                <c:pt idx="16643">
                  <c:v>0.22229650676917934</c:v>
                </c:pt>
                <c:pt idx="16644">
                  <c:v>0.22229650676917934</c:v>
                </c:pt>
                <c:pt idx="16645">
                  <c:v>0.22221293665385256</c:v>
                </c:pt>
                <c:pt idx="16646">
                  <c:v>0.22221293665385256</c:v>
                </c:pt>
                <c:pt idx="16647">
                  <c:v>0.22221293665385256</c:v>
                </c:pt>
                <c:pt idx="16648">
                  <c:v>0.22221293665385256</c:v>
                </c:pt>
                <c:pt idx="16649">
                  <c:v>0.22212936653852577</c:v>
                </c:pt>
                <c:pt idx="16650">
                  <c:v>0.22212936653852577</c:v>
                </c:pt>
                <c:pt idx="16651">
                  <c:v>0.22212936653852577</c:v>
                </c:pt>
                <c:pt idx="16652">
                  <c:v>0.22212936653852577</c:v>
                </c:pt>
                <c:pt idx="16653">
                  <c:v>0.2220457964231991</c:v>
                </c:pt>
                <c:pt idx="16654">
                  <c:v>0.22196222630787232</c:v>
                </c:pt>
                <c:pt idx="16655">
                  <c:v>0.22196222630787232</c:v>
                </c:pt>
                <c:pt idx="16656">
                  <c:v>0.22187865619254554</c:v>
                </c:pt>
                <c:pt idx="16657">
                  <c:v>0.22179508607721876</c:v>
                </c:pt>
                <c:pt idx="16658">
                  <c:v>0.22171151596189198</c:v>
                </c:pt>
                <c:pt idx="16659">
                  <c:v>0.22171151596189198</c:v>
                </c:pt>
                <c:pt idx="16660">
                  <c:v>0.22162794584656531</c:v>
                </c:pt>
                <c:pt idx="16661">
                  <c:v>0.22162794584656531</c:v>
                </c:pt>
                <c:pt idx="16662">
                  <c:v>0.22162794584656531</c:v>
                </c:pt>
                <c:pt idx="16663">
                  <c:v>0.22162794584656531</c:v>
                </c:pt>
                <c:pt idx="16664">
                  <c:v>0.22154437573123853</c:v>
                </c:pt>
                <c:pt idx="16665">
                  <c:v>0.22154437573123853</c:v>
                </c:pt>
                <c:pt idx="16666">
                  <c:v>0.22154437573123853</c:v>
                </c:pt>
                <c:pt idx="16667">
                  <c:v>0.22154437573123853</c:v>
                </c:pt>
                <c:pt idx="16668">
                  <c:v>0.22146080561591175</c:v>
                </c:pt>
                <c:pt idx="16669">
                  <c:v>0.22146080561591175</c:v>
                </c:pt>
                <c:pt idx="16670">
                  <c:v>0.22137723550058497</c:v>
                </c:pt>
                <c:pt idx="16671">
                  <c:v>0.22129366538525819</c:v>
                </c:pt>
                <c:pt idx="16672">
                  <c:v>0.22121009526993152</c:v>
                </c:pt>
                <c:pt idx="16673">
                  <c:v>0.22121009526993152</c:v>
                </c:pt>
                <c:pt idx="16674">
                  <c:v>0.22112652515460474</c:v>
                </c:pt>
                <c:pt idx="16675">
                  <c:v>0.22112652515460474</c:v>
                </c:pt>
                <c:pt idx="16676">
                  <c:v>0.22112652515460474</c:v>
                </c:pt>
                <c:pt idx="16677">
                  <c:v>0.22104295503927796</c:v>
                </c:pt>
                <c:pt idx="16678">
                  <c:v>0.22104295503927796</c:v>
                </c:pt>
                <c:pt idx="16679">
                  <c:v>0.22104295503927796</c:v>
                </c:pt>
                <c:pt idx="16680">
                  <c:v>0.22104295503927796</c:v>
                </c:pt>
                <c:pt idx="16681">
                  <c:v>0.22104295503927796</c:v>
                </c:pt>
                <c:pt idx="16682">
                  <c:v>0.22104295503927796</c:v>
                </c:pt>
                <c:pt idx="16683">
                  <c:v>0.22104295503927796</c:v>
                </c:pt>
                <c:pt idx="16684">
                  <c:v>0.22095938492395117</c:v>
                </c:pt>
                <c:pt idx="16685">
                  <c:v>0.22095938492395117</c:v>
                </c:pt>
                <c:pt idx="16686">
                  <c:v>0.22087581480862439</c:v>
                </c:pt>
                <c:pt idx="16687">
                  <c:v>0.22087581480862439</c:v>
                </c:pt>
                <c:pt idx="16688">
                  <c:v>0.22087581480862439</c:v>
                </c:pt>
                <c:pt idx="16689">
                  <c:v>0.22087581480862439</c:v>
                </c:pt>
                <c:pt idx="16690">
                  <c:v>0.22079224469329772</c:v>
                </c:pt>
                <c:pt idx="16691">
                  <c:v>0.22079224469329772</c:v>
                </c:pt>
                <c:pt idx="16692">
                  <c:v>0.22079224469329772</c:v>
                </c:pt>
                <c:pt idx="16693">
                  <c:v>0.22070867457797094</c:v>
                </c:pt>
                <c:pt idx="16694">
                  <c:v>0.22062510446264416</c:v>
                </c:pt>
                <c:pt idx="16695">
                  <c:v>0.22062510446264416</c:v>
                </c:pt>
                <c:pt idx="16696">
                  <c:v>0.22054153434731738</c:v>
                </c:pt>
                <c:pt idx="16697">
                  <c:v>0.22054153434731738</c:v>
                </c:pt>
                <c:pt idx="16698">
                  <c:v>0.2204579642319906</c:v>
                </c:pt>
                <c:pt idx="16699">
                  <c:v>0.2204579642319906</c:v>
                </c:pt>
                <c:pt idx="16700">
                  <c:v>0.2204579642319906</c:v>
                </c:pt>
                <c:pt idx="16701">
                  <c:v>0.2204579642319906</c:v>
                </c:pt>
                <c:pt idx="16702">
                  <c:v>0.22037439411666393</c:v>
                </c:pt>
                <c:pt idx="16703">
                  <c:v>0.22037439411666393</c:v>
                </c:pt>
                <c:pt idx="16704">
                  <c:v>0.22037439411666393</c:v>
                </c:pt>
                <c:pt idx="16705">
                  <c:v>0.22029082400133715</c:v>
                </c:pt>
                <c:pt idx="16706">
                  <c:v>0.22029082400133715</c:v>
                </c:pt>
                <c:pt idx="16707">
                  <c:v>0.22029082400133715</c:v>
                </c:pt>
                <c:pt idx="16708">
                  <c:v>0.22020725388601037</c:v>
                </c:pt>
                <c:pt idx="16709">
                  <c:v>0.22012368377068359</c:v>
                </c:pt>
                <c:pt idx="16710">
                  <c:v>0.22004011365535681</c:v>
                </c:pt>
                <c:pt idx="16711">
                  <c:v>0.21995654354003014</c:v>
                </c:pt>
                <c:pt idx="16712">
                  <c:v>0.21995654354003014</c:v>
                </c:pt>
                <c:pt idx="16713">
                  <c:v>0.21995654354003014</c:v>
                </c:pt>
                <c:pt idx="16714">
                  <c:v>0.21987297342470336</c:v>
                </c:pt>
                <c:pt idx="16715">
                  <c:v>0.21987297342470336</c:v>
                </c:pt>
                <c:pt idx="16716">
                  <c:v>0.21987297342470336</c:v>
                </c:pt>
                <c:pt idx="16717">
                  <c:v>0.21987297342470336</c:v>
                </c:pt>
                <c:pt idx="16718">
                  <c:v>0.21987297342470336</c:v>
                </c:pt>
                <c:pt idx="16719">
                  <c:v>0.21978940330937657</c:v>
                </c:pt>
                <c:pt idx="16720">
                  <c:v>0.21978940330937657</c:v>
                </c:pt>
                <c:pt idx="16721">
                  <c:v>0.21978940330937657</c:v>
                </c:pt>
                <c:pt idx="16722">
                  <c:v>0.21978940330937657</c:v>
                </c:pt>
                <c:pt idx="16723">
                  <c:v>0.21970583319404979</c:v>
                </c:pt>
                <c:pt idx="16724">
                  <c:v>0.21970583319404979</c:v>
                </c:pt>
                <c:pt idx="16725">
                  <c:v>0.21970583319404979</c:v>
                </c:pt>
                <c:pt idx="16726">
                  <c:v>0.21970583319404979</c:v>
                </c:pt>
                <c:pt idx="16727">
                  <c:v>0.21970583319404979</c:v>
                </c:pt>
                <c:pt idx="16728">
                  <c:v>0.21970583319404979</c:v>
                </c:pt>
                <c:pt idx="16729">
                  <c:v>0.21970583319404979</c:v>
                </c:pt>
                <c:pt idx="16730">
                  <c:v>0.21962226307872301</c:v>
                </c:pt>
                <c:pt idx="16731">
                  <c:v>0.21953869296339634</c:v>
                </c:pt>
                <c:pt idx="16732">
                  <c:v>0.21953869296339634</c:v>
                </c:pt>
                <c:pt idx="16733">
                  <c:v>0.21953869296339634</c:v>
                </c:pt>
                <c:pt idx="16734">
                  <c:v>0.21945512284806956</c:v>
                </c:pt>
                <c:pt idx="16735">
                  <c:v>0.21945512284806956</c:v>
                </c:pt>
                <c:pt idx="16736">
                  <c:v>0.21945512284806956</c:v>
                </c:pt>
                <c:pt idx="16737">
                  <c:v>0.21937155273274278</c:v>
                </c:pt>
                <c:pt idx="16738">
                  <c:v>0.21937155273274278</c:v>
                </c:pt>
                <c:pt idx="16739">
                  <c:v>0.219287982617416</c:v>
                </c:pt>
                <c:pt idx="16740">
                  <c:v>0.219287982617416</c:v>
                </c:pt>
                <c:pt idx="16741">
                  <c:v>0.219287982617416</c:v>
                </c:pt>
                <c:pt idx="16742">
                  <c:v>0.21920441250208922</c:v>
                </c:pt>
                <c:pt idx="16743">
                  <c:v>0.21912084238676255</c:v>
                </c:pt>
                <c:pt idx="16744">
                  <c:v>0.21903727227143577</c:v>
                </c:pt>
                <c:pt idx="16745">
                  <c:v>0.21895370215610899</c:v>
                </c:pt>
                <c:pt idx="16746">
                  <c:v>0.21895370215610899</c:v>
                </c:pt>
                <c:pt idx="16747">
                  <c:v>0.21887013204078221</c:v>
                </c:pt>
                <c:pt idx="16748">
                  <c:v>0.21887013204078221</c:v>
                </c:pt>
                <c:pt idx="16749">
                  <c:v>0.21887013204078221</c:v>
                </c:pt>
                <c:pt idx="16750">
                  <c:v>0.21887013204078221</c:v>
                </c:pt>
                <c:pt idx="16751">
                  <c:v>0.21887013204078221</c:v>
                </c:pt>
                <c:pt idx="16752">
                  <c:v>0.21887013204078221</c:v>
                </c:pt>
                <c:pt idx="16753">
                  <c:v>0.21878656192545543</c:v>
                </c:pt>
                <c:pt idx="16754">
                  <c:v>0.21870299181012864</c:v>
                </c:pt>
                <c:pt idx="16755">
                  <c:v>0.21870299181012864</c:v>
                </c:pt>
                <c:pt idx="16756">
                  <c:v>0.21870299181012864</c:v>
                </c:pt>
                <c:pt idx="16757">
                  <c:v>0.21870299181012864</c:v>
                </c:pt>
                <c:pt idx="16758">
                  <c:v>0.21870299181012864</c:v>
                </c:pt>
                <c:pt idx="16759">
                  <c:v>0.21870299181012864</c:v>
                </c:pt>
                <c:pt idx="16760">
                  <c:v>0.21870299181012864</c:v>
                </c:pt>
                <c:pt idx="16761">
                  <c:v>0.21870299181012864</c:v>
                </c:pt>
                <c:pt idx="16762">
                  <c:v>0.21870299181012864</c:v>
                </c:pt>
                <c:pt idx="16763">
                  <c:v>0.21870299181012864</c:v>
                </c:pt>
                <c:pt idx="16764">
                  <c:v>0.21870299181012864</c:v>
                </c:pt>
                <c:pt idx="16765">
                  <c:v>0.21861942169480197</c:v>
                </c:pt>
                <c:pt idx="16766">
                  <c:v>0.21861942169480197</c:v>
                </c:pt>
                <c:pt idx="16767">
                  <c:v>0.21853585157947519</c:v>
                </c:pt>
                <c:pt idx="16768">
                  <c:v>0.21853585157947519</c:v>
                </c:pt>
                <c:pt idx="16769">
                  <c:v>0.21853585157947519</c:v>
                </c:pt>
                <c:pt idx="16770">
                  <c:v>0.21853585157947519</c:v>
                </c:pt>
                <c:pt idx="16771">
                  <c:v>0.21853585157947519</c:v>
                </c:pt>
                <c:pt idx="16772">
                  <c:v>0.21853585157947519</c:v>
                </c:pt>
                <c:pt idx="16773">
                  <c:v>0.21845228146414841</c:v>
                </c:pt>
                <c:pt idx="16774">
                  <c:v>0.21845228146414841</c:v>
                </c:pt>
                <c:pt idx="16775">
                  <c:v>0.21845228146414841</c:v>
                </c:pt>
                <c:pt idx="16776">
                  <c:v>0.21845228146414841</c:v>
                </c:pt>
                <c:pt idx="16777">
                  <c:v>0.21836871134882163</c:v>
                </c:pt>
                <c:pt idx="16778">
                  <c:v>0.21828514123349485</c:v>
                </c:pt>
                <c:pt idx="16779">
                  <c:v>0.21828514123349485</c:v>
                </c:pt>
                <c:pt idx="16780">
                  <c:v>0.21820157111816818</c:v>
                </c:pt>
                <c:pt idx="16781">
                  <c:v>0.2181180010028414</c:v>
                </c:pt>
                <c:pt idx="16782">
                  <c:v>0.2181180010028414</c:v>
                </c:pt>
                <c:pt idx="16783">
                  <c:v>0.2181180010028414</c:v>
                </c:pt>
                <c:pt idx="16784">
                  <c:v>0.2181180010028414</c:v>
                </c:pt>
                <c:pt idx="16785">
                  <c:v>0.2181180010028414</c:v>
                </c:pt>
                <c:pt idx="16786">
                  <c:v>0.2181180010028414</c:v>
                </c:pt>
                <c:pt idx="16787">
                  <c:v>0.2181180010028414</c:v>
                </c:pt>
                <c:pt idx="16788">
                  <c:v>0.2181180010028414</c:v>
                </c:pt>
                <c:pt idx="16789">
                  <c:v>0.2181180010028414</c:v>
                </c:pt>
                <c:pt idx="16790">
                  <c:v>0.2181180010028414</c:v>
                </c:pt>
                <c:pt idx="16791">
                  <c:v>0.21803443088751462</c:v>
                </c:pt>
                <c:pt idx="16792">
                  <c:v>0.21803443088751462</c:v>
                </c:pt>
                <c:pt idx="16793">
                  <c:v>0.21803443088751462</c:v>
                </c:pt>
                <c:pt idx="16794">
                  <c:v>0.21795086077218784</c:v>
                </c:pt>
                <c:pt idx="16795">
                  <c:v>0.21795086077218784</c:v>
                </c:pt>
                <c:pt idx="16796">
                  <c:v>0.21795086077218784</c:v>
                </c:pt>
                <c:pt idx="16797">
                  <c:v>0.21786729065686106</c:v>
                </c:pt>
                <c:pt idx="16798">
                  <c:v>0.21786729065686106</c:v>
                </c:pt>
                <c:pt idx="16799">
                  <c:v>0.21778372054153439</c:v>
                </c:pt>
                <c:pt idx="16800">
                  <c:v>0.21778372054153439</c:v>
                </c:pt>
                <c:pt idx="16801">
                  <c:v>0.21778372054153439</c:v>
                </c:pt>
                <c:pt idx="16802">
                  <c:v>0.21778372054153439</c:v>
                </c:pt>
                <c:pt idx="16803">
                  <c:v>0.21778372054153439</c:v>
                </c:pt>
                <c:pt idx="16804">
                  <c:v>0.21778372054153439</c:v>
                </c:pt>
                <c:pt idx="16805">
                  <c:v>0.21778372054153439</c:v>
                </c:pt>
                <c:pt idx="16806">
                  <c:v>0.21770015042620761</c:v>
                </c:pt>
                <c:pt idx="16807">
                  <c:v>0.21761658031088082</c:v>
                </c:pt>
                <c:pt idx="16808">
                  <c:v>0.21761658031088082</c:v>
                </c:pt>
                <c:pt idx="16809">
                  <c:v>0.21753301019555404</c:v>
                </c:pt>
                <c:pt idx="16810">
                  <c:v>0.21744944008022726</c:v>
                </c:pt>
                <c:pt idx="16811">
                  <c:v>0.21744944008022726</c:v>
                </c:pt>
                <c:pt idx="16812">
                  <c:v>0.21736586996490059</c:v>
                </c:pt>
                <c:pt idx="16813">
                  <c:v>0.21736586996490059</c:v>
                </c:pt>
                <c:pt idx="16814">
                  <c:v>0.21736586996490059</c:v>
                </c:pt>
                <c:pt idx="16815">
                  <c:v>0.21736586996490059</c:v>
                </c:pt>
                <c:pt idx="16816">
                  <c:v>0.21736586996490059</c:v>
                </c:pt>
                <c:pt idx="16817">
                  <c:v>0.21736586996490059</c:v>
                </c:pt>
                <c:pt idx="16818">
                  <c:v>0.21728229984957381</c:v>
                </c:pt>
                <c:pt idx="16819">
                  <c:v>0.21719872973424703</c:v>
                </c:pt>
                <c:pt idx="16820">
                  <c:v>0.21719872973424703</c:v>
                </c:pt>
                <c:pt idx="16821">
                  <c:v>0.21711515961892025</c:v>
                </c:pt>
                <c:pt idx="16822">
                  <c:v>0.21711515961892025</c:v>
                </c:pt>
                <c:pt idx="16823">
                  <c:v>0.21711515961892025</c:v>
                </c:pt>
                <c:pt idx="16824">
                  <c:v>0.21711515961892025</c:v>
                </c:pt>
                <c:pt idx="16825">
                  <c:v>0.21703158950359347</c:v>
                </c:pt>
                <c:pt idx="16826">
                  <c:v>0.21703158950359347</c:v>
                </c:pt>
                <c:pt idx="16827">
                  <c:v>0.21703158950359347</c:v>
                </c:pt>
                <c:pt idx="16828">
                  <c:v>0.2169480193882668</c:v>
                </c:pt>
                <c:pt idx="16829">
                  <c:v>0.2169480193882668</c:v>
                </c:pt>
                <c:pt idx="16830">
                  <c:v>0.21686444927294002</c:v>
                </c:pt>
                <c:pt idx="16831">
                  <c:v>0.21678087915761324</c:v>
                </c:pt>
                <c:pt idx="16832">
                  <c:v>0.21669730904228646</c:v>
                </c:pt>
                <c:pt idx="16833">
                  <c:v>0.21669730904228646</c:v>
                </c:pt>
                <c:pt idx="16834">
                  <c:v>0.21669730904228646</c:v>
                </c:pt>
                <c:pt idx="16835">
                  <c:v>0.21669730904228646</c:v>
                </c:pt>
                <c:pt idx="16836">
                  <c:v>0.21669730904228646</c:v>
                </c:pt>
                <c:pt idx="16837">
                  <c:v>0.21661373892695968</c:v>
                </c:pt>
                <c:pt idx="16838">
                  <c:v>0.21653016881163301</c:v>
                </c:pt>
                <c:pt idx="16839">
                  <c:v>0.21653016881163301</c:v>
                </c:pt>
                <c:pt idx="16840">
                  <c:v>0.21653016881163301</c:v>
                </c:pt>
                <c:pt idx="16841">
                  <c:v>0.21653016881163301</c:v>
                </c:pt>
                <c:pt idx="16842">
                  <c:v>0.21644659869630622</c:v>
                </c:pt>
                <c:pt idx="16843">
                  <c:v>0.21644659869630622</c:v>
                </c:pt>
                <c:pt idx="16844">
                  <c:v>0.21644659869630622</c:v>
                </c:pt>
                <c:pt idx="16845">
                  <c:v>0.21636302858097944</c:v>
                </c:pt>
                <c:pt idx="16846">
                  <c:v>0.21627945846565266</c:v>
                </c:pt>
                <c:pt idx="16847">
                  <c:v>0.21627945846565266</c:v>
                </c:pt>
                <c:pt idx="16848">
                  <c:v>0.21627945846565266</c:v>
                </c:pt>
                <c:pt idx="16849">
                  <c:v>0.21627945846565266</c:v>
                </c:pt>
                <c:pt idx="16850">
                  <c:v>0.21627945846565266</c:v>
                </c:pt>
                <c:pt idx="16851">
                  <c:v>0.21619588835032588</c:v>
                </c:pt>
                <c:pt idx="16852">
                  <c:v>0.21611231823499921</c:v>
                </c:pt>
                <c:pt idx="16853">
                  <c:v>0.21611231823499921</c:v>
                </c:pt>
                <c:pt idx="16854">
                  <c:v>0.21611231823499921</c:v>
                </c:pt>
                <c:pt idx="16855">
                  <c:v>0.21611231823499921</c:v>
                </c:pt>
                <c:pt idx="16856">
                  <c:v>0.21602874811967243</c:v>
                </c:pt>
                <c:pt idx="16857">
                  <c:v>0.21602874811967243</c:v>
                </c:pt>
                <c:pt idx="16858">
                  <c:v>0.21594517800434565</c:v>
                </c:pt>
                <c:pt idx="16859">
                  <c:v>0.21594517800434565</c:v>
                </c:pt>
                <c:pt idx="16860">
                  <c:v>0.21594517800434565</c:v>
                </c:pt>
                <c:pt idx="16861">
                  <c:v>0.21594517800434565</c:v>
                </c:pt>
                <c:pt idx="16862">
                  <c:v>0.21594517800434565</c:v>
                </c:pt>
                <c:pt idx="16863">
                  <c:v>0.21594517800434565</c:v>
                </c:pt>
                <c:pt idx="16864">
                  <c:v>0.21594517800434565</c:v>
                </c:pt>
                <c:pt idx="16865">
                  <c:v>0.21594517800434565</c:v>
                </c:pt>
                <c:pt idx="16866">
                  <c:v>0.21586160788901887</c:v>
                </c:pt>
                <c:pt idx="16867">
                  <c:v>0.21586160788901887</c:v>
                </c:pt>
                <c:pt idx="16868">
                  <c:v>0.21577803777369209</c:v>
                </c:pt>
                <c:pt idx="16869">
                  <c:v>0.21577803777369209</c:v>
                </c:pt>
                <c:pt idx="16870">
                  <c:v>0.21569446765836542</c:v>
                </c:pt>
                <c:pt idx="16871">
                  <c:v>0.21569446765836542</c:v>
                </c:pt>
                <c:pt idx="16872">
                  <c:v>0.21561089754303864</c:v>
                </c:pt>
                <c:pt idx="16873">
                  <c:v>0.21561089754303864</c:v>
                </c:pt>
                <c:pt idx="16874">
                  <c:v>0.21561089754303864</c:v>
                </c:pt>
                <c:pt idx="16875">
                  <c:v>0.21552732742771186</c:v>
                </c:pt>
                <c:pt idx="16876">
                  <c:v>0.21552732742771186</c:v>
                </c:pt>
                <c:pt idx="16877">
                  <c:v>0.21544375731238508</c:v>
                </c:pt>
                <c:pt idx="16878">
                  <c:v>0.21544375731238508</c:v>
                </c:pt>
                <c:pt idx="16879">
                  <c:v>0.21544375731238508</c:v>
                </c:pt>
                <c:pt idx="16880">
                  <c:v>0.21544375731238508</c:v>
                </c:pt>
                <c:pt idx="16881">
                  <c:v>0.21544375731238508</c:v>
                </c:pt>
                <c:pt idx="16882">
                  <c:v>0.21544375731238508</c:v>
                </c:pt>
                <c:pt idx="16883">
                  <c:v>0.21536018719705829</c:v>
                </c:pt>
                <c:pt idx="16884">
                  <c:v>0.21527661708173162</c:v>
                </c:pt>
                <c:pt idx="16885">
                  <c:v>0.21519304696640484</c:v>
                </c:pt>
                <c:pt idx="16886">
                  <c:v>0.21519304696640484</c:v>
                </c:pt>
                <c:pt idx="16887">
                  <c:v>0.21519304696640484</c:v>
                </c:pt>
                <c:pt idx="16888">
                  <c:v>0.21510947685107806</c:v>
                </c:pt>
                <c:pt idx="16889">
                  <c:v>0.21510947685107806</c:v>
                </c:pt>
                <c:pt idx="16890">
                  <c:v>0.21510947685107806</c:v>
                </c:pt>
                <c:pt idx="16891">
                  <c:v>0.21510947685107806</c:v>
                </c:pt>
                <c:pt idx="16892">
                  <c:v>0.21510947685107806</c:v>
                </c:pt>
                <c:pt idx="16893">
                  <c:v>0.21510947685107806</c:v>
                </c:pt>
                <c:pt idx="16894">
                  <c:v>0.21510947685107806</c:v>
                </c:pt>
                <c:pt idx="16895">
                  <c:v>0.21510947685107806</c:v>
                </c:pt>
                <c:pt idx="16896">
                  <c:v>0.21510947685107806</c:v>
                </c:pt>
                <c:pt idx="16897">
                  <c:v>0.21510947685107806</c:v>
                </c:pt>
                <c:pt idx="16898">
                  <c:v>0.21510947685107806</c:v>
                </c:pt>
                <c:pt idx="16899">
                  <c:v>0.21510947685107806</c:v>
                </c:pt>
                <c:pt idx="16900">
                  <c:v>0.21510947685107806</c:v>
                </c:pt>
                <c:pt idx="16901">
                  <c:v>0.21502590673575128</c:v>
                </c:pt>
                <c:pt idx="16902">
                  <c:v>0.2149423366204245</c:v>
                </c:pt>
                <c:pt idx="16903">
                  <c:v>0.2149423366204245</c:v>
                </c:pt>
                <c:pt idx="16904">
                  <c:v>0.21485876650509783</c:v>
                </c:pt>
                <c:pt idx="16905">
                  <c:v>0.21485876650509783</c:v>
                </c:pt>
                <c:pt idx="16906">
                  <c:v>0.21477519638977105</c:v>
                </c:pt>
                <c:pt idx="16907">
                  <c:v>0.21477519638977105</c:v>
                </c:pt>
                <c:pt idx="16908">
                  <c:v>0.21477519638977105</c:v>
                </c:pt>
                <c:pt idx="16909">
                  <c:v>0.21469162627444427</c:v>
                </c:pt>
                <c:pt idx="16910">
                  <c:v>0.21469162627444427</c:v>
                </c:pt>
                <c:pt idx="16911">
                  <c:v>0.21469162627444427</c:v>
                </c:pt>
                <c:pt idx="16912">
                  <c:v>0.21469162627444427</c:v>
                </c:pt>
                <c:pt idx="16913">
                  <c:v>0.21469162627444427</c:v>
                </c:pt>
                <c:pt idx="16914">
                  <c:v>0.21469162627444427</c:v>
                </c:pt>
                <c:pt idx="16915">
                  <c:v>0.21460805615911749</c:v>
                </c:pt>
                <c:pt idx="16916">
                  <c:v>0.21452448604379071</c:v>
                </c:pt>
                <c:pt idx="16917">
                  <c:v>0.21452448604379071</c:v>
                </c:pt>
                <c:pt idx="16918">
                  <c:v>0.21452448604379071</c:v>
                </c:pt>
                <c:pt idx="16919">
                  <c:v>0.21452448604379071</c:v>
                </c:pt>
                <c:pt idx="16920">
                  <c:v>0.21444091592846393</c:v>
                </c:pt>
                <c:pt idx="16921">
                  <c:v>0.21435734581313726</c:v>
                </c:pt>
                <c:pt idx="16922">
                  <c:v>0.21435734581313726</c:v>
                </c:pt>
                <c:pt idx="16923">
                  <c:v>0.21435734581313726</c:v>
                </c:pt>
                <c:pt idx="16924">
                  <c:v>0.21435734581313726</c:v>
                </c:pt>
                <c:pt idx="16925">
                  <c:v>0.21435734581313726</c:v>
                </c:pt>
                <c:pt idx="16926">
                  <c:v>0.21427377569781048</c:v>
                </c:pt>
                <c:pt idx="16927">
                  <c:v>0.21427377569781048</c:v>
                </c:pt>
                <c:pt idx="16928">
                  <c:v>0.21419020558248369</c:v>
                </c:pt>
                <c:pt idx="16929">
                  <c:v>0.21410663546715691</c:v>
                </c:pt>
                <c:pt idx="16930">
                  <c:v>0.21410663546715691</c:v>
                </c:pt>
                <c:pt idx="16931">
                  <c:v>0.21402306535183013</c:v>
                </c:pt>
                <c:pt idx="16932">
                  <c:v>0.21402306535183013</c:v>
                </c:pt>
                <c:pt idx="16933">
                  <c:v>0.21402306535183013</c:v>
                </c:pt>
                <c:pt idx="16934">
                  <c:v>0.21402306535183013</c:v>
                </c:pt>
                <c:pt idx="16935">
                  <c:v>0.21402306535183013</c:v>
                </c:pt>
                <c:pt idx="16936">
                  <c:v>0.21402306535183013</c:v>
                </c:pt>
                <c:pt idx="16937">
                  <c:v>0.21402306535183013</c:v>
                </c:pt>
                <c:pt idx="16938">
                  <c:v>0.21393949523650346</c:v>
                </c:pt>
                <c:pt idx="16939">
                  <c:v>0.21385592512117668</c:v>
                </c:pt>
                <c:pt idx="16940">
                  <c:v>0.21385592512117668</c:v>
                </c:pt>
                <c:pt idx="16941">
                  <c:v>0.21385592512117668</c:v>
                </c:pt>
                <c:pt idx="16942">
                  <c:v>0.21385592512117668</c:v>
                </c:pt>
                <c:pt idx="16943">
                  <c:v>0.2137723550058499</c:v>
                </c:pt>
                <c:pt idx="16944">
                  <c:v>0.2137723550058499</c:v>
                </c:pt>
                <c:pt idx="16945">
                  <c:v>0.2137723550058499</c:v>
                </c:pt>
                <c:pt idx="16946">
                  <c:v>0.2137723550058499</c:v>
                </c:pt>
                <c:pt idx="16947">
                  <c:v>0.21368878489052312</c:v>
                </c:pt>
                <c:pt idx="16948">
                  <c:v>0.21368878489052312</c:v>
                </c:pt>
                <c:pt idx="16949">
                  <c:v>0.21368878489052312</c:v>
                </c:pt>
                <c:pt idx="16950">
                  <c:v>0.21368878489052312</c:v>
                </c:pt>
                <c:pt idx="16951">
                  <c:v>0.21360521477519634</c:v>
                </c:pt>
                <c:pt idx="16952">
                  <c:v>0.21360521477519634</c:v>
                </c:pt>
                <c:pt idx="16953">
                  <c:v>0.21360521477519634</c:v>
                </c:pt>
                <c:pt idx="16954">
                  <c:v>0.21360521477519634</c:v>
                </c:pt>
                <c:pt idx="16955">
                  <c:v>0.21360521477519634</c:v>
                </c:pt>
                <c:pt idx="16956">
                  <c:v>0.21360521477519634</c:v>
                </c:pt>
                <c:pt idx="16957">
                  <c:v>0.21360521477519634</c:v>
                </c:pt>
                <c:pt idx="16958">
                  <c:v>0.21360521477519634</c:v>
                </c:pt>
                <c:pt idx="16959">
                  <c:v>0.21360521477519634</c:v>
                </c:pt>
                <c:pt idx="16960">
                  <c:v>0.21352164465986967</c:v>
                </c:pt>
                <c:pt idx="16961">
                  <c:v>0.21352164465986967</c:v>
                </c:pt>
                <c:pt idx="16962">
                  <c:v>0.21343807454454289</c:v>
                </c:pt>
                <c:pt idx="16963">
                  <c:v>0.21343807454454289</c:v>
                </c:pt>
                <c:pt idx="16964">
                  <c:v>0.21335450442921611</c:v>
                </c:pt>
                <c:pt idx="16965">
                  <c:v>0.21335450442921611</c:v>
                </c:pt>
                <c:pt idx="16966">
                  <c:v>0.21335450442921611</c:v>
                </c:pt>
                <c:pt idx="16967">
                  <c:v>0.21327093431388933</c:v>
                </c:pt>
                <c:pt idx="16968">
                  <c:v>0.21318736419856255</c:v>
                </c:pt>
                <c:pt idx="16969">
                  <c:v>0.21318736419856255</c:v>
                </c:pt>
                <c:pt idx="16970">
                  <c:v>0.21318736419856255</c:v>
                </c:pt>
                <c:pt idx="16971">
                  <c:v>0.21318736419856255</c:v>
                </c:pt>
                <c:pt idx="16972">
                  <c:v>0.21318736419856255</c:v>
                </c:pt>
                <c:pt idx="16973">
                  <c:v>0.21318736419856255</c:v>
                </c:pt>
                <c:pt idx="16974">
                  <c:v>0.21318736419856255</c:v>
                </c:pt>
                <c:pt idx="16975">
                  <c:v>0.21310379408323588</c:v>
                </c:pt>
                <c:pt idx="16976">
                  <c:v>0.21310379408323588</c:v>
                </c:pt>
                <c:pt idx="16977">
                  <c:v>0.21310379408323588</c:v>
                </c:pt>
                <c:pt idx="16978">
                  <c:v>0.21310379408323588</c:v>
                </c:pt>
                <c:pt idx="16979">
                  <c:v>0.21302022396790909</c:v>
                </c:pt>
                <c:pt idx="16980">
                  <c:v>0.21302022396790909</c:v>
                </c:pt>
                <c:pt idx="16981">
                  <c:v>0.21302022396790909</c:v>
                </c:pt>
                <c:pt idx="16982">
                  <c:v>0.21302022396790909</c:v>
                </c:pt>
                <c:pt idx="16983">
                  <c:v>0.21302022396790909</c:v>
                </c:pt>
                <c:pt idx="16984">
                  <c:v>0.21302022396790909</c:v>
                </c:pt>
                <c:pt idx="16985">
                  <c:v>0.21293665385258231</c:v>
                </c:pt>
                <c:pt idx="16986">
                  <c:v>0.21293665385258231</c:v>
                </c:pt>
                <c:pt idx="16987">
                  <c:v>0.21293665385258231</c:v>
                </c:pt>
                <c:pt idx="16988">
                  <c:v>0.21293665385258231</c:v>
                </c:pt>
                <c:pt idx="16989">
                  <c:v>0.21285308373725553</c:v>
                </c:pt>
                <c:pt idx="16990">
                  <c:v>0.21276951362192875</c:v>
                </c:pt>
                <c:pt idx="16991">
                  <c:v>0.21276951362192875</c:v>
                </c:pt>
                <c:pt idx="16992">
                  <c:v>0.21276951362192875</c:v>
                </c:pt>
                <c:pt idx="16993">
                  <c:v>0.21276951362192875</c:v>
                </c:pt>
                <c:pt idx="16994">
                  <c:v>0.21276951362192875</c:v>
                </c:pt>
                <c:pt idx="16995">
                  <c:v>0.21276951362192875</c:v>
                </c:pt>
                <c:pt idx="16996">
                  <c:v>0.21276951362192875</c:v>
                </c:pt>
                <c:pt idx="16997">
                  <c:v>0.21276951362192875</c:v>
                </c:pt>
                <c:pt idx="16998">
                  <c:v>0.21268594350660208</c:v>
                </c:pt>
                <c:pt idx="16999">
                  <c:v>0.21268594350660208</c:v>
                </c:pt>
                <c:pt idx="17000">
                  <c:v>0.21268594350660208</c:v>
                </c:pt>
                <c:pt idx="17001">
                  <c:v>0.21268594350660208</c:v>
                </c:pt>
                <c:pt idx="17002">
                  <c:v>0.2126023733912753</c:v>
                </c:pt>
                <c:pt idx="17003">
                  <c:v>0.21251880327594852</c:v>
                </c:pt>
                <c:pt idx="17004">
                  <c:v>0.21251880327594852</c:v>
                </c:pt>
                <c:pt idx="17005">
                  <c:v>0.21251880327594852</c:v>
                </c:pt>
                <c:pt idx="17006">
                  <c:v>0.21251880327594852</c:v>
                </c:pt>
                <c:pt idx="17007">
                  <c:v>0.21243523316062174</c:v>
                </c:pt>
                <c:pt idx="17008">
                  <c:v>0.21235166304529496</c:v>
                </c:pt>
                <c:pt idx="17009">
                  <c:v>0.21226809292996829</c:v>
                </c:pt>
                <c:pt idx="17010">
                  <c:v>0.21226809292996829</c:v>
                </c:pt>
                <c:pt idx="17011">
                  <c:v>0.21226809292996829</c:v>
                </c:pt>
                <c:pt idx="17012">
                  <c:v>0.21226809292996829</c:v>
                </c:pt>
                <c:pt idx="17013">
                  <c:v>0.21218452281464151</c:v>
                </c:pt>
                <c:pt idx="17014">
                  <c:v>0.21218452281464151</c:v>
                </c:pt>
                <c:pt idx="17015">
                  <c:v>0.21218452281464151</c:v>
                </c:pt>
                <c:pt idx="17016">
                  <c:v>0.21218452281464151</c:v>
                </c:pt>
                <c:pt idx="17017">
                  <c:v>0.21210095269931473</c:v>
                </c:pt>
                <c:pt idx="17018">
                  <c:v>0.21201738258398795</c:v>
                </c:pt>
                <c:pt idx="17019">
                  <c:v>0.21193381246866116</c:v>
                </c:pt>
                <c:pt idx="17020">
                  <c:v>0.21193381246866116</c:v>
                </c:pt>
                <c:pt idx="17021">
                  <c:v>0.21193381246866116</c:v>
                </c:pt>
                <c:pt idx="17022">
                  <c:v>0.21193381246866116</c:v>
                </c:pt>
                <c:pt idx="17023">
                  <c:v>0.21193381246866116</c:v>
                </c:pt>
                <c:pt idx="17024">
                  <c:v>0.21185024235333449</c:v>
                </c:pt>
                <c:pt idx="17025">
                  <c:v>0.21185024235333449</c:v>
                </c:pt>
                <c:pt idx="17026">
                  <c:v>0.21176667223800771</c:v>
                </c:pt>
                <c:pt idx="17027">
                  <c:v>0.21176667223800771</c:v>
                </c:pt>
                <c:pt idx="17028">
                  <c:v>0.21176667223800771</c:v>
                </c:pt>
                <c:pt idx="17029">
                  <c:v>0.21176667223800771</c:v>
                </c:pt>
                <c:pt idx="17030">
                  <c:v>0.21176667223800771</c:v>
                </c:pt>
                <c:pt idx="17031">
                  <c:v>0.21176667223800771</c:v>
                </c:pt>
                <c:pt idx="17032">
                  <c:v>0.21176667223800771</c:v>
                </c:pt>
                <c:pt idx="17033">
                  <c:v>0.21168310212268093</c:v>
                </c:pt>
                <c:pt idx="17034">
                  <c:v>0.21168310212268093</c:v>
                </c:pt>
                <c:pt idx="17035">
                  <c:v>0.21159953200735415</c:v>
                </c:pt>
                <c:pt idx="17036">
                  <c:v>0.21159953200735415</c:v>
                </c:pt>
                <c:pt idx="17037">
                  <c:v>0.21159953200735415</c:v>
                </c:pt>
                <c:pt idx="17038">
                  <c:v>0.21151596189202737</c:v>
                </c:pt>
                <c:pt idx="17039">
                  <c:v>0.2114323917767007</c:v>
                </c:pt>
                <c:pt idx="17040">
                  <c:v>0.2114323917767007</c:v>
                </c:pt>
                <c:pt idx="17041">
                  <c:v>0.2114323917767007</c:v>
                </c:pt>
                <c:pt idx="17042">
                  <c:v>0.2114323917767007</c:v>
                </c:pt>
                <c:pt idx="17043">
                  <c:v>0.2114323917767007</c:v>
                </c:pt>
                <c:pt idx="17044">
                  <c:v>0.2114323917767007</c:v>
                </c:pt>
                <c:pt idx="17045">
                  <c:v>0.21134882166137392</c:v>
                </c:pt>
                <c:pt idx="17046">
                  <c:v>0.21134882166137392</c:v>
                </c:pt>
                <c:pt idx="17047">
                  <c:v>0.21134882166137392</c:v>
                </c:pt>
                <c:pt idx="17048">
                  <c:v>0.21126525154604714</c:v>
                </c:pt>
                <c:pt idx="17049">
                  <c:v>0.21126525154604714</c:v>
                </c:pt>
                <c:pt idx="17050">
                  <c:v>0.21126525154604714</c:v>
                </c:pt>
                <c:pt idx="17051">
                  <c:v>0.21126525154604714</c:v>
                </c:pt>
                <c:pt idx="17052">
                  <c:v>0.21126525154604714</c:v>
                </c:pt>
                <c:pt idx="17053">
                  <c:v>0.21126525154604714</c:v>
                </c:pt>
                <c:pt idx="17054">
                  <c:v>0.21118168143072036</c:v>
                </c:pt>
                <c:pt idx="17055">
                  <c:v>0.21109811131539358</c:v>
                </c:pt>
                <c:pt idx="17056">
                  <c:v>0.21109811131539358</c:v>
                </c:pt>
                <c:pt idx="17057">
                  <c:v>0.21109811131539358</c:v>
                </c:pt>
                <c:pt idx="17058">
                  <c:v>0.21101454120006691</c:v>
                </c:pt>
                <c:pt idx="17059">
                  <c:v>0.21101454120006691</c:v>
                </c:pt>
                <c:pt idx="17060">
                  <c:v>0.21093097108474013</c:v>
                </c:pt>
                <c:pt idx="17061">
                  <c:v>0.21093097108474013</c:v>
                </c:pt>
                <c:pt idx="17062">
                  <c:v>0.21084740096941335</c:v>
                </c:pt>
                <c:pt idx="17063">
                  <c:v>0.21084740096941335</c:v>
                </c:pt>
                <c:pt idx="17064">
                  <c:v>0.21084740096941335</c:v>
                </c:pt>
                <c:pt idx="17065">
                  <c:v>0.21076383085408656</c:v>
                </c:pt>
                <c:pt idx="17066">
                  <c:v>0.21068026073875978</c:v>
                </c:pt>
                <c:pt idx="17067">
                  <c:v>0.21068026073875978</c:v>
                </c:pt>
                <c:pt idx="17068">
                  <c:v>0.21068026073875978</c:v>
                </c:pt>
                <c:pt idx="17069">
                  <c:v>0.21059669062343311</c:v>
                </c:pt>
                <c:pt idx="17070">
                  <c:v>0.21059669062343311</c:v>
                </c:pt>
                <c:pt idx="17071">
                  <c:v>0.21059669062343311</c:v>
                </c:pt>
                <c:pt idx="17072">
                  <c:v>0.21059669062343311</c:v>
                </c:pt>
                <c:pt idx="17073">
                  <c:v>0.21059669062343311</c:v>
                </c:pt>
                <c:pt idx="17074">
                  <c:v>0.21059669062343311</c:v>
                </c:pt>
                <c:pt idx="17075">
                  <c:v>0.21059669062343311</c:v>
                </c:pt>
                <c:pt idx="17076">
                  <c:v>0.21051312050810633</c:v>
                </c:pt>
                <c:pt idx="17077">
                  <c:v>0.21042955039277955</c:v>
                </c:pt>
                <c:pt idx="17078">
                  <c:v>0.21034598027745277</c:v>
                </c:pt>
                <c:pt idx="17079">
                  <c:v>0.21034598027745277</c:v>
                </c:pt>
                <c:pt idx="17080">
                  <c:v>0.21034598027745277</c:v>
                </c:pt>
                <c:pt idx="17081">
                  <c:v>0.21034598027745277</c:v>
                </c:pt>
                <c:pt idx="17082">
                  <c:v>0.21026241016212599</c:v>
                </c:pt>
                <c:pt idx="17083">
                  <c:v>0.21026241016212599</c:v>
                </c:pt>
                <c:pt idx="17084">
                  <c:v>0.21017884004679932</c:v>
                </c:pt>
                <c:pt idx="17085">
                  <c:v>0.21017884004679932</c:v>
                </c:pt>
                <c:pt idx="17086">
                  <c:v>0.21009526993147254</c:v>
                </c:pt>
                <c:pt idx="17087">
                  <c:v>0.21009526993147254</c:v>
                </c:pt>
                <c:pt idx="17088">
                  <c:v>0.21009526993147254</c:v>
                </c:pt>
                <c:pt idx="17089">
                  <c:v>0.21009526993147254</c:v>
                </c:pt>
                <c:pt idx="17090">
                  <c:v>0.21009526993147254</c:v>
                </c:pt>
                <c:pt idx="17091">
                  <c:v>0.21001169981614576</c:v>
                </c:pt>
                <c:pt idx="17092">
                  <c:v>0.20992812970081898</c:v>
                </c:pt>
                <c:pt idx="17093">
                  <c:v>0.2098445595854922</c:v>
                </c:pt>
                <c:pt idx="17094">
                  <c:v>0.2098445595854922</c:v>
                </c:pt>
                <c:pt idx="17095">
                  <c:v>0.20976098947016542</c:v>
                </c:pt>
                <c:pt idx="17096">
                  <c:v>0.20967741935483875</c:v>
                </c:pt>
                <c:pt idx="17097">
                  <c:v>0.20967741935483875</c:v>
                </c:pt>
                <c:pt idx="17098">
                  <c:v>0.20959384923951196</c:v>
                </c:pt>
                <c:pt idx="17099">
                  <c:v>0.20959384923951196</c:v>
                </c:pt>
                <c:pt idx="17100">
                  <c:v>0.20959384923951196</c:v>
                </c:pt>
                <c:pt idx="17101">
                  <c:v>0.20951027912418518</c:v>
                </c:pt>
                <c:pt idx="17102">
                  <c:v>0.20951027912418518</c:v>
                </c:pt>
                <c:pt idx="17103">
                  <c:v>0.20951027912418518</c:v>
                </c:pt>
                <c:pt idx="17104">
                  <c:v>0.2094267090088584</c:v>
                </c:pt>
                <c:pt idx="17105">
                  <c:v>0.2094267090088584</c:v>
                </c:pt>
                <c:pt idx="17106">
                  <c:v>0.2094267090088584</c:v>
                </c:pt>
                <c:pt idx="17107">
                  <c:v>0.20934313889353162</c:v>
                </c:pt>
                <c:pt idx="17108">
                  <c:v>0.20934313889353162</c:v>
                </c:pt>
                <c:pt idx="17109">
                  <c:v>0.20934313889353162</c:v>
                </c:pt>
                <c:pt idx="17110">
                  <c:v>0.20934313889353162</c:v>
                </c:pt>
                <c:pt idx="17111">
                  <c:v>0.20925956877820495</c:v>
                </c:pt>
                <c:pt idx="17112">
                  <c:v>0.20925956877820495</c:v>
                </c:pt>
                <c:pt idx="17113">
                  <c:v>0.20917599866287817</c:v>
                </c:pt>
                <c:pt idx="17114">
                  <c:v>0.20917599866287817</c:v>
                </c:pt>
                <c:pt idx="17115">
                  <c:v>0.20917599866287817</c:v>
                </c:pt>
                <c:pt idx="17116">
                  <c:v>0.20917599866287817</c:v>
                </c:pt>
                <c:pt idx="17117">
                  <c:v>0.20909242854755139</c:v>
                </c:pt>
                <c:pt idx="17118">
                  <c:v>0.20909242854755139</c:v>
                </c:pt>
                <c:pt idx="17119">
                  <c:v>0.20909242854755139</c:v>
                </c:pt>
                <c:pt idx="17120">
                  <c:v>0.20900885843222461</c:v>
                </c:pt>
                <c:pt idx="17121">
                  <c:v>0.20900885843222461</c:v>
                </c:pt>
                <c:pt idx="17122">
                  <c:v>0.20900885843222461</c:v>
                </c:pt>
                <c:pt idx="17123">
                  <c:v>0.20900885843222461</c:v>
                </c:pt>
                <c:pt idx="17124">
                  <c:v>0.20900885843222461</c:v>
                </c:pt>
                <c:pt idx="17125">
                  <c:v>0.20900885843222461</c:v>
                </c:pt>
                <c:pt idx="17126">
                  <c:v>0.20892528831689783</c:v>
                </c:pt>
                <c:pt idx="17127">
                  <c:v>0.20892528831689783</c:v>
                </c:pt>
                <c:pt idx="17128">
                  <c:v>0.20892528831689783</c:v>
                </c:pt>
                <c:pt idx="17129">
                  <c:v>0.20884171820157116</c:v>
                </c:pt>
                <c:pt idx="17130">
                  <c:v>0.20884171820157116</c:v>
                </c:pt>
                <c:pt idx="17131">
                  <c:v>0.20875814808624438</c:v>
                </c:pt>
                <c:pt idx="17132">
                  <c:v>0.20875814808624438</c:v>
                </c:pt>
                <c:pt idx="17133">
                  <c:v>0.2086745779709176</c:v>
                </c:pt>
                <c:pt idx="17134">
                  <c:v>0.20859100785559082</c:v>
                </c:pt>
                <c:pt idx="17135">
                  <c:v>0.20859100785559082</c:v>
                </c:pt>
                <c:pt idx="17136">
                  <c:v>0.20859100785559082</c:v>
                </c:pt>
                <c:pt idx="17137">
                  <c:v>0.20850743774026403</c:v>
                </c:pt>
                <c:pt idx="17138">
                  <c:v>0.20850743774026403</c:v>
                </c:pt>
                <c:pt idx="17139">
                  <c:v>0.20850743774026403</c:v>
                </c:pt>
                <c:pt idx="17140">
                  <c:v>0.20842386762493736</c:v>
                </c:pt>
                <c:pt idx="17141">
                  <c:v>0.20842386762493736</c:v>
                </c:pt>
                <c:pt idx="17142">
                  <c:v>0.20834029750961058</c:v>
                </c:pt>
                <c:pt idx="17143">
                  <c:v>0.20834029750961058</c:v>
                </c:pt>
                <c:pt idx="17144">
                  <c:v>0.20834029750961058</c:v>
                </c:pt>
                <c:pt idx="17145">
                  <c:v>0.20834029750961058</c:v>
                </c:pt>
                <c:pt idx="17146">
                  <c:v>0.20834029750961058</c:v>
                </c:pt>
                <c:pt idx="17147">
                  <c:v>0.20834029750961058</c:v>
                </c:pt>
                <c:pt idx="17148">
                  <c:v>0.2082567273942838</c:v>
                </c:pt>
                <c:pt idx="17149">
                  <c:v>0.2082567273942838</c:v>
                </c:pt>
                <c:pt idx="17150">
                  <c:v>0.2082567273942838</c:v>
                </c:pt>
                <c:pt idx="17151">
                  <c:v>0.2082567273942838</c:v>
                </c:pt>
                <c:pt idx="17152">
                  <c:v>0.2082567273942838</c:v>
                </c:pt>
                <c:pt idx="17153">
                  <c:v>0.2082567273942838</c:v>
                </c:pt>
                <c:pt idx="17154">
                  <c:v>0.2082567273942838</c:v>
                </c:pt>
                <c:pt idx="17155">
                  <c:v>0.20817315727895702</c:v>
                </c:pt>
                <c:pt idx="17156">
                  <c:v>0.20817315727895702</c:v>
                </c:pt>
                <c:pt idx="17157">
                  <c:v>0.20817315727895702</c:v>
                </c:pt>
                <c:pt idx="17158">
                  <c:v>0.20817315727895702</c:v>
                </c:pt>
                <c:pt idx="17159">
                  <c:v>0.20817315727895702</c:v>
                </c:pt>
                <c:pt idx="17160">
                  <c:v>0.20817315727895702</c:v>
                </c:pt>
                <c:pt idx="17161">
                  <c:v>0.20808958716363024</c:v>
                </c:pt>
                <c:pt idx="17162">
                  <c:v>0.20808958716363024</c:v>
                </c:pt>
                <c:pt idx="17163">
                  <c:v>0.20808958716363024</c:v>
                </c:pt>
                <c:pt idx="17164">
                  <c:v>0.20808958716363024</c:v>
                </c:pt>
                <c:pt idx="17165">
                  <c:v>0.20808958716363024</c:v>
                </c:pt>
                <c:pt idx="17166">
                  <c:v>0.20800601704830357</c:v>
                </c:pt>
                <c:pt idx="17167">
                  <c:v>0.20800601704830357</c:v>
                </c:pt>
                <c:pt idx="17168">
                  <c:v>0.20792244693297679</c:v>
                </c:pt>
                <c:pt idx="17169">
                  <c:v>0.20783887681765001</c:v>
                </c:pt>
                <c:pt idx="17170">
                  <c:v>0.20775530670232323</c:v>
                </c:pt>
                <c:pt idx="17171">
                  <c:v>0.20775530670232323</c:v>
                </c:pt>
                <c:pt idx="17172">
                  <c:v>0.20767173658699645</c:v>
                </c:pt>
                <c:pt idx="17173">
                  <c:v>0.20758816647166978</c:v>
                </c:pt>
                <c:pt idx="17174">
                  <c:v>0.20758816647166978</c:v>
                </c:pt>
                <c:pt idx="17175">
                  <c:v>0.20758816647166978</c:v>
                </c:pt>
                <c:pt idx="17176">
                  <c:v>0.20758816647166978</c:v>
                </c:pt>
                <c:pt idx="17177">
                  <c:v>0.20758816647166978</c:v>
                </c:pt>
                <c:pt idx="17178">
                  <c:v>0.207504596356343</c:v>
                </c:pt>
                <c:pt idx="17179">
                  <c:v>0.207504596356343</c:v>
                </c:pt>
                <c:pt idx="17180">
                  <c:v>0.207504596356343</c:v>
                </c:pt>
                <c:pt idx="17181">
                  <c:v>0.20742102624101622</c:v>
                </c:pt>
                <c:pt idx="17182">
                  <c:v>0.20742102624101622</c:v>
                </c:pt>
                <c:pt idx="17183">
                  <c:v>0.20742102624101622</c:v>
                </c:pt>
                <c:pt idx="17184">
                  <c:v>0.20733745612568943</c:v>
                </c:pt>
                <c:pt idx="17185">
                  <c:v>0.20725388601036265</c:v>
                </c:pt>
                <c:pt idx="17186">
                  <c:v>0.20717031589503598</c:v>
                </c:pt>
                <c:pt idx="17187">
                  <c:v>0.20717031589503598</c:v>
                </c:pt>
                <c:pt idx="17188">
                  <c:v>0.2070867457797092</c:v>
                </c:pt>
                <c:pt idx="17189">
                  <c:v>0.20700317566438242</c:v>
                </c:pt>
                <c:pt idx="17190">
                  <c:v>0.20700317566438242</c:v>
                </c:pt>
                <c:pt idx="17191">
                  <c:v>0.20691960554905564</c:v>
                </c:pt>
                <c:pt idx="17192">
                  <c:v>0.20683603543372886</c:v>
                </c:pt>
                <c:pt idx="17193">
                  <c:v>0.20675246531840219</c:v>
                </c:pt>
                <c:pt idx="17194">
                  <c:v>0.20675246531840219</c:v>
                </c:pt>
                <c:pt idx="17195">
                  <c:v>0.20675246531840219</c:v>
                </c:pt>
                <c:pt idx="17196">
                  <c:v>0.20675246531840219</c:v>
                </c:pt>
                <c:pt idx="17197">
                  <c:v>0.20675246531840219</c:v>
                </c:pt>
                <c:pt idx="17198">
                  <c:v>0.20675246531840219</c:v>
                </c:pt>
                <c:pt idx="17199">
                  <c:v>0.20675246531840219</c:v>
                </c:pt>
                <c:pt idx="17200">
                  <c:v>0.20666889520307541</c:v>
                </c:pt>
                <c:pt idx="17201">
                  <c:v>0.20666889520307541</c:v>
                </c:pt>
                <c:pt idx="17202">
                  <c:v>0.20666889520307541</c:v>
                </c:pt>
                <c:pt idx="17203">
                  <c:v>0.20666889520307541</c:v>
                </c:pt>
                <c:pt idx="17204">
                  <c:v>0.20666889520307541</c:v>
                </c:pt>
                <c:pt idx="17205">
                  <c:v>0.20666889520307541</c:v>
                </c:pt>
                <c:pt idx="17206">
                  <c:v>0.20666889520307541</c:v>
                </c:pt>
                <c:pt idx="17207">
                  <c:v>0.20666889520307541</c:v>
                </c:pt>
                <c:pt idx="17208">
                  <c:v>0.20658532508774863</c:v>
                </c:pt>
                <c:pt idx="17209">
                  <c:v>0.20658532508774863</c:v>
                </c:pt>
                <c:pt idx="17210">
                  <c:v>0.20658532508774863</c:v>
                </c:pt>
                <c:pt idx="17211">
                  <c:v>0.20658532508774863</c:v>
                </c:pt>
                <c:pt idx="17212">
                  <c:v>0.20658532508774863</c:v>
                </c:pt>
                <c:pt idx="17213">
                  <c:v>0.20658532508774863</c:v>
                </c:pt>
                <c:pt idx="17214">
                  <c:v>0.20650175497242185</c:v>
                </c:pt>
                <c:pt idx="17215">
                  <c:v>0.20641818485709507</c:v>
                </c:pt>
                <c:pt idx="17216">
                  <c:v>0.20641818485709507</c:v>
                </c:pt>
                <c:pt idx="17217">
                  <c:v>0.2063346147417684</c:v>
                </c:pt>
                <c:pt idx="17218">
                  <c:v>0.2063346147417684</c:v>
                </c:pt>
                <c:pt idx="17219">
                  <c:v>0.2063346147417684</c:v>
                </c:pt>
                <c:pt idx="17220">
                  <c:v>0.2063346147417684</c:v>
                </c:pt>
                <c:pt idx="17221">
                  <c:v>0.2063346147417684</c:v>
                </c:pt>
                <c:pt idx="17222">
                  <c:v>0.2063346147417684</c:v>
                </c:pt>
                <c:pt idx="17223">
                  <c:v>0.2063346147417684</c:v>
                </c:pt>
                <c:pt idx="17224">
                  <c:v>0.20625104462644162</c:v>
                </c:pt>
                <c:pt idx="17225">
                  <c:v>0.20625104462644162</c:v>
                </c:pt>
                <c:pt idx="17226">
                  <c:v>0.20616747451111483</c:v>
                </c:pt>
                <c:pt idx="17227">
                  <c:v>0.20616747451111483</c:v>
                </c:pt>
                <c:pt idx="17228">
                  <c:v>0.20616747451111483</c:v>
                </c:pt>
                <c:pt idx="17229">
                  <c:v>0.20616747451111483</c:v>
                </c:pt>
                <c:pt idx="17230">
                  <c:v>0.20616747451111483</c:v>
                </c:pt>
                <c:pt idx="17231">
                  <c:v>0.20616747451111483</c:v>
                </c:pt>
                <c:pt idx="17232">
                  <c:v>0.20616747451111483</c:v>
                </c:pt>
                <c:pt idx="17233">
                  <c:v>0.20616747451111483</c:v>
                </c:pt>
                <c:pt idx="17234">
                  <c:v>0.20616747451111483</c:v>
                </c:pt>
                <c:pt idx="17235">
                  <c:v>0.20616747451111483</c:v>
                </c:pt>
                <c:pt idx="17236">
                  <c:v>0.20616747451111483</c:v>
                </c:pt>
                <c:pt idx="17237">
                  <c:v>0.20616747451111483</c:v>
                </c:pt>
                <c:pt idx="17238">
                  <c:v>0.20616747451111483</c:v>
                </c:pt>
                <c:pt idx="17239">
                  <c:v>0.20616747451111483</c:v>
                </c:pt>
                <c:pt idx="17240">
                  <c:v>0.20616747451111483</c:v>
                </c:pt>
                <c:pt idx="17241">
                  <c:v>0.20616747451111483</c:v>
                </c:pt>
                <c:pt idx="17242">
                  <c:v>0.20608390439578805</c:v>
                </c:pt>
                <c:pt idx="17243">
                  <c:v>0.20608390439578805</c:v>
                </c:pt>
                <c:pt idx="17244">
                  <c:v>0.20608390439578805</c:v>
                </c:pt>
                <c:pt idx="17245">
                  <c:v>0.20600033428046127</c:v>
                </c:pt>
                <c:pt idx="17246">
                  <c:v>0.20600033428046127</c:v>
                </c:pt>
                <c:pt idx="17247">
                  <c:v>0.2059167641651346</c:v>
                </c:pt>
                <c:pt idx="17248">
                  <c:v>0.2059167641651346</c:v>
                </c:pt>
                <c:pt idx="17249">
                  <c:v>0.2059167641651346</c:v>
                </c:pt>
                <c:pt idx="17250">
                  <c:v>0.2059167641651346</c:v>
                </c:pt>
                <c:pt idx="17251">
                  <c:v>0.2059167641651346</c:v>
                </c:pt>
                <c:pt idx="17252">
                  <c:v>0.2059167641651346</c:v>
                </c:pt>
                <c:pt idx="17253">
                  <c:v>0.20583319404980782</c:v>
                </c:pt>
                <c:pt idx="17254">
                  <c:v>0.20583319404980782</c:v>
                </c:pt>
                <c:pt idx="17255">
                  <c:v>0.20583319404980782</c:v>
                </c:pt>
                <c:pt idx="17256">
                  <c:v>0.20583319404980782</c:v>
                </c:pt>
                <c:pt idx="17257">
                  <c:v>0.20583319404980782</c:v>
                </c:pt>
                <c:pt idx="17258">
                  <c:v>0.20574962393448104</c:v>
                </c:pt>
                <c:pt idx="17259">
                  <c:v>0.20574962393448104</c:v>
                </c:pt>
                <c:pt idx="17260">
                  <c:v>0.20574962393448104</c:v>
                </c:pt>
                <c:pt idx="17261">
                  <c:v>0.20574962393448104</c:v>
                </c:pt>
                <c:pt idx="17262">
                  <c:v>0.20566605381915426</c:v>
                </c:pt>
                <c:pt idx="17263">
                  <c:v>0.20566605381915426</c:v>
                </c:pt>
                <c:pt idx="17264">
                  <c:v>0.20566605381915426</c:v>
                </c:pt>
                <c:pt idx="17265">
                  <c:v>0.20566605381915426</c:v>
                </c:pt>
                <c:pt idx="17266">
                  <c:v>0.20558248370382748</c:v>
                </c:pt>
                <c:pt idx="17267">
                  <c:v>0.2054989135885007</c:v>
                </c:pt>
                <c:pt idx="17268">
                  <c:v>0.20541534347317403</c:v>
                </c:pt>
                <c:pt idx="17269">
                  <c:v>0.20533177335784725</c:v>
                </c:pt>
                <c:pt idx="17270">
                  <c:v>0.20533177335784725</c:v>
                </c:pt>
                <c:pt idx="17271">
                  <c:v>0.20524820324252047</c:v>
                </c:pt>
                <c:pt idx="17272">
                  <c:v>0.20524820324252047</c:v>
                </c:pt>
                <c:pt idx="17273">
                  <c:v>0.20524820324252047</c:v>
                </c:pt>
                <c:pt idx="17274">
                  <c:v>0.20524820324252047</c:v>
                </c:pt>
                <c:pt idx="17275">
                  <c:v>0.20524820324252047</c:v>
                </c:pt>
                <c:pt idx="17276">
                  <c:v>0.20524820324252047</c:v>
                </c:pt>
                <c:pt idx="17277">
                  <c:v>0.20524820324252047</c:v>
                </c:pt>
                <c:pt idx="17278">
                  <c:v>0.20516463312719369</c:v>
                </c:pt>
                <c:pt idx="17279">
                  <c:v>0.20516463312719369</c:v>
                </c:pt>
                <c:pt idx="17280">
                  <c:v>0.2050810630118669</c:v>
                </c:pt>
                <c:pt idx="17281">
                  <c:v>0.2050810630118669</c:v>
                </c:pt>
                <c:pt idx="17282">
                  <c:v>0.2050810630118669</c:v>
                </c:pt>
                <c:pt idx="17283">
                  <c:v>0.2050810630118669</c:v>
                </c:pt>
                <c:pt idx="17284">
                  <c:v>0.2050810630118669</c:v>
                </c:pt>
                <c:pt idx="17285">
                  <c:v>0.2050810630118669</c:v>
                </c:pt>
                <c:pt idx="17286">
                  <c:v>0.2050810630118669</c:v>
                </c:pt>
                <c:pt idx="17287">
                  <c:v>0.2050810630118669</c:v>
                </c:pt>
                <c:pt idx="17288">
                  <c:v>0.20499749289654023</c:v>
                </c:pt>
                <c:pt idx="17289">
                  <c:v>0.20491392278121345</c:v>
                </c:pt>
                <c:pt idx="17290">
                  <c:v>0.20491392278121345</c:v>
                </c:pt>
                <c:pt idx="17291">
                  <c:v>0.20483035266588667</c:v>
                </c:pt>
                <c:pt idx="17292">
                  <c:v>0.20474678255055989</c:v>
                </c:pt>
                <c:pt idx="17293">
                  <c:v>0.20466321243523311</c:v>
                </c:pt>
                <c:pt idx="17294">
                  <c:v>0.20466321243523311</c:v>
                </c:pt>
                <c:pt idx="17295">
                  <c:v>0.20457964231990644</c:v>
                </c:pt>
                <c:pt idx="17296">
                  <c:v>0.20457964231990644</c:v>
                </c:pt>
                <c:pt idx="17297">
                  <c:v>0.20449607220457966</c:v>
                </c:pt>
                <c:pt idx="17298">
                  <c:v>0.20449607220457966</c:v>
                </c:pt>
                <c:pt idx="17299">
                  <c:v>0.20449607220457966</c:v>
                </c:pt>
                <c:pt idx="17300">
                  <c:v>0.20449607220457966</c:v>
                </c:pt>
                <c:pt idx="17301">
                  <c:v>0.20449607220457966</c:v>
                </c:pt>
                <c:pt idx="17302">
                  <c:v>0.20441250208925288</c:v>
                </c:pt>
                <c:pt idx="17303">
                  <c:v>0.20441250208925288</c:v>
                </c:pt>
                <c:pt idx="17304">
                  <c:v>0.20441250208925288</c:v>
                </c:pt>
                <c:pt idx="17305">
                  <c:v>0.2043289319739261</c:v>
                </c:pt>
                <c:pt idx="17306">
                  <c:v>0.2043289319739261</c:v>
                </c:pt>
                <c:pt idx="17307">
                  <c:v>0.2043289319739261</c:v>
                </c:pt>
                <c:pt idx="17308">
                  <c:v>0.20424536185859932</c:v>
                </c:pt>
                <c:pt idx="17309">
                  <c:v>0.20416179174327265</c:v>
                </c:pt>
                <c:pt idx="17310">
                  <c:v>0.20407822162794587</c:v>
                </c:pt>
                <c:pt idx="17311">
                  <c:v>0.20407822162794587</c:v>
                </c:pt>
                <c:pt idx="17312">
                  <c:v>0.20407822162794587</c:v>
                </c:pt>
                <c:pt idx="17313">
                  <c:v>0.20407822162794587</c:v>
                </c:pt>
                <c:pt idx="17314">
                  <c:v>0.20407822162794587</c:v>
                </c:pt>
                <c:pt idx="17315">
                  <c:v>0.20407822162794587</c:v>
                </c:pt>
                <c:pt idx="17316">
                  <c:v>0.20399465151261909</c:v>
                </c:pt>
                <c:pt idx="17317">
                  <c:v>0.20399465151261909</c:v>
                </c:pt>
                <c:pt idx="17318">
                  <c:v>0.2039110813972923</c:v>
                </c:pt>
                <c:pt idx="17319">
                  <c:v>0.2039110813972923</c:v>
                </c:pt>
                <c:pt idx="17320">
                  <c:v>0.2039110813972923</c:v>
                </c:pt>
                <c:pt idx="17321">
                  <c:v>0.20382751128196552</c:v>
                </c:pt>
                <c:pt idx="17322">
                  <c:v>0.20382751128196552</c:v>
                </c:pt>
                <c:pt idx="17323">
                  <c:v>0.20374394116663885</c:v>
                </c:pt>
                <c:pt idx="17324">
                  <c:v>0.20366037105131207</c:v>
                </c:pt>
                <c:pt idx="17325">
                  <c:v>0.20366037105131207</c:v>
                </c:pt>
                <c:pt idx="17326">
                  <c:v>0.20357680093598529</c:v>
                </c:pt>
                <c:pt idx="17327">
                  <c:v>0.20349323082065851</c:v>
                </c:pt>
                <c:pt idx="17328">
                  <c:v>0.20340966070533173</c:v>
                </c:pt>
                <c:pt idx="17329">
                  <c:v>0.20340966070533173</c:v>
                </c:pt>
                <c:pt idx="17330">
                  <c:v>0.20332609059000506</c:v>
                </c:pt>
                <c:pt idx="17331">
                  <c:v>0.20332609059000506</c:v>
                </c:pt>
                <c:pt idx="17332">
                  <c:v>0.20324252047467828</c:v>
                </c:pt>
                <c:pt idx="17333">
                  <c:v>0.20324252047467828</c:v>
                </c:pt>
                <c:pt idx="17334">
                  <c:v>0.20324252047467828</c:v>
                </c:pt>
                <c:pt idx="17335">
                  <c:v>0.20324252047467828</c:v>
                </c:pt>
                <c:pt idx="17336">
                  <c:v>0.2031589503593515</c:v>
                </c:pt>
                <c:pt idx="17337">
                  <c:v>0.2031589503593515</c:v>
                </c:pt>
                <c:pt idx="17338">
                  <c:v>0.2031589503593515</c:v>
                </c:pt>
                <c:pt idx="17339">
                  <c:v>0.20307538024402472</c:v>
                </c:pt>
                <c:pt idx="17340">
                  <c:v>0.20299181012869794</c:v>
                </c:pt>
                <c:pt idx="17341">
                  <c:v>0.20299181012869794</c:v>
                </c:pt>
                <c:pt idx="17342">
                  <c:v>0.20290824001337127</c:v>
                </c:pt>
                <c:pt idx="17343">
                  <c:v>0.20290824001337127</c:v>
                </c:pt>
                <c:pt idx="17344">
                  <c:v>0.20290824001337127</c:v>
                </c:pt>
                <c:pt idx="17345">
                  <c:v>0.20290824001337127</c:v>
                </c:pt>
                <c:pt idx="17346">
                  <c:v>0.20290824001337127</c:v>
                </c:pt>
                <c:pt idx="17347">
                  <c:v>0.20290824001337127</c:v>
                </c:pt>
                <c:pt idx="17348">
                  <c:v>0.20290824001337127</c:v>
                </c:pt>
                <c:pt idx="17349">
                  <c:v>0.20290824001337127</c:v>
                </c:pt>
                <c:pt idx="17350">
                  <c:v>0.20290824001337127</c:v>
                </c:pt>
                <c:pt idx="17351">
                  <c:v>0.20290824001337127</c:v>
                </c:pt>
                <c:pt idx="17352">
                  <c:v>0.20290824001337127</c:v>
                </c:pt>
                <c:pt idx="17353">
                  <c:v>0.20290824001337127</c:v>
                </c:pt>
                <c:pt idx="17354">
                  <c:v>0.20282466989804449</c:v>
                </c:pt>
                <c:pt idx="17355">
                  <c:v>0.20282466989804449</c:v>
                </c:pt>
                <c:pt idx="17356">
                  <c:v>0.20282466989804449</c:v>
                </c:pt>
                <c:pt idx="17357">
                  <c:v>0.20282466989804449</c:v>
                </c:pt>
                <c:pt idx="17358">
                  <c:v>0.20282466989804449</c:v>
                </c:pt>
                <c:pt idx="17359">
                  <c:v>0.20282466989804449</c:v>
                </c:pt>
                <c:pt idx="17360">
                  <c:v>0.20282466989804449</c:v>
                </c:pt>
                <c:pt idx="17361">
                  <c:v>0.2027410997827177</c:v>
                </c:pt>
                <c:pt idx="17362">
                  <c:v>0.2027410997827177</c:v>
                </c:pt>
                <c:pt idx="17363">
                  <c:v>0.2027410997827177</c:v>
                </c:pt>
                <c:pt idx="17364">
                  <c:v>0.2027410997827177</c:v>
                </c:pt>
                <c:pt idx="17365">
                  <c:v>0.2027410997827177</c:v>
                </c:pt>
                <c:pt idx="17366">
                  <c:v>0.2027410997827177</c:v>
                </c:pt>
                <c:pt idx="17367">
                  <c:v>0.2027410997827177</c:v>
                </c:pt>
                <c:pt idx="17368">
                  <c:v>0.2027410997827177</c:v>
                </c:pt>
                <c:pt idx="17369">
                  <c:v>0.2027410997827177</c:v>
                </c:pt>
                <c:pt idx="17370">
                  <c:v>0.2027410997827177</c:v>
                </c:pt>
                <c:pt idx="17371">
                  <c:v>0.20265752966739092</c:v>
                </c:pt>
                <c:pt idx="17372">
                  <c:v>0.20257395955206414</c:v>
                </c:pt>
                <c:pt idx="17373">
                  <c:v>0.20257395955206414</c:v>
                </c:pt>
                <c:pt idx="17374">
                  <c:v>0.20257395955206414</c:v>
                </c:pt>
                <c:pt idx="17375">
                  <c:v>0.20257395955206414</c:v>
                </c:pt>
                <c:pt idx="17376">
                  <c:v>0.20249038943673747</c:v>
                </c:pt>
                <c:pt idx="17377">
                  <c:v>0.20249038943673747</c:v>
                </c:pt>
                <c:pt idx="17378">
                  <c:v>0.20240681932141069</c:v>
                </c:pt>
                <c:pt idx="17379">
                  <c:v>0.20232324920608391</c:v>
                </c:pt>
                <c:pt idx="17380">
                  <c:v>0.20232324920608391</c:v>
                </c:pt>
                <c:pt idx="17381">
                  <c:v>0.20232324920608391</c:v>
                </c:pt>
                <c:pt idx="17382">
                  <c:v>0.20223967909075713</c:v>
                </c:pt>
                <c:pt idx="17383">
                  <c:v>0.20223967909075713</c:v>
                </c:pt>
                <c:pt idx="17384">
                  <c:v>0.20223967909075713</c:v>
                </c:pt>
                <c:pt idx="17385">
                  <c:v>0.20223967909075713</c:v>
                </c:pt>
                <c:pt idx="17386">
                  <c:v>0.20223967909075713</c:v>
                </c:pt>
                <c:pt idx="17387">
                  <c:v>0.20223967909075713</c:v>
                </c:pt>
                <c:pt idx="17388">
                  <c:v>0.20215610897543035</c:v>
                </c:pt>
                <c:pt idx="17389">
                  <c:v>0.20207253886010368</c:v>
                </c:pt>
                <c:pt idx="17390">
                  <c:v>0.20207253886010368</c:v>
                </c:pt>
                <c:pt idx="17391">
                  <c:v>0.2019889687447769</c:v>
                </c:pt>
                <c:pt idx="17392">
                  <c:v>0.2019889687447769</c:v>
                </c:pt>
                <c:pt idx="17393">
                  <c:v>0.2019889687447769</c:v>
                </c:pt>
                <c:pt idx="17394">
                  <c:v>0.20190539862945012</c:v>
                </c:pt>
                <c:pt idx="17395">
                  <c:v>0.20182182851412334</c:v>
                </c:pt>
                <c:pt idx="17396">
                  <c:v>0.20182182851412334</c:v>
                </c:pt>
                <c:pt idx="17397">
                  <c:v>0.20182182851412334</c:v>
                </c:pt>
                <c:pt idx="17398">
                  <c:v>0.20182182851412334</c:v>
                </c:pt>
                <c:pt idx="17399">
                  <c:v>0.20182182851412334</c:v>
                </c:pt>
                <c:pt idx="17400">
                  <c:v>0.20173825839879655</c:v>
                </c:pt>
                <c:pt idx="17401">
                  <c:v>0.20173825839879655</c:v>
                </c:pt>
                <c:pt idx="17402">
                  <c:v>0.20165468828346989</c:v>
                </c:pt>
                <c:pt idx="17403">
                  <c:v>0.2015711181681431</c:v>
                </c:pt>
                <c:pt idx="17404">
                  <c:v>0.20148754805281632</c:v>
                </c:pt>
                <c:pt idx="17405">
                  <c:v>0.20140397793748954</c:v>
                </c:pt>
                <c:pt idx="17406">
                  <c:v>0.20132040782216276</c:v>
                </c:pt>
                <c:pt idx="17407">
                  <c:v>0.20132040782216276</c:v>
                </c:pt>
                <c:pt idx="17408">
                  <c:v>0.20123683770683598</c:v>
                </c:pt>
                <c:pt idx="17409">
                  <c:v>0.20123683770683598</c:v>
                </c:pt>
                <c:pt idx="17410">
                  <c:v>0.20123683770683598</c:v>
                </c:pt>
                <c:pt idx="17411">
                  <c:v>0.20123683770683598</c:v>
                </c:pt>
                <c:pt idx="17412">
                  <c:v>0.20123683770683598</c:v>
                </c:pt>
                <c:pt idx="17413">
                  <c:v>0.20123683770683598</c:v>
                </c:pt>
                <c:pt idx="17414">
                  <c:v>0.20115326759150931</c:v>
                </c:pt>
                <c:pt idx="17415">
                  <c:v>0.20115326759150931</c:v>
                </c:pt>
                <c:pt idx="17416">
                  <c:v>0.20115326759150931</c:v>
                </c:pt>
                <c:pt idx="17417">
                  <c:v>0.20115326759150931</c:v>
                </c:pt>
                <c:pt idx="17418">
                  <c:v>0.20115326759150931</c:v>
                </c:pt>
                <c:pt idx="17419">
                  <c:v>0.20106969747618253</c:v>
                </c:pt>
                <c:pt idx="17420">
                  <c:v>0.20106969747618253</c:v>
                </c:pt>
                <c:pt idx="17421">
                  <c:v>0.20106969747618253</c:v>
                </c:pt>
                <c:pt idx="17422">
                  <c:v>0.20098612736085575</c:v>
                </c:pt>
                <c:pt idx="17423">
                  <c:v>0.20098612736085575</c:v>
                </c:pt>
                <c:pt idx="17424">
                  <c:v>0.20090255724552897</c:v>
                </c:pt>
                <c:pt idx="17425">
                  <c:v>0.20090255724552897</c:v>
                </c:pt>
                <c:pt idx="17426">
                  <c:v>0.20090255724552897</c:v>
                </c:pt>
                <c:pt idx="17427">
                  <c:v>0.20090255724552897</c:v>
                </c:pt>
                <c:pt idx="17428">
                  <c:v>0.20090255724552897</c:v>
                </c:pt>
                <c:pt idx="17429">
                  <c:v>0.20081898713020219</c:v>
                </c:pt>
                <c:pt idx="17430">
                  <c:v>0.20081898713020219</c:v>
                </c:pt>
                <c:pt idx="17431">
                  <c:v>0.20081898713020219</c:v>
                </c:pt>
                <c:pt idx="17432">
                  <c:v>0.20073541701487552</c:v>
                </c:pt>
                <c:pt idx="17433">
                  <c:v>0.20065184689954874</c:v>
                </c:pt>
                <c:pt idx="17434">
                  <c:v>0.20056827678422195</c:v>
                </c:pt>
                <c:pt idx="17435">
                  <c:v>0.20056827678422195</c:v>
                </c:pt>
                <c:pt idx="17436">
                  <c:v>0.20048470666889517</c:v>
                </c:pt>
                <c:pt idx="17437">
                  <c:v>0.20048470666889517</c:v>
                </c:pt>
                <c:pt idx="17438">
                  <c:v>0.20048470666889517</c:v>
                </c:pt>
                <c:pt idx="17439">
                  <c:v>0.20040113655356839</c:v>
                </c:pt>
                <c:pt idx="17440">
                  <c:v>0.20040113655356839</c:v>
                </c:pt>
                <c:pt idx="17441">
                  <c:v>0.20040113655356839</c:v>
                </c:pt>
                <c:pt idx="17442">
                  <c:v>0.20040113655356839</c:v>
                </c:pt>
                <c:pt idx="17443">
                  <c:v>0.20040113655356839</c:v>
                </c:pt>
                <c:pt idx="17444">
                  <c:v>0.20031756643824172</c:v>
                </c:pt>
                <c:pt idx="17445">
                  <c:v>0.20023399632291494</c:v>
                </c:pt>
                <c:pt idx="17446">
                  <c:v>0.20015042620758816</c:v>
                </c:pt>
                <c:pt idx="17447">
                  <c:v>0.20006685609226138</c:v>
                </c:pt>
                <c:pt idx="17448">
                  <c:v>0.20006685609226138</c:v>
                </c:pt>
                <c:pt idx="17449">
                  <c:v>0.20006685609226138</c:v>
                </c:pt>
                <c:pt idx="17450">
                  <c:v>0.1999832859769346</c:v>
                </c:pt>
                <c:pt idx="17451">
                  <c:v>0.1999832859769346</c:v>
                </c:pt>
                <c:pt idx="17452">
                  <c:v>0.1999832859769346</c:v>
                </c:pt>
                <c:pt idx="17453">
                  <c:v>0.19989971586160793</c:v>
                </c:pt>
                <c:pt idx="17454">
                  <c:v>0.19989971586160793</c:v>
                </c:pt>
                <c:pt idx="17455">
                  <c:v>0.19981614574628115</c:v>
                </c:pt>
                <c:pt idx="17456">
                  <c:v>0.19981614574628115</c:v>
                </c:pt>
                <c:pt idx="17457">
                  <c:v>0.19973257563095437</c:v>
                </c:pt>
                <c:pt idx="17458">
                  <c:v>0.19973257563095437</c:v>
                </c:pt>
                <c:pt idx="17459">
                  <c:v>0.19973257563095437</c:v>
                </c:pt>
                <c:pt idx="17460">
                  <c:v>0.19964900551562759</c:v>
                </c:pt>
                <c:pt idx="17461">
                  <c:v>0.19956543540030081</c:v>
                </c:pt>
                <c:pt idx="17462">
                  <c:v>0.19956543540030081</c:v>
                </c:pt>
                <c:pt idx="17463">
                  <c:v>0.19948186528497414</c:v>
                </c:pt>
                <c:pt idx="17464">
                  <c:v>0.19939829516964735</c:v>
                </c:pt>
                <c:pt idx="17465">
                  <c:v>0.19931472505432057</c:v>
                </c:pt>
                <c:pt idx="17466">
                  <c:v>0.19931472505432057</c:v>
                </c:pt>
                <c:pt idx="17467">
                  <c:v>0.19923115493899379</c:v>
                </c:pt>
                <c:pt idx="17468">
                  <c:v>0.19923115493899379</c:v>
                </c:pt>
                <c:pt idx="17469">
                  <c:v>0.19914758482366701</c:v>
                </c:pt>
                <c:pt idx="17470">
                  <c:v>0.19914758482366701</c:v>
                </c:pt>
                <c:pt idx="17471">
                  <c:v>0.19906401470834034</c:v>
                </c:pt>
                <c:pt idx="17472">
                  <c:v>0.19898044459301356</c:v>
                </c:pt>
                <c:pt idx="17473">
                  <c:v>0.19898044459301356</c:v>
                </c:pt>
                <c:pt idx="17474">
                  <c:v>0.19898044459301356</c:v>
                </c:pt>
                <c:pt idx="17475">
                  <c:v>0.19889687447768678</c:v>
                </c:pt>
                <c:pt idx="17476">
                  <c:v>0.19889687447768678</c:v>
                </c:pt>
                <c:pt idx="17477">
                  <c:v>0.19889687447768678</c:v>
                </c:pt>
                <c:pt idx="17478">
                  <c:v>0.19881330436236</c:v>
                </c:pt>
                <c:pt idx="17479">
                  <c:v>0.19872973424703322</c:v>
                </c:pt>
                <c:pt idx="17480">
                  <c:v>0.19872973424703322</c:v>
                </c:pt>
                <c:pt idx="17481">
                  <c:v>0.19864616413170655</c:v>
                </c:pt>
                <c:pt idx="17482">
                  <c:v>0.19864616413170655</c:v>
                </c:pt>
                <c:pt idx="17483">
                  <c:v>0.19856259401637977</c:v>
                </c:pt>
                <c:pt idx="17484">
                  <c:v>0.19856259401637977</c:v>
                </c:pt>
                <c:pt idx="17485">
                  <c:v>0.19847902390105299</c:v>
                </c:pt>
                <c:pt idx="17486">
                  <c:v>0.19847902390105299</c:v>
                </c:pt>
                <c:pt idx="17487">
                  <c:v>0.19847902390105299</c:v>
                </c:pt>
                <c:pt idx="17488">
                  <c:v>0.19847902390105299</c:v>
                </c:pt>
                <c:pt idx="17489">
                  <c:v>0.19847902390105299</c:v>
                </c:pt>
                <c:pt idx="17490">
                  <c:v>0.19847902390105299</c:v>
                </c:pt>
                <c:pt idx="17491">
                  <c:v>0.19847902390105299</c:v>
                </c:pt>
                <c:pt idx="17492">
                  <c:v>0.19847902390105299</c:v>
                </c:pt>
                <c:pt idx="17493">
                  <c:v>0.19847902390105299</c:v>
                </c:pt>
                <c:pt idx="17494">
                  <c:v>0.19839545378572621</c:v>
                </c:pt>
                <c:pt idx="17495">
                  <c:v>0.19839545378572621</c:v>
                </c:pt>
                <c:pt idx="17496">
                  <c:v>0.19839545378572621</c:v>
                </c:pt>
                <c:pt idx="17497">
                  <c:v>0.19839545378572621</c:v>
                </c:pt>
                <c:pt idx="17498">
                  <c:v>0.19831188367039942</c:v>
                </c:pt>
                <c:pt idx="17499">
                  <c:v>0.19822831355507275</c:v>
                </c:pt>
                <c:pt idx="17500">
                  <c:v>0.19814474343974597</c:v>
                </c:pt>
                <c:pt idx="17501">
                  <c:v>0.19806117332441919</c:v>
                </c:pt>
                <c:pt idx="17502">
                  <c:v>0.19806117332441919</c:v>
                </c:pt>
                <c:pt idx="17503">
                  <c:v>0.19806117332441919</c:v>
                </c:pt>
                <c:pt idx="17504">
                  <c:v>0.19806117332441919</c:v>
                </c:pt>
                <c:pt idx="17505">
                  <c:v>0.19806117332441919</c:v>
                </c:pt>
                <c:pt idx="17506">
                  <c:v>0.19797760320909241</c:v>
                </c:pt>
                <c:pt idx="17507">
                  <c:v>0.19797760320909241</c:v>
                </c:pt>
                <c:pt idx="17508">
                  <c:v>0.19789403309376563</c:v>
                </c:pt>
                <c:pt idx="17509">
                  <c:v>0.19789403309376563</c:v>
                </c:pt>
                <c:pt idx="17510">
                  <c:v>0.19789403309376563</c:v>
                </c:pt>
                <c:pt idx="17511">
                  <c:v>0.19789403309376563</c:v>
                </c:pt>
                <c:pt idx="17512">
                  <c:v>0.19781046297843896</c:v>
                </c:pt>
                <c:pt idx="17513">
                  <c:v>0.19781046297843896</c:v>
                </c:pt>
                <c:pt idx="17514">
                  <c:v>0.19781046297843896</c:v>
                </c:pt>
                <c:pt idx="17515">
                  <c:v>0.19772689286311218</c:v>
                </c:pt>
                <c:pt idx="17516">
                  <c:v>0.19772689286311218</c:v>
                </c:pt>
                <c:pt idx="17517">
                  <c:v>0.1976433227477854</c:v>
                </c:pt>
                <c:pt idx="17518">
                  <c:v>0.1976433227477854</c:v>
                </c:pt>
                <c:pt idx="17519">
                  <c:v>0.19755975263245862</c:v>
                </c:pt>
                <c:pt idx="17520">
                  <c:v>0.19747618251713184</c:v>
                </c:pt>
                <c:pt idx="17521">
                  <c:v>0.19747618251713184</c:v>
                </c:pt>
                <c:pt idx="17522">
                  <c:v>0.19747618251713184</c:v>
                </c:pt>
                <c:pt idx="17523">
                  <c:v>0.19739261240180517</c:v>
                </c:pt>
                <c:pt idx="17524">
                  <c:v>0.19730904228647839</c:v>
                </c:pt>
                <c:pt idx="17525">
                  <c:v>0.19722547217115161</c:v>
                </c:pt>
                <c:pt idx="17526">
                  <c:v>0.19714190205582482</c:v>
                </c:pt>
                <c:pt idx="17527">
                  <c:v>0.19714190205582482</c:v>
                </c:pt>
                <c:pt idx="17528">
                  <c:v>0.19714190205582482</c:v>
                </c:pt>
                <c:pt idx="17529">
                  <c:v>0.19714190205582482</c:v>
                </c:pt>
                <c:pt idx="17530">
                  <c:v>0.19714190205582482</c:v>
                </c:pt>
                <c:pt idx="17531">
                  <c:v>0.19714190205582482</c:v>
                </c:pt>
                <c:pt idx="17532">
                  <c:v>0.19714190205582482</c:v>
                </c:pt>
                <c:pt idx="17533">
                  <c:v>0.19714190205582482</c:v>
                </c:pt>
                <c:pt idx="17534">
                  <c:v>0.19714190205582482</c:v>
                </c:pt>
                <c:pt idx="17535">
                  <c:v>0.19705833194049804</c:v>
                </c:pt>
                <c:pt idx="17536">
                  <c:v>0.19697476182517137</c:v>
                </c:pt>
                <c:pt idx="17537">
                  <c:v>0.19697476182517137</c:v>
                </c:pt>
                <c:pt idx="17538">
                  <c:v>0.19697476182517137</c:v>
                </c:pt>
                <c:pt idx="17539">
                  <c:v>0.19689119170984459</c:v>
                </c:pt>
                <c:pt idx="17540">
                  <c:v>0.19689119170984459</c:v>
                </c:pt>
                <c:pt idx="17541">
                  <c:v>0.19689119170984459</c:v>
                </c:pt>
                <c:pt idx="17542">
                  <c:v>0.19689119170984459</c:v>
                </c:pt>
                <c:pt idx="17543">
                  <c:v>0.19689119170984459</c:v>
                </c:pt>
                <c:pt idx="17544">
                  <c:v>0.19680762159451781</c:v>
                </c:pt>
                <c:pt idx="17545">
                  <c:v>0.19680762159451781</c:v>
                </c:pt>
                <c:pt idx="17546">
                  <c:v>0.19680762159451781</c:v>
                </c:pt>
                <c:pt idx="17547">
                  <c:v>0.19672405147919103</c:v>
                </c:pt>
                <c:pt idx="17548">
                  <c:v>0.19672405147919103</c:v>
                </c:pt>
                <c:pt idx="17549">
                  <c:v>0.19672405147919103</c:v>
                </c:pt>
                <c:pt idx="17550">
                  <c:v>0.19664048136386425</c:v>
                </c:pt>
                <c:pt idx="17551">
                  <c:v>0.19664048136386425</c:v>
                </c:pt>
                <c:pt idx="17552">
                  <c:v>0.19664048136386425</c:v>
                </c:pt>
                <c:pt idx="17553">
                  <c:v>0.19664048136386425</c:v>
                </c:pt>
                <c:pt idx="17554">
                  <c:v>0.19664048136386425</c:v>
                </c:pt>
                <c:pt idx="17555">
                  <c:v>0.19664048136386425</c:v>
                </c:pt>
                <c:pt idx="17556">
                  <c:v>0.19664048136386425</c:v>
                </c:pt>
                <c:pt idx="17557">
                  <c:v>0.19664048136386425</c:v>
                </c:pt>
                <c:pt idx="17558">
                  <c:v>0.19664048136386425</c:v>
                </c:pt>
                <c:pt idx="17559">
                  <c:v>0.19664048136386425</c:v>
                </c:pt>
                <c:pt idx="17560">
                  <c:v>0.19664048136386425</c:v>
                </c:pt>
                <c:pt idx="17561">
                  <c:v>0.19664048136386425</c:v>
                </c:pt>
                <c:pt idx="17562">
                  <c:v>0.19664048136386425</c:v>
                </c:pt>
                <c:pt idx="17563">
                  <c:v>0.19655691124853747</c:v>
                </c:pt>
                <c:pt idx="17564">
                  <c:v>0.19655691124853747</c:v>
                </c:pt>
                <c:pt idx="17565">
                  <c:v>0.19655691124853747</c:v>
                </c:pt>
                <c:pt idx="17566">
                  <c:v>0.19655691124853747</c:v>
                </c:pt>
                <c:pt idx="17567">
                  <c:v>0.19655691124853747</c:v>
                </c:pt>
                <c:pt idx="17568">
                  <c:v>0.19655691124853747</c:v>
                </c:pt>
                <c:pt idx="17569">
                  <c:v>0.1964733411332108</c:v>
                </c:pt>
                <c:pt idx="17570">
                  <c:v>0.1964733411332108</c:v>
                </c:pt>
                <c:pt idx="17571">
                  <c:v>0.1964733411332108</c:v>
                </c:pt>
                <c:pt idx="17572">
                  <c:v>0.19638977101788402</c:v>
                </c:pt>
                <c:pt idx="17573">
                  <c:v>0.19638977101788402</c:v>
                </c:pt>
                <c:pt idx="17574">
                  <c:v>0.19638977101788402</c:v>
                </c:pt>
                <c:pt idx="17575">
                  <c:v>0.19638977101788402</c:v>
                </c:pt>
                <c:pt idx="17576">
                  <c:v>0.19638977101788402</c:v>
                </c:pt>
                <c:pt idx="17577">
                  <c:v>0.19630620090255724</c:v>
                </c:pt>
                <c:pt idx="17578">
                  <c:v>0.19630620090255724</c:v>
                </c:pt>
                <c:pt idx="17579">
                  <c:v>0.19622263078723046</c:v>
                </c:pt>
                <c:pt idx="17580">
                  <c:v>0.19622263078723046</c:v>
                </c:pt>
                <c:pt idx="17581">
                  <c:v>0.19622263078723046</c:v>
                </c:pt>
                <c:pt idx="17582">
                  <c:v>0.19622263078723046</c:v>
                </c:pt>
                <c:pt idx="17583">
                  <c:v>0.19613906067190368</c:v>
                </c:pt>
                <c:pt idx="17584">
                  <c:v>0.19605549055657701</c:v>
                </c:pt>
                <c:pt idx="17585">
                  <c:v>0.19597192044125022</c:v>
                </c:pt>
                <c:pt idx="17586">
                  <c:v>0.19597192044125022</c:v>
                </c:pt>
                <c:pt idx="17587">
                  <c:v>0.19597192044125022</c:v>
                </c:pt>
                <c:pt idx="17588">
                  <c:v>0.19597192044125022</c:v>
                </c:pt>
                <c:pt idx="17589">
                  <c:v>0.19597192044125022</c:v>
                </c:pt>
                <c:pt idx="17590">
                  <c:v>0.19588835032592344</c:v>
                </c:pt>
                <c:pt idx="17591">
                  <c:v>0.19580478021059666</c:v>
                </c:pt>
                <c:pt idx="17592">
                  <c:v>0.19580478021059666</c:v>
                </c:pt>
                <c:pt idx="17593">
                  <c:v>0.19580478021059666</c:v>
                </c:pt>
                <c:pt idx="17594">
                  <c:v>0.19572121009526988</c:v>
                </c:pt>
                <c:pt idx="17595">
                  <c:v>0.19572121009526988</c:v>
                </c:pt>
                <c:pt idx="17596">
                  <c:v>0.19563763997994321</c:v>
                </c:pt>
                <c:pt idx="17597">
                  <c:v>0.19555406986461643</c:v>
                </c:pt>
                <c:pt idx="17598">
                  <c:v>0.19555406986461643</c:v>
                </c:pt>
                <c:pt idx="17599">
                  <c:v>0.19555406986461643</c:v>
                </c:pt>
                <c:pt idx="17600">
                  <c:v>0.19555406986461643</c:v>
                </c:pt>
                <c:pt idx="17601">
                  <c:v>0.19555406986461643</c:v>
                </c:pt>
                <c:pt idx="17602">
                  <c:v>0.19547049974928965</c:v>
                </c:pt>
                <c:pt idx="17603">
                  <c:v>0.19538692963396287</c:v>
                </c:pt>
                <c:pt idx="17604">
                  <c:v>0.19538692963396287</c:v>
                </c:pt>
                <c:pt idx="17605">
                  <c:v>0.19530335951863609</c:v>
                </c:pt>
                <c:pt idx="17606">
                  <c:v>0.19530335951863609</c:v>
                </c:pt>
                <c:pt idx="17607">
                  <c:v>0.19521978940330942</c:v>
                </c:pt>
                <c:pt idx="17608">
                  <c:v>0.19521978940330942</c:v>
                </c:pt>
                <c:pt idx="17609">
                  <c:v>0.19513621928798264</c:v>
                </c:pt>
                <c:pt idx="17610">
                  <c:v>0.19513621928798264</c:v>
                </c:pt>
                <c:pt idx="17611">
                  <c:v>0.19505264917265586</c:v>
                </c:pt>
                <c:pt idx="17612">
                  <c:v>0.19505264917265586</c:v>
                </c:pt>
                <c:pt idx="17613">
                  <c:v>0.19505264917265586</c:v>
                </c:pt>
                <c:pt idx="17614">
                  <c:v>0.19496907905732908</c:v>
                </c:pt>
                <c:pt idx="17615">
                  <c:v>0.19496907905732908</c:v>
                </c:pt>
                <c:pt idx="17616">
                  <c:v>0.19496907905732908</c:v>
                </c:pt>
                <c:pt idx="17617">
                  <c:v>0.19488550894200229</c:v>
                </c:pt>
                <c:pt idx="17618">
                  <c:v>0.19480193882667562</c:v>
                </c:pt>
                <c:pt idx="17619">
                  <c:v>0.19480193882667562</c:v>
                </c:pt>
                <c:pt idx="17620">
                  <c:v>0.19480193882667562</c:v>
                </c:pt>
                <c:pt idx="17621">
                  <c:v>0.19480193882667562</c:v>
                </c:pt>
                <c:pt idx="17622">
                  <c:v>0.19480193882667562</c:v>
                </c:pt>
                <c:pt idx="17623">
                  <c:v>0.19480193882667562</c:v>
                </c:pt>
                <c:pt idx="17624">
                  <c:v>0.19480193882667562</c:v>
                </c:pt>
                <c:pt idx="17625">
                  <c:v>0.19480193882667562</c:v>
                </c:pt>
                <c:pt idx="17626">
                  <c:v>0.19480193882667562</c:v>
                </c:pt>
                <c:pt idx="17627">
                  <c:v>0.19480193882667562</c:v>
                </c:pt>
                <c:pt idx="17628">
                  <c:v>0.19471836871134884</c:v>
                </c:pt>
                <c:pt idx="17629">
                  <c:v>0.19471836871134884</c:v>
                </c:pt>
                <c:pt idx="17630">
                  <c:v>0.19463479859602206</c:v>
                </c:pt>
                <c:pt idx="17631">
                  <c:v>0.19463479859602206</c:v>
                </c:pt>
                <c:pt idx="17632">
                  <c:v>0.19463479859602206</c:v>
                </c:pt>
                <c:pt idx="17633">
                  <c:v>0.19463479859602206</c:v>
                </c:pt>
                <c:pt idx="17634">
                  <c:v>0.19463479859602206</c:v>
                </c:pt>
                <c:pt idx="17635">
                  <c:v>0.19455122848069528</c:v>
                </c:pt>
                <c:pt idx="17636">
                  <c:v>0.19455122848069528</c:v>
                </c:pt>
                <c:pt idx="17637">
                  <c:v>0.19455122848069528</c:v>
                </c:pt>
                <c:pt idx="17638">
                  <c:v>0.19455122848069528</c:v>
                </c:pt>
                <c:pt idx="17639">
                  <c:v>0.19455122848069528</c:v>
                </c:pt>
                <c:pt idx="17640">
                  <c:v>0.19455122848069528</c:v>
                </c:pt>
                <c:pt idx="17641">
                  <c:v>0.19455122848069528</c:v>
                </c:pt>
                <c:pt idx="17642">
                  <c:v>0.1944676583653685</c:v>
                </c:pt>
                <c:pt idx="17643">
                  <c:v>0.1944676583653685</c:v>
                </c:pt>
                <c:pt idx="17644">
                  <c:v>0.1944676583653685</c:v>
                </c:pt>
                <c:pt idx="17645">
                  <c:v>0.1944676583653685</c:v>
                </c:pt>
                <c:pt idx="17646">
                  <c:v>0.19438408825004183</c:v>
                </c:pt>
                <c:pt idx="17647">
                  <c:v>0.19430051813471505</c:v>
                </c:pt>
                <c:pt idx="17648">
                  <c:v>0.19430051813471505</c:v>
                </c:pt>
                <c:pt idx="17649">
                  <c:v>0.19430051813471505</c:v>
                </c:pt>
                <c:pt idx="17650">
                  <c:v>0.19430051813471505</c:v>
                </c:pt>
                <c:pt idx="17651">
                  <c:v>0.19430051813471505</c:v>
                </c:pt>
                <c:pt idx="17652">
                  <c:v>0.19430051813471505</c:v>
                </c:pt>
                <c:pt idx="17653">
                  <c:v>0.19430051813471505</c:v>
                </c:pt>
                <c:pt idx="17654">
                  <c:v>0.19430051813471505</c:v>
                </c:pt>
                <c:pt idx="17655">
                  <c:v>0.19421694801938827</c:v>
                </c:pt>
                <c:pt idx="17656">
                  <c:v>0.19421694801938827</c:v>
                </c:pt>
                <c:pt idx="17657">
                  <c:v>0.19413337790406149</c:v>
                </c:pt>
                <c:pt idx="17658">
                  <c:v>0.19413337790406149</c:v>
                </c:pt>
                <c:pt idx="17659">
                  <c:v>0.19413337790406149</c:v>
                </c:pt>
                <c:pt idx="17660">
                  <c:v>0.19413337790406149</c:v>
                </c:pt>
                <c:pt idx="17661">
                  <c:v>0.19413337790406149</c:v>
                </c:pt>
                <c:pt idx="17662">
                  <c:v>0.19404980778873471</c:v>
                </c:pt>
                <c:pt idx="17663">
                  <c:v>0.19404980778873471</c:v>
                </c:pt>
                <c:pt idx="17664">
                  <c:v>0.19404980778873471</c:v>
                </c:pt>
                <c:pt idx="17665">
                  <c:v>0.19404980778873471</c:v>
                </c:pt>
                <c:pt idx="17666">
                  <c:v>0.19396623767340804</c:v>
                </c:pt>
                <c:pt idx="17667">
                  <c:v>0.19396623767340804</c:v>
                </c:pt>
                <c:pt idx="17668">
                  <c:v>0.19396623767340804</c:v>
                </c:pt>
                <c:pt idx="17669">
                  <c:v>0.19388266755808126</c:v>
                </c:pt>
                <c:pt idx="17670">
                  <c:v>0.19388266755808126</c:v>
                </c:pt>
                <c:pt idx="17671">
                  <c:v>0.19388266755808126</c:v>
                </c:pt>
                <c:pt idx="17672">
                  <c:v>0.19388266755808126</c:v>
                </c:pt>
                <c:pt idx="17673">
                  <c:v>0.19388266755808126</c:v>
                </c:pt>
                <c:pt idx="17674">
                  <c:v>0.19388266755808126</c:v>
                </c:pt>
                <c:pt idx="17675">
                  <c:v>0.19379909744275448</c:v>
                </c:pt>
                <c:pt idx="17676">
                  <c:v>0.19379909744275448</c:v>
                </c:pt>
                <c:pt idx="17677">
                  <c:v>0.19371552732742769</c:v>
                </c:pt>
                <c:pt idx="17678">
                  <c:v>0.19363195721210091</c:v>
                </c:pt>
                <c:pt idx="17679">
                  <c:v>0.19354838709677424</c:v>
                </c:pt>
                <c:pt idx="17680">
                  <c:v>0.19354838709677424</c:v>
                </c:pt>
                <c:pt idx="17681">
                  <c:v>0.19354838709677424</c:v>
                </c:pt>
                <c:pt idx="17682">
                  <c:v>0.19354838709677424</c:v>
                </c:pt>
                <c:pt idx="17683">
                  <c:v>0.19346481698144746</c:v>
                </c:pt>
                <c:pt idx="17684">
                  <c:v>0.19346481698144746</c:v>
                </c:pt>
                <c:pt idx="17685">
                  <c:v>0.19346481698144746</c:v>
                </c:pt>
                <c:pt idx="17686">
                  <c:v>0.19346481698144746</c:v>
                </c:pt>
                <c:pt idx="17687">
                  <c:v>0.19346481698144746</c:v>
                </c:pt>
                <c:pt idx="17688">
                  <c:v>0.19338124686612068</c:v>
                </c:pt>
                <c:pt idx="17689">
                  <c:v>0.1932976767507939</c:v>
                </c:pt>
                <c:pt idx="17690">
                  <c:v>0.19321410663546712</c:v>
                </c:pt>
                <c:pt idx="17691">
                  <c:v>0.19321410663546712</c:v>
                </c:pt>
                <c:pt idx="17692">
                  <c:v>0.19313053652014045</c:v>
                </c:pt>
                <c:pt idx="17693">
                  <c:v>0.19313053652014045</c:v>
                </c:pt>
                <c:pt idx="17694">
                  <c:v>0.19313053652014045</c:v>
                </c:pt>
                <c:pt idx="17695">
                  <c:v>0.19313053652014045</c:v>
                </c:pt>
                <c:pt idx="17696">
                  <c:v>0.19313053652014045</c:v>
                </c:pt>
                <c:pt idx="17697">
                  <c:v>0.19313053652014045</c:v>
                </c:pt>
                <c:pt idx="17698">
                  <c:v>0.19313053652014045</c:v>
                </c:pt>
                <c:pt idx="17699">
                  <c:v>0.19313053652014045</c:v>
                </c:pt>
                <c:pt idx="17700">
                  <c:v>0.19304696640481367</c:v>
                </c:pt>
                <c:pt idx="17701">
                  <c:v>0.19296339628948689</c:v>
                </c:pt>
                <c:pt idx="17702">
                  <c:v>0.19296339628948689</c:v>
                </c:pt>
                <c:pt idx="17703">
                  <c:v>0.19296339628948689</c:v>
                </c:pt>
                <c:pt idx="17704">
                  <c:v>0.19296339628948689</c:v>
                </c:pt>
                <c:pt idx="17705">
                  <c:v>0.19296339628948689</c:v>
                </c:pt>
                <c:pt idx="17706">
                  <c:v>0.19296339628948689</c:v>
                </c:pt>
                <c:pt idx="17707">
                  <c:v>0.19296339628948689</c:v>
                </c:pt>
                <c:pt idx="17708">
                  <c:v>0.19296339628948689</c:v>
                </c:pt>
                <c:pt idx="17709">
                  <c:v>0.19296339628948689</c:v>
                </c:pt>
                <c:pt idx="17710">
                  <c:v>0.19296339628948689</c:v>
                </c:pt>
                <c:pt idx="17711">
                  <c:v>0.19296339628948689</c:v>
                </c:pt>
                <c:pt idx="17712">
                  <c:v>0.19296339628948689</c:v>
                </c:pt>
                <c:pt idx="17713">
                  <c:v>0.19296339628948689</c:v>
                </c:pt>
                <c:pt idx="17714">
                  <c:v>0.19287982617416011</c:v>
                </c:pt>
                <c:pt idx="17715">
                  <c:v>0.19279625605883333</c:v>
                </c:pt>
                <c:pt idx="17716">
                  <c:v>0.19279625605883333</c:v>
                </c:pt>
                <c:pt idx="17717">
                  <c:v>0.19271268594350666</c:v>
                </c:pt>
                <c:pt idx="17718">
                  <c:v>0.19262911582817988</c:v>
                </c:pt>
                <c:pt idx="17719">
                  <c:v>0.19262911582817988</c:v>
                </c:pt>
                <c:pt idx="17720">
                  <c:v>0.19262911582817988</c:v>
                </c:pt>
                <c:pt idx="17721">
                  <c:v>0.19262911582817988</c:v>
                </c:pt>
                <c:pt idx="17722">
                  <c:v>0.19262911582817988</c:v>
                </c:pt>
                <c:pt idx="17723">
                  <c:v>0.19262911582817988</c:v>
                </c:pt>
                <c:pt idx="17724">
                  <c:v>0.19262911582817988</c:v>
                </c:pt>
                <c:pt idx="17725">
                  <c:v>0.19254554571285309</c:v>
                </c:pt>
                <c:pt idx="17726">
                  <c:v>0.19254554571285309</c:v>
                </c:pt>
                <c:pt idx="17727">
                  <c:v>0.19254554571285309</c:v>
                </c:pt>
                <c:pt idx="17728">
                  <c:v>0.19254554571285309</c:v>
                </c:pt>
                <c:pt idx="17729">
                  <c:v>0.19254554571285309</c:v>
                </c:pt>
                <c:pt idx="17730">
                  <c:v>0.19254554571285309</c:v>
                </c:pt>
                <c:pt idx="17731">
                  <c:v>0.19254554571285309</c:v>
                </c:pt>
                <c:pt idx="17732">
                  <c:v>0.19246197559752631</c:v>
                </c:pt>
                <c:pt idx="17733">
                  <c:v>0.19246197559752631</c:v>
                </c:pt>
                <c:pt idx="17734">
                  <c:v>0.19246197559752631</c:v>
                </c:pt>
                <c:pt idx="17735">
                  <c:v>0.19246197559752631</c:v>
                </c:pt>
                <c:pt idx="17736">
                  <c:v>0.19237840548219953</c:v>
                </c:pt>
                <c:pt idx="17737">
                  <c:v>0.19229483536687275</c:v>
                </c:pt>
                <c:pt idx="17738">
                  <c:v>0.19229483536687275</c:v>
                </c:pt>
                <c:pt idx="17739">
                  <c:v>0.19221126525154608</c:v>
                </c:pt>
                <c:pt idx="17740">
                  <c:v>0.1921276951362193</c:v>
                </c:pt>
                <c:pt idx="17741">
                  <c:v>0.19204412502089252</c:v>
                </c:pt>
                <c:pt idx="17742">
                  <c:v>0.19196055490556574</c:v>
                </c:pt>
                <c:pt idx="17743">
                  <c:v>0.19196055490556574</c:v>
                </c:pt>
                <c:pt idx="17744">
                  <c:v>0.19196055490556574</c:v>
                </c:pt>
                <c:pt idx="17745">
                  <c:v>0.19187698479023896</c:v>
                </c:pt>
                <c:pt idx="17746">
                  <c:v>0.19187698479023896</c:v>
                </c:pt>
                <c:pt idx="17747">
                  <c:v>0.19179341467491229</c:v>
                </c:pt>
                <c:pt idx="17748">
                  <c:v>0.19179341467491229</c:v>
                </c:pt>
                <c:pt idx="17749">
                  <c:v>0.19179341467491229</c:v>
                </c:pt>
                <c:pt idx="17750">
                  <c:v>0.19179341467491229</c:v>
                </c:pt>
                <c:pt idx="17751">
                  <c:v>0.19179341467491229</c:v>
                </c:pt>
                <c:pt idx="17752">
                  <c:v>0.19170984455958551</c:v>
                </c:pt>
                <c:pt idx="17753">
                  <c:v>0.19162627444425873</c:v>
                </c:pt>
                <c:pt idx="17754">
                  <c:v>0.19154270432893195</c:v>
                </c:pt>
                <c:pt idx="17755">
                  <c:v>0.19154270432893195</c:v>
                </c:pt>
                <c:pt idx="17756">
                  <c:v>0.19154270432893195</c:v>
                </c:pt>
                <c:pt idx="17757">
                  <c:v>0.19154270432893195</c:v>
                </c:pt>
                <c:pt idx="17758">
                  <c:v>0.19154270432893195</c:v>
                </c:pt>
                <c:pt idx="17759">
                  <c:v>0.19145913421360516</c:v>
                </c:pt>
                <c:pt idx="17760">
                  <c:v>0.19137556409827849</c:v>
                </c:pt>
                <c:pt idx="17761">
                  <c:v>0.19137556409827849</c:v>
                </c:pt>
                <c:pt idx="17762">
                  <c:v>0.19137556409827849</c:v>
                </c:pt>
                <c:pt idx="17763">
                  <c:v>0.19137556409827849</c:v>
                </c:pt>
                <c:pt idx="17764">
                  <c:v>0.19137556409827849</c:v>
                </c:pt>
                <c:pt idx="17765">
                  <c:v>0.19137556409827849</c:v>
                </c:pt>
                <c:pt idx="17766">
                  <c:v>0.19137556409827849</c:v>
                </c:pt>
                <c:pt idx="17767">
                  <c:v>0.19129199398295171</c:v>
                </c:pt>
                <c:pt idx="17768">
                  <c:v>0.19129199398295171</c:v>
                </c:pt>
                <c:pt idx="17769">
                  <c:v>0.19120842386762493</c:v>
                </c:pt>
                <c:pt idx="17770">
                  <c:v>0.19120842386762493</c:v>
                </c:pt>
                <c:pt idx="17771">
                  <c:v>0.19112485375229815</c:v>
                </c:pt>
                <c:pt idx="17772">
                  <c:v>0.19112485375229815</c:v>
                </c:pt>
                <c:pt idx="17773">
                  <c:v>0.19104128363697137</c:v>
                </c:pt>
                <c:pt idx="17774">
                  <c:v>0.19104128363697137</c:v>
                </c:pt>
                <c:pt idx="17775">
                  <c:v>0.19104128363697137</c:v>
                </c:pt>
                <c:pt idx="17776">
                  <c:v>0.1909577135216447</c:v>
                </c:pt>
                <c:pt idx="17777">
                  <c:v>0.1909577135216447</c:v>
                </c:pt>
                <c:pt idx="17778">
                  <c:v>0.1909577135216447</c:v>
                </c:pt>
                <c:pt idx="17779">
                  <c:v>0.1909577135216447</c:v>
                </c:pt>
                <c:pt idx="17780">
                  <c:v>0.1909577135216447</c:v>
                </c:pt>
                <c:pt idx="17781">
                  <c:v>0.19087414340631792</c:v>
                </c:pt>
                <c:pt idx="17782">
                  <c:v>0.19087414340631792</c:v>
                </c:pt>
                <c:pt idx="17783">
                  <c:v>0.19079057329099114</c:v>
                </c:pt>
                <c:pt idx="17784">
                  <c:v>0.19079057329099114</c:v>
                </c:pt>
                <c:pt idx="17785">
                  <c:v>0.19070700317566436</c:v>
                </c:pt>
                <c:pt idx="17786">
                  <c:v>0.19070700317566436</c:v>
                </c:pt>
                <c:pt idx="17787">
                  <c:v>0.19070700317566436</c:v>
                </c:pt>
                <c:pt idx="17788">
                  <c:v>0.19070700317566436</c:v>
                </c:pt>
                <c:pt idx="17789">
                  <c:v>0.19062343306033758</c:v>
                </c:pt>
                <c:pt idx="17790">
                  <c:v>0.19053986294501091</c:v>
                </c:pt>
                <c:pt idx="17791">
                  <c:v>0.19045629282968413</c:v>
                </c:pt>
                <c:pt idx="17792">
                  <c:v>0.19037272271435735</c:v>
                </c:pt>
                <c:pt idx="17793">
                  <c:v>0.19037272271435735</c:v>
                </c:pt>
                <c:pt idx="17794">
                  <c:v>0.19028915259903056</c:v>
                </c:pt>
                <c:pt idx="17795">
                  <c:v>0.19020558248370378</c:v>
                </c:pt>
                <c:pt idx="17796">
                  <c:v>0.19012201236837711</c:v>
                </c:pt>
                <c:pt idx="17797">
                  <c:v>0.19012201236837711</c:v>
                </c:pt>
                <c:pt idx="17798">
                  <c:v>0.19012201236837711</c:v>
                </c:pt>
                <c:pt idx="17799">
                  <c:v>0.19003844225305033</c:v>
                </c:pt>
                <c:pt idx="17800">
                  <c:v>0.18995487213772355</c:v>
                </c:pt>
                <c:pt idx="17801">
                  <c:v>0.18995487213772355</c:v>
                </c:pt>
                <c:pt idx="17802">
                  <c:v>0.18995487213772355</c:v>
                </c:pt>
                <c:pt idx="17803">
                  <c:v>0.18987130202239677</c:v>
                </c:pt>
                <c:pt idx="17804">
                  <c:v>0.18987130202239677</c:v>
                </c:pt>
                <c:pt idx="17805">
                  <c:v>0.18987130202239677</c:v>
                </c:pt>
                <c:pt idx="17806">
                  <c:v>0.18987130202239677</c:v>
                </c:pt>
                <c:pt idx="17807">
                  <c:v>0.18987130202239677</c:v>
                </c:pt>
                <c:pt idx="17808">
                  <c:v>0.18987130202239677</c:v>
                </c:pt>
                <c:pt idx="17809">
                  <c:v>0.18987130202239677</c:v>
                </c:pt>
                <c:pt idx="17810">
                  <c:v>0.18978773190706999</c:v>
                </c:pt>
                <c:pt idx="17811">
                  <c:v>0.18978773190706999</c:v>
                </c:pt>
                <c:pt idx="17812">
                  <c:v>0.18978773190706999</c:v>
                </c:pt>
                <c:pt idx="17813">
                  <c:v>0.18978773190706999</c:v>
                </c:pt>
                <c:pt idx="17814">
                  <c:v>0.18970416179174332</c:v>
                </c:pt>
                <c:pt idx="17815">
                  <c:v>0.18970416179174332</c:v>
                </c:pt>
                <c:pt idx="17816">
                  <c:v>0.18970416179174332</c:v>
                </c:pt>
                <c:pt idx="17817">
                  <c:v>0.18970416179174332</c:v>
                </c:pt>
                <c:pt idx="17818">
                  <c:v>0.18970416179174332</c:v>
                </c:pt>
                <c:pt idx="17819">
                  <c:v>0.18962059167641654</c:v>
                </c:pt>
                <c:pt idx="17820">
                  <c:v>0.18962059167641654</c:v>
                </c:pt>
                <c:pt idx="17821">
                  <c:v>0.18953702156108976</c:v>
                </c:pt>
                <c:pt idx="17822">
                  <c:v>0.18945345144576298</c:v>
                </c:pt>
                <c:pt idx="17823">
                  <c:v>0.18945345144576298</c:v>
                </c:pt>
                <c:pt idx="17824">
                  <c:v>0.18945345144576298</c:v>
                </c:pt>
                <c:pt idx="17825">
                  <c:v>0.1893698813304362</c:v>
                </c:pt>
                <c:pt idx="17826">
                  <c:v>0.18928631121510953</c:v>
                </c:pt>
                <c:pt idx="17827">
                  <c:v>0.18928631121510953</c:v>
                </c:pt>
                <c:pt idx="17828">
                  <c:v>0.18928631121510953</c:v>
                </c:pt>
                <c:pt idx="17829">
                  <c:v>0.18928631121510953</c:v>
                </c:pt>
                <c:pt idx="17830">
                  <c:v>0.18928631121510953</c:v>
                </c:pt>
                <c:pt idx="17831">
                  <c:v>0.18928631121510953</c:v>
                </c:pt>
                <c:pt idx="17832">
                  <c:v>0.18928631121510953</c:v>
                </c:pt>
                <c:pt idx="17833">
                  <c:v>0.18920274109978275</c:v>
                </c:pt>
                <c:pt idx="17834">
                  <c:v>0.18920274109978275</c:v>
                </c:pt>
                <c:pt idx="17835">
                  <c:v>0.18920274109978275</c:v>
                </c:pt>
                <c:pt idx="17836">
                  <c:v>0.18920274109978275</c:v>
                </c:pt>
                <c:pt idx="17837">
                  <c:v>0.18920274109978275</c:v>
                </c:pt>
                <c:pt idx="17838">
                  <c:v>0.18920274109978275</c:v>
                </c:pt>
                <c:pt idx="17839">
                  <c:v>0.18920274109978275</c:v>
                </c:pt>
                <c:pt idx="17840">
                  <c:v>0.18911917098445596</c:v>
                </c:pt>
                <c:pt idx="17841">
                  <c:v>0.18903560086912918</c:v>
                </c:pt>
                <c:pt idx="17842">
                  <c:v>0.1889520307538024</c:v>
                </c:pt>
                <c:pt idx="17843">
                  <c:v>0.1889520307538024</c:v>
                </c:pt>
                <c:pt idx="17844">
                  <c:v>0.1889520307538024</c:v>
                </c:pt>
                <c:pt idx="17845">
                  <c:v>0.1889520307538024</c:v>
                </c:pt>
                <c:pt idx="17846">
                  <c:v>0.18886846063847573</c:v>
                </c:pt>
                <c:pt idx="17847">
                  <c:v>0.18886846063847573</c:v>
                </c:pt>
                <c:pt idx="17848">
                  <c:v>0.18886846063847573</c:v>
                </c:pt>
                <c:pt idx="17849">
                  <c:v>0.18886846063847573</c:v>
                </c:pt>
                <c:pt idx="17850">
                  <c:v>0.18878489052314895</c:v>
                </c:pt>
                <c:pt idx="17851">
                  <c:v>0.18870132040782217</c:v>
                </c:pt>
                <c:pt idx="17852">
                  <c:v>0.18870132040782217</c:v>
                </c:pt>
                <c:pt idx="17853">
                  <c:v>0.18870132040782217</c:v>
                </c:pt>
                <c:pt idx="17854">
                  <c:v>0.18870132040782217</c:v>
                </c:pt>
                <c:pt idx="17855">
                  <c:v>0.18870132040782217</c:v>
                </c:pt>
                <c:pt idx="17856">
                  <c:v>0.18870132040782217</c:v>
                </c:pt>
                <c:pt idx="17857">
                  <c:v>0.18861775029249539</c:v>
                </c:pt>
                <c:pt idx="17858">
                  <c:v>0.18861775029249539</c:v>
                </c:pt>
                <c:pt idx="17859">
                  <c:v>0.18853418017716861</c:v>
                </c:pt>
                <c:pt idx="17860">
                  <c:v>0.18853418017716861</c:v>
                </c:pt>
                <c:pt idx="17861">
                  <c:v>0.18845061006184194</c:v>
                </c:pt>
                <c:pt idx="17862">
                  <c:v>0.18836703994651516</c:v>
                </c:pt>
                <c:pt idx="17863">
                  <c:v>0.18828346983118838</c:v>
                </c:pt>
                <c:pt idx="17864">
                  <c:v>0.1881998997158616</c:v>
                </c:pt>
                <c:pt idx="17865">
                  <c:v>0.1881998997158616</c:v>
                </c:pt>
                <c:pt idx="17866">
                  <c:v>0.18811632960053482</c:v>
                </c:pt>
                <c:pt idx="17867">
                  <c:v>0.18811632960053482</c:v>
                </c:pt>
                <c:pt idx="17868">
                  <c:v>0.18811632960053482</c:v>
                </c:pt>
                <c:pt idx="17869">
                  <c:v>0.18803275948520803</c:v>
                </c:pt>
                <c:pt idx="17870">
                  <c:v>0.18803275948520803</c:v>
                </c:pt>
                <c:pt idx="17871">
                  <c:v>0.18803275948520803</c:v>
                </c:pt>
                <c:pt idx="17872">
                  <c:v>0.18794918936988136</c:v>
                </c:pt>
                <c:pt idx="17873">
                  <c:v>0.18794918936988136</c:v>
                </c:pt>
                <c:pt idx="17874">
                  <c:v>0.18794918936988136</c:v>
                </c:pt>
                <c:pt idx="17875">
                  <c:v>0.18794918936988136</c:v>
                </c:pt>
                <c:pt idx="17876">
                  <c:v>0.18786561925455458</c:v>
                </c:pt>
                <c:pt idx="17877">
                  <c:v>0.18786561925455458</c:v>
                </c:pt>
                <c:pt idx="17878">
                  <c:v>0.18786561925455458</c:v>
                </c:pt>
                <c:pt idx="17879">
                  <c:v>0.18786561925455458</c:v>
                </c:pt>
                <c:pt idx="17880">
                  <c:v>0.18786561925455458</c:v>
                </c:pt>
                <c:pt idx="17881">
                  <c:v>0.18786561925455458</c:v>
                </c:pt>
                <c:pt idx="17882">
                  <c:v>0.1877820491392278</c:v>
                </c:pt>
                <c:pt idx="17883">
                  <c:v>0.1877820491392278</c:v>
                </c:pt>
                <c:pt idx="17884">
                  <c:v>0.1877820491392278</c:v>
                </c:pt>
                <c:pt idx="17885">
                  <c:v>0.1877820491392278</c:v>
                </c:pt>
                <c:pt idx="17886">
                  <c:v>0.18769847902390102</c:v>
                </c:pt>
                <c:pt idx="17887">
                  <c:v>0.18761490890857424</c:v>
                </c:pt>
                <c:pt idx="17888">
                  <c:v>0.18753133879324757</c:v>
                </c:pt>
                <c:pt idx="17889">
                  <c:v>0.18753133879324757</c:v>
                </c:pt>
                <c:pt idx="17890">
                  <c:v>0.18744776867792079</c:v>
                </c:pt>
                <c:pt idx="17891">
                  <c:v>0.18736419856259401</c:v>
                </c:pt>
                <c:pt idx="17892">
                  <c:v>0.18728062844726723</c:v>
                </c:pt>
                <c:pt idx="17893">
                  <c:v>0.18728062844726723</c:v>
                </c:pt>
                <c:pt idx="17894">
                  <c:v>0.18728062844726723</c:v>
                </c:pt>
                <c:pt idx="17895">
                  <c:v>0.18719705833194045</c:v>
                </c:pt>
                <c:pt idx="17896">
                  <c:v>0.18719705833194045</c:v>
                </c:pt>
                <c:pt idx="17897">
                  <c:v>0.18719705833194045</c:v>
                </c:pt>
                <c:pt idx="17898">
                  <c:v>0.18711348821661378</c:v>
                </c:pt>
                <c:pt idx="17899">
                  <c:v>0.18711348821661378</c:v>
                </c:pt>
                <c:pt idx="17900">
                  <c:v>0.18711348821661378</c:v>
                </c:pt>
                <c:pt idx="17901">
                  <c:v>0.18711348821661378</c:v>
                </c:pt>
                <c:pt idx="17902">
                  <c:v>0.18711348821661378</c:v>
                </c:pt>
                <c:pt idx="17903">
                  <c:v>0.187029918101287</c:v>
                </c:pt>
                <c:pt idx="17904">
                  <c:v>0.18694634798596022</c:v>
                </c:pt>
                <c:pt idx="17905">
                  <c:v>0.18686277787063343</c:v>
                </c:pt>
                <c:pt idx="17906">
                  <c:v>0.18686277787063343</c:v>
                </c:pt>
                <c:pt idx="17907">
                  <c:v>0.18677920775530665</c:v>
                </c:pt>
                <c:pt idx="17908">
                  <c:v>0.18677920775530665</c:v>
                </c:pt>
                <c:pt idx="17909">
                  <c:v>0.18669563763997998</c:v>
                </c:pt>
                <c:pt idx="17910">
                  <c:v>0.18669563763997998</c:v>
                </c:pt>
                <c:pt idx="17911">
                  <c:v>0.18669563763997998</c:v>
                </c:pt>
                <c:pt idx="17912">
                  <c:v>0.18669563763997998</c:v>
                </c:pt>
                <c:pt idx="17913">
                  <c:v>0.1866120675246532</c:v>
                </c:pt>
                <c:pt idx="17914">
                  <c:v>0.1866120675246532</c:v>
                </c:pt>
                <c:pt idx="17915">
                  <c:v>0.18652849740932642</c:v>
                </c:pt>
                <c:pt idx="17916">
                  <c:v>0.18652849740932642</c:v>
                </c:pt>
                <c:pt idx="17917">
                  <c:v>0.18652849740932642</c:v>
                </c:pt>
                <c:pt idx="17918">
                  <c:v>0.18652849740932642</c:v>
                </c:pt>
                <c:pt idx="17919">
                  <c:v>0.18652849740932642</c:v>
                </c:pt>
                <c:pt idx="17920">
                  <c:v>0.18652849740932642</c:v>
                </c:pt>
                <c:pt idx="17921">
                  <c:v>0.18652849740932642</c:v>
                </c:pt>
                <c:pt idx="17922">
                  <c:v>0.18644492729399964</c:v>
                </c:pt>
                <c:pt idx="17923">
                  <c:v>0.18644492729399964</c:v>
                </c:pt>
                <c:pt idx="17924">
                  <c:v>0.18644492729399964</c:v>
                </c:pt>
                <c:pt idx="17925">
                  <c:v>0.18636135717867286</c:v>
                </c:pt>
                <c:pt idx="17926">
                  <c:v>0.18627778706334619</c:v>
                </c:pt>
                <c:pt idx="17927">
                  <c:v>0.18627778706334619</c:v>
                </c:pt>
                <c:pt idx="17928">
                  <c:v>0.18619421694801941</c:v>
                </c:pt>
                <c:pt idx="17929">
                  <c:v>0.18619421694801941</c:v>
                </c:pt>
                <c:pt idx="17930">
                  <c:v>0.18611064683269263</c:v>
                </c:pt>
                <c:pt idx="17931">
                  <c:v>0.18611064683269263</c:v>
                </c:pt>
                <c:pt idx="17932">
                  <c:v>0.18602707671736585</c:v>
                </c:pt>
                <c:pt idx="17933">
                  <c:v>0.18594350660203907</c:v>
                </c:pt>
                <c:pt idx="17934">
                  <c:v>0.1858599364867124</c:v>
                </c:pt>
                <c:pt idx="17935">
                  <c:v>0.1858599364867124</c:v>
                </c:pt>
                <c:pt idx="17936">
                  <c:v>0.1858599364867124</c:v>
                </c:pt>
                <c:pt idx="17937">
                  <c:v>0.1858599364867124</c:v>
                </c:pt>
                <c:pt idx="17938">
                  <c:v>0.1858599364867124</c:v>
                </c:pt>
                <c:pt idx="17939">
                  <c:v>0.1858599364867124</c:v>
                </c:pt>
                <c:pt idx="17940">
                  <c:v>0.1858599364867124</c:v>
                </c:pt>
                <c:pt idx="17941">
                  <c:v>0.18577636637138562</c:v>
                </c:pt>
                <c:pt idx="17942">
                  <c:v>0.18577636637138562</c:v>
                </c:pt>
                <c:pt idx="17943">
                  <c:v>0.18577636637138562</c:v>
                </c:pt>
                <c:pt idx="17944">
                  <c:v>0.18569279625605883</c:v>
                </c:pt>
                <c:pt idx="17945">
                  <c:v>0.18569279625605883</c:v>
                </c:pt>
                <c:pt idx="17946">
                  <c:v>0.18560922614073205</c:v>
                </c:pt>
                <c:pt idx="17947">
                  <c:v>0.18560922614073205</c:v>
                </c:pt>
                <c:pt idx="17948">
                  <c:v>0.18560922614073205</c:v>
                </c:pt>
                <c:pt idx="17949">
                  <c:v>0.18552565602540527</c:v>
                </c:pt>
                <c:pt idx="17950">
                  <c:v>0.18552565602540527</c:v>
                </c:pt>
                <c:pt idx="17951">
                  <c:v>0.1854420859100786</c:v>
                </c:pt>
                <c:pt idx="17952">
                  <c:v>0.1854420859100786</c:v>
                </c:pt>
                <c:pt idx="17953">
                  <c:v>0.18535851579475182</c:v>
                </c:pt>
                <c:pt idx="17954">
                  <c:v>0.18535851579475182</c:v>
                </c:pt>
                <c:pt idx="17955">
                  <c:v>0.18535851579475182</c:v>
                </c:pt>
                <c:pt idx="17956">
                  <c:v>0.18535851579475182</c:v>
                </c:pt>
                <c:pt idx="17957">
                  <c:v>0.18535851579475182</c:v>
                </c:pt>
                <c:pt idx="17958">
                  <c:v>0.18535851579475182</c:v>
                </c:pt>
                <c:pt idx="17959">
                  <c:v>0.18535851579475182</c:v>
                </c:pt>
                <c:pt idx="17960">
                  <c:v>0.18527494567942504</c:v>
                </c:pt>
                <c:pt idx="17961">
                  <c:v>0.18519137556409826</c:v>
                </c:pt>
                <c:pt idx="17962">
                  <c:v>0.18519137556409826</c:v>
                </c:pt>
                <c:pt idx="17963">
                  <c:v>0.18519137556409826</c:v>
                </c:pt>
                <c:pt idx="17964">
                  <c:v>0.18519137556409826</c:v>
                </c:pt>
                <c:pt idx="17965">
                  <c:v>0.18519137556409826</c:v>
                </c:pt>
                <c:pt idx="17966">
                  <c:v>0.18519137556409826</c:v>
                </c:pt>
                <c:pt idx="17967">
                  <c:v>0.18510780544877148</c:v>
                </c:pt>
                <c:pt idx="17968">
                  <c:v>0.18510780544877148</c:v>
                </c:pt>
                <c:pt idx="17969">
                  <c:v>0.18510780544877148</c:v>
                </c:pt>
                <c:pt idx="17970">
                  <c:v>0.18502423533344481</c:v>
                </c:pt>
                <c:pt idx="17971">
                  <c:v>0.18502423533344481</c:v>
                </c:pt>
                <c:pt idx="17972">
                  <c:v>0.18494066521811803</c:v>
                </c:pt>
                <c:pt idx="17973">
                  <c:v>0.18494066521811803</c:v>
                </c:pt>
                <c:pt idx="17974">
                  <c:v>0.18485709510279125</c:v>
                </c:pt>
                <c:pt idx="17975">
                  <c:v>0.18485709510279125</c:v>
                </c:pt>
                <c:pt idx="17976">
                  <c:v>0.18477352498746447</c:v>
                </c:pt>
                <c:pt idx="17977">
                  <c:v>0.18477352498746447</c:v>
                </c:pt>
                <c:pt idx="17978">
                  <c:v>0.18477352498746447</c:v>
                </c:pt>
                <c:pt idx="17979">
                  <c:v>0.18477352498746447</c:v>
                </c:pt>
                <c:pt idx="17980">
                  <c:v>0.18477352498746447</c:v>
                </c:pt>
                <c:pt idx="17981">
                  <c:v>0.18477352498746447</c:v>
                </c:pt>
                <c:pt idx="17982">
                  <c:v>0.18477352498746447</c:v>
                </c:pt>
                <c:pt idx="17983">
                  <c:v>0.18468995487213768</c:v>
                </c:pt>
                <c:pt idx="17984">
                  <c:v>0.18468995487213768</c:v>
                </c:pt>
                <c:pt idx="17985">
                  <c:v>0.18468995487213768</c:v>
                </c:pt>
                <c:pt idx="17986">
                  <c:v>0.18460638475681102</c:v>
                </c:pt>
                <c:pt idx="17987">
                  <c:v>0.18460638475681102</c:v>
                </c:pt>
                <c:pt idx="17988">
                  <c:v>0.18460638475681102</c:v>
                </c:pt>
                <c:pt idx="17989">
                  <c:v>0.18460638475681102</c:v>
                </c:pt>
                <c:pt idx="17990">
                  <c:v>0.18452281464148423</c:v>
                </c:pt>
                <c:pt idx="17991">
                  <c:v>0.18452281464148423</c:v>
                </c:pt>
                <c:pt idx="17992">
                  <c:v>0.18443924452615745</c:v>
                </c:pt>
                <c:pt idx="17993">
                  <c:v>0.18443924452615745</c:v>
                </c:pt>
                <c:pt idx="17994">
                  <c:v>0.18443924452615745</c:v>
                </c:pt>
                <c:pt idx="17995">
                  <c:v>0.18435567441083067</c:v>
                </c:pt>
                <c:pt idx="17996">
                  <c:v>0.18435567441083067</c:v>
                </c:pt>
                <c:pt idx="17997">
                  <c:v>0.18435567441083067</c:v>
                </c:pt>
                <c:pt idx="17998">
                  <c:v>0.18435567441083067</c:v>
                </c:pt>
                <c:pt idx="17999">
                  <c:v>0.18427210429550389</c:v>
                </c:pt>
                <c:pt idx="18000">
                  <c:v>0.18427210429550389</c:v>
                </c:pt>
                <c:pt idx="18001">
                  <c:v>0.18427210429550389</c:v>
                </c:pt>
                <c:pt idx="18002">
                  <c:v>0.18427210429550389</c:v>
                </c:pt>
                <c:pt idx="18003">
                  <c:v>0.18418853418017722</c:v>
                </c:pt>
                <c:pt idx="18004">
                  <c:v>0.18418853418017722</c:v>
                </c:pt>
                <c:pt idx="18005">
                  <c:v>0.18418853418017722</c:v>
                </c:pt>
                <c:pt idx="18006">
                  <c:v>0.18418853418017722</c:v>
                </c:pt>
                <c:pt idx="18007">
                  <c:v>0.18418853418017722</c:v>
                </c:pt>
                <c:pt idx="18008">
                  <c:v>0.18410496406485044</c:v>
                </c:pt>
                <c:pt idx="18009">
                  <c:v>0.18410496406485044</c:v>
                </c:pt>
                <c:pt idx="18010">
                  <c:v>0.18410496406485044</c:v>
                </c:pt>
                <c:pt idx="18011">
                  <c:v>0.18402139394952366</c:v>
                </c:pt>
                <c:pt idx="18012">
                  <c:v>0.18402139394952366</c:v>
                </c:pt>
                <c:pt idx="18013">
                  <c:v>0.18402139394952366</c:v>
                </c:pt>
                <c:pt idx="18014">
                  <c:v>0.18402139394952366</c:v>
                </c:pt>
                <c:pt idx="18015">
                  <c:v>0.18393782383419688</c:v>
                </c:pt>
                <c:pt idx="18016">
                  <c:v>0.18393782383419688</c:v>
                </c:pt>
                <c:pt idx="18017">
                  <c:v>0.1838542537188701</c:v>
                </c:pt>
                <c:pt idx="18018">
                  <c:v>0.1838542537188701</c:v>
                </c:pt>
                <c:pt idx="18019">
                  <c:v>0.1838542537188701</c:v>
                </c:pt>
                <c:pt idx="18020">
                  <c:v>0.1838542537188701</c:v>
                </c:pt>
                <c:pt idx="18021">
                  <c:v>0.18377068360354343</c:v>
                </c:pt>
                <c:pt idx="18022">
                  <c:v>0.18377068360354343</c:v>
                </c:pt>
                <c:pt idx="18023">
                  <c:v>0.18377068360354343</c:v>
                </c:pt>
                <c:pt idx="18024">
                  <c:v>0.18377068360354343</c:v>
                </c:pt>
                <c:pt idx="18025">
                  <c:v>0.18368711348821665</c:v>
                </c:pt>
                <c:pt idx="18026">
                  <c:v>0.18368711348821665</c:v>
                </c:pt>
                <c:pt idx="18027">
                  <c:v>0.18368711348821665</c:v>
                </c:pt>
                <c:pt idx="18028">
                  <c:v>0.18368711348821665</c:v>
                </c:pt>
                <c:pt idx="18029">
                  <c:v>0.18368711348821665</c:v>
                </c:pt>
                <c:pt idx="18030">
                  <c:v>0.18360354337288987</c:v>
                </c:pt>
                <c:pt idx="18031">
                  <c:v>0.18351997325756308</c:v>
                </c:pt>
                <c:pt idx="18032">
                  <c:v>0.18351997325756308</c:v>
                </c:pt>
                <c:pt idx="18033">
                  <c:v>0.18351997325756308</c:v>
                </c:pt>
                <c:pt idx="18034">
                  <c:v>0.18351997325756308</c:v>
                </c:pt>
                <c:pt idx="18035">
                  <c:v>0.18351997325756308</c:v>
                </c:pt>
                <c:pt idx="18036">
                  <c:v>0.1834364031422363</c:v>
                </c:pt>
                <c:pt idx="18037">
                  <c:v>0.1834364031422363</c:v>
                </c:pt>
                <c:pt idx="18038">
                  <c:v>0.1834364031422363</c:v>
                </c:pt>
                <c:pt idx="18039">
                  <c:v>0.18335283302690952</c:v>
                </c:pt>
                <c:pt idx="18040">
                  <c:v>0.18335283302690952</c:v>
                </c:pt>
                <c:pt idx="18041">
                  <c:v>0.18335283302690952</c:v>
                </c:pt>
                <c:pt idx="18042">
                  <c:v>0.18335283302690952</c:v>
                </c:pt>
                <c:pt idx="18043">
                  <c:v>0.18335283302690952</c:v>
                </c:pt>
                <c:pt idx="18044">
                  <c:v>0.18335283302690952</c:v>
                </c:pt>
                <c:pt idx="18045">
                  <c:v>0.18335283302690952</c:v>
                </c:pt>
                <c:pt idx="18046">
                  <c:v>0.18326926291158285</c:v>
                </c:pt>
                <c:pt idx="18047">
                  <c:v>0.18318569279625607</c:v>
                </c:pt>
                <c:pt idx="18048">
                  <c:v>0.18310212268092929</c:v>
                </c:pt>
                <c:pt idx="18049">
                  <c:v>0.18310212268092929</c:v>
                </c:pt>
                <c:pt idx="18050">
                  <c:v>0.18310212268092929</c:v>
                </c:pt>
                <c:pt idx="18051">
                  <c:v>0.18301855256560251</c:v>
                </c:pt>
                <c:pt idx="18052">
                  <c:v>0.18293498245027573</c:v>
                </c:pt>
                <c:pt idx="18053">
                  <c:v>0.18293498245027573</c:v>
                </c:pt>
                <c:pt idx="18054">
                  <c:v>0.18293498245027573</c:v>
                </c:pt>
                <c:pt idx="18055">
                  <c:v>0.18293498245027573</c:v>
                </c:pt>
                <c:pt idx="18056">
                  <c:v>0.18293498245027573</c:v>
                </c:pt>
                <c:pt idx="18057">
                  <c:v>0.18293498245027573</c:v>
                </c:pt>
                <c:pt idx="18058">
                  <c:v>0.18285141233494906</c:v>
                </c:pt>
                <c:pt idx="18059">
                  <c:v>0.18285141233494906</c:v>
                </c:pt>
                <c:pt idx="18060">
                  <c:v>0.18285141233494906</c:v>
                </c:pt>
                <c:pt idx="18061">
                  <c:v>0.18285141233494906</c:v>
                </c:pt>
                <c:pt idx="18062">
                  <c:v>0.18285141233494906</c:v>
                </c:pt>
                <c:pt idx="18063">
                  <c:v>0.18285141233494906</c:v>
                </c:pt>
                <c:pt idx="18064">
                  <c:v>0.18285141233494906</c:v>
                </c:pt>
                <c:pt idx="18065">
                  <c:v>0.18285141233494906</c:v>
                </c:pt>
                <c:pt idx="18066">
                  <c:v>0.18285141233494906</c:v>
                </c:pt>
                <c:pt idx="18067">
                  <c:v>0.18285141233494906</c:v>
                </c:pt>
                <c:pt idx="18068">
                  <c:v>0.18285141233494906</c:v>
                </c:pt>
                <c:pt idx="18069">
                  <c:v>0.18285141233494906</c:v>
                </c:pt>
                <c:pt idx="18070">
                  <c:v>0.18285141233494906</c:v>
                </c:pt>
                <c:pt idx="18071">
                  <c:v>0.18285141233494906</c:v>
                </c:pt>
                <c:pt idx="18072">
                  <c:v>0.18285141233494906</c:v>
                </c:pt>
                <c:pt idx="18073">
                  <c:v>0.18285141233494906</c:v>
                </c:pt>
                <c:pt idx="18074">
                  <c:v>0.18276784221962228</c:v>
                </c:pt>
                <c:pt idx="18075">
                  <c:v>0.18276784221962228</c:v>
                </c:pt>
                <c:pt idx="18076">
                  <c:v>0.18276784221962228</c:v>
                </c:pt>
                <c:pt idx="18077">
                  <c:v>0.18276784221962228</c:v>
                </c:pt>
                <c:pt idx="18078">
                  <c:v>0.1826842721042955</c:v>
                </c:pt>
                <c:pt idx="18079">
                  <c:v>0.1826842721042955</c:v>
                </c:pt>
                <c:pt idx="18080">
                  <c:v>0.1826842721042955</c:v>
                </c:pt>
                <c:pt idx="18081">
                  <c:v>0.1826842721042955</c:v>
                </c:pt>
                <c:pt idx="18082">
                  <c:v>0.1826842721042955</c:v>
                </c:pt>
                <c:pt idx="18083">
                  <c:v>0.18260070198896872</c:v>
                </c:pt>
                <c:pt idx="18084">
                  <c:v>0.18260070198896872</c:v>
                </c:pt>
                <c:pt idx="18085">
                  <c:v>0.18251713187364194</c:v>
                </c:pt>
                <c:pt idx="18086">
                  <c:v>0.18251713187364194</c:v>
                </c:pt>
                <c:pt idx="18087">
                  <c:v>0.18243356175831527</c:v>
                </c:pt>
                <c:pt idx="18088">
                  <c:v>0.18243356175831527</c:v>
                </c:pt>
                <c:pt idx="18089">
                  <c:v>0.18243356175831527</c:v>
                </c:pt>
                <c:pt idx="18090">
                  <c:v>0.18243356175831527</c:v>
                </c:pt>
                <c:pt idx="18091">
                  <c:v>0.18243356175831527</c:v>
                </c:pt>
                <c:pt idx="18092">
                  <c:v>0.18243356175831527</c:v>
                </c:pt>
                <c:pt idx="18093">
                  <c:v>0.18243356175831527</c:v>
                </c:pt>
                <c:pt idx="18094">
                  <c:v>0.18243356175831527</c:v>
                </c:pt>
                <c:pt idx="18095">
                  <c:v>0.18234999164298848</c:v>
                </c:pt>
                <c:pt idx="18096">
                  <c:v>0.18234999164298848</c:v>
                </c:pt>
                <c:pt idx="18097">
                  <c:v>0.18234999164298848</c:v>
                </c:pt>
                <c:pt idx="18098">
                  <c:v>0.1822664215276617</c:v>
                </c:pt>
                <c:pt idx="18099">
                  <c:v>0.1822664215276617</c:v>
                </c:pt>
                <c:pt idx="18100">
                  <c:v>0.18218285141233492</c:v>
                </c:pt>
                <c:pt idx="18101">
                  <c:v>0.18218285141233492</c:v>
                </c:pt>
                <c:pt idx="18102">
                  <c:v>0.18218285141233492</c:v>
                </c:pt>
                <c:pt idx="18103">
                  <c:v>0.18209928129700814</c:v>
                </c:pt>
                <c:pt idx="18104">
                  <c:v>0.18201571118168147</c:v>
                </c:pt>
                <c:pt idx="18105">
                  <c:v>0.18201571118168147</c:v>
                </c:pt>
                <c:pt idx="18106">
                  <c:v>0.18201571118168147</c:v>
                </c:pt>
                <c:pt idx="18107">
                  <c:v>0.18193214106635469</c:v>
                </c:pt>
                <c:pt idx="18108">
                  <c:v>0.18184857095102791</c:v>
                </c:pt>
                <c:pt idx="18109">
                  <c:v>0.18184857095102791</c:v>
                </c:pt>
                <c:pt idx="18110">
                  <c:v>0.18184857095102791</c:v>
                </c:pt>
                <c:pt idx="18111">
                  <c:v>0.18176500083570113</c:v>
                </c:pt>
                <c:pt idx="18112">
                  <c:v>0.18176500083570113</c:v>
                </c:pt>
                <c:pt idx="18113">
                  <c:v>0.18176500083570113</c:v>
                </c:pt>
                <c:pt idx="18114">
                  <c:v>0.18176500083570113</c:v>
                </c:pt>
                <c:pt idx="18115">
                  <c:v>0.18176500083570113</c:v>
                </c:pt>
                <c:pt idx="18116">
                  <c:v>0.18168143072037435</c:v>
                </c:pt>
                <c:pt idx="18117">
                  <c:v>0.18168143072037435</c:v>
                </c:pt>
                <c:pt idx="18118">
                  <c:v>0.18168143072037435</c:v>
                </c:pt>
                <c:pt idx="18119">
                  <c:v>0.18168143072037435</c:v>
                </c:pt>
                <c:pt idx="18120">
                  <c:v>0.18159786060504768</c:v>
                </c:pt>
                <c:pt idx="18121">
                  <c:v>0.18159786060504768</c:v>
                </c:pt>
                <c:pt idx="18122">
                  <c:v>0.18159786060504768</c:v>
                </c:pt>
                <c:pt idx="18123">
                  <c:v>0.18159786060504768</c:v>
                </c:pt>
                <c:pt idx="18124">
                  <c:v>0.1815142904897209</c:v>
                </c:pt>
                <c:pt idx="18125">
                  <c:v>0.18143072037439412</c:v>
                </c:pt>
                <c:pt idx="18126">
                  <c:v>0.18134715025906734</c:v>
                </c:pt>
                <c:pt idx="18127">
                  <c:v>0.18126358014374055</c:v>
                </c:pt>
                <c:pt idx="18128">
                  <c:v>0.18126358014374055</c:v>
                </c:pt>
                <c:pt idx="18129">
                  <c:v>0.18118001002841388</c:v>
                </c:pt>
                <c:pt idx="18130">
                  <c:v>0.1810964399130871</c:v>
                </c:pt>
                <c:pt idx="18131">
                  <c:v>0.1810964399130871</c:v>
                </c:pt>
                <c:pt idx="18132">
                  <c:v>0.18101286979776032</c:v>
                </c:pt>
                <c:pt idx="18133">
                  <c:v>0.18101286979776032</c:v>
                </c:pt>
                <c:pt idx="18134">
                  <c:v>0.18092929968243354</c:v>
                </c:pt>
                <c:pt idx="18135">
                  <c:v>0.18092929968243354</c:v>
                </c:pt>
                <c:pt idx="18136">
                  <c:v>0.18092929968243354</c:v>
                </c:pt>
                <c:pt idx="18137">
                  <c:v>0.18084572956710676</c:v>
                </c:pt>
                <c:pt idx="18138">
                  <c:v>0.18084572956710676</c:v>
                </c:pt>
                <c:pt idx="18139">
                  <c:v>0.18084572956710676</c:v>
                </c:pt>
                <c:pt idx="18140">
                  <c:v>0.18076215945178009</c:v>
                </c:pt>
                <c:pt idx="18141">
                  <c:v>0.18067858933645331</c:v>
                </c:pt>
                <c:pt idx="18142">
                  <c:v>0.18067858933645331</c:v>
                </c:pt>
                <c:pt idx="18143">
                  <c:v>0.18067858933645331</c:v>
                </c:pt>
                <c:pt idx="18144">
                  <c:v>0.18067858933645331</c:v>
                </c:pt>
                <c:pt idx="18145">
                  <c:v>0.18067858933645331</c:v>
                </c:pt>
                <c:pt idx="18146">
                  <c:v>0.18067858933645331</c:v>
                </c:pt>
                <c:pt idx="18147">
                  <c:v>0.18067858933645331</c:v>
                </c:pt>
                <c:pt idx="18148">
                  <c:v>0.18059501922112653</c:v>
                </c:pt>
                <c:pt idx="18149">
                  <c:v>0.18051144910579975</c:v>
                </c:pt>
                <c:pt idx="18150">
                  <c:v>0.18051144910579975</c:v>
                </c:pt>
                <c:pt idx="18151">
                  <c:v>0.18042787899047297</c:v>
                </c:pt>
                <c:pt idx="18152">
                  <c:v>0.18042787899047297</c:v>
                </c:pt>
                <c:pt idx="18153">
                  <c:v>0.18042787899047297</c:v>
                </c:pt>
                <c:pt idx="18154">
                  <c:v>0.1803443088751463</c:v>
                </c:pt>
                <c:pt idx="18155">
                  <c:v>0.1803443088751463</c:v>
                </c:pt>
                <c:pt idx="18156">
                  <c:v>0.18026073875981952</c:v>
                </c:pt>
                <c:pt idx="18157">
                  <c:v>0.18026073875981952</c:v>
                </c:pt>
                <c:pt idx="18158">
                  <c:v>0.18026073875981952</c:v>
                </c:pt>
                <c:pt idx="18159">
                  <c:v>0.18026073875981952</c:v>
                </c:pt>
                <c:pt idx="18160">
                  <c:v>0.18026073875981952</c:v>
                </c:pt>
                <c:pt idx="18161">
                  <c:v>0.18017716864449274</c:v>
                </c:pt>
                <c:pt idx="18162">
                  <c:v>0.18009359852916595</c:v>
                </c:pt>
                <c:pt idx="18163">
                  <c:v>0.18001002841383917</c:v>
                </c:pt>
                <c:pt idx="18164">
                  <c:v>0.18001002841383917</c:v>
                </c:pt>
                <c:pt idx="18165">
                  <c:v>0.1799264582985125</c:v>
                </c:pt>
                <c:pt idx="18166">
                  <c:v>0.17984288818318572</c:v>
                </c:pt>
                <c:pt idx="18167">
                  <c:v>0.17975931806785894</c:v>
                </c:pt>
                <c:pt idx="18168">
                  <c:v>0.17975931806785894</c:v>
                </c:pt>
                <c:pt idx="18169">
                  <c:v>0.17975931806785894</c:v>
                </c:pt>
                <c:pt idx="18170">
                  <c:v>0.17975931806785894</c:v>
                </c:pt>
                <c:pt idx="18171">
                  <c:v>0.17975931806785894</c:v>
                </c:pt>
                <c:pt idx="18172">
                  <c:v>0.17975931806785894</c:v>
                </c:pt>
                <c:pt idx="18173">
                  <c:v>0.17967574795253216</c:v>
                </c:pt>
                <c:pt idx="18174">
                  <c:v>0.17967574795253216</c:v>
                </c:pt>
                <c:pt idx="18175">
                  <c:v>0.17959217783720538</c:v>
                </c:pt>
                <c:pt idx="18176">
                  <c:v>0.17959217783720538</c:v>
                </c:pt>
                <c:pt idx="18177">
                  <c:v>0.17959217783720538</c:v>
                </c:pt>
                <c:pt idx="18178">
                  <c:v>0.17959217783720538</c:v>
                </c:pt>
                <c:pt idx="18179">
                  <c:v>0.17950860772187871</c:v>
                </c:pt>
                <c:pt idx="18180">
                  <c:v>0.17950860772187871</c:v>
                </c:pt>
                <c:pt idx="18181">
                  <c:v>0.17942503760655193</c:v>
                </c:pt>
                <c:pt idx="18182">
                  <c:v>0.17934146749122515</c:v>
                </c:pt>
                <c:pt idx="18183">
                  <c:v>0.17925789737589837</c:v>
                </c:pt>
                <c:pt idx="18184">
                  <c:v>0.17925789737589837</c:v>
                </c:pt>
                <c:pt idx="18185">
                  <c:v>0.17917432726057159</c:v>
                </c:pt>
                <c:pt idx="18186">
                  <c:v>0.17917432726057159</c:v>
                </c:pt>
                <c:pt idx="18187">
                  <c:v>0.17917432726057159</c:v>
                </c:pt>
                <c:pt idx="18188">
                  <c:v>0.17917432726057159</c:v>
                </c:pt>
                <c:pt idx="18189">
                  <c:v>0.17909075714524481</c:v>
                </c:pt>
                <c:pt idx="18190">
                  <c:v>0.17900718702991814</c:v>
                </c:pt>
                <c:pt idx="18191">
                  <c:v>0.17900718702991814</c:v>
                </c:pt>
                <c:pt idx="18192">
                  <c:v>0.17900718702991814</c:v>
                </c:pt>
                <c:pt idx="18193">
                  <c:v>0.17900718702991814</c:v>
                </c:pt>
                <c:pt idx="18194">
                  <c:v>0.17900718702991814</c:v>
                </c:pt>
                <c:pt idx="18195">
                  <c:v>0.17900718702991814</c:v>
                </c:pt>
                <c:pt idx="18196">
                  <c:v>0.17900718702991814</c:v>
                </c:pt>
                <c:pt idx="18197">
                  <c:v>0.17900718702991814</c:v>
                </c:pt>
                <c:pt idx="18198">
                  <c:v>0.17900718702991814</c:v>
                </c:pt>
                <c:pt idx="18199">
                  <c:v>0.17900718702991814</c:v>
                </c:pt>
                <c:pt idx="18200">
                  <c:v>0.17892361691459135</c:v>
                </c:pt>
                <c:pt idx="18201">
                  <c:v>0.17892361691459135</c:v>
                </c:pt>
                <c:pt idx="18202">
                  <c:v>0.17884004679926457</c:v>
                </c:pt>
                <c:pt idx="18203">
                  <c:v>0.17884004679926457</c:v>
                </c:pt>
                <c:pt idx="18204">
                  <c:v>0.17884004679926457</c:v>
                </c:pt>
                <c:pt idx="18205">
                  <c:v>0.17884004679926457</c:v>
                </c:pt>
                <c:pt idx="18206">
                  <c:v>0.17884004679926457</c:v>
                </c:pt>
                <c:pt idx="18207">
                  <c:v>0.17884004679926457</c:v>
                </c:pt>
                <c:pt idx="18208">
                  <c:v>0.17875647668393779</c:v>
                </c:pt>
                <c:pt idx="18209">
                  <c:v>0.17875647668393779</c:v>
                </c:pt>
                <c:pt idx="18210">
                  <c:v>0.17875647668393779</c:v>
                </c:pt>
                <c:pt idx="18211">
                  <c:v>0.17875647668393779</c:v>
                </c:pt>
                <c:pt idx="18212">
                  <c:v>0.17875647668393779</c:v>
                </c:pt>
                <c:pt idx="18213">
                  <c:v>0.17875647668393779</c:v>
                </c:pt>
                <c:pt idx="18214">
                  <c:v>0.17867290656861101</c:v>
                </c:pt>
                <c:pt idx="18215">
                  <c:v>0.17858933645328434</c:v>
                </c:pt>
                <c:pt idx="18216">
                  <c:v>0.17858933645328434</c:v>
                </c:pt>
                <c:pt idx="18217">
                  <c:v>0.17858933645328434</c:v>
                </c:pt>
                <c:pt idx="18218">
                  <c:v>0.17858933645328434</c:v>
                </c:pt>
                <c:pt idx="18219">
                  <c:v>0.17858933645328434</c:v>
                </c:pt>
                <c:pt idx="18220">
                  <c:v>0.17850576633795756</c:v>
                </c:pt>
                <c:pt idx="18221">
                  <c:v>0.17850576633795756</c:v>
                </c:pt>
                <c:pt idx="18222">
                  <c:v>0.17850576633795756</c:v>
                </c:pt>
                <c:pt idx="18223">
                  <c:v>0.17842219622263078</c:v>
                </c:pt>
                <c:pt idx="18224">
                  <c:v>0.17842219622263078</c:v>
                </c:pt>
                <c:pt idx="18225">
                  <c:v>0.178338626107304</c:v>
                </c:pt>
                <c:pt idx="18226">
                  <c:v>0.178338626107304</c:v>
                </c:pt>
                <c:pt idx="18227">
                  <c:v>0.178338626107304</c:v>
                </c:pt>
                <c:pt idx="18228">
                  <c:v>0.17825505599197722</c:v>
                </c:pt>
                <c:pt idx="18229">
                  <c:v>0.17825505599197722</c:v>
                </c:pt>
                <c:pt idx="18230">
                  <c:v>0.17817148587665055</c:v>
                </c:pt>
                <c:pt idx="18231">
                  <c:v>0.17817148587665055</c:v>
                </c:pt>
                <c:pt idx="18232">
                  <c:v>0.17817148587665055</c:v>
                </c:pt>
                <c:pt idx="18233">
                  <c:v>0.17808791576132377</c:v>
                </c:pt>
                <c:pt idx="18234">
                  <c:v>0.17808791576132377</c:v>
                </c:pt>
                <c:pt idx="18235">
                  <c:v>0.17800434564599699</c:v>
                </c:pt>
                <c:pt idx="18236">
                  <c:v>0.17800434564599699</c:v>
                </c:pt>
                <c:pt idx="18237">
                  <c:v>0.17792077553067021</c:v>
                </c:pt>
                <c:pt idx="18238">
                  <c:v>0.17783720541534342</c:v>
                </c:pt>
                <c:pt idx="18239">
                  <c:v>0.17783720541534342</c:v>
                </c:pt>
                <c:pt idx="18240">
                  <c:v>0.17783720541534342</c:v>
                </c:pt>
                <c:pt idx="18241">
                  <c:v>0.17775363530001675</c:v>
                </c:pt>
                <c:pt idx="18242">
                  <c:v>0.17767006518468997</c:v>
                </c:pt>
                <c:pt idx="18243">
                  <c:v>0.17767006518468997</c:v>
                </c:pt>
                <c:pt idx="18244">
                  <c:v>0.17758649506936319</c:v>
                </c:pt>
                <c:pt idx="18245">
                  <c:v>0.17758649506936319</c:v>
                </c:pt>
                <c:pt idx="18246">
                  <c:v>0.17750292495403641</c:v>
                </c:pt>
                <c:pt idx="18247">
                  <c:v>0.17750292495403641</c:v>
                </c:pt>
                <c:pt idx="18248">
                  <c:v>0.17750292495403641</c:v>
                </c:pt>
                <c:pt idx="18249">
                  <c:v>0.17750292495403641</c:v>
                </c:pt>
                <c:pt idx="18250">
                  <c:v>0.17750292495403641</c:v>
                </c:pt>
                <c:pt idx="18251">
                  <c:v>0.17750292495403641</c:v>
                </c:pt>
                <c:pt idx="18252">
                  <c:v>0.17750292495403641</c:v>
                </c:pt>
                <c:pt idx="18253">
                  <c:v>0.17750292495403641</c:v>
                </c:pt>
                <c:pt idx="18254">
                  <c:v>0.17750292495403641</c:v>
                </c:pt>
                <c:pt idx="18255">
                  <c:v>0.17750292495403641</c:v>
                </c:pt>
                <c:pt idx="18256">
                  <c:v>0.17750292495403641</c:v>
                </c:pt>
                <c:pt idx="18257">
                  <c:v>0.17750292495403641</c:v>
                </c:pt>
                <c:pt idx="18258">
                  <c:v>0.17750292495403641</c:v>
                </c:pt>
                <c:pt idx="18259">
                  <c:v>0.17750292495403641</c:v>
                </c:pt>
                <c:pt idx="18260">
                  <c:v>0.17750292495403641</c:v>
                </c:pt>
                <c:pt idx="18261">
                  <c:v>0.17741935483870963</c:v>
                </c:pt>
                <c:pt idx="18262">
                  <c:v>0.17733578472338296</c:v>
                </c:pt>
                <c:pt idx="18263">
                  <c:v>0.17733578472338296</c:v>
                </c:pt>
                <c:pt idx="18264">
                  <c:v>0.17733578472338296</c:v>
                </c:pt>
                <c:pt idx="18265">
                  <c:v>0.17725221460805618</c:v>
                </c:pt>
                <c:pt idx="18266">
                  <c:v>0.1771686444927294</c:v>
                </c:pt>
                <c:pt idx="18267">
                  <c:v>0.1771686444927294</c:v>
                </c:pt>
                <c:pt idx="18268">
                  <c:v>0.1771686444927294</c:v>
                </c:pt>
                <c:pt idx="18269">
                  <c:v>0.1771686444927294</c:v>
                </c:pt>
                <c:pt idx="18270">
                  <c:v>0.17708507437740262</c:v>
                </c:pt>
                <c:pt idx="18271">
                  <c:v>0.17708507437740262</c:v>
                </c:pt>
                <c:pt idx="18272">
                  <c:v>0.17700150426207584</c:v>
                </c:pt>
                <c:pt idx="18273">
                  <c:v>0.17700150426207584</c:v>
                </c:pt>
                <c:pt idx="18274">
                  <c:v>0.17700150426207584</c:v>
                </c:pt>
                <c:pt idx="18275">
                  <c:v>0.17700150426207584</c:v>
                </c:pt>
                <c:pt idx="18276">
                  <c:v>0.17691793414674917</c:v>
                </c:pt>
                <c:pt idx="18277">
                  <c:v>0.17683436403142239</c:v>
                </c:pt>
                <c:pt idx="18278">
                  <c:v>0.17683436403142239</c:v>
                </c:pt>
                <c:pt idx="18279">
                  <c:v>0.17675079391609561</c:v>
                </c:pt>
                <c:pt idx="18280">
                  <c:v>0.17675079391609561</c:v>
                </c:pt>
                <c:pt idx="18281">
                  <c:v>0.17666722380076882</c:v>
                </c:pt>
                <c:pt idx="18282">
                  <c:v>0.17666722380076882</c:v>
                </c:pt>
                <c:pt idx="18283">
                  <c:v>0.17658365368544204</c:v>
                </c:pt>
                <c:pt idx="18284">
                  <c:v>0.17658365368544204</c:v>
                </c:pt>
                <c:pt idx="18285">
                  <c:v>0.17658365368544204</c:v>
                </c:pt>
                <c:pt idx="18286">
                  <c:v>0.17658365368544204</c:v>
                </c:pt>
                <c:pt idx="18287">
                  <c:v>0.17658365368544204</c:v>
                </c:pt>
                <c:pt idx="18288">
                  <c:v>0.17658365368544204</c:v>
                </c:pt>
                <c:pt idx="18289">
                  <c:v>0.17658365368544204</c:v>
                </c:pt>
                <c:pt idx="18290">
                  <c:v>0.17658365368544204</c:v>
                </c:pt>
                <c:pt idx="18291">
                  <c:v>0.17658365368544204</c:v>
                </c:pt>
                <c:pt idx="18292">
                  <c:v>0.17650008357011537</c:v>
                </c:pt>
                <c:pt idx="18293">
                  <c:v>0.17650008357011537</c:v>
                </c:pt>
                <c:pt idx="18294">
                  <c:v>0.17650008357011537</c:v>
                </c:pt>
                <c:pt idx="18295">
                  <c:v>0.17641651345478859</c:v>
                </c:pt>
                <c:pt idx="18296">
                  <c:v>0.17633294333946181</c:v>
                </c:pt>
                <c:pt idx="18297">
                  <c:v>0.17624937322413503</c:v>
                </c:pt>
                <c:pt idx="18298">
                  <c:v>0.17616580310880825</c:v>
                </c:pt>
                <c:pt idx="18299">
                  <c:v>0.17616580310880825</c:v>
                </c:pt>
                <c:pt idx="18300">
                  <c:v>0.17608223299348158</c:v>
                </c:pt>
                <c:pt idx="18301">
                  <c:v>0.17608223299348158</c:v>
                </c:pt>
                <c:pt idx="18302">
                  <c:v>0.17608223299348158</c:v>
                </c:pt>
                <c:pt idx="18303">
                  <c:v>0.1759986628781548</c:v>
                </c:pt>
                <c:pt idx="18304">
                  <c:v>0.17591509276282802</c:v>
                </c:pt>
                <c:pt idx="18305">
                  <c:v>0.17591509276282802</c:v>
                </c:pt>
                <c:pt idx="18306">
                  <c:v>0.17591509276282802</c:v>
                </c:pt>
                <c:pt idx="18307">
                  <c:v>0.17591509276282802</c:v>
                </c:pt>
                <c:pt idx="18308">
                  <c:v>0.17591509276282802</c:v>
                </c:pt>
                <c:pt idx="18309">
                  <c:v>0.17591509276282802</c:v>
                </c:pt>
                <c:pt idx="18310">
                  <c:v>0.17583152264750124</c:v>
                </c:pt>
                <c:pt idx="18311">
                  <c:v>0.17583152264750124</c:v>
                </c:pt>
                <c:pt idx="18312">
                  <c:v>0.17574795253217446</c:v>
                </c:pt>
                <c:pt idx="18313">
                  <c:v>0.17574795253217446</c:v>
                </c:pt>
                <c:pt idx="18314">
                  <c:v>0.17574795253217446</c:v>
                </c:pt>
                <c:pt idx="18315">
                  <c:v>0.17566438241684779</c:v>
                </c:pt>
                <c:pt idx="18316">
                  <c:v>0.17566438241684779</c:v>
                </c:pt>
                <c:pt idx="18317">
                  <c:v>0.17558081230152101</c:v>
                </c:pt>
                <c:pt idx="18318">
                  <c:v>0.17558081230152101</c:v>
                </c:pt>
                <c:pt idx="18319">
                  <c:v>0.17558081230152101</c:v>
                </c:pt>
                <c:pt idx="18320">
                  <c:v>0.17558081230152101</c:v>
                </c:pt>
                <c:pt idx="18321">
                  <c:v>0.17558081230152101</c:v>
                </c:pt>
                <c:pt idx="18322">
                  <c:v>0.17549724218619422</c:v>
                </c:pt>
                <c:pt idx="18323">
                  <c:v>0.17549724218619422</c:v>
                </c:pt>
                <c:pt idx="18324">
                  <c:v>0.17549724218619422</c:v>
                </c:pt>
                <c:pt idx="18325">
                  <c:v>0.17541367207086744</c:v>
                </c:pt>
                <c:pt idx="18326">
                  <c:v>0.17533010195554066</c:v>
                </c:pt>
                <c:pt idx="18327">
                  <c:v>0.17533010195554066</c:v>
                </c:pt>
                <c:pt idx="18328">
                  <c:v>0.17524653184021399</c:v>
                </c:pt>
                <c:pt idx="18329">
                  <c:v>0.17516296172488721</c:v>
                </c:pt>
                <c:pt idx="18330">
                  <c:v>0.17516296172488721</c:v>
                </c:pt>
                <c:pt idx="18331">
                  <c:v>0.17507939160956043</c:v>
                </c:pt>
                <c:pt idx="18332">
                  <c:v>0.17507939160956043</c:v>
                </c:pt>
                <c:pt idx="18333">
                  <c:v>0.17507939160956043</c:v>
                </c:pt>
                <c:pt idx="18334">
                  <c:v>0.17499582149423365</c:v>
                </c:pt>
                <c:pt idx="18335">
                  <c:v>0.17499582149423365</c:v>
                </c:pt>
                <c:pt idx="18336">
                  <c:v>0.17491225137890687</c:v>
                </c:pt>
                <c:pt idx="18337">
                  <c:v>0.1748286812635802</c:v>
                </c:pt>
                <c:pt idx="18338">
                  <c:v>0.1748286812635802</c:v>
                </c:pt>
                <c:pt idx="18339">
                  <c:v>0.1748286812635802</c:v>
                </c:pt>
                <c:pt idx="18340">
                  <c:v>0.1748286812635802</c:v>
                </c:pt>
                <c:pt idx="18341">
                  <c:v>0.17474511114825342</c:v>
                </c:pt>
                <c:pt idx="18342">
                  <c:v>0.17474511114825342</c:v>
                </c:pt>
                <c:pt idx="18343">
                  <c:v>0.17474511114825342</c:v>
                </c:pt>
                <c:pt idx="18344">
                  <c:v>0.17474511114825342</c:v>
                </c:pt>
                <c:pt idx="18345">
                  <c:v>0.17474511114825342</c:v>
                </c:pt>
                <c:pt idx="18346">
                  <c:v>0.17466154103292664</c:v>
                </c:pt>
                <c:pt idx="18347">
                  <c:v>0.17466154103292664</c:v>
                </c:pt>
                <c:pt idx="18348">
                  <c:v>0.17466154103292664</c:v>
                </c:pt>
                <c:pt idx="18349">
                  <c:v>0.17466154103292664</c:v>
                </c:pt>
                <c:pt idx="18350">
                  <c:v>0.17457797091759986</c:v>
                </c:pt>
                <c:pt idx="18351">
                  <c:v>0.17457797091759986</c:v>
                </c:pt>
                <c:pt idx="18352">
                  <c:v>0.17457797091759986</c:v>
                </c:pt>
                <c:pt idx="18353">
                  <c:v>0.17457797091759986</c:v>
                </c:pt>
                <c:pt idx="18354">
                  <c:v>0.17457797091759986</c:v>
                </c:pt>
                <c:pt idx="18355">
                  <c:v>0.17457797091759986</c:v>
                </c:pt>
                <c:pt idx="18356">
                  <c:v>0.17449440080227308</c:v>
                </c:pt>
                <c:pt idx="18357">
                  <c:v>0.17441083068694629</c:v>
                </c:pt>
                <c:pt idx="18358">
                  <c:v>0.17441083068694629</c:v>
                </c:pt>
                <c:pt idx="18359">
                  <c:v>0.17441083068694629</c:v>
                </c:pt>
                <c:pt idx="18360">
                  <c:v>0.17441083068694629</c:v>
                </c:pt>
                <c:pt idx="18361">
                  <c:v>0.17441083068694629</c:v>
                </c:pt>
                <c:pt idx="18362">
                  <c:v>0.17441083068694629</c:v>
                </c:pt>
                <c:pt idx="18363">
                  <c:v>0.17441083068694629</c:v>
                </c:pt>
                <c:pt idx="18364">
                  <c:v>0.17441083068694629</c:v>
                </c:pt>
                <c:pt idx="18365">
                  <c:v>0.17432726057161962</c:v>
                </c:pt>
                <c:pt idx="18366">
                  <c:v>0.17424369045629284</c:v>
                </c:pt>
                <c:pt idx="18367">
                  <c:v>0.17424369045629284</c:v>
                </c:pt>
                <c:pt idx="18368">
                  <c:v>0.17416012034096606</c:v>
                </c:pt>
                <c:pt idx="18369">
                  <c:v>0.17416012034096606</c:v>
                </c:pt>
                <c:pt idx="18370">
                  <c:v>0.17407655022563928</c:v>
                </c:pt>
                <c:pt idx="18371">
                  <c:v>0.17407655022563928</c:v>
                </c:pt>
                <c:pt idx="18372">
                  <c:v>0.17407655022563928</c:v>
                </c:pt>
                <c:pt idx="18373">
                  <c:v>0.17407655022563928</c:v>
                </c:pt>
                <c:pt idx="18374">
                  <c:v>0.1739929801103125</c:v>
                </c:pt>
                <c:pt idx="18375">
                  <c:v>0.17390940999498583</c:v>
                </c:pt>
                <c:pt idx="18376">
                  <c:v>0.17390940999498583</c:v>
                </c:pt>
                <c:pt idx="18377">
                  <c:v>0.17390940999498583</c:v>
                </c:pt>
                <c:pt idx="18378">
                  <c:v>0.17390940999498583</c:v>
                </c:pt>
                <c:pt idx="18379">
                  <c:v>0.17390940999498583</c:v>
                </c:pt>
                <c:pt idx="18380">
                  <c:v>0.17390940999498583</c:v>
                </c:pt>
                <c:pt idx="18381">
                  <c:v>0.17390940999498583</c:v>
                </c:pt>
                <c:pt idx="18382">
                  <c:v>0.17390940999498583</c:v>
                </c:pt>
                <c:pt idx="18383">
                  <c:v>0.17390940999498583</c:v>
                </c:pt>
                <c:pt idx="18384">
                  <c:v>0.17382583987965905</c:v>
                </c:pt>
                <c:pt idx="18385">
                  <c:v>0.17382583987965905</c:v>
                </c:pt>
                <c:pt idx="18386">
                  <c:v>0.17382583987965905</c:v>
                </c:pt>
                <c:pt idx="18387">
                  <c:v>0.17382583987965905</c:v>
                </c:pt>
                <c:pt idx="18388">
                  <c:v>0.17382583987965905</c:v>
                </c:pt>
                <c:pt idx="18389">
                  <c:v>0.17382583987965905</c:v>
                </c:pt>
                <c:pt idx="18390">
                  <c:v>0.17382583987965905</c:v>
                </c:pt>
                <c:pt idx="18391">
                  <c:v>0.17382583987965905</c:v>
                </c:pt>
                <c:pt idx="18392">
                  <c:v>0.17374226976433227</c:v>
                </c:pt>
                <c:pt idx="18393">
                  <c:v>0.17374226976433227</c:v>
                </c:pt>
                <c:pt idx="18394">
                  <c:v>0.17374226976433227</c:v>
                </c:pt>
                <c:pt idx="18395">
                  <c:v>0.17374226976433227</c:v>
                </c:pt>
                <c:pt idx="18396">
                  <c:v>0.17374226976433227</c:v>
                </c:pt>
                <c:pt idx="18397">
                  <c:v>0.17374226976433227</c:v>
                </c:pt>
                <c:pt idx="18398">
                  <c:v>0.17365869964900549</c:v>
                </c:pt>
                <c:pt idx="18399">
                  <c:v>0.17357512953367871</c:v>
                </c:pt>
                <c:pt idx="18400">
                  <c:v>0.17357512953367871</c:v>
                </c:pt>
                <c:pt idx="18401">
                  <c:v>0.17357512953367871</c:v>
                </c:pt>
                <c:pt idx="18402">
                  <c:v>0.17349155941835204</c:v>
                </c:pt>
                <c:pt idx="18403">
                  <c:v>0.17349155941835204</c:v>
                </c:pt>
                <c:pt idx="18404">
                  <c:v>0.17349155941835204</c:v>
                </c:pt>
                <c:pt idx="18405">
                  <c:v>0.17349155941835204</c:v>
                </c:pt>
                <c:pt idx="18406">
                  <c:v>0.17340798930302526</c:v>
                </c:pt>
                <c:pt idx="18407">
                  <c:v>0.17332441918769848</c:v>
                </c:pt>
                <c:pt idx="18408">
                  <c:v>0.17332441918769848</c:v>
                </c:pt>
                <c:pt idx="18409">
                  <c:v>0.17332441918769848</c:v>
                </c:pt>
                <c:pt idx="18410">
                  <c:v>0.17324084907237169</c:v>
                </c:pt>
                <c:pt idx="18411">
                  <c:v>0.17324084907237169</c:v>
                </c:pt>
                <c:pt idx="18412">
                  <c:v>0.17324084907237169</c:v>
                </c:pt>
                <c:pt idx="18413">
                  <c:v>0.17324084907237169</c:v>
                </c:pt>
                <c:pt idx="18414">
                  <c:v>0.17324084907237169</c:v>
                </c:pt>
                <c:pt idx="18415">
                  <c:v>0.17315727895704491</c:v>
                </c:pt>
                <c:pt idx="18416">
                  <c:v>0.17315727895704491</c:v>
                </c:pt>
                <c:pt idx="18417">
                  <c:v>0.17315727895704491</c:v>
                </c:pt>
                <c:pt idx="18418">
                  <c:v>0.17315727895704491</c:v>
                </c:pt>
                <c:pt idx="18419">
                  <c:v>0.17315727895704491</c:v>
                </c:pt>
                <c:pt idx="18420">
                  <c:v>0.17315727895704491</c:v>
                </c:pt>
                <c:pt idx="18421">
                  <c:v>0.17315727895704491</c:v>
                </c:pt>
                <c:pt idx="18422">
                  <c:v>0.17315727895704491</c:v>
                </c:pt>
                <c:pt idx="18423">
                  <c:v>0.17307370884171824</c:v>
                </c:pt>
                <c:pt idx="18424">
                  <c:v>0.17299013872639146</c:v>
                </c:pt>
                <c:pt idx="18425">
                  <c:v>0.17299013872639146</c:v>
                </c:pt>
                <c:pt idx="18426">
                  <c:v>0.17299013872639146</c:v>
                </c:pt>
                <c:pt idx="18427">
                  <c:v>0.17299013872639146</c:v>
                </c:pt>
                <c:pt idx="18428">
                  <c:v>0.17290656861106468</c:v>
                </c:pt>
                <c:pt idx="18429">
                  <c:v>0.17290656861106468</c:v>
                </c:pt>
                <c:pt idx="18430">
                  <c:v>0.17290656861106468</c:v>
                </c:pt>
                <c:pt idx="18431">
                  <c:v>0.17290656861106468</c:v>
                </c:pt>
                <c:pt idx="18432">
                  <c:v>0.17290656861106468</c:v>
                </c:pt>
                <c:pt idx="18433">
                  <c:v>0.1728229984957379</c:v>
                </c:pt>
                <c:pt idx="18434">
                  <c:v>0.1728229984957379</c:v>
                </c:pt>
                <c:pt idx="18435">
                  <c:v>0.1728229984957379</c:v>
                </c:pt>
                <c:pt idx="18436">
                  <c:v>0.1728229984957379</c:v>
                </c:pt>
                <c:pt idx="18437">
                  <c:v>0.1728229984957379</c:v>
                </c:pt>
                <c:pt idx="18438">
                  <c:v>0.1728229984957379</c:v>
                </c:pt>
                <c:pt idx="18439">
                  <c:v>0.17273942838041112</c:v>
                </c:pt>
                <c:pt idx="18440">
                  <c:v>0.17273942838041112</c:v>
                </c:pt>
                <c:pt idx="18441">
                  <c:v>0.17273942838041112</c:v>
                </c:pt>
                <c:pt idx="18442">
                  <c:v>0.17265585826508445</c:v>
                </c:pt>
                <c:pt idx="18443">
                  <c:v>0.17265585826508445</c:v>
                </c:pt>
                <c:pt idx="18444">
                  <c:v>0.17257228814975767</c:v>
                </c:pt>
                <c:pt idx="18445">
                  <c:v>0.17257228814975767</c:v>
                </c:pt>
                <c:pt idx="18446">
                  <c:v>0.17257228814975767</c:v>
                </c:pt>
                <c:pt idx="18447">
                  <c:v>0.17257228814975767</c:v>
                </c:pt>
                <c:pt idx="18448">
                  <c:v>0.17257228814975767</c:v>
                </c:pt>
                <c:pt idx="18449">
                  <c:v>0.17248871803443089</c:v>
                </c:pt>
                <c:pt idx="18450">
                  <c:v>0.17248871803443089</c:v>
                </c:pt>
                <c:pt idx="18451">
                  <c:v>0.17248871803443089</c:v>
                </c:pt>
                <c:pt idx="18452">
                  <c:v>0.17248871803443089</c:v>
                </c:pt>
                <c:pt idx="18453">
                  <c:v>0.17240514791910411</c:v>
                </c:pt>
                <c:pt idx="18454">
                  <c:v>0.17232157780377733</c:v>
                </c:pt>
                <c:pt idx="18455">
                  <c:v>0.17223800768845066</c:v>
                </c:pt>
                <c:pt idx="18456">
                  <c:v>0.17223800768845066</c:v>
                </c:pt>
                <c:pt idx="18457">
                  <c:v>0.17223800768845066</c:v>
                </c:pt>
                <c:pt idx="18458">
                  <c:v>0.17215443757312388</c:v>
                </c:pt>
                <c:pt idx="18459">
                  <c:v>0.17215443757312388</c:v>
                </c:pt>
                <c:pt idx="18460">
                  <c:v>0.17215443757312388</c:v>
                </c:pt>
                <c:pt idx="18461">
                  <c:v>0.17215443757312388</c:v>
                </c:pt>
                <c:pt idx="18462">
                  <c:v>0.17215443757312388</c:v>
                </c:pt>
                <c:pt idx="18463">
                  <c:v>0.17215443757312388</c:v>
                </c:pt>
                <c:pt idx="18464">
                  <c:v>0.17215443757312388</c:v>
                </c:pt>
                <c:pt idx="18465">
                  <c:v>0.17215443757312388</c:v>
                </c:pt>
                <c:pt idx="18466">
                  <c:v>0.17215443757312388</c:v>
                </c:pt>
                <c:pt idx="18467">
                  <c:v>0.17215443757312388</c:v>
                </c:pt>
                <c:pt idx="18468">
                  <c:v>0.17215443757312388</c:v>
                </c:pt>
                <c:pt idx="18469">
                  <c:v>0.17207086745779709</c:v>
                </c:pt>
                <c:pt idx="18470">
                  <c:v>0.17198729734247031</c:v>
                </c:pt>
                <c:pt idx="18471">
                  <c:v>0.17190372722714353</c:v>
                </c:pt>
                <c:pt idx="18472">
                  <c:v>0.17190372722714353</c:v>
                </c:pt>
                <c:pt idx="18473">
                  <c:v>0.17190372722714353</c:v>
                </c:pt>
                <c:pt idx="18474">
                  <c:v>0.17182015711181686</c:v>
                </c:pt>
                <c:pt idx="18475">
                  <c:v>0.17182015711181686</c:v>
                </c:pt>
                <c:pt idx="18476">
                  <c:v>0.17182015711181686</c:v>
                </c:pt>
                <c:pt idx="18477">
                  <c:v>0.17173658699649008</c:v>
                </c:pt>
                <c:pt idx="18478">
                  <c:v>0.17173658699649008</c:v>
                </c:pt>
                <c:pt idx="18479">
                  <c:v>0.17173658699649008</c:v>
                </c:pt>
                <c:pt idx="18480">
                  <c:v>0.1716530168811633</c:v>
                </c:pt>
                <c:pt idx="18481">
                  <c:v>0.17156944676583652</c:v>
                </c:pt>
                <c:pt idx="18482">
                  <c:v>0.17156944676583652</c:v>
                </c:pt>
                <c:pt idx="18483">
                  <c:v>0.17156944676583652</c:v>
                </c:pt>
                <c:pt idx="18484">
                  <c:v>0.17156944676583652</c:v>
                </c:pt>
                <c:pt idx="18485">
                  <c:v>0.17156944676583652</c:v>
                </c:pt>
                <c:pt idx="18486">
                  <c:v>0.17156944676583652</c:v>
                </c:pt>
                <c:pt idx="18487">
                  <c:v>0.17156944676583652</c:v>
                </c:pt>
                <c:pt idx="18488">
                  <c:v>0.17148587665050974</c:v>
                </c:pt>
                <c:pt idx="18489">
                  <c:v>0.17148587665050974</c:v>
                </c:pt>
                <c:pt idx="18490">
                  <c:v>0.17140230653518307</c:v>
                </c:pt>
                <c:pt idx="18491">
                  <c:v>0.17140230653518307</c:v>
                </c:pt>
                <c:pt idx="18492">
                  <c:v>0.17140230653518307</c:v>
                </c:pt>
                <c:pt idx="18493">
                  <c:v>0.17140230653518307</c:v>
                </c:pt>
                <c:pt idx="18494">
                  <c:v>0.17131873641985629</c:v>
                </c:pt>
                <c:pt idx="18495">
                  <c:v>0.17131873641985629</c:v>
                </c:pt>
                <c:pt idx="18496">
                  <c:v>0.17131873641985629</c:v>
                </c:pt>
                <c:pt idx="18497">
                  <c:v>0.17131873641985629</c:v>
                </c:pt>
                <c:pt idx="18498">
                  <c:v>0.17131873641985629</c:v>
                </c:pt>
                <c:pt idx="18499">
                  <c:v>0.17131873641985629</c:v>
                </c:pt>
                <c:pt idx="18500">
                  <c:v>0.17131873641985629</c:v>
                </c:pt>
                <c:pt idx="18501">
                  <c:v>0.17131873641985629</c:v>
                </c:pt>
                <c:pt idx="18502">
                  <c:v>0.17131873641985629</c:v>
                </c:pt>
                <c:pt idx="18503">
                  <c:v>0.17131873641985629</c:v>
                </c:pt>
                <c:pt idx="18504">
                  <c:v>0.17131873641985629</c:v>
                </c:pt>
                <c:pt idx="18505">
                  <c:v>0.17131873641985629</c:v>
                </c:pt>
                <c:pt idx="18506">
                  <c:v>0.17131873641985629</c:v>
                </c:pt>
                <c:pt idx="18507">
                  <c:v>0.17131873641985629</c:v>
                </c:pt>
                <c:pt idx="18508">
                  <c:v>0.17123516630452951</c:v>
                </c:pt>
                <c:pt idx="18509">
                  <c:v>0.17123516630452951</c:v>
                </c:pt>
                <c:pt idx="18510">
                  <c:v>0.17123516630452951</c:v>
                </c:pt>
                <c:pt idx="18511">
                  <c:v>0.17123516630452951</c:v>
                </c:pt>
                <c:pt idx="18512">
                  <c:v>0.17115159618920273</c:v>
                </c:pt>
                <c:pt idx="18513">
                  <c:v>0.17115159618920273</c:v>
                </c:pt>
                <c:pt idx="18514">
                  <c:v>0.17115159618920273</c:v>
                </c:pt>
                <c:pt idx="18515">
                  <c:v>0.17115159618920273</c:v>
                </c:pt>
                <c:pt idx="18516">
                  <c:v>0.17115159618920273</c:v>
                </c:pt>
                <c:pt idx="18517">
                  <c:v>0.17106802607387595</c:v>
                </c:pt>
                <c:pt idx="18518">
                  <c:v>0.17106802607387595</c:v>
                </c:pt>
                <c:pt idx="18519">
                  <c:v>0.17106802607387595</c:v>
                </c:pt>
                <c:pt idx="18520">
                  <c:v>0.17106802607387595</c:v>
                </c:pt>
                <c:pt idx="18521">
                  <c:v>0.17106802607387595</c:v>
                </c:pt>
                <c:pt idx="18522">
                  <c:v>0.17106802607387595</c:v>
                </c:pt>
                <c:pt idx="18523">
                  <c:v>0.17106802607387595</c:v>
                </c:pt>
                <c:pt idx="18524">
                  <c:v>0.17106802607387595</c:v>
                </c:pt>
                <c:pt idx="18525">
                  <c:v>0.17106802607387595</c:v>
                </c:pt>
                <c:pt idx="18526">
                  <c:v>0.17106802607387595</c:v>
                </c:pt>
                <c:pt idx="18527">
                  <c:v>0.17106802607387595</c:v>
                </c:pt>
                <c:pt idx="18528">
                  <c:v>0.17106802607387595</c:v>
                </c:pt>
                <c:pt idx="18529">
                  <c:v>0.17106802607387595</c:v>
                </c:pt>
                <c:pt idx="18530">
                  <c:v>0.17106802607387595</c:v>
                </c:pt>
                <c:pt idx="18531">
                  <c:v>0.17106802607387595</c:v>
                </c:pt>
                <c:pt idx="18532">
                  <c:v>0.17106802607387595</c:v>
                </c:pt>
                <c:pt idx="18533">
                  <c:v>0.17106802607387595</c:v>
                </c:pt>
                <c:pt idx="18534">
                  <c:v>0.17106802607387595</c:v>
                </c:pt>
                <c:pt idx="18535">
                  <c:v>0.17106802607387595</c:v>
                </c:pt>
                <c:pt idx="18536">
                  <c:v>0.17098445595854928</c:v>
                </c:pt>
                <c:pt idx="18537">
                  <c:v>0.17098445595854928</c:v>
                </c:pt>
                <c:pt idx="18538">
                  <c:v>0.17090088584322249</c:v>
                </c:pt>
                <c:pt idx="18539">
                  <c:v>0.17090088584322249</c:v>
                </c:pt>
                <c:pt idx="18540">
                  <c:v>0.17090088584322249</c:v>
                </c:pt>
                <c:pt idx="18541">
                  <c:v>0.17090088584322249</c:v>
                </c:pt>
                <c:pt idx="18542">
                  <c:v>0.17090088584322249</c:v>
                </c:pt>
                <c:pt idx="18543">
                  <c:v>0.17090088584322249</c:v>
                </c:pt>
                <c:pt idx="18544">
                  <c:v>0.17090088584322249</c:v>
                </c:pt>
                <c:pt idx="18545">
                  <c:v>0.17090088584322249</c:v>
                </c:pt>
                <c:pt idx="18546">
                  <c:v>0.17081731572789571</c:v>
                </c:pt>
                <c:pt idx="18547">
                  <c:v>0.17081731572789571</c:v>
                </c:pt>
                <c:pt idx="18548">
                  <c:v>0.17081731572789571</c:v>
                </c:pt>
                <c:pt idx="18549">
                  <c:v>0.17081731572789571</c:v>
                </c:pt>
                <c:pt idx="18550">
                  <c:v>0.17073374561256893</c:v>
                </c:pt>
                <c:pt idx="18551">
                  <c:v>0.17065017549724215</c:v>
                </c:pt>
                <c:pt idx="18552">
                  <c:v>0.17065017549724215</c:v>
                </c:pt>
                <c:pt idx="18553">
                  <c:v>0.17065017549724215</c:v>
                </c:pt>
                <c:pt idx="18554">
                  <c:v>0.17065017549724215</c:v>
                </c:pt>
                <c:pt idx="18555">
                  <c:v>0.17065017549724215</c:v>
                </c:pt>
                <c:pt idx="18556">
                  <c:v>0.17065017549724215</c:v>
                </c:pt>
                <c:pt idx="18557">
                  <c:v>0.17065017549724215</c:v>
                </c:pt>
                <c:pt idx="18558">
                  <c:v>0.17056660538191548</c:v>
                </c:pt>
                <c:pt idx="18559">
                  <c:v>0.17056660538191548</c:v>
                </c:pt>
                <c:pt idx="18560">
                  <c:v>0.1704830352665887</c:v>
                </c:pt>
                <c:pt idx="18561">
                  <c:v>0.1704830352665887</c:v>
                </c:pt>
                <c:pt idx="18562">
                  <c:v>0.1704830352665887</c:v>
                </c:pt>
                <c:pt idx="18563">
                  <c:v>0.1704830352665887</c:v>
                </c:pt>
                <c:pt idx="18564">
                  <c:v>0.1704830352665887</c:v>
                </c:pt>
                <c:pt idx="18565">
                  <c:v>0.17039946515126192</c:v>
                </c:pt>
                <c:pt idx="18566">
                  <c:v>0.17039946515126192</c:v>
                </c:pt>
                <c:pt idx="18567">
                  <c:v>0.17031589503593514</c:v>
                </c:pt>
                <c:pt idx="18568">
                  <c:v>0.17031589503593514</c:v>
                </c:pt>
                <c:pt idx="18569">
                  <c:v>0.17023232492060836</c:v>
                </c:pt>
                <c:pt idx="18570">
                  <c:v>0.17023232492060836</c:v>
                </c:pt>
                <c:pt idx="18571">
                  <c:v>0.17023232492060836</c:v>
                </c:pt>
                <c:pt idx="18572">
                  <c:v>0.17014875480528158</c:v>
                </c:pt>
                <c:pt idx="18573">
                  <c:v>0.17014875480528158</c:v>
                </c:pt>
                <c:pt idx="18574">
                  <c:v>0.17014875480528158</c:v>
                </c:pt>
                <c:pt idx="18575">
                  <c:v>0.17006518468995491</c:v>
                </c:pt>
                <c:pt idx="18576">
                  <c:v>0.17006518468995491</c:v>
                </c:pt>
                <c:pt idx="18577">
                  <c:v>0.17006518468995491</c:v>
                </c:pt>
                <c:pt idx="18578">
                  <c:v>0.17006518468995491</c:v>
                </c:pt>
                <c:pt idx="18579">
                  <c:v>0.17006518468995491</c:v>
                </c:pt>
                <c:pt idx="18580">
                  <c:v>0.17006518468995491</c:v>
                </c:pt>
                <c:pt idx="18581">
                  <c:v>0.17006518468995491</c:v>
                </c:pt>
                <c:pt idx="18582">
                  <c:v>0.17006518468995491</c:v>
                </c:pt>
                <c:pt idx="18583">
                  <c:v>0.17006518468995491</c:v>
                </c:pt>
                <c:pt idx="18584">
                  <c:v>0.17006518468995491</c:v>
                </c:pt>
                <c:pt idx="18585">
                  <c:v>0.17006518468995491</c:v>
                </c:pt>
                <c:pt idx="18586">
                  <c:v>0.16998161457462813</c:v>
                </c:pt>
                <c:pt idx="18587">
                  <c:v>0.16989804445930135</c:v>
                </c:pt>
                <c:pt idx="18588">
                  <c:v>0.16989804445930135</c:v>
                </c:pt>
                <c:pt idx="18589">
                  <c:v>0.16989804445930135</c:v>
                </c:pt>
                <c:pt idx="18590">
                  <c:v>0.16989804445930135</c:v>
                </c:pt>
                <c:pt idx="18591">
                  <c:v>0.16989804445930135</c:v>
                </c:pt>
                <c:pt idx="18592">
                  <c:v>0.16989804445930135</c:v>
                </c:pt>
                <c:pt idx="18593">
                  <c:v>0.16989804445930135</c:v>
                </c:pt>
                <c:pt idx="18594">
                  <c:v>0.16989804445930135</c:v>
                </c:pt>
                <c:pt idx="18595">
                  <c:v>0.16981447434397456</c:v>
                </c:pt>
                <c:pt idx="18596">
                  <c:v>0.16973090422864778</c:v>
                </c:pt>
                <c:pt idx="18597">
                  <c:v>0.16973090422864778</c:v>
                </c:pt>
                <c:pt idx="18598">
                  <c:v>0.16964733411332111</c:v>
                </c:pt>
                <c:pt idx="18599">
                  <c:v>0.16964733411332111</c:v>
                </c:pt>
                <c:pt idx="18600">
                  <c:v>0.16956376399799433</c:v>
                </c:pt>
                <c:pt idx="18601">
                  <c:v>0.16948019388266755</c:v>
                </c:pt>
                <c:pt idx="18602">
                  <c:v>0.16948019388266755</c:v>
                </c:pt>
                <c:pt idx="18603">
                  <c:v>0.16948019388266755</c:v>
                </c:pt>
                <c:pt idx="18604">
                  <c:v>0.16948019388266755</c:v>
                </c:pt>
                <c:pt idx="18605">
                  <c:v>0.16948019388266755</c:v>
                </c:pt>
                <c:pt idx="18606">
                  <c:v>0.16948019388266755</c:v>
                </c:pt>
                <c:pt idx="18607">
                  <c:v>0.16948019388266755</c:v>
                </c:pt>
                <c:pt idx="18608">
                  <c:v>0.16939662376734077</c:v>
                </c:pt>
                <c:pt idx="18609">
                  <c:v>0.16931305365201399</c:v>
                </c:pt>
                <c:pt idx="18610">
                  <c:v>0.16931305365201399</c:v>
                </c:pt>
                <c:pt idx="18611">
                  <c:v>0.16922948353668732</c:v>
                </c:pt>
                <c:pt idx="18612">
                  <c:v>0.16914591342136054</c:v>
                </c:pt>
                <c:pt idx="18613">
                  <c:v>0.16914591342136054</c:v>
                </c:pt>
                <c:pt idx="18614">
                  <c:v>0.16914591342136054</c:v>
                </c:pt>
                <c:pt idx="18615">
                  <c:v>0.16906234330603376</c:v>
                </c:pt>
                <c:pt idx="18616">
                  <c:v>0.16906234330603376</c:v>
                </c:pt>
                <c:pt idx="18617">
                  <c:v>0.16897877319070698</c:v>
                </c:pt>
                <c:pt idx="18618">
                  <c:v>0.16897877319070698</c:v>
                </c:pt>
                <c:pt idx="18619">
                  <c:v>0.16897877319070698</c:v>
                </c:pt>
                <c:pt idx="18620">
                  <c:v>0.1688952030753802</c:v>
                </c:pt>
                <c:pt idx="18621">
                  <c:v>0.1688952030753802</c:v>
                </c:pt>
                <c:pt idx="18622">
                  <c:v>0.1688952030753802</c:v>
                </c:pt>
                <c:pt idx="18623">
                  <c:v>0.1688952030753802</c:v>
                </c:pt>
                <c:pt idx="18624">
                  <c:v>0.16881163296005353</c:v>
                </c:pt>
                <c:pt idx="18625">
                  <c:v>0.16881163296005353</c:v>
                </c:pt>
                <c:pt idx="18626">
                  <c:v>0.16881163296005353</c:v>
                </c:pt>
                <c:pt idx="18627">
                  <c:v>0.16872806284472674</c:v>
                </c:pt>
                <c:pt idx="18628">
                  <c:v>0.16872806284472674</c:v>
                </c:pt>
                <c:pt idx="18629">
                  <c:v>0.16872806284472674</c:v>
                </c:pt>
                <c:pt idx="18630">
                  <c:v>0.16864449272939996</c:v>
                </c:pt>
                <c:pt idx="18631">
                  <c:v>0.16856092261407318</c:v>
                </c:pt>
                <c:pt idx="18632">
                  <c:v>0.1684773524987464</c:v>
                </c:pt>
                <c:pt idx="18633">
                  <c:v>0.16839378238341973</c:v>
                </c:pt>
                <c:pt idx="18634">
                  <c:v>0.16831021226809295</c:v>
                </c:pt>
                <c:pt idx="18635">
                  <c:v>0.16831021226809295</c:v>
                </c:pt>
                <c:pt idx="18636">
                  <c:v>0.16822664215276617</c:v>
                </c:pt>
                <c:pt idx="18637">
                  <c:v>0.16822664215276617</c:v>
                </c:pt>
                <c:pt idx="18638">
                  <c:v>0.16822664215276617</c:v>
                </c:pt>
                <c:pt idx="18639">
                  <c:v>0.16822664215276617</c:v>
                </c:pt>
                <c:pt idx="18640">
                  <c:v>0.16814307203743939</c:v>
                </c:pt>
                <c:pt idx="18641">
                  <c:v>0.16805950192211261</c:v>
                </c:pt>
                <c:pt idx="18642">
                  <c:v>0.16805950192211261</c:v>
                </c:pt>
                <c:pt idx="18643">
                  <c:v>0.16797593180678594</c:v>
                </c:pt>
                <c:pt idx="18644">
                  <c:v>0.16797593180678594</c:v>
                </c:pt>
                <c:pt idx="18645">
                  <c:v>0.16789236169145916</c:v>
                </c:pt>
                <c:pt idx="18646">
                  <c:v>0.16789236169145916</c:v>
                </c:pt>
                <c:pt idx="18647">
                  <c:v>0.16789236169145916</c:v>
                </c:pt>
                <c:pt idx="18648">
                  <c:v>0.16789236169145916</c:v>
                </c:pt>
                <c:pt idx="18649">
                  <c:v>0.16780879157613238</c:v>
                </c:pt>
                <c:pt idx="18650">
                  <c:v>0.16780879157613238</c:v>
                </c:pt>
                <c:pt idx="18651">
                  <c:v>0.1677252214608056</c:v>
                </c:pt>
                <c:pt idx="18652">
                  <c:v>0.1677252214608056</c:v>
                </c:pt>
                <c:pt idx="18653">
                  <c:v>0.1677252214608056</c:v>
                </c:pt>
                <c:pt idx="18654">
                  <c:v>0.1677252214608056</c:v>
                </c:pt>
                <c:pt idx="18655">
                  <c:v>0.1677252214608056</c:v>
                </c:pt>
                <c:pt idx="18656">
                  <c:v>0.16764165134547881</c:v>
                </c:pt>
                <c:pt idx="18657">
                  <c:v>0.16764165134547881</c:v>
                </c:pt>
                <c:pt idx="18658">
                  <c:v>0.16755808123015214</c:v>
                </c:pt>
                <c:pt idx="18659">
                  <c:v>0.16747451111482536</c:v>
                </c:pt>
                <c:pt idx="18660">
                  <c:v>0.16747451111482536</c:v>
                </c:pt>
                <c:pt idx="18661">
                  <c:v>0.16747451111482536</c:v>
                </c:pt>
                <c:pt idx="18662">
                  <c:v>0.16747451111482536</c:v>
                </c:pt>
                <c:pt idx="18663">
                  <c:v>0.16747451111482536</c:v>
                </c:pt>
                <c:pt idx="18664">
                  <c:v>0.16747451111482536</c:v>
                </c:pt>
                <c:pt idx="18665">
                  <c:v>0.16739094099949858</c:v>
                </c:pt>
                <c:pt idx="18666">
                  <c:v>0.1673073708841718</c:v>
                </c:pt>
                <c:pt idx="18667">
                  <c:v>0.1673073708841718</c:v>
                </c:pt>
                <c:pt idx="18668">
                  <c:v>0.16722380076884502</c:v>
                </c:pt>
                <c:pt idx="18669">
                  <c:v>0.16722380076884502</c:v>
                </c:pt>
                <c:pt idx="18670">
                  <c:v>0.16722380076884502</c:v>
                </c:pt>
                <c:pt idx="18671">
                  <c:v>0.16722380076884502</c:v>
                </c:pt>
                <c:pt idx="18672">
                  <c:v>0.16714023065351835</c:v>
                </c:pt>
                <c:pt idx="18673">
                  <c:v>0.16714023065351835</c:v>
                </c:pt>
                <c:pt idx="18674">
                  <c:v>0.16714023065351835</c:v>
                </c:pt>
                <c:pt idx="18675">
                  <c:v>0.16714023065351835</c:v>
                </c:pt>
                <c:pt idx="18676">
                  <c:v>0.16714023065351835</c:v>
                </c:pt>
                <c:pt idx="18677">
                  <c:v>0.16705666053819157</c:v>
                </c:pt>
                <c:pt idx="18678">
                  <c:v>0.16697309042286479</c:v>
                </c:pt>
                <c:pt idx="18679">
                  <c:v>0.16697309042286479</c:v>
                </c:pt>
                <c:pt idx="18680">
                  <c:v>0.16688952030753801</c:v>
                </c:pt>
                <c:pt idx="18681">
                  <c:v>0.16688952030753801</c:v>
                </c:pt>
                <c:pt idx="18682">
                  <c:v>0.16680595019221123</c:v>
                </c:pt>
                <c:pt idx="18683">
                  <c:v>0.16672238007688456</c:v>
                </c:pt>
                <c:pt idx="18684">
                  <c:v>0.16672238007688456</c:v>
                </c:pt>
                <c:pt idx="18685">
                  <c:v>0.16663880996155778</c:v>
                </c:pt>
                <c:pt idx="18686">
                  <c:v>0.16663880996155778</c:v>
                </c:pt>
                <c:pt idx="18687">
                  <c:v>0.16663880996155778</c:v>
                </c:pt>
                <c:pt idx="18688">
                  <c:v>0.16663880996155778</c:v>
                </c:pt>
                <c:pt idx="18689">
                  <c:v>0.166555239846231</c:v>
                </c:pt>
                <c:pt idx="18690">
                  <c:v>0.166555239846231</c:v>
                </c:pt>
                <c:pt idx="18691">
                  <c:v>0.16647166973090421</c:v>
                </c:pt>
                <c:pt idx="18692">
                  <c:v>0.16647166973090421</c:v>
                </c:pt>
                <c:pt idx="18693">
                  <c:v>0.16647166973090421</c:v>
                </c:pt>
                <c:pt idx="18694">
                  <c:v>0.16638809961557743</c:v>
                </c:pt>
                <c:pt idx="18695">
                  <c:v>0.16638809961557743</c:v>
                </c:pt>
                <c:pt idx="18696">
                  <c:v>0.16630452950025076</c:v>
                </c:pt>
                <c:pt idx="18697">
                  <c:v>0.16630452950025076</c:v>
                </c:pt>
                <c:pt idx="18698">
                  <c:v>0.16630452950025076</c:v>
                </c:pt>
                <c:pt idx="18699">
                  <c:v>0.16622095938492398</c:v>
                </c:pt>
                <c:pt idx="18700">
                  <c:v>0.16622095938492398</c:v>
                </c:pt>
                <c:pt idx="18701">
                  <c:v>0.1661373892695972</c:v>
                </c:pt>
                <c:pt idx="18702">
                  <c:v>0.1661373892695972</c:v>
                </c:pt>
                <c:pt idx="18703">
                  <c:v>0.1661373892695972</c:v>
                </c:pt>
                <c:pt idx="18704">
                  <c:v>0.16605381915427042</c:v>
                </c:pt>
                <c:pt idx="18705">
                  <c:v>0.16597024903894364</c:v>
                </c:pt>
                <c:pt idx="18706">
                  <c:v>0.16597024903894364</c:v>
                </c:pt>
                <c:pt idx="18707">
                  <c:v>0.16597024903894364</c:v>
                </c:pt>
                <c:pt idx="18708">
                  <c:v>0.16597024903894364</c:v>
                </c:pt>
                <c:pt idx="18709">
                  <c:v>0.16597024903894364</c:v>
                </c:pt>
                <c:pt idx="18710">
                  <c:v>0.16597024903894364</c:v>
                </c:pt>
                <c:pt idx="18711">
                  <c:v>0.16588667892361686</c:v>
                </c:pt>
                <c:pt idx="18712">
                  <c:v>0.16588667892361686</c:v>
                </c:pt>
                <c:pt idx="18713">
                  <c:v>0.16588667892361686</c:v>
                </c:pt>
                <c:pt idx="18714">
                  <c:v>0.16588667892361686</c:v>
                </c:pt>
                <c:pt idx="18715">
                  <c:v>0.16588667892361686</c:v>
                </c:pt>
                <c:pt idx="18716">
                  <c:v>0.16580310880829019</c:v>
                </c:pt>
                <c:pt idx="18717">
                  <c:v>0.16580310880829019</c:v>
                </c:pt>
                <c:pt idx="18718">
                  <c:v>0.16580310880829019</c:v>
                </c:pt>
                <c:pt idx="18719">
                  <c:v>0.16580310880829019</c:v>
                </c:pt>
                <c:pt idx="18720">
                  <c:v>0.16580310880829019</c:v>
                </c:pt>
                <c:pt idx="18721">
                  <c:v>0.16571953869296341</c:v>
                </c:pt>
                <c:pt idx="18722">
                  <c:v>0.16563596857763663</c:v>
                </c:pt>
                <c:pt idx="18723">
                  <c:v>0.16555239846230985</c:v>
                </c:pt>
                <c:pt idx="18724">
                  <c:v>0.16555239846230985</c:v>
                </c:pt>
                <c:pt idx="18725">
                  <c:v>0.16555239846230985</c:v>
                </c:pt>
                <c:pt idx="18726">
                  <c:v>0.16546882834698307</c:v>
                </c:pt>
                <c:pt idx="18727">
                  <c:v>0.16546882834698307</c:v>
                </c:pt>
                <c:pt idx="18728">
                  <c:v>0.16546882834698307</c:v>
                </c:pt>
                <c:pt idx="18729">
                  <c:v>0.16546882834698307</c:v>
                </c:pt>
                <c:pt idx="18730">
                  <c:v>0.16546882834698307</c:v>
                </c:pt>
                <c:pt idx="18731">
                  <c:v>0.16546882834698307</c:v>
                </c:pt>
                <c:pt idx="18732">
                  <c:v>0.16546882834698307</c:v>
                </c:pt>
                <c:pt idx="18733">
                  <c:v>0.16546882834698307</c:v>
                </c:pt>
                <c:pt idx="18734">
                  <c:v>0.1653852582316564</c:v>
                </c:pt>
                <c:pt idx="18735">
                  <c:v>0.1653852582316564</c:v>
                </c:pt>
                <c:pt idx="18736">
                  <c:v>0.1653852582316564</c:v>
                </c:pt>
                <c:pt idx="18737">
                  <c:v>0.1653852582316564</c:v>
                </c:pt>
                <c:pt idx="18738">
                  <c:v>0.1653852582316564</c:v>
                </c:pt>
                <c:pt idx="18739">
                  <c:v>0.16530168811632961</c:v>
                </c:pt>
                <c:pt idx="18740">
                  <c:v>0.16530168811632961</c:v>
                </c:pt>
                <c:pt idx="18741">
                  <c:v>0.16530168811632961</c:v>
                </c:pt>
                <c:pt idx="18742">
                  <c:v>0.16521811800100283</c:v>
                </c:pt>
                <c:pt idx="18743">
                  <c:v>0.16513454788567605</c:v>
                </c:pt>
                <c:pt idx="18744">
                  <c:v>0.16513454788567605</c:v>
                </c:pt>
                <c:pt idx="18745">
                  <c:v>0.16505097777034927</c:v>
                </c:pt>
                <c:pt idx="18746">
                  <c:v>0.16505097777034927</c:v>
                </c:pt>
                <c:pt idx="18747">
                  <c:v>0.16505097777034927</c:v>
                </c:pt>
                <c:pt idx="18748">
                  <c:v>0.16505097777034927</c:v>
                </c:pt>
                <c:pt idx="18749">
                  <c:v>0.16505097777034927</c:v>
                </c:pt>
                <c:pt idx="18750">
                  <c:v>0.16505097777034927</c:v>
                </c:pt>
                <c:pt idx="18751">
                  <c:v>0.1649674076550226</c:v>
                </c:pt>
                <c:pt idx="18752">
                  <c:v>0.1649674076550226</c:v>
                </c:pt>
                <c:pt idx="18753">
                  <c:v>0.1649674076550226</c:v>
                </c:pt>
                <c:pt idx="18754">
                  <c:v>0.1649674076550226</c:v>
                </c:pt>
                <c:pt idx="18755">
                  <c:v>0.1649674076550226</c:v>
                </c:pt>
                <c:pt idx="18756">
                  <c:v>0.1649674076550226</c:v>
                </c:pt>
                <c:pt idx="18757">
                  <c:v>0.1649674076550226</c:v>
                </c:pt>
                <c:pt idx="18758">
                  <c:v>0.1649674076550226</c:v>
                </c:pt>
                <c:pt idx="18759">
                  <c:v>0.1649674076550226</c:v>
                </c:pt>
                <c:pt idx="18760">
                  <c:v>0.16488383753969582</c:v>
                </c:pt>
                <c:pt idx="18761">
                  <c:v>0.16480026742436904</c:v>
                </c:pt>
                <c:pt idx="18762">
                  <c:v>0.16480026742436904</c:v>
                </c:pt>
                <c:pt idx="18763">
                  <c:v>0.16480026742436904</c:v>
                </c:pt>
                <c:pt idx="18764">
                  <c:v>0.16480026742436904</c:v>
                </c:pt>
                <c:pt idx="18765">
                  <c:v>0.16471669730904226</c:v>
                </c:pt>
                <c:pt idx="18766">
                  <c:v>0.16471669730904226</c:v>
                </c:pt>
                <c:pt idx="18767">
                  <c:v>0.16471669730904226</c:v>
                </c:pt>
                <c:pt idx="18768">
                  <c:v>0.16463312719371548</c:v>
                </c:pt>
                <c:pt idx="18769">
                  <c:v>0.16463312719371548</c:v>
                </c:pt>
                <c:pt idx="18770">
                  <c:v>0.16463312719371548</c:v>
                </c:pt>
                <c:pt idx="18771">
                  <c:v>0.16463312719371548</c:v>
                </c:pt>
                <c:pt idx="18772">
                  <c:v>0.16463312719371548</c:v>
                </c:pt>
                <c:pt idx="18773">
                  <c:v>0.16454955707838881</c:v>
                </c:pt>
                <c:pt idx="18774">
                  <c:v>0.16454955707838881</c:v>
                </c:pt>
                <c:pt idx="18775">
                  <c:v>0.16454955707838881</c:v>
                </c:pt>
                <c:pt idx="18776">
                  <c:v>0.16454955707838881</c:v>
                </c:pt>
                <c:pt idx="18777">
                  <c:v>0.16454955707838881</c:v>
                </c:pt>
                <c:pt idx="18778">
                  <c:v>0.16454955707838881</c:v>
                </c:pt>
                <c:pt idx="18779">
                  <c:v>0.16454955707838881</c:v>
                </c:pt>
                <c:pt idx="18780">
                  <c:v>0.16446598696306203</c:v>
                </c:pt>
                <c:pt idx="18781">
                  <c:v>0.16446598696306203</c:v>
                </c:pt>
                <c:pt idx="18782">
                  <c:v>0.16438241684773525</c:v>
                </c:pt>
                <c:pt idx="18783">
                  <c:v>0.16429884673240847</c:v>
                </c:pt>
                <c:pt idx="18784">
                  <c:v>0.16421527661708168</c:v>
                </c:pt>
                <c:pt idx="18785">
                  <c:v>0.16421527661708168</c:v>
                </c:pt>
                <c:pt idx="18786">
                  <c:v>0.16421527661708168</c:v>
                </c:pt>
                <c:pt idx="18787">
                  <c:v>0.16413170650175501</c:v>
                </c:pt>
                <c:pt idx="18788">
                  <c:v>0.16404813638642823</c:v>
                </c:pt>
                <c:pt idx="18789">
                  <c:v>0.16404813638642823</c:v>
                </c:pt>
                <c:pt idx="18790">
                  <c:v>0.16404813638642823</c:v>
                </c:pt>
                <c:pt idx="18791">
                  <c:v>0.16396456627110145</c:v>
                </c:pt>
                <c:pt idx="18792">
                  <c:v>0.16396456627110145</c:v>
                </c:pt>
                <c:pt idx="18793">
                  <c:v>0.16396456627110145</c:v>
                </c:pt>
                <c:pt idx="18794">
                  <c:v>0.16396456627110145</c:v>
                </c:pt>
                <c:pt idx="18795">
                  <c:v>0.16396456627110145</c:v>
                </c:pt>
                <c:pt idx="18796">
                  <c:v>0.16396456627110145</c:v>
                </c:pt>
                <c:pt idx="18797">
                  <c:v>0.16396456627110145</c:v>
                </c:pt>
                <c:pt idx="18798">
                  <c:v>0.16388099615577467</c:v>
                </c:pt>
                <c:pt idx="18799">
                  <c:v>0.16388099615577467</c:v>
                </c:pt>
                <c:pt idx="18800">
                  <c:v>0.16388099615577467</c:v>
                </c:pt>
                <c:pt idx="18801">
                  <c:v>0.16388099615577467</c:v>
                </c:pt>
                <c:pt idx="18802">
                  <c:v>0.16388099615577467</c:v>
                </c:pt>
                <c:pt idx="18803">
                  <c:v>0.16379742604044789</c:v>
                </c:pt>
                <c:pt idx="18804">
                  <c:v>0.16371385592512122</c:v>
                </c:pt>
                <c:pt idx="18805">
                  <c:v>0.16371385592512122</c:v>
                </c:pt>
                <c:pt idx="18806">
                  <c:v>0.16363028580979444</c:v>
                </c:pt>
                <c:pt idx="18807">
                  <c:v>0.16363028580979444</c:v>
                </c:pt>
                <c:pt idx="18808">
                  <c:v>0.16363028580979444</c:v>
                </c:pt>
                <c:pt idx="18809">
                  <c:v>0.16363028580979444</c:v>
                </c:pt>
                <c:pt idx="18810">
                  <c:v>0.16363028580979444</c:v>
                </c:pt>
                <c:pt idx="18811">
                  <c:v>0.16363028580979444</c:v>
                </c:pt>
                <c:pt idx="18812">
                  <c:v>0.16363028580979444</c:v>
                </c:pt>
                <c:pt idx="18813">
                  <c:v>0.16363028580979444</c:v>
                </c:pt>
                <c:pt idx="18814">
                  <c:v>0.16363028580979444</c:v>
                </c:pt>
                <c:pt idx="18815">
                  <c:v>0.16363028580979444</c:v>
                </c:pt>
                <c:pt idx="18816">
                  <c:v>0.16363028580979444</c:v>
                </c:pt>
                <c:pt idx="18817">
                  <c:v>0.16363028580979444</c:v>
                </c:pt>
                <c:pt idx="18818">
                  <c:v>0.16363028580979444</c:v>
                </c:pt>
                <c:pt idx="18819">
                  <c:v>0.16363028580979444</c:v>
                </c:pt>
                <c:pt idx="18820">
                  <c:v>0.16363028580979444</c:v>
                </c:pt>
                <c:pt idx="18821">
                  <c:v>0.16363028580979444</c:v>
                </c:pt>
                <c:pt idx="18822">
                  <c:v>0.16363028580979444</c:v>
                </c:pt>
                <c:pt idx="18823">
                  <c:v>0.16363028580979444</c:v>
                </c:pt>
                <c:pt idx="18824">
                  <c:v>0.16363028580979444</c:v>
                </c:pt>
                <c:pt idx="18825">
                  <c:v>0.16363028580979444</c:v>
                </c:pt>
                <c:pt idx="18826">
                  <c:v>0.16363028580979444</c:v>
                </c:pt>
                <c:pt idx="18827">
                  <c:v>0.16363028580979444</c:v>
                </c:pt>
                <c:pt idx="18828">
                  <c:v>0.16363028580979444</c:v>
                </c:pt>
                <c:pt idx="18829">
                  <c:v>0.16354671569446766</c:v>
                </c:pt>
                <c:pt idx="18830">
                  <c:v>0.16354671569446766</c:v>
                </c:pt>
                <c:pt idx="18831">
                  <c:v>0.16346314557914088</c:v>
                </c:pt>
                <c:pt idx="18832">
                  <c:v>0.16346314557914088</c:v>
                </c:pt>
                <c:pt idx="18833">
                  <c:v>0.1633795754638141</c:v>
                </c:pt>
                <c:pt idx="18834">
                  <c:v>0.1633795754638141</c:v>
                </c:pt>
                <c:pt idx="18835">
                  <c:v>0.1633795754638141</c:v>
                </c:pt>
                <c:pt idx="18836">
                  <c:v>0.16329600534848743</c:v>
                </c:pt>
                <c:pt idx="18837">
                  <c:v>0.16329600534848743</c:v>
                </c:pt>
                <c:pt idx="18838">
                  <c:v>0.16329600534848743</c:v>
                </c:pt>
                <c:pt idx="18839">
                  <c:v>0.16329600534848743</c:v>
                </c:pt>
                <c:pt idx="18840">
                  <c:v>0.16329600534848743</c:v>
                </c:pt>
                <c:pt idx="18841">
                  <c:v>0.16329600534848743</c:v>
                </c:pt>
                <c:pt idx="18842">
                  <c:v>0.16321243523316065</c:v>
                </c:pt>
                <c:pt idx="18843">
                  <c:v>0.16321243523316065</c:v>
                </c:pt>
                <c:pt idx="18844">
                  <c:v>0.16321243523316065</c:v>
                </c:pt>
                <c:pt idx="18845">
                  <c:v>0.16321243523316065</c:v>
                </c:pt>
                <c:pt idx="18846">
                  <c:v>0.16321243523316065</c:v>
                </c:pt>
                <c:pt idx="18847">
                  <c:v>0.16312886511783387</c:v>
                </c:pt>
                <c:pt idx="18848">
                  <c:v>0.16304529500250708</c:v>
                </c:pt>
                <c:pt idx="18849">
                  <c:v>0.16304529500250708</c:v>
                </c:pt>
                <c:pt idx="18850">
                  <c:v>0.16304529500250708</c:v>
                </c:pt>
                <c:pt idx="18851">
                  <c:v>0.1629617248871803</c:v>
                </c:pt>
                <c:pt idx="18852">
                  <c:v>0.1629617248871803</c:v>
                </c:pt>
                <c:pt idx="18853">
                  <c:v>0.16287815477185363</c:v>
                </c:pt>
                <c:pt idx="18854">
                  <c:v>0.16287815477185363</c:v>
                </c:pt>
                <c:pt idx="18855">
                  <c:v>0.16279458465652685</c:v>
                </c:pt>
                <c:pt idx="18856">
                  <c:v>0.16271101454120007</c:v>
                </c:pt>
                <c:pt idx="18857">
                  <c:v>0.16271101454120007</c:v>
                </c:pt>
                <c:pt idx="18858">
                  <c:v>0.16262744442587329</c:v>
                </c:pt>
                <c:pt idx="18859">
                  <c:v>0.16254387431054651</c:v>
                </c:pt>
                <c:pt idx="18860">
                  <c:v>0.16246030419521984</c:v>
                </c:pt>
                <c:pt idx="18861">
                  <c:v>0.16237673407989306</c:v>
                </c:pt>
                <c:pt idx="18862">
                  <c:v>0.16237673407989306</c:v>
                </c:pt>
                <c:pt idx="18863">
                  <c:v>0.16237673407989306</c:v>
                </c:pt>
                <c:pt idx="18864">
                  <c:v>0.16229316396456628</c:v>
                </c:pt>
                <c:pt idx="18865">
                  <c:v>0.16229316396456628</c:v>
                </c:pt>
                <c:pt idx="18866">
                  <c:v>0.16229316396456628</c:v>
                </c:pt>
                <c:pt idx="18867">
                  <c:v>0.1622095938492395</c:v>
                </c:pt>
                <c:pt idx="18868">
                  <c:v>0.1622095938492395</c:v>
                </c:pt>
                <c:pt idx="18869">
                  <c:v>0.1622095938492395</c:v>
                </c:pt>
                <c:pt idx="18870">
                  <c:v>0.1622095938492395</c:v>
                </c:pt>
                <c:pt idx="18871">
                  <c:v>0.1622095938492395</c:v>
                </c:pt>
                <c:pt idx="18872">
                  <c:v>0.16212602373391272</c:v>
                </c:pt>
                <c:pt idx="18873">
                  <c:v>0.16212602373391272</c:v>
                </c:pt>
                <c:pt idx="18874">
                  <c:v>0.16212602373391272</c:v>
                </c:pt>
                <c:pt idx="18875">
                  <c:v>0.16212602373391272</c:v>
                </c:pt>
                <c:pt idx="18876">
                  <c:v>0.16212602373391272</c:v>
                </c:pt>
                <c:pt idx="18877">
                  <c:v>0.16212602373391272</c:v>
                </c:pt>
                <c:pt idx="18878">
                  <c:v>0.16204245361858605</c:v>
                </c:pt>
                <c:pt idx="18879">
                  <c:v>0.16195888350325927</c:v>
                </c:pt>
                <c:pt idx="18880">
                  <c:v>0.16195888350325927</c:v>
                </c:pt>
                <c:pt idx="18881">
                  <c:v>0.16195888350325927</c:v>
                </c:pt>
                <c:pt idx="18882">
                  <c:v>0.16187531338793248</c:v>
                </c:pt>
                <c:pt idx="18883">
                  <c:v>0.1617917432726057</c:v>
                </c:pt>
                <c:pt idx="18884">
                  <c:v>0.16170817315727892</c:v>
                </c:pt>
                <c:pt idx="18885">
                  <c:v>0.16170817315727892</c:v>
                </c:pt>
                <c:pt idx="18886">
                  <c:v>0.16170817315727892</c:v>
                </c:pt>
                <c:pt idx="18887">
                  <c:v>0.16162460304195225</c:v>
                </c:pt>
                <c:pt idx="18888">
                  <c:v>0.16162460304195225</c:v>
                </c:pt>
                <c:pt idx="18889">
                  <c:v>0.16162460304195225</c:v>
                </c:pt>
                <c:pt idx="18890">
                  <c:v>0.16162460304195225</c:v>
                </c:pt>
                <c:pt idx="18891">
                  <c:v>0.16154103292662547</c:v>
                </c:pt>
                <c:pt idx="18892">
                  <c:v>0.16145746281129869</c:v>
                </c:pt>
                <c:pt idx="18893">
                  <c:v>0.16145746281129869</c:v>
                </c:pt>
                <c:pt idx="18894">
                  <c:v>0.16145746281129869</c:v>
                </c:pt>
                <c:pt idx="18895">
                  <c:v>0.16145746281129869</c:v>
                </c:pt>
                <c:pt idx="18896">
                  <c:v>0.16137389269597191</c:v>
                </c:pt>
                <c:pt idx="18897">
                  <c:v>0.16129032258064513</c:v>
                </c:pt>
                <c:pt idx="18898">
                  <c:v>0.16129032258064513</c:v>
                </c:pt>
                <c:pt idx="18899">
                  <c:v>0.16129032258064513</c:v>
                </c:pt>
                <c:pt idx="18900">
                  <c:v>0.16129032258064513</c:v>
                </c:pt>
                <c:pt idx="18901">
                  <c:v>0.16129032258064513</c:v>
                </c:pt>
                <c:pt idx="18902">
                  <c:v>0.16129032258064513</c:v>
                </c:pt>
                <c:pt idx="18903">
                  <c:v>0.16120675246531835</c:v>
                </c:pt>
                <c:pt idx="18904">
                  <c:v>0.16112318234999168</c:v>
                </c:pt>
                <c:pt idx="18905">
                  <c:v>0.1610396122346649</c:v>
                </c:pt>
                <c:pt idx="18906">
                  <c:v>0.1610396122346649</c:v>
                </c:pt>
                <c:pt idx="18907">
                  <c:v>0.1610396122346649</c:v>
                </c:pt>
                <c:pt idx="18908">
                  <c:v>0.16095604211933812</c:v>
                </c:pt>
                <c:pt idx="18909">
                  <c:v>0.16095604211933812</c:v>
                </c:pt>
                <c:pt idx="18910">
                  <c:v>0.16095604211933812</c:v>
                </c:pt>
                <c:pt idx="18911">
                  <c:v>0.16087247200401134</c:v>
                </c:pt>
                <c:pt idx="18912">
                  <c:v>0.16078890188868455</c:v>
                </c:pt>
                <c:pt idx="18913">
                  <c:v>0.16070533177335788</c:v>
                </c:pt>
                <c:pt idx="18914">
                  <c:v>0.16070533177335788</c:v>
                </c:pt>
                <c:pt idx="18915">
                  <c:v>0.16070533177335788</c:v>
                </c:pt>
                <c:pt idx="18916">
                  <c:v>0.16070533177335788</c:v>
                </c:pt>
                <c:pt idx="18917">
                  <c:v>0.16070533177335788</c:v>
                </c:pt>
                <c:pt idx="18918">
                  <c:v>0.16070533177335788</c:v>
                </c:pt>
                <c:pt idx="18919">
                  <c:v>0.1606217616580311</c:v>
                </c:pt>
                <c:pt idx="18920">
                  <c:v>0.1606217616580311</c:v>
                </c:pt>
                <c:pt idx="18921">
                  <c:v>0.1606217616580311</c:v>
                </c:pt>
                <c:pt idx="18922">
                  <c:v>0.16053819154270432</c:v>
                </c:pt>
                <c:pt idx="18923">
                  <c:v>0.16045462142737754</c:v>
                </c:pt>
                <c:pt idx="18924">
                  <c:v>0.16037105131205076</c:v>
                </c:pt>
                <c:pt idx="18925">
                  <c:v>0.16028748119672409</c:v>
                </c:pt>
                <c:pt idx="18926">
                  <c:v>0.16020391108139731</c:v>
                </c:pt>
                <c:pt idx="18927">
                  <c:v>0.16012034096607053</c:v>
                </c:pt>
                <c:pt idx="18928">
                  <c:v>0.16012034096607053</c:v>
                </c:pt>
                <c:pt idx="18929">
                  <c:v>0.16012034096607053</c:v>
                </c:pt>
                <c:pt idx="18930">
                  <c:v>0.16003677085074375</c:v>
                </c:pt>
                <c:pt idx="18931">
                  <c:v>0.15995320073541697</c:v>
                </c:pt>
                <c:pt idx="18932">
                  <c:v>0.15995320073541697</c:v>
                </c:pt>
                <c:pt idx="18933">
                  <c:v>0.1598696306200903</c:v>
                </c:pt>
                <c:pt idx="18934">
                  <c:v>0.1598696306200903</c:v>
                </c:pt>
                <c:pt idx="18935">
                  <c:v>0.1598696306200903</c:v>
                </c:pt>
                <c:pt idx="18936">
                  <c:v>0.15978606050476352</c:v>
                </c:pt>
                <c:pt idx="18937">
                  <c:v>0.15978606050476352</c:v>
                </c:pt>
                <c:pt idx="18938">
                  <c:v>0.15970249038943674</c:v>
                </c:pt>
                <c:pt idx="18939">
                  <c:v>0.15961892027410995</c:v>
                </c:pt>
                <c:pt idx="18940">
                  <c:v>0.15953535015878317</c:v>
                </c:pt>
                <c:pt idx="18941">
                  <c:v>0.1594517800434565</c:v>
                </c:pt>
                <c:pt idx="18942">
                  <c:v>0.1594517800434565</c:v>
                </c:pt>
                <c:pt idx="18943">
                  <c:v>0.1594517800434565</c:v>
                </c:pt>
                <c:pt idx="18944">
                  <c:v>0.1594517800434565</c:v>
                </c:pt>
                <c:pt idx="18945">
                  <c:v>0.1594517800434565</c:v>
                </c:pt>
                <c:pt idx="18946">
                  <c:v>0.1594517800434565</c:v>
                </c:pt>
                <c:pt idx="18947">
                  <c:v>0.1594517800434565</c:v>
                </c:pt>
                <c:pt idx="18948">
                  <c:v>0.1594517800434565</c:v>
                </c:pt>
                <c:pt idx="18949">
                  <c:v>0.15936820992812972</c:v>
                </c:pt>
                <c:pt idx="18950">
                  <c:v>0.15928463981280294</c:v>
                </c:pt>
                <c:pt idx="18951">
                  <c:v>0.15928463981280294</c:v>
                </c:pt>
                <c:pt idx="18952">
                  <c:v>0.15928463981280294</c:v>
                </c:pt>
                <c:pt idx="18953">
                  <c:v>0.15928463981280294</c:v>
                </c:pt>
                <c:pt idx="18954">
                  <c:v>0.15920106969747616</c:v>
                </c:pt>
                <c:pt idx="18955">
                  <c:v>0.15920106969747616</c:v>
                </c:pt>
                <c:pt idx="18956">
                  <c:v>0.15911749958214938</c:v>
                </c:pt>
                <c:pt idx="18957">
                  <c:v>0.15903392946682271</c:v>
                </c:pt>
                <c:pt idx="18958">
                  <c:v>0.15903392946682271</c:v>
                </c:pt>
                <c:pt idx="18959">
                  <c:v>0.15903392946682271</c:v>
                </c:pt>
                <c:pt idx="18960">
                  <c:v>0.15903392946682271</c:v>
                </c:pt>
                <c:pt idx="18961">
                  <c:v>0.15895035935149593</c:v>
                </c:pt>
                <c:pt idx="18962">
                  <c:v>0.15886678923616915</c:v>
                </c:pt>
                <c:pt idx="18963">
                  <c:v>0.15878321912084237</c:v>
                </c:pt>
                <c:pt idx="18964">
                  <c:v>0.15878321912084237</c:v>
                </c:pt>
                <c:pt idx="18965">
                  <c:v>0.15878321912084237</c:v>
                </c:pt>
                <c:pt idx="18966">
                  <c:v>0.15878321912084237</c:v>
                </c:pt>
                <c:pt idx="18967">
                  <c:v>0.15869964900551559</c:v>
                </c:pt>
                <c:pt idx="18968">
                  <c:v>0.15869964900551559</c:v>
                </c:pt>
                <c:pt idx="18969">
                  <c:v>0.15861607889018892</c:v>
                </c:pt>
                <c:pt idx="18970">
                  <c:v>0.15861607889018892</c:v>
                </c:pt>
                <c:pt idx="18971">
                  <c:v>0.15861607889018892</c:v>
                </c:pt>
                <c:pt idx="18972">
                  <c:v>0.15861607889018892</c:v>
                </c:pt>
                <c:pt idx="18973">
                  <c:v>0.15853250877486214</c:v>
                </c:pt>
                <c:pt idx="18974">
                  <c:v>0.15853250877486214</c:v>
                </c:pt>
                <c:pt idx="18975">
                  <c:v>0.15853250877486214</c:v>
                </c:pt>
                <c:pt idx="18976">
                  <c:v>0.15853250877486214</c:v>
                </c:pt>
                <c:pt idx="18977">
                  <c:v>0.15853250877486214</c:v>
                </c:pt>
                <c:pt idx="18978">
                  <c:v>0.15853250877486214</c:v>
                </c:pt>
                <c:pt idx="18979">
                  <c:v>0.15853250877486214</c:v>
                </c:pt>
                <c:pt idx="18980">
                  <c:v>0.15853250877486214</c:v>
                </c:pt>
                <c:pt idx="18981">
                  <c:v>0.15853250877486214</c:v>
                </c:pt>
                <c:pt idx="18982">
                  <c:v>0.15853250877486214</c:v>
                </c:pt>
                <c:pt idx="18983">
                  <c:v>0.15853250877486214</c:v>
                </c:pt>
                <c:pt idx="18984">
                  <c:v>0.15844893865953535</c:v>
                </c:pt>
                <c:pt idx="18985">
                  <c:v>0.15844893865953535</c:v>
                </c:pt>
                <c:pt idx="18986">
                  <c:v>0.15844893865953535</c:v>
                </c:pt>
                <c:pt idx="18987">
                  <c:v>0.15836536854420857</c:v>
                </c:pt>
                <c:pt idx="18988">
                  <c:v>0.15836536854420857</c:v>
                </c:pt>
                <c:pt idx="18989">
                  <c:v>0.15828179842888179</c:v>
                </c:pt>
                <c:pt idx="18990">
                  <c:v>0.15828179842888179</c:v>
                </c:pt>
                <c:pt idx="18991">
                  <c:v>0.15828179842888179</c:v>
                </c:pt>
                <c:pt idx="18992">
                  <c:v>0.15828179842888179</c:v>
                </c:pt>
                <c:pt idx="18993">
                  <c:v>0.15828179842888179</c:v>
                </c:pt>
                <c:pt idx="18994">
                  <c:v>0.15828179842888179</c:v>
                </c:pt>
                <c:pt idx="18995">
                  <c:v>0.15828179842888179</c:v>
                </c:pt>
                <c:pt idx="18996">
                  <c:v>0.15828179842888179</c:v>
                </c:pt>
                <c:pt idx="18997">
                  <c:v>0.15828179842888179</c:v>
                </c:pt>
                <c:pt idx="18998">
                  <c:v>0.15819822831355512</c:v>
                </c:pt>
                <c:pt idx="18999">
                  <c:v>0.15819822831355512</c:v>
                </c:pt>
                <c:pt idx="19000">
                  <c:v>0.15819822831355512</c:v>
                </c:pt>
                <c:pt idx="19001">
                  <c:v>0.15811465819822834</c:v>
                </c:pt>
                <c:pt idx="19002">
                  <c:v>0.15803108808290156</c:v>
                </c:pt>
                <c:pt idx="19003">
                  <c:v>0.15803108808290156</c:v>
                </c:pt>
                <c:pt idx="19004">
                  <c:v>0.15803108808290156</c:v>
                </c:pt>
                <c:pt idx="19005">
                  <c:v>0.15794751796757478</c:v>
                </c:pt>
                <c:pt idx="19006">
                  <c:v>0.157863947852248</c:v>
                </c:pt>
                <c:pt idx="19007">
                  <c:v>0.157863947852248</c:v>
                </c:pt>
                <c:pt idx="19008">
                  <c:v>0.15778037773692133</c:v>
                </c:pt>
                <c:pt idx="19009">
                  <c:v>0.15778037773692133</c:v>
                </c:pt>
                <c:pt idx="19010">
                  <c:v>0.15778037773692133</c:v>
                </c:pt>
                <c:pt idx="19011">
                  <c:v>0.15778037773692133</c:v>
                </c:pt>
                <c:pt idx="19012">
                  <c:v>0.15778037773692133</c:v>
                </c:pt>
                <c:pt idx="19013">
                  <c:v>0.15769680762159455</c:v>
                </c:pt>
                <c:pt idx="19014">
                  <c:v>0.15769680762159455</c:v>
                </c:pt>
                <c:pt idx="19015">
                  <c:v>0.15761323750626777</c:v>
                </c:pt>
                <c:pt idx="19016">
                  <c:v>0.15761323750626777</c:v>
                </c:pt>
                <c:pt idx="19017">
                  <c:v>0.15761323750626777</c:v>
                </c:pt>
                <c:pt idx="19018">
                  <c:v>0.15761323750626777</c:v>
                </c:pt>
                <c:pt idx="19019">
                  <c:v>0.15752966739094099</c:v>
                </c:pt>
                <c:pt idx="19020">
                  <c:v>0.15752966739094099</c:v>
                </c:pt>
                <c:pt idx="19021">
                  <c:v>0.15752966739094099</c:v>
                </c:pt>
                <c:pt idx="19022">
                  <c:v>0.15752966739094099</c:v>
                </c:pt>
                <c:pt idx="19023">
                  <c:v>0.15752966739094099</c:v>
                </c:pt>
                <c:pt idx="19024">
                  <c:v>0.15752966739094099</c:v>
                </c:pt>
                <c:pt idx="19025">
                  <c:v>0.15752966739094099</c:v>
                </c:pt>
                <c:pt idx="19026">
                  <c:v>0.15752966739094099</c:v>
                </c:pt>
                <c:pt idx="19027">
                  <c:v>0.15752966739094099</c:v>
                </c:pt>
                <c:pt idx="19028">
                  <c:v>0.15744609727561421</c:v>
                </c:pt>
                <c:pt idx="19029">
                  <c:v>0.15736252716028754</c:v>
                </c:pt>
                <c:pt idx="19030">
                  <c:v>0.15736252716028754</c:v>
                </c:pt>
                <c:pt idx="19031">
                  <c:v>0.15736252716028754</c:v>
                </c:pt>
                <c:pt idx="19032">
                  <c:v>0.15736252716028754</c:v>
                </c:pt>
                <c:pt idx="19033">
                  <c:v>0.15736252716028754</c:v>
                </c:pt>
                <c:pt idx="19034">
                  <c:v>0.15736252716028754</c:v>
                </c:pt>
                <c:pt idx="19035">
                  <c:v>0.15736252716028754</c:v>
                </c:pt>
                <c:pt idx="19036">
                  <c:v>0.15727895704496075</c:v>
                </c:pt>
                <c:pt idx="19037">
                  <c:v>0.15727895704496075</c:v>
                </c:pt>
                <c:pt idx="19038">
                  <c:v>0.15727895704496075</c:v>
                </c:pt>
                <c:pt idx="19039">
                  <c:v>0.15719538692963397</c:v>
                </c:pt>
                <c:pt idx="19040">
                  <c:v>0.15711181681430719</c:v>
                </c:pt>
                <c:pt idx="19041">
                  <c:v>0.15711181681430719</c:v>
                </c:pt>
                <c:pt idx="19042">
                  <c:v>0.15711181681430719</c:v>
                </c:pt>
                <c:pt idx="19043">
                  <c:v>0.15711181681430719</c:v>
                </c:pt>
                <c:pt idx="19044">
                  <c:v>0.15711181681430719</c:v>
                </c:pt>
                <c:pt idx="19045">
                  <c:v>0.15711181681430719</c:v>
                </c:pt>
                <c:pt idx="19046">
                  <c:v>0.15711181681430719</c:v>
                </c:pt>
                <c:pt idx="19047">
                  <c:v>0.15711181681430719</c:v>
                </c:pt>
                <c:pt idx="19048">
                  <c:v>0.15711181681430719</c:v>
                </c:pt>
                <c:pt idx="19049">
                  <c:v>0.15702824669898041</c:v>
                </c:pt>
                <c:pt idx="19050">
                  <c:v>0.15702824669898041</c:v>
                </c:pt>
                <c:pt idx="19051">
                  <c:v>0.15694467658365363</c:v>
                </c:pt>
                <c:pt idx="19052">
                  <c:v>0.15686110646832696</c:v>
                </c:pt>
                <c:pt idx="19053">
                  <c:v>0.15686110646832696</c:v>
                </c:pt>
                <c:pt idx="19054">
                  <c:v>0.15686110646832696</c:v>
                </c:pt>
                <c:pt idx="19055">
                  <c:v>0.15677753635300018</c:v>
                </c:pt>
                <c:pt idx="19056">
                  <c:v>0.15677753635300018</c:v>
                </c:pt>
                <c:pt idx="19057">
                  <c:v>0.1566939662376734</c:v>
                </c:pt>
                <c:pt idx="19058">
                  <c:v>0.15661039612234662</c:v>
                </c:pt>
                <c:pt idx="19059">
                  <c:v>0.15652682600701984</c:v>
                </c:pt>
                <c:pt idx="19060">
                  <c:v>0.15644325589169317</c:v>
                </c:pt>
                <c:pt idx="19061">
                  <c:v>0.15635968577636639</c:v>
                </c:pt>
                <c:pt idx="19062">
                  <c:v>0.15635968577636639</c:v>
                </c:pt>
                <c:pt idx="19063">
                  <c:v>0.15635968577636639</c:v>
                </c:pt>
                <c:pt idx="19064">
                  <c:v>0.15635968577636639</c:v>
                </c:pt>
                <c:pt idx="19065">
                  <c:v>0.15635968577636639</c:v>
                </c:pt>
                <c:pt idx="19066">
                  <c:v>0.15627611566103961</c:v>
                </c:pt>
                <c:pt idx="19067">
                  <c:v>0.15619254554571282</c:v>
                </c:pt>
                <c:pt idx="19068">
                  <c:v>0.15619254554571282</c:v>
                </c:pt>
                <c:pt idx="19069">
                  <c:v>0.15619254554571282</c:v>
                </c:pt>
                <c:pt idx="19070">
                  <c:v>0.15619254554571282</c:v>
                </c:pt>
                <c:pt idx="19071">
                  <c:v>0.15619254554571282</c:v>
                </c:pt>
                <c:pt idx="19072">
                  <c:v>0.15610897543038604</c:v>
                </c:pt>
                <c:pt idx="19073">
                  <c:v>0.15602540531505937</c:v>
                </c:pt>
                <c:pt idx="19074">
                  <c:v>0.15602540531505937</c:v>
                </c:pt>
                <c:pt idx="19075">
                  <c:v>0.15602540531505937</c:v>
                </c:pt>
                <c:pt idx="19076">
                  <c:v>0.15594183519973259</c:v>
                </c:pt>
                <c:pt idx="19077">
                  <c:v>0.15594183519973259</c:v>
                </c:pt>
                <c:pt idx="19078">
                  <c:v>0.15594183519973259</c:v>
                </c:pt>
                <c:pt idx="19079">
                  <c:v>0.15594183519973259</c:v>
                </c:pt>
                <c:pt idx="19080">
                  <c:v>0.15585826508440581</c:v>
                </c:pt>
                <c:pt idx="19081">
                  <c:v>0.15577469496907903</c:v>
                </c:pt>
                <c:pt idx="19082">
                  <c:v>0.15577469496907903</c:v>
                </c:pt>
                <c:pt idx="19083">
                  <c:v>0.15577469496907903</c:v>
                </c:pt>
                <c:pt idx="19084">
                  <c:v>0.15577469496907903</c:v>
                </c:pt>
                <c:pt idx="19085">
                  <c:v>0.15569112485375225</c:v>
                </c:pt>
                <c:pt idx="19086">
                  <c:v>0.15560755473842558</c:v>
                </c:pt>
                <c:pt idx="19087">
                  <c:v>0.15560755473842558</c:v>
                </c:pt>
                <c:pt idx="19088">
                  <c:v>0.1555239846230988</c:v>
                </c:pt>
                <c:pt idx="19089">
                  <c:v>0.1555239846230988</c:v>
                </c:pt>
                <c:pt idx="19090">
                  <c:v>0.1555239846230988</c:v>
                </c:pt>
                <c:pt idx="19091">
                  <c:v>0.1555239846230988</c:v>
                </c:pt>
                <c:pt idx="19092">
                  <c:v>0.15544041450777202</c:v>
                </c:pt>
                <c:pt idx="19093">
                  <c:v>0.15544041450777202</c:v>
                </c:pt>
                <c:pt idx="19094">
                  <c:v>0.15535684439244524</c:v>
                </c:pt>
                <c:pt idx="19095">
                  <c:v>0.15535684439244524</c:v>
                </c:pt>
                <c:pt idx="19096">
                  <c:v>0.15535684439244524</c:v>
                </c:pt>
                <c:pt idx="19097">
                  <c:v>0.15527327427711846</c:v>
                </c:pt>
                <c:pt idx="19098">
                  <c:v>0.15518970416179179</c:v>
                </c:pt>
                <c:pt idx="19099">
                  <c:v>0.15518970416179179</c:v>
                </c:pt>
                <c:pt idx="19100">
                  <c:v>0.15510613404646501</c:v>
                </c:pt>
                <c:pt idx="19101">
                  <c:v>0.15510613404646501</c:v>
                </c:pt>
                <c:pt idx="19102">
                  <c:v>0.15502256393113822</c:v>
                </c:pt>
                <c:pt idx="19103">
                  <c:v>0.15502256393113822</c:v>
                </c:pt>
                <c:pt idx="19104">
                  <c:v>0.15502256393113822</c:v>
                </c:pt>
                <c:pt idx="19105">
                  <c:v>0.15502256393113822</c:v>
                </c:pt>
                <c:pt idx="19106">
                  <c:v>0.15502256393113822</c:v>
                </c:pt>
                <c:pt idx="19107">
                  <c:v>0.15493899381581144</c:v>
                </c:pt>
                <c:pt idx="19108">
                  <c:v>0.15493899381581144</c:v>
                </c:pt>
                <c:pt idx="19109">
                  <c:v>0.15493899381581144</c:v>
                </c:pt>
                <c:pt idx="19110">
                  <c:v>0.15493899381581144</c:v>
                </c:pt>
                <c:pt idx="19111">
                  <c:v>0.15493899381581144</c:v>
                </c:pt>
                <c:pt idx="19112">
                  <c:v>0.15493899381581144</c:v>
                </c:pt>
                <c:pt idx="19113">
                  <c:v>0.15493899381581144</c:v>
                </c:pt>
                <c:pt idx="19114">
                  <c:v>0.15493899381581144</c:v>
                </c:pt>
                <c:pt idx="19115">
                  <c:v>0.15493899381581144</c:v>
                </c:pt>
                <c:pt idx="19116">
                  <c:v>0.15493899381581144</c:v>
                </c:pt>
                <c:pt idx="19117">
                  <c:v>0.15493899381581144</c:v>
                </c:pt>
                <c:pt idx="19118">
                  <c:v>0.15493899381581144</c:v>
                </c:pt>
                <c:pt idx="19119">
                  <c:v>0.15493899381581144</c:v>
                </c:pt>
                <c:pt idx="19120">
                  <c:v>0.15493899381581144</c:v>
                </c:pt>
                <c:pt idx="19121">
                  <c:v>0.15493899381581144</c:v>
                </c:pt>
                <c:pt idx="19122">
                  <c:v>0.15493899381581144</c:v>
                </c:pt>
                <c:pt idx="19123">
                  <c:v>0.15485542370048466</c:v>
                </c:pt>
                <c:pt idx="19124">
                  <c:v>0.15485542370048466</c:v>
                </c:pt>
                <c:pt idx="19125">
                  <c:v>0.15485542370048466</c:v>
                </c:pt>
                <c:pt idx="19126">
                  <c:v>0.15485542370048466</c:v>
                </c:pt>
                <c:pt idx="19127">
                  <c:v>0.15477185358515799</c:v>
                </c:pt>
                <c:pt idx="19128">
                  <c:v>0.15477185358515799</c:v>
                </c:pt>
                <c:pt idx="19129">
                  <c:v>0.15477185358515799</c:v>
                </c:pt>
                <c:pt idx="19130">
                  <c:v>0.15477185358515799</c:v>
                </c:pt>
                <c:pt idx="19131">
                  <c:v>0.15468828346983121</c:v>
                </c:pt>
                <c:pt idx="19132">
                  <c:v>0.15468828346983121</c:v>
                </c:pt>
                <c:pt idx="19133">
                  <c:v>0.15460471335450443</c:v>
                </c:pt>
                <c:pt idx="19134">
                  <c:v>0.15460471335450443</c:v>
                </c:pt>
                <c:pt idx="19135">
                  <c:v>0.15452114323917765</c:v>
                </c:pt>
                <c:pt idx="19136">
                  <c:v>0.15452114323917765</c:v>
                </c:pt>
                <c:pt idx="19137">
                  <c:v>0.15452114323917765</c:v>
                </c:pt>
                <c:pt idx="19138">
                  <c:v>0.15452114323917765</c:v>
                </c:pt>
                <c:pt idx="19139">
                  <c:v>0.15452114323917765</c:v>
                </c:pt>
                <c:pt idx="19140">
                  <c:v>0.15443757312385087</c:v>
                </c:pt>
                <c:pt idx="19141">
                  <c:v>0.15443757312385087</c:v>
                </c:pt>
                <c:pt idx="19142">
                  <c:v>0.15443757312385087</c:v>
                </c:pt>
                <c:pt idx="19143">
                  <c:v>0.15443757312385087</c:v>
                </c:pt>
                <c:pt idx="19144">
                  <c:v>0.15443757312385087</c:v>
                </c:pt>
                <c:pt idx="19145">
                  <c:v>0.15443757312385087</c:v>
                </c:pt>
                <c:pt idx="19146">
                  <c:v>0.15443757312385087</c:v>
                </c:pt>
                <c:pt idx="19147">
                  <c:v>0.15443757312385087</c:v>
                </c:pt>
                <c:pt idx="19148">
                  <c:v>0.15443757312385087</c:v>
                </c:pt>
                <c:pt idx="19149">
                  <c:v>0.15443757312385087</c:v>
                </c:pt>
                <c:pt idx="19150">
                  <c:v>0.15443757312385087</c:v>
                </c:pt>
                <c:pt idx="19151">
                  <c:v>0.1543540030085242</c:v>
                </c:pt>
                <c:pt idx="19152">
                  <c:v>0.15427043289319742</c:v>
                </c:pt>
                <c:pt idx="19153">
                  <c:v>0.15427043289319742</c:v>
                </c:pt>
                <c:pt idx="19154">
                  <c:v>0.15427043289319742</c:v>
                </c:pt>
                <c:pt idx="19155">
                  <c:v>0.15418686277787064</c:v>
                </c:pt>
                <c:pt idx="19156">
                  <c:v>0.15418686277787064</c:v>
                </c:pt>
                <c:pt idx="19157">
                  <c:v>0.15418686277787064</c:v>
                </c:pt>
                <c:pt idx="19158">
                  <c:v>0.15418686277787064</c:v>
                </c:pt>
                <c:pt idx="19159">
                  <c:v>0.15418686277787064</c:v>
                </c:pt>
                <c:pt idx="19160">
                  <c:v>0.15418686277787064</c:v>
                </c:pt>
                <c:pt idx="19161">
                  <c:v>0.15418686277787064</c:v>
                </c:pt>
                <c:pt idx="19162">
                  <c:v>0.15418686277787064</c:v>
                </c:pt>
                <c:pt idx="19163">
                  <c:v>0.15410329266254386</c:v>
                </c:pt>
                <c:pt idx="19164">
                  <c:v>0.15410329266254386</c:v>
                </c:pt>
                <c:pt idx="19165">
                  <c:v>0.15410329266254386</c:v>
                </c:pt>
                <c:pt idx="19166">
                  <c:v>0.15410329266254386</c:v>
                </c:pt>
                <c:pt idx="19167">
                  <c:v>0.15401972254721708</c:v>
                </c:pt>
                <c:pt idx="19168">
                  <c:v>0.15401972254721708</c:v>
                </c:pt>
                <c:pt idx="19169">
                  <c:v>0.15401972254721708</c:v>
                </c:pt>
                <c:pt idx="19170">
                  <c:v>0.15401972254721708</c:v>
                </c:pt>
                <c:pt idx="19171">
                  <c:v>0.15401972254721708</c:v>
                </c:pt>
                <c:pt idx="19172">
                  <c:v>0.15401972254721708</c:v>
                </c:pt>
                <c:pt idx="19173">
                  <c:v>0.15401972254721708</c:v>
                </c:pt>
                <c:pt idx="19174">
                  <c:v>0.15401972254721708</c:v>
                </c:pt>
                <c:pt idx="19175">
                  <c:v>0.15393615243189041</c:v>
                </c:pt>
                <c:pt idx="19176">
                  <c:v>0.15393615243189041</c:v>
                </c:pt>
                <c:pt idx="19177">
                  <c:v>0.15385258231656362</c:v>
                </c:pt>
                <c:pt idx="19178">
                  <c:v>0.15385258231656362</c:v>
                </c:pt>
                <c:pt idx="19179">
                  <c:v>0.15385258231656362</c:v>
                </c:pt>
                <c:pt idx="19180">
                  <c:v>0.15385258231656362</c:v>
                </c:pt>
                <c:pt idx="19181">
                  <c:v>0.15376901220123684</c:v>
                </c:pt>
                <c:pt idx="19182">
                  <c:v>0.15376901220123684</c:v>
                </c:pt>
                <c:pt idx="19183">
                  <c:v>0.15376901220123684</c:v>
                </c:pt>
                <c:pt idx="19184">
                  <c:v>0.15376901220123684</c:v>
                </c:pt>
                <c:pt idx="19185">
                  <c:v>0.15368544208591006</c:v>
                </c:pt>
                <c:pt idx="19186">
                  <c:v>0.15360187197058328</c:v>
                </c:pt>
                <c:pt idx="19187">
                  <c:v>0.15360187197058328</c:v>
                </c:pt>
                <c:pt idx="19188">
                  <c:v>0.15351830185525661</c:v>
                </c:pt>
                <c:pt idx="19189">
                  <c:v>0.15351830185525661</c:v>
                </c:pt>
                <c:pt idx="19190">
                  <c:v>0.15343473173992983</c:v>
                </c:pt>
                <c:pt idx="19191">
                  <c:v>0.15343473173992983</c:v>
                </c:pt>
                <c:pt idx="19192">
                  <c:v>0.15343473173992983</c:v>
                </c:pt>
                <c:pt idx="19193">
                  <c:v>0.15343473173992983</c:v>
                </c:pt>
                <c:pt idx="19194">
                  <c:v>0.15343473173992983</c:v>
                </c:pt>
                <c:pt idx="19195">
                  <c:v>0.15343473173992983</c:v>
                </c:pt>
                <c:pt idx="19196">
                  <c:v>0.15335116162460305</c:v>
                </c:pt>
                <c:pt idx="19197">
                  <c:v>0.15335116162460305</c:v>
                </c:pt>
                <c:pt idx="19198">
                  <c:v>0.15326759150927627</c:v>
                </c:pt>
                <c:pt idx="19199">
                  <c:v>0.15326759150927627</c:v>
                </c:pt>
                <c:pt idx="19200">
                  <c:v>0.15318402139394949</c:v>
                </c:pt>
                <c:pt idx="19201">
                  <c:v>0.15318402139394949</c:v>
                </c:pt>
                <c:pt idx="19202">
                  <c:v>0.15310045127862282</c:v>
                </c:pt>
                <c:pt idx="19203">
                  <c:v>0.15310045127862282</c:v>
                </c:pt>
                <c:pt idx="19204">
                  <c:v>0.15310045127862282</c:v>
                </c:pt>
                <c:pt idx="19205">
                  <c:v>0.15310045127862282</c:v>
                </c:pt>
                <c:pt idx="19206">
                  <c:v>0.15310045127862282</c:v>
                </c:pt>
                <c:pt idx="19207">
                  <c:v>0.15310045127862282</c:v>
                </c:pt>
                <c:pt idx="19208">
                  <c:v>0.15301688116329604</c:v>
                </c:pt>
                <c:pt idx="19209">
                  <c:v>0.15301688116329604</c:v>
                </c:pt>
                <c:pt idx="19210">
                  <c:v>0.15301688116329604</c:v>
                </c:pt>
                <c:pt idx="19211">
                  <c:v>0.15301688116329604</c:v>
                </c:pt>
                <c:pt idx="19212">
                  <c:v>0.15301688116329604</c:v>
                </c:pt>
                <c:pt idx="19213">
                  <c:v>0.15301688116329604</c:v>
                </c:pt>
                <c:pt idx="19214">
                  <c:v>0.15293331104796926</c:v>
                </c:pt>
                <c:pt idx="19215">
                  <c:v>0.15293331104796926</c:v>
                </c:pt>
                <c:pt idx="19216">
                  <c:v>0.15284974093264247</c:v>
                </c:pt>
                <c:pt idx="19217">
                  <c:v>0.15284974093264247</c:v>
                </c:pt>
                <c:pt idx="19218">
                  <c:v>0.15284974093264247</c:v>
                </c:pt>
                <c:pt idx="19219">
                  <c:v>0.15284974093264247</c:v>
                </c:pt>
                <c:pt idx="19220">
                  <c:v>0.15284974093264247</c:v>
                </c:pt>
                <c:pt idx="19221">
                  <c:v>0.15276617081731569</c:v>
                </c:pt>
                <c:pt idx="19222">
                  <c:v>0.15276617081731569</c:v>
                </c:pt>
                <c:pt idx="19223">
                  <c:v>0.15276617081731569</c:v>
                </c:pt>
                <c:pt idx="19224">
                  <c:v>0.15268260070198902</c:v>
                </c:pt>
                <c:pt idx="19225">
                  <c:v>0.15259903058666224</c:v>
                </c:pt>
                <c:pt idx="19226">
                  <c:v>0.15259903058666224</c:v>
                </c:pt>
                <c:pt idx="19227">
                  <c:v>0.15251546047133546</c:v>
                </c:pt>
                <c:pt idx="19228">
                  <c:v>0.15251546047133546</c:v>
                </c:pt>
                <c:pt idx="19229">
                  <c:v>0.15251546047133546</c:v>
                </c:pt>
                <c:pt idx="19230">
                  <c:v>0.15243189035600868</c:v>
                </c:pt>
                <c:pt idx="19231">
                  <c:v>0.15243189035600868</c:v>
                </c:pt>
                <c:pt idx="19232">
                  <c:v>0.1523483202406819</c:v>
                </c:pt>
                <c:pt idx="19233">
                  <c:v>0.1523483202406819</c:v>
                </c:pt>
                <c:pt idx="19234">
                  <c:v>0.1523483202406819</c:v>
                </c:pt>
                <c:pt idx="19235">
                  <c:v>0.1523483202406819</c:v>
                </c:pt>
                <c:pt idx="19236">
                  <c:v>0.15226475012535512</c:v>
                </c:pt>
                <c:pt idx="19237">
                  <c:v>0.15226475012535512</c:v>
                </c:pt>
                <c:pt idx="19238">
                  <c:v>0.15218118001002845</c:v>
                </c:pt>
                <c:pt idx="19239">
                  <c:v>0.15218118001002845</c:v>
                </c:pt>
                <c:pt idx="19240">
                  <c:v>0.15218118001002845</c:v>
                </c:pt>
                <c:pt idx="19241">
                  <c:v>0.15218118001002845</c:v>
                </c:pt>
                <c:pt idx="19242">
                  <c:v>0.15218118001002845</c:v>
                </c:pt>
                <c:pt idx="19243">
                  <c:v>0.15209760989470167</c:v>
                </c:pt>
                <c:pt idx="19244">
                  <c:v>0.15209760989470167</c:v>
                </c:pt>
                <c:pt idx="19245">
                  <c:v>0.15209760989470167</c:v>
                </c:pt>
                <c:pt idx="19246">
                  <c:v>0.15209760989470167</c:v>
                </c:pt>
                <c:pt idx="19247">
                  <c:v>0.15209760989470167</c:v>
                </c:pt>
                <c:pt idx="19248">
                  <c:v>0.15201403977937489</c:v>
                </c:pt>
                <c:pt idx="19249">
                  <c:v>0.15193046966404811</c:v>
                </c:pt>
                <c:pt idx="19250">
                  <c:v>0.15184689954872133</c:v>
                </c:pt>
                <c:pt idx="19251">
                  <c:v>0.15176332943339466</c:v>
                </c:pt>
                <c:pt idx="19252">
                  <c:v>0.15167975931806787</c:v>
                </c:pt>
                <c:pt idx="19253">
                  <c:v>0.15167975931806787</c:v>
                </c:pt>
                <c:pt idx="19254">
                  <c:v>0.15159618920274109</c:v>
                </c:pt>
                <c:pt idx="19255">
                  <c:v>0.15159618920274109</c:v>
                </c:pt>
                <c:pt idx="19256">
                  <c:v>0.15159618920274109</c:v>
                </c:pt>
                <c:pt idx="19257">
                  <c:v>0.15159618920274109</c:v>
                </c:pt>
                <c:pt idx="19258">
                  <c:v>0.15159618920274109</c:v>
                </c:pt>
                <c:pt idx="19259">
                  <c:v>0.15151261908741431</c:v>
                </c:pt>
                <c:pt idx="19260">
                  <c:v>0.15142904897208753</c:v>
                </c:pt>
                <c:pt idx="19261">
                  <c:v>0.15142904897208753</c:v>
                </c:pt>
                <c:pt idx="19262">
                  <c:v>0.15142904897208753</c:v>
                </c:pt>
                <c:pt idx="19263">
                  <c:v>0.15134547885676086</c:v>
                </c:pt>
                <c:pt idx="19264">
                  <c:v>0.15134547885676086</c:v>
                </c:pt>
                <c:pt idx="19265">
                  <c:v>0.15134547885676086</c:v>
                </c:pt>
                <c:pt idx="19266">
                  <c:v>0.15134547885676086</c:v>
                </c:pt>
                <c:pt idx="19267">
                  <c:v>0.15134547885676086</c:v>
                </c:pt>
                <c:pt idx="19268">
                  <c:v>0.15126190874143408</c:v>
                </c:pt>
                <c:pt idx="19269">
                  <c:v>0.15126190874143408</c:v>
                </c:pt>
                <c:pt idx="19270">
                  <c:v>0.15126190874143408</c:v>
                </c:pt>
                <c:pt idx="19271">
                  <c:v>0.1511783386261073</c:v>
                </c:pt>
                <c:pt idx="19272">
                  <c:v>0.15109476851078052</c:v>
                </c:pt>
                <c:pt idx="19273">
                  <c:v>0.15109476851078052</c:v>
                </c:pt>
                <c:pt idx="19274">
                  <c:v>0.15101119839545374</c:v>
                </c:pt>
                <c:pt idx="19275">
                  <c:v>0.15092762828012707</c:v>
                </c:pt>
                <c:pt idx="19276">
                  <c:v>0.15092762828012707</c:v>
                </c:pt>
                <c:pt idx="19277">
                  <c:v>0.15092762828012707</c:v>
                </c:pt>
                <c:pt idx="19278">
                  <c:v>0.15092762828012707</c:v>
                </c:pt>
                <c:pt idx="19279">
                  <c:v>0.15092762828012707</c:v>
                </c:pt>
                <c:pt idx="19280">
                  <c:v>0.15084405816480029</c:v>
                </c:pt>
                <c:pt idx="19281">
                  <c:v>0.15084405816480029</c:v>
                </c:pt>
                <c:pt idx="19282">
                  <c:v>0.15084405816480029</c:v>
                </c:pt>
                <c:pt idx="19283">
                  <c:v>0.15084405816480029</c:v>
                </c:pt>
                <c:pt idx="19284">
                  <c:v>0.15084405816480029</c:v>
                </c:pt>
                <c:pt idx="19285">
                  <c:v>0.15084405816480029</c:v>
                </c:pt>
                <c:pt idx="19286">
                  <c:v>0.15084405816480029</c:v>
                </c:pt>
                <c:pt idx="19287">
                  <c:v>0.15076048804947351</c:v>
                </c:pt>
                <c:pt idx="19288">
                  <c:v>0.15076048804947351</c:v>
                </c:pt>
                <c:pt idx="19289">
                  <c:v>0.15067691793414673</c:v>
                </c:pt>
                <c:pt idx="19290">
                  <c:v>0.15059334781881994</c:v>
                </c:pt>
                <c:pt idx="19291">
                  <c:v>0.15059334781881994</c:v>
                </c:pt>
                <c:pt idx="19292">
                  <c:v>0.15059334781881994</c:v>
                </c:pt>
                <c:pt idx="19293">
                  <c:v>0.15059334781881994</c:v>
                </c:pt>
                <c:pt idx="19294">
                  <c:v>0.15059334781881994</c:v>
                </c:pt>
                <c:pt idx="19295">
                  <c:v>0.15059334781881994</c:v>
                </c:pt>
                <c:pt idx="19296">
                  <c:v>0.15050977770349327</c:v>
                </c:pt>
                <c:pt idx="19297">
                  <c:v>0.15050977770349327</c:v>
                </c:pt>
                <c:pt idx="19298">
                  <c:v>0.15050977770349327</c:v>
                </c:pt>
                <c:pt idx="19299">
                  <c:v>0.15050977770349327</c:v>
                </c:pt>
                <c:pt idx="19300">
                  <c:v>0.15050977770349327</c:v>
                </c:pt>
                <c:pt idx="19301">
                  <c:v>0.15050977770349327</c:v>
                </c:pt>
                <c:pt idx="19302">
                  <c:v>0.15050977770349327</c:v>
                </c:pt>
                <c:pt idx="19303">
                  <c:v>0.15050977770349327</c:v>
                </c:pt>
                <c:pt idx="19304">
                  <c:v>0.15050977770349327</c:v>
                </c:pt>
                <c:pt idx="19305">
                  <c:v>0.15050977770349327</c:v>
                </c:pt>
                <c:pt idx="19306">
                  <c:v>0.15050977770349327</c:v>
                </c:pt>
                <c:pt idx="19307">
                  <c:v>0.15042620758816649</c:v>
                </c:pt>
                <c:pt idx="19308">
                  <c:v>0.15042620758816649</c:v>
                </c:pt>
                <c:pt idx="19309">
                  <c:v>0.15034263747283971</c:v>
                </c:pt>
                <c:pt idx="19310">
                  <c:v>0.15034263747283971</c:v>
                </c:pt>
                <c:pt idx="19311">
                  <c:v>0.15034263747283971</c:v>
                </c:pt>
                <c:pt idx="19312">
                  <c:v>0.15034263747283971</c:v>
                </c:pt>
                <c:pt idx="19313">
                  <c:v>0.15034263747283971</c:v>
                </c:pt>
                <c:pt idx="19314">
                  <c:v>0.15025906735751293</c:v>
                </c:pt>
                <c:pt idx="19315">
                  <c:v>0.15025906735751293</c:v>
                </c:pt>
                <c:pt idx="19316">
                  <c:v>0.15017549724218615</c:v>
                </c:pt>
                <c:pt idx="19317">
                  <c:v>0.15017549724218615</c:v>
                </c:pt>
                <c:pt idx="19318">
                  <c:v>0.15009192712685948</c:v>
                </c:pt>
                <c:pt idx="19319">
                  <c:v>0.15009192712685948</c:v>
                </c:pt>
                <c:pt idx="19320">
                  <c:v>0.15009192712685948</c:v>
                </c:pt>
                <c:pt idx="19321">
                  <c:v>0.15009192712685948</c:v>
                </c:pt>
                <c:pt idx="19322">
                  <c:v>0.15009192712685948</c:v>
                </c:pt>
                <c:pt idx="19323">
                  <c:v>0.15009192712685948</c:v>
                </c:pt>
                <c:pt idx="19324">
                  <c:v>0.1500083570115327</c:v>
                </c:pt>
                <c:pt idx="19325">
                  <c:v>0.1500083570115327</c:v>
                </c:pt>
                <c:pt idx="19326">
                  <c:v>0.1500083570115327</c:v>
                </c:pt>
                <c:pt idx="19327">
                  <c:v>0.1500083570115327</c:v>
                </c:pt>
                <c:pt idx="19328">
                  <c:v>0.14992478689620592</c:v>
                </c:pt>
                <c:pt idx="19329">
                  <c:v>0.14984121678087914</c:v>
                </c:pt>
                <c:pt idx="19330">
                  <c:v>0.14975764666555236</c:v>
                </c:pt>
                <c:pt idx="19331">
                  <c:v>0.14967407655022569</c:v>
                </c:pt>
                <c:pt idx="19332">
                  <c:v>0.14967407655022569</c:v>
                </c:pt>
                <c:pt idx="19333">
                  <c:v>0.14967407655022569</c:v>
                </c:pt>
                <c:pt idx="19334">
                  <c:v>0.14959050643489891</c:v>
                </c:pt>
                <c:pt idx="19335">
                  <c:v>0.14959050643489891</c:v>
                </c:pt>
                <c:pt idx="19336">
                  <c:v>0.14959050643489891</c:v>
                </c:pt>
                <c:pt idx="19337">
                  <c:v>0.14959050643489891</c:v>
                </c:pt>
                <c:pt idx="19338">
                  <c:v>0.14950693631957213</c:v>
                </c:pt>
                <c:pt idx="19339">
                  <c:v>0.14942336620424534</c:v>
                </c:pt>
                <c:pt idx="19340">
                  <c:v>0.14933979608891856</c:v>
                </c:pt>
                <c:pt idx="19341">
                  <c:v>0.14933979608891856</c:v>
                </c:pt>
                <c:pt idx="19342">
                  <c:v>0.14925622597359189</c:v>
                </c:pt>
                <c:pt idx="19343">
                  <c:v>0.14925622597359189</c:v>
                </c:pt>
                <c:pt idx="19344">
                  <c:v>0.14925622597359189</c:v>
                </c:pt>
                <c:pt idx="19345">
                  <c:v>0.14925622597359189</c:v>
                </c:pt>
                <c:pt idx="19346">
                  <c:v>0.14925622597359189</c:v>
                </c:pt>
                <c:pt idx="19347">
                  <c:v>0.14925622597359189</c:v>
                </c:pt>
                <c:pt idx="19348">
                  <c:v>0.14925622597359189</c:v>
                </c:pt>
                <c:pt idx="19349">
                  <c:v>0.14925622597359189</c:v>
                </c:pt>
                <c:pt idx="19350">
                  <c:v>0.14917265585826511</c:v>
                </c:pt>
                <c:pt idx="19351">
                  <c:v>0.14917265585826511</c:v>
                </c:pt>
                <c:pt idx="19352">
                  <c:v>0.14917265585826511</c:v>
                </c:pt>
                <c:pt idx="19353">
                  <c:v>0.14917265585826511</c:v>
                </c:pt>
                <c:pt idx="19354">
                  <c:v>0.14908908574293833</c:v>
                </c:pt>
                <c:pt idx="19355">
                  <c:v>0.14908908574293833</c:v>
                </c:pt>
                <c:pt idx="19356">
                  <c:v>0.14908908574293833</c:v>
                </c:pt>
                <c:pt idx="19357">
                  <c:v>0.14908908574293833</c:v>
                </c:pt>
                <c:pt idx="19358">
                  <c:v>0.14908908574293833</c:v>
                </c:pt>
                <c:pt idx="19359">
                  <c:v>0.14908908574293833</c:v>
                </c:pt>
                <c:pt idx="19360">
                  <c:v>0.14908908574293833</c:v>
                </c:pt>
                <c:pt idx="19361">
                  <c:v>0.14908908574293833</c:v>
                </c:pt>
                <c:pt idx="19362">
                  <c:v>0.14900551562761155</c:v>
                </c:pt>
                <c:pt idx="19363">
                  <c:v>0.14900551562761155</c:v>
                </c:pt>
                <c:pt idx="19364">
                  <c:v>0.14900551562761155</c:v>
                </c:pt>
                <c:pt idx="19365">
                  <c:v>0.14900551562761155</c:v>
                </c:pt>
                <c:pt idx="19366">
                  <c:v>0.14892194551228477</c:v>
                </c:pt>
                <c:pt idx="19367">
                  <c:v>0.1488383753969581</c:v>
                </c:pt>
                <c:pt idx="19368">
                  <c:v>0.1488383753969581</c:v>
                </c:pt>
                <c:pt idx="19369">
                  <c:v>0.14875480528163132</c:v>
                </c:pt>
                <c:pt idx="19370">
                  <c:v>0.14875480528163132</c:v>
                </c:pt>
                <c:pt idx="19371">
                  <c:v>0.14875480528163132</c:v>
                </c:pt>
                <c:pt idx="19372">
                  <c:v>0.14867123516630454</c:v>
                </c:pt>
                <c:pt idx="19373">
                  <c:v>0.14858766505097776</c:v>
                </c:pt>
                <c:pt idx="19374">
                  <c:v>0.14858766505097776</c:v>
                </c:pt>
                <c:pt idx="19375">
                  <c:v>0.14858766505097776</c:v>
                </c:pt>
                <c:pt idx="19376">
                  <c:v>0.14858766505097776</c:v>
                </c:pt>
                <c:pt idx="19377">
                  <c:v>0.14850409493565098</c:v>
                </c:pt>
                <c:pt idx="19378">
                  <c:v>0.14850409493565098</c:v>
                </c:pt>
                <c:pt idx="19379">
                  <c:v>0.14850409493565098</c:v>
                </c:pt>
                <c:pt idx="19380">
                  <c:v>0.14850409493565098</c:v>
                </c:pt>
                <c:pt idx="19381">
                  <c:v>0.14842052482032431</c:v>
                </c:pt>
                <c:pt idx="19382">
                  <c:v>0.14842052482032431</c:v>
                </c:pt>
                <c:pt idx="19383">
                  <c:v>0.14842052482032431</c:v>
                </c:pt>
                <c:pt idx="19384">
                  <c:v>0.14842052482032431</c:v>
                </c:pt>
                <c:pt idx="19385">
                  <c:v>0.14842052482032431</c:v>
                </c:pt>
                <c:pt idx="19386">
                  <c:v>0.14833695470499753</c:v>
                </c:pt>
                <c:pt idx="19387">
                  <c:v>0.14825338458967074</c:v>
                </c:pt>
                <c:pt idx="19388">
                  <c:v>0.14825338458967074</c:v>
                </c:pt>
                <c:pt idx="19389">
                  <c:v>0.14825338458967074</c:v>
                </c:pt>
                <c:pt idx="19390">
                  <c:v>0.14825338458967074</c:v>
                </c:pt>
                <c:pt idx="19391">
                  <c:v>0.14825338458967074</c:v>
                </c:pt>
                <c:pt idx="19392">
                  <c:v>0.14825338458967074</c:v>
                </c:pt>
                <c:pt idx="19393">
                  <c:v>0.14825338458967074</c:v>
                </c:pt>
                <c:pt idx="19394">
                  <c:v>0.14825338458967074</c:v>
                </c:pt>
                <c:pt idx="19395">
                  <c:v>0.14825338458967074</c:v>
                </c:pt>
                <c:pt idx="19396">
                  <c:v>0.14816981447434396</c:v>
                </c:pt>
                <c:pt idx="19397">
                  <c:v>0.14808624435901718</c:v>
                </c:pt>
                <c:pt idx="19398">
                  <c:v>0.14808624435901718</c:v>
                </c:pt>
                <c:pt idx="19399">
                  <c:v>0.1480026742436904</c:v>
                </c:pt>
                <c:pt idx="19400">
                  <c:v>0.14791910412836373</c:v>
                </c:pt>
                <c:pt idx="19401">
                  <c:v>0.14791910412836373</c:v>
                </c:pt>
                <c:pt idx="19402">
                  <c:v>0.14783553401303695</c:v>
                </c:pt>
                <c:pt idx="19403">
                  <c:v>0.14783553401303695</c:v>
                </c:pt>
                <c:pt idx="19404">
                  <c:v>0.14783553401303695</c:v>
                </c:pt>
                <c:pt idx="19405">
                  <c:v>0.14783553401303695</c:v>
                </c:pt>
                <c:pt idx="19406">
                  <c:v>0.14783553401303695</c:v>
                </c:pt>
                <c:pt idx="19407">
                  <c:v>0.14783553401303695</c:v>
                </c:pt>
                <c:pt idx="19408">
                  <c:v>0.14783553401303695</c:v>
                </c:pt>
                <c:pt idx="19409">
                  <c:v>0.14783553401303695</c:v>
                </c:pt>
                <c:pt idx="19410">
                  <c:v>0.14783553401303695</c:v>
                </c:pt>
                <c:pt idx="19411">
                  <c:v>0.14783553401303695</c:v>
                </c:pt>
                <c:pt idx="19412">
                  <c:v>0.14783553401303695</c:v>
                </c:pt>
                <c:pt idx="19413">
                  <c:v>0.14783553401303695</c:v>
                </c:pt>
                <c:pt idx="19414">
                  <c:v>0.14783553401303695</c:v>
                </c:pt>
                <c:pt idx="19415">
                  <c:v>0.14783553401303695</c:v>
                </c:pt>
                <c:pt idx="19416">
                  <c:v>0.14783553401303695</c:v>
                </c:pt>
                <c:pt idx="19417">
                  <c:v>0.14783553401303695</c:v>
                </c:pt>
                <c:pt idx="19418">
                  <c:v>0.14783553401303695</c:v>
                </c:pt>
                <c:pt idx="19419">
                  <c:v>0.14783553401303695</c:v>
                </c:pt>
                <c:pt idx="19420">
                  <c:v>0.14775196389771017</c:v>
                </c:pt>
                <c:pt idx="19421">
                  <c:v>0.14775196389771017</c:v>
                </c:pt>
                <c:pt idx="19422">
                  <c:v>0.14766839378238339</c:v>
                </c:pt>
                <c:pt idx="19423">
                  <c:v>0.14766839378238339</c:v>
                </c:pt>
                <c:pt idx="19424">
                  <c:v>0.14766839378238339</c:v>
                </c:pt>
                <c:pt idx="19425">
                  <c:v>0.14766839378238339</c:v>
                </c:pt>
                <c:pt idx="19426">
                  <c:v>0.14758482366705661</c:v>
                </c:pt>
                <c:pt idx="19427">
                  <c:v>0.14758482366705661</c:v>
                </c:pt>
                <c:pt idx="19428">
                  <c:v>0.14758482366705661</c:v>
                </c:pt>
                <c:pt idx="19429">
                  <c:v>0.14750125355172994</c:v>
                </c:pt>
                <c:pt idx="19430">
                  <c:v>0.14750125355172994</c:v>
                </c:pt>
                <c:pt idx="19431">
                  <c:v>0.14741768343640316</c:v>
                </c:pt>
                <c:pt idx="19432">
                  <c:v>0.14741768343640316</c:v>
                </c:pt>
                <c:pt idx="19433">
                  <c:v>0.14741768343640316</c:v>
                </c:pt>
                <c:pt idx="19434">
                  <c:v>0.14733411332107638</c:v>
                </c:pt>
                <c:pt idx="19435">
                  <c:v>0.14733411332107638</c:v>
                </c:pt>
                <c:pt idx="19436">
                  <c:v>0.14733411332107638</c:v>
                </c:pt>
                <c:pt idx="19437">
                  <c:v>0.14733411332107638</c:v>
                </c:pt>
                <c:pt idx="19438">
                  <c:v>0.1472505432057496</c:v>
                </c:pt>
                <c:pt idx="19439">
                  <c:v>0.14716697309042281</c:v>
                </c:pt>
                <c:pt idx="19440">
                  <c:v>0.14716697309042281</c:v>
                </c:pt>
                <c:pt idx="19441">
                  <c:v>0.14708340297509614</c:v>
                </c:pt>
                <c:pt idx="19442">
                  <c:v>0.14699983285976936</c:v>
                </c:pt>
                <c:pt idx="19443">
                  <c:v>0.14691626274444258</c:v>
                </c:pt>
                <c:pt idx="19444">
                  <c:v>0.14691626274444258</c:v>
                </c:pt>
                <c:pt idx="19445">
                  <c:v>0.1468326926291158</c:v>
                </c:pt>
                <c:pt idx="19446">
                  <c:v>0.14674912251378902</c:v>
                </c:pt>
                <c:pt idx="19447">
                  <c:v>0.14674912251378902</c:v>
                </c:pt>
                <c:pt idx="19448">
                  <c:v>0.14666555239846235</c:v>
                </c:pt>
                <c:pt idx="19449">
                  <c:v>0.14666555239846235</c:v>
                </c:pt>
                <c:pt idx="19450">
                  <c:v>0.14666555239846235</c:v>
                </c:pt>
                <c:pt idx="19451">
                  <c:v>0.14666555239846235</c:v>
                </c:pt>
                <c:pt idx="19452">
                  <c:v>0.14666555239846235</c:v>
                </c:pt>
                <c:pt idx="19453">
                  <c:v>0.14666555239846235</c:v>
                </c:pt>
                <c:pt idx="19454">
                  <c:v>0.14666555239846235</c:v>
                </c:pt>
                <c:pt idx="19455">
                  <c:v>0.14658198228313557</c:v>
                </c:pt>
                <c:pt idx="19456">
                  <c:v>0.14649841216780879</c:v>
                </c:pt>
                <c:pt idx="19457">
                  <c:v>0.14649841216780879</c:v>
                </c:pt>
                <c:pt idx="19458">
                  <c:v>0.14649841216780879</c:v>
                </c:pt>
                <c:pt idx="19459">
                  <c:v>0.14649841216780879</c:v>
                </c:pt>
                <c:pt idx="19460">
                  <c:v>0.14649841216780879</c:v>
                </c:pt>
                <c:pt idx="19461">
                  <c:v>0.14641484205248201</c:v>
                </c:pt>
                <c:pt idx="19462">
                  <c:v>0.14641484205248201</c:v>
                </c:pt>
                <c:pt idx="19463">
                  <c:v>0.14633127193715523</c:v>
                </c:pt>
                <c:pt idx="19464">
                  <c:v>0.14633127193715523</c:v>
                </c:pt>
                <c:pt idx="19465">
                  <c:v>0.14633127193715523</c:v>
                </c:pt>
                <c:pt idx="19466">
                  <c:v>0.14633127193715523</c:v>
                </c:pt>
                <c:pt idx="19467">
                  <c:v>0.14633127193715523</c:v>
                </c:pt>
                <c:pt idx="19468">
                  <c:v>0.14633127193715523</c:v>
                </c:pt>
                <c:pt idx="19469">
                  <c:v>0.14633127193715523</c:v>
                </c:pt>
                <c:pt idx="19470">
                  <c:v>0.14624770182182856</c:v>
                </c:pt>
                <c:pt idx="19471">
                  <c:v>0.14616413170650178</c:v>
                </c:pt>
                <c:pt idx="19472">
                  <c:v>0.14616413170650178</c:v>
                </c:pt>
                <c:pt idx="19473">
                  <c:v>0.14616413170650178</c:v>
                </c:pt>
                <c:pt idx="19474">
                  <c:v>0.14616413170650178</c:v>
                </c:pt>
                <c:pt idx="19475">
                  <c:v>0.14616413170650178</c:v>
                </c:pt>
                <c:pt idx="19476">
                  <c:v>0.146080561591175</c:v>
                </c:pt>
                <c:pt idx="19477">
                  <c:v>0.146080561591175</c:v>
                </c:pt>
                <c:pt idx="19478">
                  <c:v>0.146080561591175</c:v>
                </c:pt>
                <c:pt idx="19479">
                  <c:v>0.146080561591175</c:v>
                </c:pt>
                <c:pt idx="19480">
                  <c:v>0.146080561591175</c:v>
                </c:pt>
                <c:pt idx="19481">
                  <c:v>0.146080561591175</c:v>
                </c:pt>
                <c:pt idx="19482">
                  <c:v>0.146080561591175</c:v>
                </c:pt>
                <c:pt idx="19483">
                  <c:v>0.146080561591175</c:v>
                </c:pt>
                <c:pt idx="19484">
                  <c:v>0.14599699147584821</c:v>
                </c:pt>
                <c:pt idx="19485">
                  <c:v>0.14591342136052143</c:v>
                </c:pt>
                <c:pt idx="19486">
                  <c:v>0.14582985124519476</c:v>
                </c:pt>
                <c:pt idx="19487">
                  <c:v>0.14582985124519476</c:v>
                </c:pt>
                <c:pt idx="19488">
                  <c:v>0.14574628112986798</c:v>
                </c:pt>
                <c:pt idx="19489">
                  <c:v>0.14574628112986798</c:v>
                </c:pt>
                <c:pt idx="19490">
                  <c:v>0.14574628112986798</c:v>
                </c:pt>
                <c:pt idx="19491">
                  <c:v>0.14574628112986798</c:v>
                </c:pt>
                <c:pt idx="19492">
                  <c:v>0.14574628112986798</c:v>
                </c:pt>
                <c:pt idx="19493">
                  <c:v>0.14574628112986798</c:v>
                </c:pt>
                <c:pt idx="19494">
                  <c:v>0.1456627110145412</c:v>
                </c:pt>
                <c:pt idx="19495">
                  <c:v>0.1456627110145412</c:v>
                </c:pt>
                <c:pt idx="19496">
                  <c:v>0.1456627110145412</c:v>
                </c:pt>
                <c:pt idx="19497">
                  <c:v>0.1456627110145412</c:v>
                </c:pt>
                <c:pt idx="19498">
                  <c:v>0.1456627110145412</c:v>
                </c:pt>
                <c:pt idx="19499">
                  <c:v>0.1456627110145412</c:v>
                </c:pt>
                <c:pt idx="19500">
                  <c:v>0.1456627110145412</c:v>
                </c:pt>
                <c:pt idx="19501">
                  <c:v>0.1456627110145412</c:v>
                </c:pt>
                <c:pt idx="19502">
                  <c:v>0.1456627110145412</c:v>
                </c:pt>
                <c:pt idx="19503">
                  <c:v>0.14557914089921442</c:v>
                </c:pt>
                <c:pt idx="19504">
                  <c:v>0.14557914089921442</c:v>
                </c:pt>
                <c:pt idx="19505">
                  <c:v>0.14557914089921442</c:v>
                </c:pt>
                <c:pt idx="19506">
                  <c:v>0.14549557078388764</c:v>
                </c:pt>
                <c:pt idx="19507">
                  <c:v>0.14549557078388764</c:v>
                </c:pt>
                <c:pt idx="19508">
                  <c:v>0.14549557078388764</c:v>
                </c:pt>
                <c:pt idx="19509">
                  <c:v>0.14541200066856097</c:v>
                </c:pt>
                <c:pt idx="19510">
                  <c:v>0.14541200066856097</c:v>
                </c:pt>
                <c:pt idx="19511">
                  <c:v>0.14541200066856097</c:v>
                </c:pt>
                <c:pt idx="19512">
                  <c:v>0.14532843055323419</c:v>
                </c:pt>
                <c:pt idx="19513">
                  <c:v>0.14532843055323419</c:v>
                </c:pt>
                <c:pt idx="19514">
                  <c:v>0.14532843055323419</c:v>
                </c:pt>
                <c:pt idx="19515">
                  <c:v>0.14532843055323419</c:v>
                </c:pt>
                <c:pt idx="19516">
                  <c:v>0.14532843055323419</c:v>
                </c:pt>
                <c:pt idx="19517">
                  <c:v>0.14524486043790741</c:v>
                </c:pt>
                <c:pt idx="19518">
                  <c:v>0.14524486043790741</c:v>
                </c:pt>
                <c:pt idx="19519">
                  <c:v>0.14524486043790741</c:v>
                </c:pt>
                <c:pt idx="19520">
                  <c:v>0.14524486043790741</c:v>
                </c:pt>
                <c:pt idx="19521">
                  <c:v>0.14524486043790741</c:v>
                </c:pt>
                <c:pt idx="19522">
                  <c:v>0.14524486043790741</c:v>
                </c:pt>
                <c:pt idx="19523">
                  <c:v>0.14524486043790741</c:v>
                </c:pt>
                <c:pt idx="19524">
                  <c:v>0.14516129032258063</c:v>
                </c:pt>
                <c:pt idx="19525">
                  <c:v>0.14516129032258063</c:v>
                </c:pt>
                <c:pt idx="19526">
                  <c:v>0.14516129032258063</c:v>
                </c:pt>
                <c:pt idx="19527">
                  <c:v>0.14516129032258063</c:v>
                </c:pt>
                <c:pt idx="19528">
                  <c:v>0.14516129032258063</c:v>
                </c:pt>
                <c:pt idx="19529">
                  <c:v>0.14516129032258063</c:v>
                </c:pt>
                <c:pt idx="19530">
                  <c:v>0.14516129032258063</c:v>
                </c:pt>
                <c:pt idx="19531">
                  <c:v>0.14516129032258063</c:v>
                </c:pt>
                <c:pt idx="19532">
                  <c:v>0.14516129032258063</c:v>
                </c:pt>
                <c:pt idx="19533">
                  <c:v>0.14516129032258063</c:v>
                </c:pt>
                <c:pt idx="19534">
                  <c:v>0.14516129032258063</c:v>
                </c:pt>
                <c:pt idx="19535">
                  <c:v>0.14516129032258063</c:v>
                </c:pt>
                <c:pt idx="19536">
                  <c:v>0.14516129032258063</c:v>
                </c:pt>
                <c:pt idx="19537">
                  <c:v>0.14516129032258063</c:v>
                </c:pt>
                <c:pt idx="19538">
                  <c:v>0.14516129032258063</c:v>
                </c:pt>
                <c:pt idx="19539">
                  <c:v>0.14507772020725385</c:v>
                </c:pt>
                <c:pt idx="19540">
                  <c:v>0.14507772020725385</c:v>
                </c:pt>
                <c:pt idx="19541">
                  <c:v>0.14507772020725385</c:v>
                </c:pt>
                <c:pt idx="19542">
                  <c:v>0.14499415009192718</c:v>
                </c:pt>
                <c:pt idx="19543">
                  <c:v>0.1449105799766004</c:v>
                </c:pt>
                <c:pt idx="19544">
                  <c:v>0.14482700986127361</c:v>
                </c:pt>
                <c:pt idx="19545">
                  <c:v>0.14482700986127361</c:v>
                </c:pt>
                <c:pt idx="19546">
                  <c:v>0.14474343974594683</c:v>
                </c:pt>
                <c:pt idx="19547">
                  <c:v>0.14474343974594683</c:v>
                </c:pt>
                <c:pt idx="19548">
                  <c:v>0.14474343974594683</c:v>
                </c:pt>
                <c:pt idx="19549">
                  <c:v>0.14465986963062005</c:v>
                </c:pt>
                <c:pt idx="19550">
                  <c:v>0.14465986963062005</c:v>
                </c:pt>
                <c:pt idx="19551">
                  <c:v>0.14465986963062005</c:v>
                </c:pt>
                <c:pt idx="19552">
                  <c:v>0.14457629951529338</c:v>
                </c:pt>
                <c:pt idx="19553">
                  <c:v>0.14457629951529338</c:v>
                </c:pt>
                <c:pt idx="19554">
                  <c:v>0.14457629951529338</c:v>
                </c:pt>
                <c:pt idx="19555">
                  <c:v>0.14457629951529338</c:v>
                </c:pt>
                <c:pt idx="19556">
                  <c:v>0.1444927293999666</c:v>
                </c:pt>
                <c:pt idx="19557">
                  <c:v>0.1444927293999666</c:v>
                </c:pt>
                <c:pt idx="19558">
                  <c:v>0.14440915928463982</c:v>
                </c:pt>
                <c:pt idx="19559">
                  <c:v>0.14432558916931304</c:v>
                </c:pt>
                <c:pt idx="19560">
                  <c:v>0.14432558916931304</c:v>
                </c:pt>
                <c:pt idx="19561">
                  <c:v>0.14432558916931304</c:v>
                </c:pt>
                <c:pt idx="19562">
                  <c:v>0.14424201905398626</c:v>
                </c:pt>
                <c:pt idx="19563">
                  <c:v>0.14424201905398626</c:v>
                </c:pt>
                <c:pt idx="19564">
                  <c:v>0.14424201905398626</c:v>
                </c:pt>
                <c:pt idx="19565">
                  <c:v>0.14415844893865959</c:v>
                </c:pt>
                <c:pt idx="19566">
                  <c:v>0.14415844893865959</c:v>
                </c:pt>
                <c:pt idx="19567">
                  <c:v>0.14415844893865959</c:v>
                </c:pt>
                <c:pt idx="19568">
                  <c:v>0.14407487882333281</c:v>
                </c:pt>
                <c:pt idx="19569">
                  <c:v>0.14407487882333281</c:v>
                </c:pt>
                <c:pt idx="19570">
                  <c:v>0.14407487882333281</c:v>
                </c:pt>
                <c:pt idx="19571">
                  <c:v>0.14407487882333281</c:v>
                </c:pt>
                <c:pt idx="19572">
                  <c:v>0.14407487882333281</c:v>
                </c:pt>
                <c:pt idx="19573">
                  <c:v>0.14407487882333281</c:v>
                </c:pt>
                <c:pt idx="19574">
                  <c:v>0.14399130870800603</c:v>
                </c:pt>
                <c:pt idx="19575">
                  <c:v>0.14399130870800603</c:v>
                </c:pt>
                <c:pt idx="19576">
                  <c:v>0.14399130870800603</c:v>
                </c:pt>
                <c:pt idx="19577">
                  <c:v>0.14399130870800603</c:v>
                </c:pt>
                <c:pt idx="19578">
                  <c:v>0.14390773859267925</c:v>
                </c:pt>
                <c:pt idx="19579">
                  <c:v>0.14390773859267925</c:v>
                </c:pt>
                <c:pt idx="19580">
                  <c:v>0.14390773859267925</c:v>
                </c:pt>
                <c:pt idx="19581">
                  <c:v>0.14382416847735247</c:v>
                </c:pt>
                <c:pt idx="19582">
                  <c:v>0.14382416847735247</c:v>
                </c:pt>
                <c:pt idx="19583">
                  <c:v>0.14382416847735247</c:v>
                </c:pt>
                <c:pt idx="19584">
                  <c:v>0.14382416847735247</c:v>
                </c:pt>
                <c:pt idx="19585">
                  <c:v>0.14382416847735247</c:v>
                </c:pt>
                <c:pt idx="19586">
                  <c:v>0.14382416847735247</c:v>
                </c:pt>
                <c:pt idx="19587">
                  <c:v>0.14382416847735247</c:v>
                </c:pt>
                <c:pt idx="19588">
                  <c:v>0.14382416847735247</c:v>
                </c:pt>
                <c:pt idx="19589">
                  <c:v>0.14382416847735247</c:v>
                </c:pt>
                <c:pt idx="19590">
                  <c:v>0.14382416847735247</c:v>
                </c:pt>
                <c:pt idx="19591">
                  <c:v>0.14382416847735247</c:v>
                </c:pt>
                <c:pt idx="19592">
                  <c:v>0.14382416847735247</c:v>
                </c:pt>
                <c:pt idx="19593">
                  <c:v>0.14374059836202568</c:v>
                </c:pt>
                <c:pt idx="19594">
                  <c:v>0.14374059836202568</c:v>
                </c:pt>
                <c:pt idx="19595">
                  <c:v>0.14374059836202568</c:v>
                </c:pt>
                <c:pt idx="19596">
                  <c:v>0.14374059836202568</c:v>
                </c:pt>
                <c:pt idx="19597">
                  <c:v>0.14374059836202568</c:v>
                </c:pt>
                <c:pt idx="19598">
                  <c:v>0.14374059836202568</c:v>
                </c:pt>
                <c:pt idx="19599">
                  <c:v>0.14365702824669901</c:v>
                </c:pt>
                <c:pt idx="19600">
                  <c:v>0.14365702824669901</c:v>
                </c:pt>
                <c:pt idx="19601">
                  <c:v>0.14365702824669901</c:v>
                </c:pt>
                <c:pt idx="19602">
                  <c:v>0.14365702824669901</c:v>
                </c:pt>
                <c:pt idx="19603">
                  <c:v>0.14365702824669901</c:v>
                </c:pt>
                <c:pt idx="19604">
                  <c:v>0.14357345813137223</c:v>
                </c:pt>
                <c:pt idx="19605">
                  <c:v>0.14348988801604545</c:v>
                </c:pt>
                <c:pt idx="19606">
                  <c:v>0.14340631790071867</c:v>
                </c:pt>
                <c:pt idx="19607">
                  <c:v>0.14340631790071867</c:v>
                </c:pt>
                <c:pt idx="19608">
                  <c:v>0.14340631790071867</c:v>
                </c:pt>
                <c:pt idx="19609">
                  <c:v>0.14340631790071867</c:v>
                </c:pt>
                <c:pt idx="19610">
                  <c:v>0.14340631790071867</c:v>
                </c:pt>
                <c:pt idx="19611">
                  <c:v>0.14332274778539189</c:v>
                </c:pt>
                <c:pt idx="19612">
                  <c:v>0.14332274778539189</c:v>
                </c:pt>
                <c:pt idx="19613">
                  <c:v>0.14332274778539189</c:v>
                </c:pt>
                <c:pt idx="19614">
                  <c:v>0.14332274778539189</c:v>
                </c:pt>
                <c:pt idx="19615">
                  <c:v>0.14332274778539189</c:v>
                </c:pt>
                <c:pt idx="19616">
                  <c:v>0.14332274778539189</c:v>
                </c:pt>
                <c:pt idx="19617">
                  <c:v>0.14332274778539189</c:v>
                </c:pt>
                <c:pt idx="19618">
                  <c:v>0.14323917767006522</c:v>
                </c:pt>
                <c:pt idx="19619">
                  <c:v>0.14323917767006522</c:v>
                </c:pt>
                <c:pt idx="19620">
                  <c:v>0.14323917767006522</c:v>
                </c:pt>
                <c:pt idx="19621">
                  <c:v>0.14315560755473844</c:v>
                </c:pt>
                <c:pt idx="19622">
                  <c:v>0.14307203743941166</c:v>
                </c:pt>
                <c:pt idx="19623">
                  <c:v>0.14307203743941166</c:v>
                </c:pt>
                <c:pt idx="19624">
                  <c:v>0.14298846732408488</c:v>
                </c:pt>
                <c:pt idx="19625">
                  <c:v>0.14298846732408488</c:v>
                </c:pt>
                <c:pt idx="19626">
                  <c:v>0.14298846732408488</c:v>
                </c:pt>
                <c:pt idx="19627">
                  <c:v>0.1429048972087581</c:v>
                </c:pt>
                <c:pt idx="19628">
                  <c:v>0.1429048972087581</c:v>
                </c:pt>
                <c:pt idx="19629">
                  <c:v>0.1429048972087581</c:v>
                </c:pt>
                <c:pt idx="19630">
                  <c:v>0.1429048972087581</c:v>
                </c:pt>
                <c:pt idx="19631">
                  <c:v>0.1429048972087581</c:v>
                </c:pt>
                <c:pt idx="19632">
                  <c:v>0.1429048972087581</c:v>
                </c:pt>
                <c:pt idx="19633">
                  <c:v>0.1429048972087581</c:v>
                </c:pt>
                <c:pt idx="19634">
                  <c:v>0.1429048972087581</c:v>
                </c:pt>
                <c:pt idx="19635">
                  <c:v>0.14282132709343143</c:v>
                </c:pt>
                <c:pt idx="19636">
                  <c:v>0.14282132709343143</c:v>
                </c:pt>
                <c:pt idx="19637">
                  <c:v>0.14282132709343143</c:v>
                </c:pt>
                <c:pt idx="19638">
                  <c:v>0.14273775697810465</c:v>
                </c:pt>
                <c:pt idx="19639">
                  <c:v>0.14273775697810465</c:v>
                </c:pt>
                <c:pt idx="19640">
                  <c:v>0.14265418686277787</c:v>
                </c:pt>
                <c:pt idx="19641">
                  <c:v>0.14265418686277787</c:v>
                </c:pt>
                <c:pt idx="19642">
                  <c:v>0.14257061674745108</c:v>
                </c:pt>
                <c:pt idx="19643">
                  <c:v>0.1424870466321243</c:v>
                </c:pt>
                <c:pt idx="19644">
                  <c:v>0.1424870466321243</c:v>
                </c:pt>
                <c:pt idx="19645">
                  <c:v>0.1424870466321243</c:v>
                </c:pt>
                <c:pt idx="19646">
                  <c:v>0.14240347651679763</c:v>
                </c:pt>
                <c:pt idx="19647">
                  <c:v>0.14240347651679763</c:v>
                </c:pt>
                <c:pt idx="19648">
                  <c:v>0.14240347651679763</c:v>
                </c:pt>
                <c:pt idx="19649">
                  <c:v>0.14231990640147085</c:v>
                </c:pt>
                <c:pt idx="19650">
                  <c:v>0.14231990640147085</c:v>
                </c:pt>
                <c:pt idx="19651">
                  <c:v>0.14231990640147085</c:v>
                </c:pt>
                <c:pt idx="19652">
                  <c:v>0.14231990640147085</c:v>
                </c:pt>
                <c:pt idx="19653">
                  <c:v>0.14231990640147085</c:v>
                </c:pt>
                <c:pt idx="19654">
                  <c:v>0.14231990640147085</c:v>
                </c:pt>
                <c:pt idx="19655">
                  <c:v>0.14231990640147085</c:v>
                </c:pt>
                <c:pt idx="19656">
                  <c:v>0.14231990640147085</c:v>
                </c:pt>
                <c:pt idx="19657">
                  <c:v>0.14231990640147085</c:v>
                </c:pt>
                <c:pt idx="19658">
                  <c:v>0.14231990640147085</c:v>
                </c:pt>
                <c:pt idx="19659">
                  <c:v>0.14223633628614407</c:v>
                </c:pt>
                <c:pt idx="19660">
                  <c:v>0.14223633628614407</c:v>
                </c:pt>
                <c:pt idx="19661">
                  <c:v>0.14215276617081729</c:v>
                </c:pt>
                <c:pt idx="19662">
                  <c:v>0.14215276617081729</c:v>
                </c:pt>
                <c:pt idx="19663">
                  <c:v>0.14215276617081729</c:v>
                </c:pt>
                <c:pt idx="19664">
                  <c:v>0.14206919605549051</c:v>
                </c:pt>
                <c:pt idx="19665">
                  <c:v>0.14206919605549051</c:v>
                </c:pt>
                <c:pt idx="19666">
                  <c:v>0.14206919605549051</c:v>
                </c:pt>
                <c:pt idx="19667">
                  <c:v>0.14198562594016384</c:v>
                </c:pt>
                <c:pt idx="19668">
                  <c:v>0.14198562594016384</c:v>
                </c:pt>
                <c:pt idx="19669">
                  <c:v>0.14198562594016384</c:v>
                </c:pt>
                <c:pt idx="19670">
                  <c:v>0.14198562594016384</c:v>
                </c:pt>
                <c:pt idx="19671">
                  <c:v>0.14198562594016384</c:v>
                </c:pt>
                <c:pt idx="19672">
                  <c:v>0.14190205582483706</c:v>
                </c:pt>
                <c:pt idx="19673">
                  <c:v>0.14190205582483706</c:v>
                </c:pt>
                <c:pt idx="19674">
                  <c:v>0.14190205582483706</c:v>
                </c:pt>
                <c:pt idx="19675">
                  <c:v>0.14190205582483706</c:v>
                </c:pt>
                <c:pt idx="19676">
                  <c:v>0.14181848570951028</c:v>
                </c:pt>
                <c:pt idx="19677">
                  <c:v>0.14181848570951028</c:v>
                </c:pt>
                <c:pt idx="19678">
                  <c:v>0.14181848570951028</c:v>
                </c:pt>
                <c:pt idx="19679">
                  <c:v>0.14181848570951028</c:v>
                </c:pt>
                <c:pt idx="19680">
                  <c:v>0.14181848570951028</c:v>
                </c:pt>
                <c:pt idx="19681">
                  <c:v>0.1417349155941835</c:v>
                </c:pt>
                <c:pt idx="19682">
                  <c:v>0.1417349155941835</c:v>
                </c:pt>
                <c:pt idx="19683">
                  <c:v>0.1417349155941835</c:v>
                </c:pt>
                <c:pt idx="19684">
                  <c:v>0.1417349155941835</c:v>
                </c:pt>
                <c:pt idx="19685">
                  <c:v>0.1417349155941835</c:v>
                </c:pt>
                <c:pt idx="19686">
                  <c:v>0.1417349155941835</c:v>
                </c:pt>
                <c:pt idx="19687">
                  <c:v>0.1417349155941835</c:v>
                </c:pt>
                <c:pt idx="19688">
                  <c:v>0.1417349155941835</c:v>
                </c:pt>
                <c:pt idx="19689">
                  <c:v>0.1417349155941835</c:v>
                </c:pt>
                <c:pt idx="19690">
                  <c:v>0.1417349155941835</c:v>
                </c:pt>
                <c:pt idx="19691">
                  <c:v>0.1417349155941835</c:v>
                </c:pt>
                <c:pt idx="19692">
                  <c:v>0.1417349155941835</c:v>
                </c:pt>
                <c:pt idx="19693">
                  <c:v>0.1417349155941835</c:v>
                </c:pt>
                <c:pt idx="19694">
                  <c:v>0.1417349155941835</c:v>
                </c:pt>
                <c:pt idx="19695">
                  <c:v>0.1417349155941835</c:v>
                </c:pt>
                <c:pt idx="19696">
                  <c:v>0.1417349155941835</c:v>
                </c:pt>
                <c:pt idx="19697">
                  <c:v>0.1417349155941835</c:v>
                </c:pt>
                <c:pt idx="19698">
                  <c:v>0.1417349155941835</c:v>
                </c:pt>
                <c:pt idx="19699">
                  <c:v>0.1417349155941835</c:v>
                </c:pt>
                <c:pt idx="19700">
                  <c:v>0.1417349155941835</c:v>
                </c:pt>
                <c:pt idx="19701">
                  <c:v>0.14165134547885672</c:v>
                </c:pt>
                <c:pt idx="19702">
                  <c:v>0.14156777536353005</c:v>
                </c:pt>
                <c:pt idx="19703">
                  <c:v>0.14156777536353005</c:v>
                </c:pt>
                <c:pt idx="19704">
                  <c:v>0.14156777536353005</c:v>
                </c:pt>
                <c:pt idx="19705">
                  <c:v>0.14156777536353005</c:v>
                </c:pt>
                <c:pt idx="19706">
                  <c:v>0.14156777536353005</c:v>
                </c:pt>
                <c:pt idx="19707">
                  <c:v>0.14156777536353005</c:v>
                </c:pt>
                <c:pt idx="19708">
                  <c:v>0.14156777536353005</c:v>
                </c:pt>
                <c:pt idx="19709">
                  <c:v>0.14148420524820327</c:v>
                </c:pt>
                <c:pt idx="19710">
                  <c:v>0.14148420524820327</c:v>
                </c:pt>
                <c:pt idx="19711">
                  <c:v>0.14148420524820327</c:v>
                </c:pt>
                <c:pt idx="19712">
                  <c:v>0.14140063513287648</c:v>
                </c:pt>
                <c:pt idx="19713">
                  <c:v>0.14140063513287648</c:v>
                </c:pt>
                <c:pt idx="19714">
                  <c:v>0.1413170650175497</c:v>
                </c:pt>
                <c:pt idx="19715">
                  <c:v>0.1413170650175497</c:v>
                </c:pt>
                <c:pt idx="19716">
                  <c:v>0.14123349490222292</c:v>
                </c:pt>
                <c:pt idx="19717">
                  <c:v>0.14123349490222292</c:v>
                </c:pt>
                <c:pt idx="19718">
                  <c:v>0.14114992478689625</c:v>
                </c:pt>
                <c:pt idx="19719">
                  <c:v>0.14114992478689625</c:v>
                </c:pt>
                <c:pt idx="19720">
                  <c:v>0.14114992478689625</c:v>
                </c:pt>
                <c:pt idx="19721">
                  <c:v>0.14114992478689625</c:v>
                </c:pt>
                <c:pt idx="19722">
                  <c:v>0.14114992478689625</c:v>
                </c:pt>
                <c:pt idx="19723">
                  <c:v>0.14106635467156947</c:v>
                </c:pt>
                <c:pt idx="19724">
                  <c:v>0.14106635467156947</c:v>
                </c:pt>
                <c:pt idx="19725">
                  <c:v>0.14098278455624269</c:v>
                </c:pt>
                <c:pt idx="19726">
                  <c:v>0.14089921444091591</c:v>
                </c:pt>
                <c:pt idx="19727">
                  <c:v>0.14081564432558913</c:v>
                </c:pt>
                <c:pt idx="19728">
                  <c:v>0.14081564432558913</c:v>
                </c:pt>
                <c:pt idx="19729">
                  <c:v>0.14081564432558913</c:v>
                </c:pt>
                <c:pt idx="19730">
                  <c:v>0.14073207421026246</c:v>
                </c:pt>
                <c:pt idx="19731">
                  <c:v>0.14073207421026246</c:v>
                </c:pt>
                <c:pt idx="19732">
                  <c:v>0.14064850409493568</c:v>
                </c:pt>
                <c:pt idx="19733">
                  <c:v>0.1405649339796089</c:v>
                </c:pt>
                <c:pt idx="19734">
                  <c:v>0.1405649339796089</c:v>
                </c:pt>
                <c:pt idx="19735">
                  <c:v>0.1405649339796089</c:v>
                </c:pt>
                <c:pt idx="19736">
                  <c:v>0.1405649339796089</c:v>
                </c:pt>
                <c:pt idx="19737">
                  <c:v>0.1405649339796089</c:v>
                </c:pt>
                <c:pt idx="19738">
                  <c:v>0.14048136386428212</c:v>
                </c:pt>
                <c:pt idx="19739">
                  <c:v>0.14039779374895534</c:v>
                </c:pt>
                <c:pt idx="19740">
                  <c:v>0.14039779374895534</c:v>
                </c:pt>
                <c:pt idx="19741">
                  <c:v>0.14031422363362867</c:v>
                </c:pt>
                <c:pt idx="19742">
                  <c:v>0.14031422363362867</c:v>
                </c:pt>
                <c:pt idx="19743">
                  <c:v>0.14023065351830188</c:v>
                </c:pt>
                <c:pt idx="19744">
                  <c:v>0.14023065351830188</c:v>
                </c:pt>
                <c:pt idx="19745">
                  <c:v>0.14023065351830188</c:v>
                </c:pt>
                <c:pt idx="19746">
                  <c:v>0.14023065351830188</c:v>
                </c:pt>
                <c:pt idx="19747">
                  <c:v>0.14023065351830188</c:v>
                </c:pt>
                <c:pt idx="19748">
                  <c:v>0.14023065351830188</c:v>
                </c:pt>
                <c:pt idx="19749">
                  <c:v>0.14023065351830188</c:v>
                </c:pt>
                <c:pt idx="19750">
                  <c:v>0.14023065351830188</c:v>
                </c:pt>
                <c:pt idx="19751">
                  <c:v>0.1401470834029751</c:v>
                </c:pt>
                <c:pt idx="19752">
                  <c:v>0.14006351328764832</c:v>
                </c:pt>
                <c:pt idx="19753">
                  <c:v>0.13997994317232154</c:v>
                </c:pt>
                <c:pt idx="19754">
                  <c:v>0.13989637305699487</c:v>
                </c:pt>
                <c:pt idx="19755">
                  <c:v>0.13989637305699487</c:v>
                </c:pt>
                <c:pt idx="19756">
                  <c:v>0.13989637305699487</c:v>
                </c:pt>
                <c:pt idx="19757">
                  <c:v>0.13989637305699487</c:v>
                </c:pt>
                <c:pt idx="19758">
                  <c:v>0.13989637305699487</c:v>
                </c:pt>
                <c:pt idx="19759">
                  <c:v>0.13981280294166809</c:v>
                </c:pt>
                <c:pt idx="19760">
                  <c:v>0.13972923282634131</c:v>
                </c:pt>
                <c:pt idx="19761">
                  <c:v>0.13972923282634131</c:v>
                </c:pt>
                <c:pt idx="19762">
                  <c:v>0.13972923282634131</c:v>
                </c:pt>
                <c:pt idx="19763">
                  <c:v>0.13972923282634131</c:v>
                </c:pt>
                <c:pt idx="19764">
                  <c:v>0.13972923282634131</c:v>
                </c:pt>
                <c:pt idx="19765">
                  <c:v>0.13964566271101453</c:v>
                </c:pt>
                <c:pt idx="19766">
                  <c:v>0.13964566271101453</c:v>
                </c:pt>
                <c:pt idx="19767">
                  <c:v>0.13956209259568775</c:v>
                </c:pt>
                <c:pt idx="19768">
                  <c:v>0.13947852248036108</c:v>
                </c:pt>
                <c:pt idx="19769">
                  <c:v>0.13947852248036108</c:v>
                </c:pt>
                <c:pt idx="19770">
                  <c:v>0.13947852248036108</c:v>
                </c:pt>
                <c:pt idx="19771">
                  <c:v>0.1393949523650343</c:v>
                </c:pt>
                <c:pt idx="19772">
                  <c:v>0.1393949523650343</c:v>
                </c:pt>
                <c:pt idx="19773">
                  <c:v>0.1393949523650343</c:v>
                </c:pt>
                <c:pt idx="19774">
                  <c:v>0.1393949523650343</c:v>
                </c:pt>
                <c:pt idx="19775">
                  <c:v>0.1393949523650343</c:v>
                </c:pt>
                <c:pt idx="19776">
                  <c:v>0.1393949523650343</c:v>
                </c:pt>
                <c:pt idx="19777">
                  <c:v>0.1393949523650343</c:v>
                </c:pt>
                <c:pt idx="19778">
                  <c:v>0.1393949523650343</c:v>
                </c:pt>
                <c:pt idx="19779">
                  <c:v>0.13931138224970752</c:v>
                </c:pt>
                <c:pt idx="19780">
                  <c:v>0.13931138224970752</c:v>
                </c:pt>
                <c:pt idx="19781">
                  <c:v>0.13931138224970752</c:v>
                </c:pt>
                <c:pt idx="19782">
                  <c:v>0.13922781213438074</c:v>
                </c:pt>
                <c:pt idx="19783">
                  <c:v>0.13914424201905395</c:v>
                </c:pt>
                <c:pt idx="19784">
                  <c:v>0.13914424201905395</c:v>
                </c:pt>
                <c:pt idx="19785">
                  <c:v>0.13906067190372717</c:v>
                </c:pt>
                <c:pt idx="19786">
                  <c:v>0.13906067190372717</c:v>
                </c:pt>
                <c:pt idx="19787">
                  <c:v>0.1389771017884005</c:v>
                </c:pt>
                <c:pt idx="19788">
                  <c:v>0.1389771017884005</c:v>
                </c:pt>
                <c:pt idx="19789">
                  <c:v>0.1389771017884005</c:v>
                </c:pt>
                <c:pt idx="19790">
                  <c:v>0.1389771017884005</c:v>
                </c:pt>
                <c:pt idx="19791">
                  <c:v>0.1389771017884005</c:v>
                </c:pt>
                <c:pt idx="19792">
                  <c:v>0.1389771017884005</c:v>
                </c:pt>
                <c:pt idx="19793">
                  <c:v>0.1389771017884005</c:v>
                </c:pt>
                <c:pt idx="19794">
                  <c:v>0.1389771017884005</c:v>
                </c:pt>
                <c:pt idx="19795">
                  <c:v>0.13889353167307372</c:v>
                </c:pt>
                <c:pt idx="19796">
                  <c:v>0.13880996155774694</c:v>
                </c:pt>
                <c:pt idx="19797">
                  <c:v>0.13880996155774694</c:v>
                </c:pt>
                <c:pt idx="19798">
                  <c:v>0.13880996155774694</c:v>
                </c:pt>
                <c:pt idx="19799">
                  <c:v>0.13880996155774694</c:v>
                </c:pt>
                <c:pt idx="19800">
                  <c:v>0.13880996155774694</c:v>
                </c:pt>
                <c:pt idx="19801">
                  <c:v>0.13872639144242016</c:v>
                </c:pt>
                <c:pt idx="19802">
                  <c:v>0.13864282132709338</c:v>
                </c:pt>
                <c:pt idx="19803">
                  <c:v>0.13864282132709338</c:v>
                </c:pt>
                <c:pt idx="19804">
                  <c:v>0.13864282132709338</c:v>
                </c:pt>
                <c:pt idx="19805">
                  <c:v>0.13864282132709338</c:v>
                </c:pt>
                <c:pt idx="19806">
                  <c:v>0.13864282132709338</c:v>
                </c:pt>
                <c:pt idx="19807">
                  <c:v>0.13864282132709338</c:v>
                </c:pt>
                <c:pt idx="19808">
                  <c:v>0.13855925121176671</c:v>
                </c:pt>
                <c:pt idx="19809">
                  <c:v>0.13847568109643993</c:v>
                </c:pt>
                <c:pt idx="19810">
                  <c:v>0.13847568109643993</c:v>
                </c:pt>
                <c:pt idx="19811">
                  <c:v>0.13839211098111315</c:v>
                </c:pt>
                <c:pt idx="19812">
                  <c:v>0.13839211098111315</c:v>
                </c:pt>
                <c:pt idx="19813">
                  <c:v>0.13830854086578637</c:v>
                </c:pt>
                <c:pt idx="19814">
                  <c:v>0.13830854086578637</c:v>
                </c:pt>
                <c:pt idx="19815">
                  <c:v>0.13830854086578637</c:v>
                </c:pt>
                <c:pt idx="19816">
                  <c:v>0.13822497075045959</c:v>
                </c:pt>
                <c:pt idx="19817">
                  <c:v>0.13822497075045959</c:v>
                </c:pt>
                <c:pt idx="19818">
                  <c:v>0.13822497075045959</c:v>
                </c:pt>
                <c:pt idx="19819">
                  <c:v>0.13822497075045959</c:v>
                </c:pt>
                <c:pt idx="19820">
                  <c:v>0.13822497075045959</c:v>
                </c:pt>
                <c:pt idx="19821">
                  <c:v>0.13822497075045959</c:v>
                </c:pt>
                <c:pt idx="19822">
                  <c:v>0.13822497075045959</c:v>
                </c:pt>
                <c:pt idx="19823">
                  <c:v>0.13822497075045959</c:v>
                </c:pt>
                <c:pt idx="19824">
                  <c:v>0.13822497075045959</c:v>
                </c:pt>
                <c:pt idx="19825">
                  <c:v>0.13822497075045959</c:v>
                </c:pt>
                <c:pt idx="19826">
                  <c:v>0.13814140063513292</c:v>
                </c:pt>
                <c:pt idx="19827">
                  <c:v>0.13814140063513292</c:v>
                </c:pt>
                <c:pt idx="19828">
                  <c:v>0.13814140063513292</c:v>
                </c:pt>
                <c:pt idx="19829">
                  <c:v>0.13814140063513292</c:v>
                </c:pt>
                <c:pt idx="19830">
                  <c:v>0.13814140063513292</c:v>
                </c:pt>
                <c:pt idx="19831">
                  <c:v>0.13805783051980614</c:v>
                </c:pt>
                <c:pt idx="19832">
                  <c:v>0.13805783051980614</c:v>
                </c:pt>
                <c:pt idx="19833">
                  <c:v>0.13805783051980614</c:v>
                </c:pt>
                <c:pt idx="19834">
                  <c:v>0.13805783051980614</c:v>
                </c:pt>
                <c:pt idx="19835">
                  <c:v>0.13797426040447935</c:v>
                </c:pt>
                <c:pt idx="19836">
                  <c:v>0.13797426040447935</c:v>
                </c:pt>
                <c:pt idx="19837">
                  <c:v>0.13797426040447935</c:v>
                </c:pt>
                <c:pt idx="19838">
                  <c:v>0.13797426040447935</c:v>
                </c:pt>
                <c:pt idx="19839">
                  <c:v>0.13797426040447935</c:v>
                </c:pt>
                <c:pt idx="19840">
                  <c:v>0.13789069028915257</c:v>
                </c:pt>
                <c:pt idx="19841">
                  <c:v>0.13789069028915257</c:v>
                </c:pt>
                <c:pt idx="19842">
                  <c:v>0.13789069028915257</c:v>
                </c:pt>
                <c:pt idx="19843">
                  <c:v>0.13789069028915257</c:v>
                </c:pt>
                <c:pt idx="19844">
                  <c:v>0.13789069028915257</c:v>
                </c:pt>
                <c:pt idx="19845">
                  <c:v>0.13789069028915257</c:v>
                </c:pt>
                <c:pt idx="19846">
                  <c:v>0.13789069028915257</c:v>
                </c:pt>
                <c:pt idx="19847">
                  <c:v>0.13789069028915257</c:v>
                </c:pt>
                <c:pt idx="19848">
                  <c:v>0.13789069028915257</c:v>
                </c:pt>
                <c:pt idx="19849">
                  <c:v>0.13789069028915257</c:v>
                </c:pt>
                <c:pt idx="19850">
                  <c:v>0.13789069028915257</c:v>
                </c:pt>
                <c:pt idx="19851">
                  <c:v>0.13780712017382579</c:v>
                </c:pt>
                <c:pt idx="19852">
                  <c:v>0.13780712017382579</c:v>
                </c:pt>
                <c:pt idx="19853">
                  <c:v>0.13780712017382579</c:v>
                </c:pt>
                <c:pt idx="19854">
                  <c:v>0.13780712017382579</c:v>
                </c:pt>
                <c:pt idx="19855">
                  <c:v>0.13780712017382579</c:v>
                </c:pt>
                <c:pt idx="19856">
                  <c:v>0.13780712017382579</c:v>
                </c:pt>
                <c:pt idx="19857">
                  <c:v>0.13780712017382579</c:v>
                </c:pt>
                <c:pt idx="19858">
                  <c:v>0.13780712017382579</c:v>
                </c:pt>
                <c:pt idx="19859">
                  <c:v>0.13780712017382579</c:v>
                </c:pt>
                <c:pt idx="19860">
                  <c:v>0.13780712017382579</c:v>
                </c:pt>
                <c:pt idx="19861">
                  <c:v>0.13780712017382579</c:v>
                </c:pt>
                <c:pt idx="19862">
                  <c:v>0.13780712017382579</c:v>
                </c:pt>
                <c:pt idx="19863">
                  <c:v>0.13780712017382579</c:v>
                </c:pt>
                <c:pt idx="19864">
                  <c:v>0.13772355005849912</c:v>
                </c:pt>
                <c:pt idx="19865">
                  <c:v>0.13772355005849912</c:v>
                </c:pt>
                <c:pt idx="19866">
                  <c:v>0.13772355005849912</c:v>
                </c:pt>
                <c:pt idx="19867">
                  <c:v>0.13772355005849912</c:v>
                </c:pt>
                <c:pt idx="19868">
                  <c:v>0.13772355005849912</c:v>
                </c:pt>
                <c:pt idx="19869">
                  <c:v>0.13763997994317234</c:v>
                </c:pt>
                <c:pt idx="19870">
                  <c:v>0.13763997994317234</c:v>
                </c:pt>
                <c:pt idx="19871">
                  <c:v>0.13755640982784556</c:v>
                </c:pt>
                <c:pt idx="19872">
                  <c:v>0.13755640982784556</c:v>
                </c:pt>
                <c:pt idx="19873">
                  <c:v>0.13747283971251878</c:v>
                </c:pt>
                <c:pt idx="19874">
                  <c:v>0.13747283971251878</c:v>
                </c:pt>
                <c:pt idx="19875">
                  <c:v>0.13747283971251878</c:v>
                </c:pt>
                <c:pt idx="19876">
                  <c:v>0.13747283971251878</c:v>
                </c:pt>
                <c:pt idx="19877">
                  <c:v>0.13747283971251878</c:v>
                </c:pt>
                <c:pt idx="19878">
                  <c:v>0.13747283971251878</c:v>
                </c:pt>
                <c:pt idx="19879">
                  <c:v>0.137389269597192</c:v>
                </c:pt>
                <c:pt idx="19880">
                  <c:v>0.137389269597192</c:v>
                </c:pt>
                <c:pt idx="19881">
                  <c:v>0.13730569948186533</c:v>
                </c:pt>
                <c:pt idx="19882">
                  <c:v>0.13730569948186533</c:v>
                </c:pt>
                <c:pt idx="19883">
                  <c:v>0.13722212936653855</c:v>
                </c:pt>
                <c:pt idx="19884">
                  <c:v>0.13722212936653855</c:v>
                </c:pt>
                <c:pt idx="19885">
                  <c:v>0.13722212936653855</c:v>
                </c:pt>
                <c:pt idx="19886">
                  <c:v>0.13722212936653855</c:v>
                </c:pt>
                <c:pt idx="19887">
                  <c:v>0.13722212936653855</c:v>
                </c:pt>
                <c:pt idx="19888">
                  <c:v>0.13713855925121177</c:v>
                </c:pt>
                <c:pt idx="19889">
                  <c:v>0.13713855925121177</c:v>
                </c:pt>
                <c:pt idx="19890">
                  <c:v>0.13713855925121177</c:v>
                </c:pt>
                <c:pt idx="19891">
                  <c:v>0.13713855925121177</c:v>
                </c:pt>
                <c:pt idx="19892">
                  <c:v>0.13705498913588499</c:v>
                </c:pt>
                <c:pt idx="19893">
                  <c:v>0.13705498913588499</c:v>
                </c:pt>
                <c:pt idx="19894">
                  <c:v>0.13705498913588499</c:v>
                </c:pt>
                <c:pt idx="19895">
                  <c:v>0.13705498913588499</c:v>
                </c:pt>
                <c:pt idx="19896">
                  <c:v>0.13705498913588499</c:v>
                </c:pt>
                <c:pt idx="19897">
                  <c:v>0.13705498913588499</c:v>
                </c:pt>
                <c:pt idx="19898">
                  <c:v>0.1369714190205582</c:v>
                </c:pt>
                <c:pt idx="19899">
                  <c:v>0.1369714190205582</c:v>
                </c:pt>
                <c:pt idx="19900">
                  <c:v>0.1369714190205582</c:v>
                </c:pt>
                <c:pt idx="19901">
                  <c:v>0.1369714190205582</c:v>
                </c:pt>
                <c:pt idx="19902">
                  <c:v>0.13688784890523154</c:v>
                </c:pt>
                <c:pt idx="19903">
                  <c:v>0.13680427878990475</c:v>
                </c:pt>
                <c:pt idx="19904">
                  <c:v>0.13680427878990475</c:v>
                </c:pt>
                <c:pt idx="19905">
                  <c:v>0.13680427878990475</c:v>
                </c:pt>
                <c:pt idx="19906">
                  <c:v>0.13672070867457797</c:v>
                </c:pt>
                <c:pt idx="19907">
                  <c:v>0.13663713855925119</c:v>
                </c:pt>
                <c:pt idx="19908">
                  <c:v>0.13663713855925119</c:v>
                </c:pt>
                <c:pt idx="19909">
                  <c:v>0.13663713855925119</c:v>
                </c:pt>
                <c:pt idx="19910">
                  <c:v>0.13663713855925119</c:v>
                </c:pt>
                <c:pt idx="19911">
                  <c:v>0.13655356844392441</c:v>
                </c:pt>
                <c:pt idx="19912">
                  <c:v>0.13655356844392441</c:v>
                </c:pt>
                <c:pt idx="19913">
                  <c:v>0.13655356844392441</c:v>
                </c:pt>
                <c:pt idx="19914">
                  <c:v>0.13655356844392441</c:v>
                </c:pt>
                <c:pt idx="19915">
                  <c:v>0.13655356844392441</c:v>
                </c:pt>
                <c:pt idx="19916">
                  <c:v>0.13655356844392441</c:v>
                </c:pt>
                <c:pt idx="19917">
                  <c:v>0.13646999832859774</c:v>
                </c:pt>
                <c:pt idx="19918">
                  <c:v>0.13646999832859774</c:v>
                </c:pt>
                <c:pt idx="19919">
                  <c:v>0.13646999832859774</c:v>
                </c:pt>
                <c:pt idx="19920">
                  <c:v>0.13638642821327096</c:v>
                </c:pt>
                <c:pt idx="19921">
                  <c:v>0.13630285809794418</c:v>
                </c:pt>
                <c:pt idx="19922">
                  <c:v>0.13630285809794418</c:v>
                </c:pt>
                <c:pt idx="19923">
                  <c:v>0.13630285809794418</c:v>
                </c:pt>
                <c:pt idx="19924">
                  <c:v>0.1362192879826174</c:v>
                </c:pt>
                <c:pt idx="19925">
                  <c:v>0.1362192879826174</c:v>
                </c:pt>
                <c:pt idx="19926">
                  <c:v>0.1362192879826174</c:v>
                </c:pt>
                <c:pt idx="19927">
                  <c:v>0.13613571786729062</c:v>
                </c:pt>
                <c:pt idx="19928">
                  <c:v>0.13613571786729062</c:v>
                </c:pt>
                <c:pt idx="19929">
                  <c:v>0.13613571786729062</c:v>
                </c:pt>
                <c:pt idx="19930">
                  <c:v>0.13613571786729062</c:v>
                </c:pt>
                <c:pt idx="19931">
                  <c:v>0.13605214775196395</c:v>
                </c:pt>
                <c:pt idx="19932">
                  <c:v>0.13605214775196395</c:v>
                </c:pt>
                <c:pt idx="19933">
                  <c:v>0.13596857763663717</c:v>
                </c:pt>
                <c:pt idx="19934">
                  <c:v>0.13596857763663717</c:v>
                </c:pt>
                <c:pt idx="19935">
                  <c:v>0.13596857763663717</c:v>
                </c:pt>
                <c:pt idx="19936">
                  <c:v>0.13596857763663717</c:v>
                </c:pt>
                <c:pt idx="19937">
                  <c:v>0.13588500752131039</c:v>
                </c:pt>
                <c:pt idx="19938">
                  <c:v>0.1358014374059836</c:v>
                </c:pt>
                <c:pt idx="19939">
                  <c:v>0.1358014374059836</c:v>
                </c:pt>
                <c:pt idx="19940">
                  <c:v>0.1358014374059836</c:v>
                </c:pt>
                <c:pt idx="19941">
                  <c:v>0.13571786729065682</c:v>
                </c:pt>
                <c:pt idx="19942">
                  <c:v>0.13571786729065682</c:v>
                </c:pt>
                <c:pt idx="19943">
                  <c:v>0.13571786729065682</c:v>
                </c:pt>
                <c:pt idx="19944">
                  <c:v>0.13563429717533015</c:v>
                </c:pt>
                <c:pt idx="19945">
                  <c:v>0.13563429717533015</c:v>
                </c:pt>
                <c:pt idx="19946">
                  <c:v>0.13563429717533015</c:v>
                </c:pt>
                <c:pt idx="19947">
                  <c:v>0.13563429717533015</c:v>
                </c:pt>
                <c:pt idx="19948">
                  <c:v>0.13563429717533015</c:v>
                </c:pt>
                <c:pt idx="19949">
                  <c:v>0.13555072706000337</c:v>
                </c:pt>
                <c:pt idx="19950">
                  <c:v>0.13546715694467659</c:v>
                </c:pt>
                <c:pt idx="19951">
                  <c:v>0.13546715694467659</c:v>
                </c:pt>
                <c:pt idx="19952">
                  <c:v>0.13538358682934981</c:v>
                </c:pt>
                <c:pt idx="19953">
                  <c:v>0.13538358682934981</c:v>
                </c:pt>
                <c:pt idx="19954">
                  <c:v>0.13538358682934981</c:v>
                </c:pt>
                <c:pt idx="19955">
                  <c:v>0.13530001671402303</c:v>
                </c:pt>
                <c:pt idx="19956">
                  <c:v>0.13530001671402303</c:v>
                </c:pt>
                <c:pt idx="19957">
                  <c:v>0.13521644659869636</c:v>
                </c:pt>
                <c:pt idx="19958">
                  <c:v>0.13521644659869636</c:v>
                </c:pt>
                <c:pt idx="19959">
                  <c:v>0.13513287648336958</c:v>
                </c:pt>
                <c:pt idx="19960">
                  <c:v>0.1350493063680428</c:v>
                </c:pt>
                <c:pt idx="19961">
                  <c:v>0.1350493063680428</c:v>
                </c:pt>
                <c:pt idx="19962">
                  <c:v>0.1350493063680428</c:v>
                </c:pt>
                <c:pt idx="19963">
                  <c:v>0.1350493063680428</c:v>
                </c:pt>
                <c:pt idx="19964">
                  <c:v>0.1350493063680428</c:v>
                </c:pt>
                <c:pt idx="19965">
                  <c:v>0.1350493063680428</c:v>
                </c:pt>
                <c:pt idx="19966">
                  <c:v>0.1350493063680428</c:v>
                </c:pt>
                <c:pt idx="19967">
                  <c:v>0.13496573625271602</c:v>
                </c:pt>
                <c:pt idx="19968">
                  <c:v>0.13496573625271602</c:v>
                </c:pt>
                <c:pt idx="19969">
                  <c:v>0.13488216613738924</c:v>
                </c:pt>
                <c:pt idx="19970">
                  <c:v>0.13488216613738924</c:v>
                </c:pt>
                <c:pt idx="19971">
                  <c:v>0.13488216613738924</c:v>
                </c:pt>
                <c:pt idx="19972">
                  <c:v>0.13479859602206246</c:v>
                </c:pt>
                <c:pt idx="19973">
                  <c:v>0.13479859602206246</c:v>
                </c:pt>
                <c:pt idx="19974">
                  <c:v>0.13479859602206246</c:v>
                </c:pt>
                <c:pt idx="19975">
                  <c:v>0.13479859602206246</c:v>
                </c:pt>
                <c:pt idx="19976">
                  <c:v>0.13479859602206246</c:v>
                </c:pt>
                <c:pt idx="19977">
                  <c:v>0.13471502590673579</c:v>
                </c:pt>
                <c:pt idx="19978">
                  <c:v>0.13471502590673579</c:v>
                </c:pt>
                <c:pt idx="19979">
                  <c:v>0.13471502590673579</c:v>
                </c:pt>
                <c:pt idx="19980">
                  <c:v>0.13471502590673579</c:v>
                </c:pt>
                <c:pt idx="19981">
                  <c:v>0.134631455791409</c:v>
                </c:pt>
                <c:pt idx="19982">
                  <c:v>0.134631455791409</c:v>
                </c:pt>
                <c:pt idx="19983">
                  <c:v>0.13454788567608222</c:v>
                </c:pt>
                <c:pt idx="19984">
                  <c:v>0.13446431556075544</c:v>
                </c:pt>
                <c:pt idx="19985">
                  <c:v>0.13438074544542866</c:v>
                </c:pt>
                <c:pt idx="19986">
                  <c:v>0.13429717533010199</c:v>
                </c:pt>
                <c:pt idx="19987">
                  <c:v>0.13429717533010199</c:v>
                </c:pt>
                <c:pt idx="19988">
                  <c:v>0.13429717533010199</c:v>
                </c:pt>
                <c:pt idx="19989">
                  <c:v>0.13429717533010199</c:v>
                </c:pt>
                <c:pt idx="19990">
                  <c:v>0.13429717533010199</c:v>
                </c:pt>
                <c:pt idx="19991">
                  <c:v>0.13429717533010199</c:v>
                </c:pt>
                <c:pt idx="19992">
                  <c:v>0.13429717533010199</c:v>
                </c:pt>
                <c:pt idx="19993">
                  <c:v>0.13429717533010199</c:v>
                </c:pt>
                <c:pt idx="19994">
                  <c:v>0.13429717533010199</c:v>
                </c:pt>
                <c:pt idx="19995">
                  <c:v>0.13429717533010199</c:v>
                </c:pt>
                <c:pt idx="19996">
                  <c:v>0.13429717533010199</c:v>
                </c:pt>
                <c:pt idx="19997">
                  <c:v>0.13421360521477521</c:v>
                </c:pt>
                <c:pt idx="19998">
                  <c:v>0.13421360521477521</c:v>
                </c:pt>
                <c:pt idx="19999">
                  <c:v>0.13421360521477521</c:v>
                </c:pt>
                <c:pt idx="20000">
                  <c:v>0.13413003509944843</c:v>
                </c:pt>
                <c:pt idx="20001">
                  <c:v>0.13404646498412165</c:v>
                </c:pt>
                <c:pt idx="20002">
                  <c:v>0.13404646498412165</c:v>
                </c:pt>
                <c:pt idx="20003">
                  <c:v>0.13404646498412165</c:v>
                </c:pt>
                <c:pt idx="20004">
                  <c:v>0.13404646498412165</c:v>
                </c:pt>
                <c:pt idx="20005">
                  <c:v>0.13404646498412165</c:v>
                </c:pt>
                <c:pt idx="20006">
                  <c:v>0.13404646498412165</c:v>
                </c:pt>
                <c:pt idx="20007">
                  <c:v>0.13404646498412165</c:v>
                </c:pt>
                <c:pt idx="20008">
                  <c:v>0.13404646498412165</c:v>
                </c:pt>
                <c:pt idx="20009">
                  <c:v>0.13396289486879487</c:v>
                </c:pt>
                <c:pt idx="20010">
                  <c:v>0.13396289486879487</c:v>
                </c:pt>
                <c:pt idx="20011">
                  <c:v>0.13396289486879487</c:v>
                </c:pt>
                <c:pt idx="20012">
                  <c:v>0.13396289486879487</c:v>
                </c:pt>
                <c:pt idx="20013">
                  <c:v>0.1338793247534682</c:v>
                </c:pt>
                <c:pt idx="20014">
                  <c:v>0.13379575463814142</c:v>
                </c:pt>
                <c:pt idx="20015">
                  <c:v>0.13379575463814142</c:v>
                </c:pt>
                <c:pt idx="20016">
                  <c:v>0.13379575463814142</c:v>
                </c:pt>
                <c:pt idx="20017">
                  <c:v>0.13371218452281464</c:v>
                </c:pt>
                <c:pt idx="20018">
                  <c:v>0.13371218452281464</c:v>
                </c:pt>
                <c:pt idx="20019">
                  <c:v>0.13371218452281464</c:v>
                </c:pt>
                <c:pt idx="20020">
                  <c:v>0.13371218452281464</c:v>
                </c:pt>
                <c:pt idx="20021">
                  <c:v>0.13371218452281464</c:v>
                </c:pt>
                <c:pt idx="20022">
                  <c:v>0.13371218452281464</c:v>
                </c:pt>
                <c:pt idx="20023">
                  <c:v>0.13371218452281464</c:v>
                </c:pt>
                <c:pt idx="20024">
                  <c:v>0.13362861440748786</c:v>
                </c:pt>
                <c:pt idx="20025">
                  <c:v>0.13362861440748786</c:v>
                </c:pt>
                <c:pt idx="20026">
                  <c:v>0.13362861440748786</c:v>
                </c:pt>
                <c:pt idx="20027">
                  <c:v>0.13354504429216107</c:v>
                </c:pt>
                <c:pt idx="20028">
                  <c:v>0.13354504429216107</c:v>
                </c:pt>
                <c:pt idx="20029">
                  <c:v>0.13354504429216107</c:v>
                </c:pt>
                <c:pt idx="20030">
                  <c:v>0.1334614741768344</c:v>
                </c:pt>
                <c:pt idx="20031">
                  <c:v>0.1334614741768344</c:v>
                </c:pt>
                <c:pt idx="20032">
                  <c:v>0.1334614741768344</c:v>
                </c:pt>
                <c:pt idx="20033">
                  <c:v>0.13337790406150762</c:v>
                </c:pt>
                <c:pt idx="20034">
                  <c:v>0.13337790406150762</c:v>
                </c:pt>
                <c:pt idx="20035">
                  <c:v>0.13337790406150762</c:v>
                </c:pt>
                <c:pt idx="20036">
                  <c:v>0.13329433394618084</c:v>
                </c:pt>
                <c:pt idx="20037">
                  <c:v>0.13321076383085406</c:v>
                </c:pt>
                <c:pt idx="20038">
                  <c:v>0.13321076383085406</c:v>
                </c:pt>
                <c:pt idx="20039">
                  <c:v>0.13321076383085406</c:v>
                </c:pt>
                <c:pt idx="20040">
                  <c:v>0.13312719371552728</c:v>
                </c:pt>
                <c:pt idx="20041">
                  <c:v>0.13312719371552728</c:v>
                </c:pt>
                <c:pt idx="20042">
                  <c:v>0.13312719371552728</c:v>
                </c:pt>
                <c:pt idx="20043">
                  <c:v>0.13312719371552728</c:v>
                </c:pt>
                <c:pt idx="20044">
                  <c:v>0.13304362360020061</c:v>
                </c:pt>
                <c:pt idx="20045">
                  <c:v>0.13304362360020061</c:v>
                </c:pt>
                <c:pt idx="20046">
                  <c:v>0.13304362360020061</c:v>
                </c:pt>
                <c:pt idx="20047">
                  <c:v>0.13296005348487383</c:v>
                </c:pt>
                <c:pt idx="20048">
                  <c:v>0.13296005348487383</c:v>
                </c:pt>
                <c:pt idx="20049">
                  <c:v>0.13296005348487383</c:v>
                </c:pt>
                <c:pt idx="20050">
                  <c:v>0.13296005348487383</c:v>
                </c:pt>
                <c:pt idx="20051">
                  <c:v>0.13296005348487383</c:v>
                </c:pt>
                <c:pt idx="20052">
                  <c:v>0.13296005348487383</c:v>
                </c:pt>
                <c:pt idx="20053">
                  <c:v>0.13296005348487383</c:v>
                </c:pt>
                <c:pt idx="20054">
                  <c:v>0.13296005348487383</c:v>
                </c:pt>
                <c:pt idx="20055">
                  <c:v>0.13296005348487383</c:v>
                </c:pt>
                <c:pt idx="20056">
                  <c:v>0.13296005348487383</c:v>
                </c:pt>
                <c:pt idx="20057">
                  <c:v>0.13287648336954705</c:v>
                </c:pt>
                <c:pt idx="20058">
                  <c:v>0.13279291325422027</c:v>
                </c:pt>
                <c:pt idx="20059">
                  <c:v>0.13279291325422027</c:v>
                </c:pt>
                <c:pt idx="20060">
                  <c:v>0.13270934313889349</c:v>
                </c:pt>
                <c:pt idx="20061">
                  <c:v>0.13270934313889349</c:v>
                </c:pt>
                <c:pt idx="20062">
                  <c:v>0.13270934313889349</c:v>
                </c:pt>
                <c:pt idx="20063">
                  <c:v>0.13270934313889349</c:v>
                </c:pt>
                <c:pt idx="20064">
                  <c:v>0.13270934313889349</c:v>
                </c:pt>
                <c:pt idx="20065">
                  <c:v>0.13270934313889349</c:v>
                </c:pt>
                <c:pt idx="20066">
                  <c:v>0.13262577302356682</c:v>
                </c:pt>
                <c:pt idx="20067">
                  <c:v>0.13262577302356682</c:v>
                </c:pt>
                <c:pt idx="20068">
                  <c:v>0.13254220290824004</c:v>
                </c:pt>
                <c:pt idx="20069">
                  <c:v>0.13254220290824004</c:v>
                </c:pt>
                <c:pt idx="20070">
                  <c:v>0.13254220290824004</c:v>
                </c:pt>
                <c:pt idx="20071">
                  <c:v>0.13254220290824004</c:v>
                </c:pt>
                <c:pt idx="20072">
                  <c:v>0.13254220290824004</c:v>
                </c:pt>
                <c:pt idx="20073">
                  <c:v>0.13254220290824004</c:v>
                </c:pt>
                <c:pt idx="20074">
                  <c:v>0.13254220290824004</c:v>
                </c:pt>
                <c:pt idx="20075">
                  <c:v>0.13254220290824004</c:v>
                </c:pt>
                <c:pt idx="20076">
                  <c:v>0.13245863279291326</c:v>
                </c:pt>
                <c:pt idx="20077">
                  <c:v>0.13245863279291326</c:v>
                </c:pt>
                <c:pt idx="20078">
                  <c:v>0.13237506267758647</c:v>
                </c:pt>
                <c:pt idx="20079">
                  <c:v>0.13229149256225969</c:v>
                </c:pt>
                <c:pt idx="20080">
                  <c:v>0.13229149256225969</c:v>
                </c:pt>
                <c:pt idx="20081">
                  <c:v>0.13229149256225969</c:v>
                </c:pt>
                <c:pt idx="20082">
                  <c:v>0.13220792244693302</c:v>
                </c:pt>
                <c:pt idx="20083">
                  <c:v>0.13220792244693302</c:v>
                </c:pt>
                <c:pt idx="20084">
                  <c:v>0.13220792244693302</c:v>
                </c:pt>
                <c:pt idx="20085">
                  <c:v>0.13220792244693302</c:v>
                </c:pt>
                <c:pt idx="20086">
                  <c:v>0.13220792244693302</c:v>
                </c:pt>
                <c:pt idx="20087">
                  <c:v>0.13220792244693302</c:v>
                </c:pt>
                <c:pt idx="20088">
                  <c:v>0.13212435233160624</c:v>
                </c:pt>
                <c:pt idx="20089">
                  <c:v>0.13212435233160624</c:v>
                </c:pt>
                <c:pt idx="20090">
                  <c:v>0.13212435233160624</c:v>
                </c:pt>
                <c:pt idx="20091">
                  <c:v>0.13212435233160624</c:v>
                </c:pt>
                <c:pt idx="20092">
                  <c:v>0.13212435233160624</c:v>
                </c:pt>
                <c:pt idx="20093">
                  <c:v>0.13212435233160624</c:v>
                </c:pt>
                <c:pt idx="20094">
                  <c:v>0.13212435233160624</c:v>
                </c:pt>
                <c:pt idx="20095">
                  <c:v>0.13212435233160624</c:v>
                </c:pt>
                <c:pt idx="20096">
                  <c:v>0.13212435233160624</c:v>
                </c:pt>
                <c:pt idx="20097">
                  <c:v>0.13212435233160624</c:v>
                </c:pt>
                <c:pt idx="20098">
                  <c:v>0.13212435233160624</c:v>
                </c:pt>
                <c:pt idx="20099">
                  <c:v>0.13212435233160624</c:v>
                </c:pt>
                <c:pt idx="20100">
                  <c:v>0.13204078221627946</c:v>
                </c:pt>
                <c:pt idx="20101">
                  <c:v>0.13204078221627946</c:v>
                </c:pt>
                <c:pt idx="20102">
                  <c:v>0.13204078221627946</c:v>
                </c:pt>
                <c:pt idx="20103">
                  <c:v>0.13204078221627946</c:v>
                </c:pt>
                <c:pt idx="20104">
                  <c:v>0.13204078221627946</c:v>
                </c:pt>
                <c:pt idx="20105">
                  <c:v>0.13204078221627946</c:v>
                </c:pt>
                <c:pt idx="20106">
                  <c:v>0.13204078221627946</c:v>
                </c:pt>
                <c:pt idx="20107">
                  <c:v>0.13195721210095268</c:v>
                </c:pt>
                <c:pt idx="20108">
                  <c:v>0.13195721210095268</c:v>
                </c:pt>
                <c:pt idx="20109">
                  <c:v>0.13195721210095268</c:v>
                </c:pt>
                <c:pt idx="20110">
                  <c:v>0.1318736419856259</c:v>
                </c:pt>
                <c:pt idx="20111">
                  <c:v>0.1318736419856259</c:v>
                </c:pt>
                <c:pt idx="20112">
                  <c:v>0.13179007187029923</c:v>
                </c:pt>
                <c:pt idx="20113">
                  <c:v>0.13179007187029923</c:v>
                </c:pt>
                <c:pt idx="20114">
                  <c:v>0.13179007187029923</c:v>
                </c:pt>
                <c:pt idx="20115">
                  <c:v>0.13179007187029923</c:v>
                </c:pt>
                <c:pt idx="20116">
                  <c:v>0.13170650175497245</c:v>
                </c:pt>
                <c:pt idx="20117">
                  <c:v>0.13170650175497245</c:v>
                </c:pt>
                <c:pt idx="20118">
                  <c:v>0.13170650175497245</c:v>
                </c:pt>
                <c:pt idx="20119">
                  <c:v>0.13162293163964567</c:v>
                </c:pt>
                <c:pt idx="20120">
                  <c:v>0.13162293163964567</c:v>
                </c:pt>
                <c:pt idx="20121">
                  <c:v>0.13162293163964567</c:v>
                </c:pt>
                <c:pt idx="20122">
                  <c:v>0.13153936152431889</c:v>
                </c:pt>
                <c:pt idx="20123">
                  <c:v>0.13153936152431889</c:v>
                </c:pt>
                <c:pt idx="20124">
                  <c:v>0.13145579140899211</c:v>
                </c:pt>
                <c:pt idx="20125">
                  <c:v>0.13145579140899211</c:v>
                </c:pt>
                <c:pt idx="20126">
                  <c:v>0.13145579140899211</c:v>
                </c:pt>
                <c:pt idx="20127">
                  <c:v>0.13137222129366544</c:v>
                </c:pt>
                <c:pt idx="20128">
                  <c:v>0.13137222129366544</c:v>
                </c:pt>
                <c:pt idx="20129">
                  <c:v>0.13128865117833866</c:v>
                </c:pt>
                <c:pt idx="20130">
                  <c:v>0.13128865117833866</c:v>
                </c:pt>
                <c:pt idx="20131">
                  <c:v>0.13120508106301187</c:v>
                </c:pt>
                <c:pt idx="20132">
                  <c:v>0.13120508106301187</c:v>
                </c:pt>
                <c:pt idx="20133">
                  <c:v>0.13112151094768509</c:v>
                </c:pt>
                <c:pt idx="20134">
                  <c:v>0.13103794083235831</c:v>
                </c:pt>
                <c:pt idx="20135">
                  <c:v>0.13095437071703164</c:v>
                </c:pt>
                <c:pt idx="20136">
                  <c:v>0.13095437071703164</c:v>
                </c:pt>
                <c:pt idx="20137">
                  <c:v>0.13095437071703164</c:v>
                </c:pt>
                <c:pt idx="20138">
                  <c:v>0.13087080060170486</c:v>
                </c:pt>
                <c:pt idx="20139">
                  <c:v>0.13078723048637808</c:v>
                </c:pt>
                <c:pt idx="20140">
                  <c:v>0.1307036603710513</c:v>
                </c:pt>
                <c:pt idx="20141">
                  <c:v>0.1307036603710513</c:v>
                </c:pt>
                <c:pt idx="20142">
                  <c:v>0.1307036603710513</c:v>
                </c:pt>
                <c:pt idx="20143">
                  <c:v>0.1307036603710513</c:v>
                </c:pt>
                <c:pt idx="20144">
                  <c:v>0.1307036603710513</c:v>
                </c:pt>
                <c:pt idx="20145">
                  <c:v>0.1307036603710513</c:v>
                </c:pt>
                <c:pt idx="20146">
                  <c:v>0.13062009025572452</c:v>
                </c:pt>
                <c:pt idx="20147">
                  <c:v>0.13062009025572452</c:v>
                </c:pt>
                <c:pt idx="20148">
                  <c:v>0.13062009025572452</c:v>
                </c:pt>
                <c:pt idx="20149">
                  <c:v>0.13062009025572452</c:v>
                </c:pt>
                <c:pt idx="20150">
                  <c:v>0.13062009025572452</c:v>
                </c:pt>
                <c:pt idx="20151">
                  <c:v>0.13062009025572452</c:v>
                </c:pt>
                <c:pt idx="20152">
                  <c:v>0.13062009025572452</c:v>
                </c:pt>
                <c:pt idx="20153">
                  <c:v>0.13053652014039785</c:v>
                </c:pt>
                <c:pt idx="20154">
                  <c:v>0.13045295002507107</c:v>
                </c:pt>
                <c:pt idx="20155">
                  <c:v>0.13045295002507107</c:v>
                </c:pt>
                <c:pt idx="20156">
                  <c:v>0.13045295002507107</c:v>
                </c:pt>
                <c:pt idx="20157">
                  <c:v>0.13045295002507107</c:v>
                </c:pt>
                <c:pt idx="20158">
                  <c:v>0.13045295002507107</c:v>
                </c:pt>
                <c:pt idx="20159">
                  <c:v>0.13045295002507107</c:v>
                </c:pt>
                <c:pt idx="20160">
                  <c:v>0.13045295002507107</c:v>
                </c:pt>
                <c:pt idx="20161">
                  <c:v>0.13036937990974429</c:v>
                </c:pt>
                <c:pt idx="20162">
                  <c:v>0.13036937990974429</c:v>
                </c:pt>
                <c:pt idx="20163">
                  <c:v>0.13036937990974429</c:v>
                </c:pt>
                <c:pt idx="20164">
                  <c:v>0.13028580979441751</c:v>
                </c:pt>
                <c:pt idx="20165">
                  <c:v>0.13020223967909073</c:v>
                </c:pt>
                <c:pt idx="20166">
                  <c:v>0.13020223967909073</c:v>
                </c:pt>
                <c:pt idx="20167">
                  <c:v>0.13020223967909073</c:v>
                </c:pt>
                <c:pt idx="20168">
                  <c:v>0.13020223967909073</c:v>
                </c:pt>
                <c:pt idx="20169">
                  <c:v>0.13020223967909073</c:v>
                </c:pt>
                <c:pt idx="20170">
                  <c:v>0.13020223967909073</c:v>
                </c:pt>
                <c:pt idx="20171">
                  <c:v>0.13011866956376394</c:v>
                </c:pt>
                <c:pt idx="20172">
                  <c:v>0.13003509944843727</c:v>
                </c:pt>
                <c:pt idx="20173">
                  <c:v>0.13003509944843727</c:v>
                </c:pt>
                <c:pt idx="20174">
                  <c:v>0.13003509944843727</c:v>
                </c:pt>
                <c:pt idx="20175">
                  <c:v>0.12995152933311049</c:v>
                </c:pt>
                <c:pt idx="20176">
                  <c:v>0.12995152933311049</c:v>
                </c:pt>
                <c:pt idx="20177">
                  <c:v>0.12995152933311049</c:v>
                </c:pt>
                <c:pt idx="20178">
                  <c:v>0.12995152933311049</c:v>
                </c:pt>
                <c:pt idx="20179">
                  <c:v>0.12995152933311049</c:v>
                </c:pt>
                <c:pt idx="20180">
                  <c:v>0.12995152933311049</c:v>
                </c:pt>
                <c:pt idx="20181">
                  <c:v>0.12986795921778371</c:v>
                </c:pt>
                <c:pt idx="20182">
                  <c:v>0.12986795921778371</c:v>
                </c:pt>
                <c:pt idx="20183">
                  <c:v>0.12986795921778371</c:v>
                </c:pt>
                <c:pt idx="20184">
                  <c:v>0.12978438910245693</c:v>
                </c:pt>
                <c:pt idx="20185">
                  <c:v>0.12978438910245693</c:v>
                </c:pt>
                <c:pt idx="20186">
                  <c:v>0.12978438910245693</c:v>
                </c:pt>
                <c:pt idx="20187">
                  <c:v>0.12978438910245693</c:v>
                </c:pt>
                <c:pt idx="20188">
                  <c:v>0.12978438910245693</c:v>
                </c:pt>
                <c:pt idx="20189">
                  <c:v>0.12978438910245693</c:v>
                </c:pt>
                <c:pt idx="20190">
                  <c:v>0.12978438910245693</c:v>
                </c:pt>
                <c:pt idx="20191">
                  <c:v>0.12978438910245693</c:v>
                </c:pt>
                <c:pt idx="20192">
                  <c:v>0.12970081898713015</c:v>
                </c:pt>
                <c:pt idx="20193">
                  <c:v>0.12970081898713015</c:v>
                </c:pt>
                <c:pt idx="20194">
                  <c:v>0.12970081898713015</c:v>
                </c:pt>
                <c:pt idx="20195">
                  <c:v>0.12961724887180348</c:v>
                </c:pt>
                <c:pt idx="20196">
                  <c:v>0.1295336787564767</c:v>
                </c:pt>
                <c:pt idx="20197">
                  <c:v>0.1295336787564767</c:v>
                </c:pt>
                <c:pt idx="20198">
                  <c:v>0.1295336787564767</c:v>
                </c:pt>
                <c:pt idx="20199">
                  <c:v>0.12945010864114992</c:v>
                </c:pt>
                <c:pt idx="20200">
                  <c:v>0.12945010864114992</c:v>
                </c:pt>
                <c:pt idx="20201">
                  <c:v>0.12945010864114992</c:v>
                </c:pt>
                <c:pt idx="20202">
                  <c:v>0.12945010864114992</c:v>
                </c:pt>
                <c:pt idx="20203">
                  <c:v>0.12945010864114992</c:v>
                </c:pt>
                <c:pt idx="20204">
                  <c:v>0.12936653852582314</c:v>
                </c:pt>
                <c:pt idx="20205">
                  <c:v>0.12936653852582314</c:v>
                </c:pt>
                <c:pt idx="20206">
                  <c:v>0.12936653852582314</c:v>
                </c:pt>
                <c:pt idx="20207">
                  <c:v>0.12936653852582314</c:v>
                </c:pt>
                <c:pt idx="20208">
                  <c:v>0.12928296841049636</c:v>
                </c:pt>
                <c:pt idx="20209">
                  <c:v>0.12928296841049636</c:v>
                </c:pt>
                <c:pt idx="20210">
                  <c:v>0.12919939829516969</c:v>
                </c:pt>
                <c:pt idx="20211">
                  <c:v>0.12911582817984291</c:v>
                </c:pt>
                <c:pt idx="20212">
                  <c:v>0.12911582817984291</c:v>
                </c:pt>
                <c:pt idx="20213">
                  <c:v>0.12911582817984291</c:v>
                </c:pt>
                <c:pt idx="20214">
                  <c:v>0.12903225806451613</c:v>
                </c:pt>
                <c:pt idx="20215">
                  <c:v>0.12903225806451613</c:v>
                </c:pt>
                <c:pt idx="20216">
                  <c:v>0.12903225806451613</c:v>
                </c:pt>
                <c:pt idx="20217">
                  <c:v>0.12903225806451613</c:v>
                </c:pt>
                <c:pt idx="20218">
                  <c:v>0.12903225806451613</c:v>
                </c:pt>
                <c:pt idx="20219">
                  <c:v>0.12903225806451613</c:v>
                </c:pt>
                <c:pt idx="20220">
                  <c:v>0.12903225806451613</c:v>
                </c:pt>
                <c:pt idx="20221">
                  <c:v>0.12894868794918934</c:v>
                </c:pt>
                <c:pt idx="20222">
                  <c:v>0.12894868794918934</c:v>
                </c:pt>
                <c:pt idx="20223">
                  <c:v>0.12894868794918934</c:v>
                </c:pt>
                <c:pt idx="20224">
                  <c:v>0.12894868794918934</c:v>
                </c:pt>
                <c:pt idx="20225">
                  <c:v>0.12894868794918934</c:v>
                </c:pt>
                <c:pt idx="20226">
                  <c:v>0.12894868794918934</c:v>
                </c:pt>
                <c:pt idx="20227">
                  <c:v>0.12894868794918934</c:v>
                </c:pt>
                <c:pt idx="20228">
                  <c:v>0.12894868794918934</c:v>
                </c:pt>
                <c:pt idx="20229">
                  <c:v>0.12894868794918934</c:v>
                </c:pt>
                <c:pt idx="20230">
                  <c:v>0.12894868794918934</c:v>
                </c:pt>
                <c:pt idx="20231">
                  <c:v>0.12894868794918934</c:v>
                </c:pt>
                <c:pt idx="20232">
                  <c:v>0.12886511783386256</c:v>
                </c:pt>
                <c:pt idx="20233">
                  <c:v>0.12886511783386256</c:v>
                </c:pt>
                <c:pt idx="20234">
                  <c:v>0.12886511783386256</c:v>
                </c:pt>
                <c:pt idx="20235">
                  <c:v>0.12878154771853589</c:v>
                </c:pt>
                <c:pt idx="20236">
                  <c:v>0.12878154771853589</c:v>
                </c:pt>
                <c:pt idx="20237">
                  <c:v>0.12878154771853589</c:v>
                </c:pt>
                <c:pt idx="20238">
                  <c:v>0.12869797760320911</c:v>
                </c:pt>
                <c:pt idx="20239">
                  <c:v>0.12861440748788233</c:v>
                </c:pt>
                <c:pt idx="20240">
                  <c:v>0.12861440748788233</c:v>
                </c:pt>
                <c:pt idx="20241">
                  <c:v>0.12861440748788233</c:v>
                </c:pt>
                <c:pt idx="20242">
                  <c:v>0.12853083737255555</c:v>
                </c:pt>
                <c:pt idx="20243">
                  <c:v>0.12853083737255555</c:v>
                </c:pt>
                <c:pt idx="20244">
                  <c:v>0.12853083737255555</c:v>
                </c:pt>
                <c:pt idx="20245">
                  <c:v>0.12853083737255555</c:v>
                </c:pt>
                <c:pt idx="20246">
                  <c:v>0.12853083737255555</c:v>
                </c:pt>
                <c:pt idx="20247">
                  <c:v>0.12844726725722877</c:v>
                </c:pt>
                <c:pt idx="20248">
                  <c:v>0.12844726725722877</c:v>
                </c:pt>
                <c:pt idx="20249">
                  <c:v>0.12844726725722877</c:v>
                </c:pt>
                <c:pt idx="20250">
                  <c:v>0.12844726725722877</c:v>
                </c:pt>
                <c:pt idx="20251">
                  <c:v>0.12844726725722877</c:v>
                </c:pt>
                <c:pt idx="20252">
                  <c:v>0.1283636971419021</c:v>
                </c:pt>
                <c:pt idx="20253">
                  <c:v>0.1283636971419021</c:v>
                </c:pt>
                <c:pt idx="20254">
                  <c:v>0.1283636971419021</c:v>
                </c:pt>
                <c:pt idx="20255">
                  <c:v>0.1283636971419021</c:v>
                </c:pt>
                <c:pt idx="20256">
                  <c:v>0.1283636971419021</c:v>
                </c:pt>
                <c:pt idx="20257">
                  <c:v>0.1283636971419021</c:v>
                </c:pt>
                <c:pt idx="20258">
                  <c:v>0.1283636971419021</c:v>
                </c:pt>
                <c:pt idx="20259">
                  <c:v>0.1283636971419021</c:v>
                </c:pt>
                <c:pt idx="20260">
                  <c:v>0.12828012702657532</c:v>
                </c:pt>
                <c:pt idx="20261">
                  <c:v>0.12819655691124854</c:v>
                </c:pt>
                <c:pt idx="20262">
                  <c:v>0.12819655691124854</c:v>
                </c:pt>
                <c:pt idx="20263">
                  <c:v>0.12819655691124854</c:v>
                </c:pt>
                <c:pt idx="20264">
                  <c:v>0.12819655691124854</c:v>
                </c:pt>
                <c:pt idx="20265">
                  <c:v>0.12819655691124854</c:v>
                </c:pt>
                <c:pt idx="20266">
                  <c:v>0.12819655691124854</c:v>
                </c:pt>
                <c:pt idx="20267">
                  <c:v>0.12819655691124854</c:v>
                </c:pt>
                <c:pt idx="20268">
                  <c:v>0.12811298679592176</c:v>
                </c:pt>
                <c:pt idx="20269">
                  <c:v>0.12811298679592176</c:v>
                </c:pt>
                <c:pt idx="20270">
                  <c:v>0.12811298679592176</c:v>
                </c:pt>
                <c:pt idx="20271">
                  <c:v>0.12802941668059498</c:v>
                </c:pt>
                <c:pt idx="20272">
                  <c:v>0.12802941668059498</c:v>
                </c:pt>
                <c:pt idx="20273">
                  <c:v>0.12802941668059498</c:v>
                </c:pt>
                <c:pt idx="20274">
                  <c:v>0.12802941668059498</c:v>
                </c:pt>
                <c:pt idx="20275">
                  <c:v>0.12802941668059498</c:v>
                </c:pt>
                <c:pt idx="20276">
                  <c:v>0.12802941668059498</c:v>
                </c:pt>
                <c:pt idx="20277">
                  <c:v>0.12802941668059498</c:v>
                </c:pt>
                <c:pt idx="20278">
                  <c:v>0.12802941668059498</c:v>
                </c:pt>
                <c:pt idx="20279">
                  <c:v>0.12802941668059498</c:v>
                </c:pt>
                <c:pt idx="20280">
                  <c:v>0.12794584656526831</c:v>
                </c:pt>
                <c:pt idx="20281">
                  <c:v>0.12794584656526831</c:v>
                </c:pt>
                <c:pt idx="20282">
                  <c:v>0.12794584656526831</c:v>
                </c:pt>
                <c:pt idx="20283">
                  <c:v>0.12786227644994153</c:v>
                </c:pt>
                <c:pt idx="20284">
                  <c:v>0.12786227644994153</c:v>
                </c:pt>
                <c:pt idx="20285">
                  <c:v>0.12786227644994153</c:v>
                </c:pt>
                <c:pt idx="20286">
                  <c:v>0.12786227644994153</c:v>
                </c:pt>
                <c:pt idx="20287">
                  <c:v>0.12786227644994153</c:v>
                </c:pt>
                <c:pt idx="20288">
                  <c:v>0.12786227644994153</c:v>
                </c:pt>
                <c:pt idx="20289">
                  <c:v>0.12786227644994153</c:v>
                </c:pt>
                <c:pt idx="20290">
                  <c:v>0.12786227644994153</c:v>
                </c:pt>
                <c:pt idx="20291">
                  <c:v>0.12786227644994153</c:v>
                </c:pt>
                <c:pt idx="20292">
                  <c:v>0.12777870633461474</c:v>
                </c:pt>
                <c:pt idx="20293">
                  <c:v>0.12769513621928796</c:v>
                </c:pt>
                <c:pt idx="20294">
                  <c:v>0.12769513621928796</c:v>
                </c:pt>
                <c:pt idx="20295">
                  <c:v>0.12769513621928796</c:v>
                </c:pt>
                <c:pt idx="20296">
                  <c:v>0.12761156610396118</c:v>
                </c:pt>
                <c:pt idx="20297">
                  <c:v>0.12761156610396118</c:v>
                </c:pt>
                <c:pt idx="20298">
                  <c:v>0.12761156610396118</c:v>
                </c:pt>
                <c:pt idx="20299">
                  <c:v>0.12761156610396118</c:v>
                </c:pt>
                <c:pt idx="20300">
                  <c:v>0.12761156610396118</c:v>
                </c:pt>
                <c:pt idx="20301">
                  <c:v>0.12761156610396118</c:v>
                </c:pt>
                <c:pt idx="20302">
                  <c:v>0.12752799598863451</c:v>
                </c:pt>
                <c:pt idx="20303">
                  <c:v>0.12752799598863451</c:v>
                </c:pt>
                <c:pt idx="20304">
                  <c:v>0.12752799598863451</c:v>
                </c:pt>
                <c:pt idx="20305">
                  <c:v>0.12752799598863451</c:v>
                </c:pt>
                <c:pt idx="20306">
                  <c:v>0.12752799598863451</c:v>
                </c:pt>
                <c:pt idx="20307">
                  <c:v>0.12752799598863451</c:v>
                </c:pt>
                <c:pt idx="20308">
                  <c:v>0.12752799598863451</c:v>
                </c:pt>
                <c:pt idx="20309">
                  <c:v>0.12752799598863451</c:v>
                </c:pt>
                <c:pt idx="20310">
                  <c:v>0.12752799598863451</c:v>
                </c:pt>
                <c:pt idx="20311">
                  <c:v>0.12752799598863451</c:v>
                </c:pt>
                <c:pt idx="20312">
                  <c:v>0.12752799598863451</c:v>
                </c:pt>
                <c:pt idx="20313">
                  <c:v>0.12752799598863451</c:v>
                </c:pt>
                <c:pt idx="20314">
                  <c:v>0.12752799598863451</c:v>
                </c:pt>
                <c:pt idx="20315">
                  <c:v>0.12752799598863451</c:v>
                </c:pt>
                <c:pt idx="20316">
                  <c:v>0.12752799598863451</c:v>
                </c:pt>
                <c:pt idx="20317">
                  <c:v>0.12752799598863451</c:v>
                </c:pt>
                <c:pt idx="20318">
                  <c:v>0.12752799598863451</c:v>
                </c:pt>
                <c:pt idx="20319">
                  <c:v>0.12744442587330773</c:v>
                </c:pt>
                <c:pt idx="20320">
                  <c:v>0.12736085575798095</c:v>
                </c:pt>
                <c:pt idx="20321">
                  <c:v>0.12736085575798095</c:v>
                </c:pt>
                <c:pt idx="20322">
                  <c:v>0.12727728564265417</c:v>
                </c:pt>
                <c:pt idx="20323">
                  <c:v>0.12727728564265417</c:v>
                </c:pt>
                <c:pt idx="20324">
                  <c:v>0.12719371552732739</c:v>
                </c:pt>
                <c:pt idx="20325">
                  <c:v>0.12719371552732739</c:v>
                </c:pt>
                <c:pt idx="20326">
                  <c:v>0.12711014541200072</c:v>
                </c:pt>
                <c:pt idx="20327">
                  <c:v>0.12711014541200072</c:v>
                </c:pt>
                <c:pt idx="20328">
                  <c:v>0.12702657529667394</c:v>
                </c:pt>
                <c:pt idx="20329">
                  <c:v>0.12702657529667394</c:v>
                </c:pt>
                <c:pt idx="20330">
                  <c:v>0.12702657529667394</c:v>
                </c:pt>
                <c:pt idx="20331">
                  <c:v>0.12702657529667394</c:v>
                </c:pt>
                <c:pt idx="20332">
                  <c:v>0.12702657529667394</c:v>
                </c:pt>
                <c:pt idx="20333">
                  <c:v>0.12702657529667394</c:v>
                </c:pt>
                <c:pt idx="20334">
                  <c:v>0.12702657529667394</c:v>
                </c:pt>
                <c:pt idx="20335">
                  <c:v>0.12702657529667394</c:v>
                </c:pt>
                <c:pt idx="20336">
                  <c:v>0.12694300518134716</c:v>
                </c:pt>
                <c:pt idx="20337">
                  <c:v>0.12694300518134716</c:v>
                </c:pt>
                <c:pt idx="20338">
                  <c:v>0.12685943506602038</c:v>
                </c:pt>
                <c:pt idx="20339">
                  <c:v>0.12685943506602038</c:v>
                </c:pt>
                <c:pt idx="20340">
                  <c:v>0.12685943506602038</c:v>
                </c:pt>
                <c:pt idx="20341">
                  <c:v>0.12685943506602038</c:v>
                </c:pt>
                <c:pt idx="20342">
                  <c:v>0.12685943506602038</c:v>
                </c:pt>
                <c:pt idx="20343">
                  <c:v>0.1267758649506936</c:v>
                </c:pt>
                <c:pt idx="20344">
                  <c:v>0.1267758649506936</c:v>
                </c:pt>
                <c:pt idx="20345">
                  <c:v>0.1267758649506936</c:v>
                </c:pt>
                <c:pt idx="20346">
                  <c:v>0.1267758649506936</c:v>
                </c:pt>
                <c:pt idx="20347">
                  <c:v>0.1267758649506936</c:v>
                </c:pt>
                <c:pt idx="20348">
                  <c:v>0.12669229483536693</c:v>
                </c:pt>
                <c:pt idx="20349">
                  <c:v>0.12669229483536693</c:v>
                </c:pt>
                <c:pt idx="20350">
                  <c:v>0.12669229483536693</c:v>
                </c:pt>
                <c:pt idx="20351">
                  <c:v>0.12669229483536693</c:v>
                </c:pt>
                <c:pt idx="20352">
                  <c:v>0.12669229483536693</c:v>
                </c:pt>
                <c:pt idx="20353">
                  <c:v>0.12669229483536693</c:v>
                </c:pt>
                <c:pt idx="20354">
                  <c:v>0.12669229483536693</c:v>
                </c:pt>
                <c:pt idx="20355">
                  <c:v>0.12669229483536693</c:v>
                </c:pt>
                <c:pt idx="20356">
                  <c:v>0.12669229483536693</c:v>
                </c:pt>
                <c:pt idx="20357">
                  <c:v>0.12669229483536693</c:v>
                </c:pt>
                <c:pt idx="20358">
                  <c:v>0.12660872472004014</c:v>
                </c:pt>
                <c:pt idx="20359">
                  <c:v>0.12660872472004014</c:v>
                </c:pt>
                <c:pt idx="20360">
                  <c:v>0.12652515460471336</c:v>
                </c:pt>
                <c:pt idx="20361">
                  <c:v>0.12652515460471336</c:v>
                </c:pt>
                <c:pt idx="20362">
                  <c:v>0.12652515460471336</c:v>
                </c:pt>
                <c:pt idx="20363">
                  <c:v>0.12644158448938658</c:v>
                </c:pt>
                <c:pt idx="20364">
                  <c:v>0.1263580143740598</c:v>
                </c:pt>
                <c:pt idx="20365">
                  <c:v>0.1263580143740598</c:v>
                </c:pt>
                <c:pt idx="20366">
                  <c:v>0.1263580143740598</c:v>
                </c:pt>
                <c:pt idx="20367">
                  <c:v>0.1263580143740598</c:v>
                </c:pt>
                <c:pt idx="20368">
                  <c:v>0.1263580143740598</c:v>
                </c:pt>
                <c:pt idx="20369">
                  <c:v>0.12627444425873313</c:v>
                </c:pt>
                <c:pt idx="20370">
                  <c:v>0.12627444425873313</c:v>
                </c:pt>
                <c:pt idx="20371">
                  <c:v>0.12627444425873313</c:v>
                </c:pt>
                <c:pt idx="20372">
                  <c:v>0.12619087414340635</c:v>
                </c:pt>
                <c:pt idx="20373">
                  <c:v>0.12610730402807957</c:v>
                </c:pt>
                <c:pt idx="20374">
                  <c:v>0.12610730402807957</c:v>
                </c:pt>
                <c:pt idx="20375">
                  <c:v>0.12610730402807957</c:v>
                </c:pt>
                <c:pt idx="20376">
                  <c:v>0.12610730402807957</c:v>
                </c:pt>
                <c:pt idx="20377">
                  <c:v>0.12602373391275279</c:v>
                </c:pt>
                <c:pt idx="20378">
                  <c:v>0.12602373391275279</c:v>
                </c:pt>
                <c:pt idx="20379">
                  <c:v>0.12594016379742601</c:v>
                </c:pt>
                <c:pt idx="20380">
                  <c:v>0.12585659368209923</c:v>
                </c:pt>
                <c:pt idx="20381">
                  <c:v>0.12585659368209923</c:v>
                </c:pt>
                <c:pt idx="20382">
                  <c:v>0.12585659368209923</c:v>
                </c:pt>
                <c:pt idx="20383">
                  <c:v>0.12585659368209923</c:v>
                </c:pt>
                <c:pt idx="20384">
                  <c:v>0.12585659368209923</c:v>
                </c:pt>
                <c:pt idx="20385">
                  <c:v>0.12577302356677256</c:v>
                </c:pt>
                <c:pt idx="20386">
                  <c:v>0.12568945345144578</c:v>
                </c:pt>
                <c:pt idx="20387">
                  <c:v>0.12568945345144578</c:v>
                </c:pt>
                <c:pt idx="20388">
                  <c:v>0.125605883336119</c:v>
                </c:pt>
                <c:pt idx="20389">
                  <c:v>0.125605883336119</c:v>
                </c:pt>
                <c:pt idx="20390">
                  <c:v>0.125605883336119</c:v>
                </c:pt>
                <c:pt idx="20391">
                  <c:v>0.12552231322079221</c:v>
                </c:pt>
                <c:pt idx="20392">
                  <c:v>0.12552231322079221</c:v>
                </c:pt>
                <c:pt idx="20393">
                  <c:v>0.12552231322079221</c:v>
                </c:pt>
                <c:pt idx="20394">
                  <c:v>0.12552231322079221</c:v>
                </c:pt>
                <c:pt idx="20395">
                  <c:v>0.12552231322079221</c:v>
                </c:pt>
                <c:pt idx="20396">
                  <c:v>0.12543874310546543</c:v>
                </c:pt>
                <c:pt idx="20397">
                  <c:v>0.12543874310546543</c:v>
                </c:pt>
                <c:pt idx="20398">
                  <c:v>0.12543874310546543</c:v>
                </c:pt>
                <c:pt idx="20399">
                  <c:v>0.12543874310546543</c:v>
                </c:pt>
                <c:pt idx="20400">
                  <c:v>0.12543874310546543</c:v>
                </c:pt>
                <c:pt idx="20401">
                  <c:v>0.12543874310546543</c:v>
                </c:pt>
                <c:pt idx="20402">
                  <c:v>0.12543874310546543</c:v>
                </c:pt>
                <c:pt idx="20403">
                  <c:v>0.12535517299013876</c:v>
                </c:pt>
                <c:pt idx="20404">
                  <c:v>0.12535517299013876</c:v>
                </c:pt>
                <c:pt idx="20405">
                  <c:v>0.12535517299013876</c:v>
                </c:pt>
                <c:pt idx="20406">
                  <c:v>0.12535517299013876</c:v>
                </c:pt>
                <c:pt idx="20407">
                  <c:v>0.12527160287481198</c:v>
                </c:pt>
                <c:pt idx="20408">
                  <c:v>0.1251880327594852</c:v>
                </c:pt>
                <c:pt idx="20409">
                  <c:v>0.12510446264415842</c:v>
                </c:pt>
                <c:pt idx="20410">
                  <c:v>0.12510446264415842</c:v>
                </c:pt>
                <c:pt idx="20411">
                  <c:v>0.12502089252883164</c:v>
                </c:pt>
                <c:pt idx="20412">
                  <c:v>0.12502089252883164</c:v>
                </c:pt>
                <c:pt idx="20413">
                  <c:v>0.12502089252883164</c:v>
                </c:pt>
                <c:pt idx="20414">
                  <c:v>0.12502089252883164</c:v>
                </c:pt>
                <c:pt idx="20415">
                  <c:v>0.12502089252883164</c:v>
                </c:pt>
                <c:pt idx="20416">
                  <c:v>0.12502089252883164</c:v>
                </c:pt>
                <c:pt idx="20417">
                  <c:v>0.12502089252883164</c:v>
                </c:pt>
                <c:pt idx="20418">
                  <c:v>0.12493732241350497</c:v>
                </c:pt>
                <c:pt idx="20419">
                  <c:v>0.12493732241350497</c:v>
                </c:pt>
                <c:pt idx="20420">
                  <c:v>0.12493732241350497</c:v>
                </c:pt>
                <c:pt idx="20421">
                  <c:v>0.12493732241350497</c:v>
                </c:pt>
                <c:pt idx="20422">
                  <c:v>0.12493732241350497</c:v>
                </c:pt>
                <c:pt idx="20423">
                  <c:v>0.12485375229817819</c:v>
                </c:pt>
                <c:pt idx="20424">
                  <c:v>0.12485375229817819</c:v>
                </c:pt>
                <c:pt idx="20425">
                  <c:v>0.12477018218285141</c:v>
                </c:pt>
                <c:pt idx="20426">
                  <c:v>0.12468661206752463</c:v>
                </c:pt>
                <c:pt idx="20427">
                  <c:v>0.12468661206752463</c:v>
                </c:pt>
                <c:pt idx="20428">
                  <c:v>0.12468661206752463</c:v>
                </c:pt>
                <c:pt idx="20429">
                  <c:v>0.12460304195219785</c:v>
                </c:pt>
                <c:pt idx="20430">
                  <c:v>0.12460304195219785</c:v>
                </c:pt>
                <c:pt idx="20431">
                  <c:v>0.12460304195219785</c:v>
                </c:pt>
                <c:pt idx="20432">
                  <c:v>0.12460304195219785</c:v>
                </c:pt>
                <c:pt idx="20433">
                  <c:v>0.12460304195219785</c:v>
                </c:pt>
                <c:pt idx="20434">
                  <c:v>0.12460304195219785</c:v>
                </c:pt>
                <c:pt idx="20435">
                  <c:v>0.12460304195219785</c:v>
                </c:pt>
                <c:pt idx="20436">
                  <c:v>0.12460304195219785</c:v>
                </c:pt>
                <c:pt idx="20437">
                  <c:v>0.12460304195219785</c:v>
                </c:pt>
                <c:pt idx="20438">
                  <c:v>0.12460304195219785</c:v>
                </c:pt>
                <c:pt idx="20439">
                  <c:v>0.12451947183687118</c:v>
                </c:pt>
                <c:pt idx="20440">
                  <c:v>0.1244359017215444</c:v>
                </c:pt>
                <c:pt idx="20441">
                  <c:v>0.1244359017215444</c:v>
                </c:pt>
                <c:pt idx="20442">
                  <c:v>0.1244359017215444</c:v>
                </c:pt>
                <c:pt idx="20443">
                  <c:v>0.1244359017215444</c:v>
                </c:pt>
                <c:pt idx="20444">
                  <c:v>0.12435233160621761</c:v>
                </c:pt>
                <c:pt idx="20445">
                  <c:v>0.12435233160621761</c:v>
                </c:pt>
                <c:pt idx="20446">
                  <c:v>0.12435233160621761</c:v>
                </c:pt>
                <c:pt idx="20447">
                  <c:v>0.12435233160621761</c:v>
                </c:pt>
                <c:pt idx="20448">
                  <c:v>0.12435233160621761</c:v>
                </c:pt>
                <c:pt idx="20449">
                  <c:v>0.12426876149089083</c:v>
                </c:pt>
                <c:pt idx="20450">
                  <c:v>0.12426876149089083</c:v>
                </c:pt>
                <c:pt idx="20451">
                  <c:v>0.12426876149089083</c:v>
                </c:pt>
                <c:pt idx="20452">
                  <c:v>0.12418519137556405</c:v>
                </c:pt>
                <c:pt idx="20453">
                  <c:v>0.12418519137556405</c:v>
                </c:pt>
                <c:pt idx="20454">
                  <c:v>0.12410162126023738</c:v>
                </c:pt>
                <c:pt idx="20455">
                  <c:v>0.12410162126023738</c:v>
                </c:pt>
                <c:pt idx="20456">
                  <c:v>0.1240180511449106</c:v>
                </c:pt>
                <c:pt idx="20457">
                  <c:v>0.1240180511449106</c:v>
                </c:pt>
                <c:pt idx="20458">
                  <c:v>0.1240180511449106</c:v>
                </c:pt>
                <c:pt idx="20459">
                  <c:v>0.1240180511449106</c:v>
                </c:pt>
                <c:pt idx="20460">
                  <c:v>0.12393448102958382</c:v>
                </c:pt>
                <c:pt idx="20461">
                  <c:v>0.12393448102958382</c:v>
                </c:pt>
                <c:pt idx="20462">
                  <c:v>0.12385091091425704</c:v>
                </c:pt>
                <c:pt idx="20463">
                  <c:v>0.12376734079893026</c:v>
                </c:pt>
                <c:pt idx="20464">
                  <c:v>0.12368377068360359</c:v>
                </c:pt>
                <c:pt idx="20465">
                  <c:v>0.12360020056827681</c:v>
                </c:pt>
                <c:pt idx="20466">
                  <c:v>0.12360020056827681</c:v>
                </c:pt>
                <c:pt idx="20467">
                  <c:v>0.12351663045295003</c:v>
                </c:pt>
                <c:pt idx="20468">
                  <c:v>0.12351663045295003</c:v>
                </c:pt>
                <c:pt idx="20469">
                  <c:v>0.12351663045295003</c:v>
                </c:pt>
                <c:pt idx="20470">
                  <c:v>0.12351663045295003</c:v>
                </c:pt>
                <c:pt idx="20471">
                  <c:v>0.12351663045295003</c:v>
                </c:pt>
                <c:pt idx="20472">
                  <c:v>0.12343306033762325</c:v>
                </c:pt>
                <c:pt idx="20473">
                  <c:v>0.12334949022229647</c:v>
                </c:pt>
                <c:pt idx="20474">
                  <c:v>0.12334949022229647</c:v>
                </c:pt>
                <c:pt idx="20475">
                  <c:v>0.1232659201069698</c:v>
                </c:pt>
                <c:pt idx="20476">
                  <c:v>0.12318234999164301</c:v>
                </c:pt>
                <c:pt idx="20477">
                  <c:v>0.12318234999164301</c:v>
                </c:pt>
                <c:pt idx="20478">
                  <c:v>0.12318234999164301</c:v>
                </c:pt>
                <c:pt idx="20479">
                  <c:v>0.12309877987631623</c:v>
                </c:pt>
                <c:pt idx="20480">
                  <c:v>0.12309877987631623</c:v>
                </c:pt>
                <c:pt idx="20481">
                  <c:v>0.12301520976098945</c:v>
                </c:pt>
                <c:pt idx="20482">
                  <c:v>0.12301520976098945</c:v>
                </c:pt>
                <c:pt idx="20483">
                  <c:v>0.12293163964566267</c:v>
                </c:pt>
                <c:pt idx="20484">
                  <c:v>0.12293163964566267</c:v>
                </c:pt>
                <c:pt idx="20485">
                  <c:v>0.12293163964566267</c:v>
                </c:pt>
                <c:pt idx="20486">
                  <c:v>0.12293163964566267</c:v>
                </c:pt>
                <c:pt idx="20487">
                  <c:v>0.12293163964566267</c:v>
                </c:pt>
                <c:pt idx="20488">
                  <c:v>0.122848069530336</c:v>
                </c:pt>
                <c:pt idx="20489">
                  <c:v>0.122848069530336</c:v>
                </c:pt>
                <c:pt idx="20490">
                  <c:v>0.12276449941500922</c:v>
                </c:pt>
                <c:pt idx="20491">
                  <c:v>0.12276449941500922</c:v>
                </c:pt>
                <c:pt idx="20492">
                  <c:v>0.12276449941500922</c:v>
                </c:pt>
                <c:pt idx="20493">
                  <c:v>0.12276449941500922</c:v>
                </c:pt>
                <c:pt idx="20494">
                  <c:v>0.12276449941500922</c:v>
                </c:pt>
                <c:pt idx="20495">
                  <c:v>0.12268092929968244</c:v>
                </c:pt>
                <c:pt idx="20496">
                  <c:v>0.12268092929968244</c:v>
                </c:pt>
                <c:pt idx="20497">
                  <c:v>0.12268092929968244</c:v>
                </c:pt>
                <c:pt idx="20498">
                  <c:v>0.12268092929968244</c:v>
                </c:pt>
                <c:pt idx="20499">
                  <c:v>0.12259735918435566</c:v>
                </c:pt>
                <c:pt idx="20500">
                  <c:v>0.12251378906902888</c:v>
                </c:pt>
                <c:pt idx="20501">
                  <c:v>0.12243021895370221</c:v>
                </c:pt>
                <c:pt idx="20502">
                  <c:v>0.12243021895370221</c:v>
                </c:pt>
                <c:pt idx="20503">
                  <c:v>0.12234664883837543</c:v>
                </c:pt>
                <c:pt idx="20504">
                  <c:v>0.12234664883837543</c:v>
                </c:pt>
                <c:pt idx="20505">
                  <c:v>0.12234664883837543</c:v>
                </c:pt>
                <c:pt idx="20506">
                  <c:v>0.12234664883837543</c:v>
                </c:pt>
                <c:pt idx="20507">
                  <c:v>0.12234664883837543</c:v>
                </c:pt>
                <c:pt idx="20508">
                  <c:v>0.12234664883837543</c:v>
                </c:pt>
                <c:pt idx="20509">
                  <c:v>0.12234664883837543</c:v>
                </c:pt>
                <c:pt idx="20510">
                  <c:v>0.12234664883837543</c:v>
                </c:pt>
                <c:pt idx="20511">
                  <c:v>0.12234664883837543</c:v>
                </c:pt>
                <c:pt idx="20512">
                  <c:v>0.12234664883837543</c:v>
                </c:pt>
                <c:pt idx="20513">
                  <c:v>0.12234664883837543</c:v>
                </c:pt>
                <c:pt idx="20514">
                  <c:v>0.12234664883837543</c:v>
                </c:pt>
                <c:pt idx="20515">
                  <c:v>0.12234664883837543</c:v>
                </c:pt>
                <c:pt idx="20516">
                  <c:v>0.12234664883837543</c:v>
                </c:pt>
                <c:pt idx="20517">
                  <c:v>0.12234664883837543</c:v>
                </c:pt>
                <c:pt idx="20518">
                  <c:v>0.12226307872304865</c:v>
                </c:pt>
                <c:pt idx="20519">
                  <c:v>0.12226307872304865</c:v>
                </c:pt>
                <c:pt idx="20520">
                  <c:v>0.12226307872304865</c:v>
                </c:pt>
                <c:pt idx="20521">
                  <c:v>0.12226307872304865</c:v>
                </c:pt>
                <c:pt idx="20522">
                  <c:v>0.12226307872304865</c:v>
                </c:pt>
                <c:pt idx="20523">
                  <c:v>0.12217950860772187</c:v>
                </c:pt>
                <c:pt idx="20524">
                  <c:v>0.12217950860772187</c:v>
                </c:pt>
                <c:pt idx="20525">
                  <c:v>0.12217950860772187</c:v>
                </c:pt>
                <c:pt idx="20526">
                  <c:v>0.12217950860772187</c:v>
                </c:pt>
                <c:pt idx="20527">
                  <c:v>0.12209593849239508</c:v>
                </c:pt>
                <c:pt idx="20528">
                  <c:v>0.12201236837706841</c:v>
                </c:pt>
                <c:pt idx="20529">
                  <c:v>0.12201236837706841</c:v>
                </c:pt>
                <c:pt idx="20530">
                  <c:v>0.12192879826174163</c:v>
                </c:pt>
                <c:pt idx="20531">
                  <c:v>0.12192879826174163</c:v>
                </c:pt>
                <c:pt idx="20532">
                  <c:v>0.12192879826174163</c:v>
                </c:pt>
                <c:pt idx="20533">
                  <c:v>0.12192879826174163</c:v>
                </c:pt>
                <c:pt idx="20534">
                  <c:v>0.12192879826174163</c:v>
                </c:pt>
                <c:pt idx="20535">
                  <c:v>0.12192879826174163</c:v>
                </c:pt>
                <c:pt idx="20536">
                  <c:v>0.12192879826174163</c:v>
                </c:pt>
                <c:pt idx="20537">
                  <c:v>0.12184522814641485</c:v>
                </c:pt>
                <c:pt idx="20538">
                  <c:v>0.12184522814641485</c:v>
                </c:pt>
                <c:pt idx="20539">
                  <c:v>0.12184522814641485</c:v>
                </c:pt>
                <c:pt idx="20540">
                  <c:v>0.12184522814641485</c:v>
                </c:pt>
                <c:pt idx="20541">
                  <c:v>0.12176165803108807</c:v>
                </c:pt>
                <c:pt idx="20542">
                  <c:v>0.12176165803108807</c:v>
                </c:pt>
                <c:pt idx="20543">
                  <c:v>0.12176165803108807</c:v>
                </c:pt>
                <c:pt idx="20544">
                  <c:v>0.12167808791576129</c:v>
                </c:pt>
                <c:pt idx="20545">
                  <c:v>0.12167808791576129</c:v>
                </c:pt>
                <c:pt idx="20546">
                  <c:v>0.12159451780043451</c:v>
                </c:pt>
                <c:pt idx="20547">
                  <c:v>0.12159451780043451</c:v>
                </c:pt>
                <c:pt idx="20548">
                  <c:v>0.12159451780043451</c:v>
                </c:pt>
                <c:pt idx="20549">
                  <c:v>0.12159451780043451</c:v>
                </c:pt>
                <c:pt idx="20550">
                  <c:v>0.12151094768510784</c:v>
                </c:pt>
                <c:pt idx="20551">
                  <c:v>0.12151094768510784</c:v>
                </c:pt>
                <c:pt idx="20552">
                  <c:v>0.12142737756978106</c:v>
                </c:pt>
                <c:pt idx="20553">
                  <c:v>0.12142737756978106</c:v>
                </c:pt>
                <c:pt idx="20554">
                  <c:v>0.12142737756978106</c:v>
                </c:pt>
                <c:pt idx="20555">
                  <c:v>0.12142737756978106</c:v>
                </c:pt>
                <c:pt idx="20556">
                  <c:v>0.12142737756978106</c:v>
                </c:pt>
                <c:pt idx="20557">
                  <c:v>0.12134380745445428</c:v>
                </c:pt>
                <c:pt idx="20558">
                  <c:v>0.12134380745445428</c:v>
                </c:pt>
                <c:pt idx="20559">
                  <c:v>0.1212602373391275</c:v>
                </c:pt>
                <c:pt idx="20560">
                  <c:v>0.1212602373391275</c:v>
                </c:pt>
                <c:pt idx="20561">
                  <c:v>0.12117666722380072</c:v>
                </c:pt>
                <c:pt idx="20562">
                  <c:v>0.12117666722380072</c:v>
                </c:pt>
                <c:pt idx="20563">
                  <c:v>0.12109309710847405</c:v>
                </c:pt>
                <c:pt idx="20564">
                  <c:v>0.12100952699314727</c:v>
                </c:pt>
                <c:pt idx="20565">
                  <c:v>0.12100952699314727</c:v>
                </c:pt>
                <c:pt idx="20566">
                  <c:v>0.12100952699314727</c:v>
                </c:pt>
                <c:pt idx="20567">
                  <c:v>0.12092595687782048</c:v>
                </c:pt>
                <c:pt idx="20568">
                  <c:v>0.1208423867624937</c:v>
                </c:pt>
                <c:pt idx="20569">
                  <c:v>0.1208423867624937</c:v>
                </c:pt>
                <c:pt idx="20570">
                  <c:v>0.12075881664716692</c:v>
                </c:pt>
                <c:pt idx="20571">
                  <c:v>0.12075881664716692</c:v>
                </c:pt>
                <c:pt idx="20572">
                  <c:v>0.12075881664716692</c:v>
                </c:pt>
                <c:pt idx="20573">
                  <c:v>0.12075881664716692</c:v>
                </c:pt>
                <c:pt idx="20574">
                  <c:v>0.12075881664716692</c:v>
                </c:pt>
                <c:pt idx="20575">
                  <c:v>0.12075881664716692</c:v>
                </c:pt>
                <c:pt idx="20576">
                  <c:v>0.12067524653184025</c:v>
                </c:pt>
                <c:pt idx="20577">
                  <c:v>0.12067524653184025</c:v>
                </c:pt>
                <c:pt idx="20578">
                  <c:v>0.12059167641651347</c:v>
                </c:pt>
                <c:pt idx="20579">
                  <c:v>0.12050810630118669</c:v>
                </c:pt>
                <c:pt idx="20580">
                  <c:v>0.12050810630118669</c:v>
                </c:pt>
                <c:pt idx="20581">
                  <c:v>0.12042453618585991</c:v>
                </c:pt>
                <c:pt idx="20582">
                  <c:v>0.12042453618585991</c:v>
                </c:pt>
                <c:pt idx="20583">
                  <c:v>0.12042453618585991</c:v>
                </c:pt>
                <c:pt idx="20584">
                  <c:v>0.12042453618585991</c:v>
                </c:pt>
                <c:pt idx="20585">
                  <c:v>0.12042453618585991</c:v>
                </c:pt>
                <c:pt idx="20586">
                  <c:v>0.12042453618585991</c:v>
                </c:pt>
                <c:pt idx="20587">
                  <c:v>0.12042453618585991</c:v>
                </c:pt>
                <c:pt idx="20588">
                  <c:v>0.12042453618585991</c:v>
                </c:pt>
                <c:pt idx="20589">
                  <c:v>0.12042453618585991</c:v>
                </c:pt>
                <c:pt idx="20590">
                  <c:v>0.12042453618585991</c:v>
                </c:pt>
                <c:pt idx="20591">
                  <c:v>0.12042453618585991</c:v>
                </c:pt>
                <c:pt idx="20592">
                  <c:v>0.12034096607053313</c:v>
                </c:pt>
                <c:pt idx="20593">
                  <c:v>0.12034096607053313</c:v>
                </c:pt>
                <c:pt idx="20594">
                  <c:v>0.12034096607053313</c:v>
                </c:pt>
                <c:pt idx="20595">
                  <c:v>0.12034096607053313</c:v>
                </c:pt>
                <c:pt idx="20596">
                  <c:v>0.12025739595520646</c:v>
                </c:pt>
                <c:pt idx="20597">
                  <c:v>0.12025739595520646</c:v>
                </c:pt>
                <c:pt idx="20598">
                  <c:v>0.12025739595520646</c:v>
                </c:pt>
                <c:pt idx="20599">
                  <c:v>0.12025739595520646</c:v>
                </c:pt>
                <c:pt idx="20600">
                  <c:v>0.12017382583987968</c:v>
                </c:pt>
                <c:pt idx="20601">
                  <c:v>0.12017382583987968</c:v>
                </c:pt>
                <c:pt idx="20602">
                  <c:v>0.12017382583987968</c:v>
                </c:pt>
                <c:pt idx="20603">
                  <c:v>0.12017382583987968</c:v>
                </c:pt>
                <c:pt idx="20604">
                  <c:v>0.12017382583987968</c:v>
                </c:pt>
                <c:pt idx="20605">
                  <c:v>0.12017382583987968</c:v>
                </c:pt>
                <c:pt idx="20606">
                  <c:v>0.12017382583987968</c:v>
                </c:pt>
                <c:pt idx="20607">
                  <c:v>0.12017382583987968</c:v>
                </c:pt>
                <c:pt idx="20608">
                  <c:v>0.12017382583987968</c:v>
                </c:pt>
                <c:pt idx="20609">
                  <c:v>0.12017382583987968</c:v>
                </c:pt>
                <c:pt idx="20610">
                  <c:v>0.1200902557245529</c:v>
                </c:pt>
                <c:pt idx="20611">
                  <c:v>0.12000668560922612</c:v>
                </c:pt>
                <c:pt idx="20612">
                  <c:v>0.12000668560922612</c:v>
                </c:pt>
                <c:pt idx="20613">
                  <c:v>0.12000668560922612</c:v>
                </c:pt>
                <c:pt idx="20614">
                  <c:v>0.12000668560922612</c:v>
                </c:pt>
                <c:pt idx="20615">
                  <c:v>0.12000668560922612</c:v>
                </c:pt>
                <c:pt idx="20616">
                  <c:v>0.11992311549389933</c:v>
                </c:pt>
                <c:pt idx="20617">
                  <c:v>0.11983954537857266</c:v>
                </c:pt>
                <c:pt idx="20618">
                  <c:v>0.11983954537857266</c:v>
                </c:pt>
                <c:pt idx="20619">
                  <c:v>0.11975597526324588</c:v>
                </c:pt>
                <c:pt idx="20620">
                  <c:v>0.11975597526324588</c:v>
                </c:pt>
                <c:pt idx="20621">
                  <c:v>0.11975597526324588</c:v>
                </c:pt>
                <c:pt idx="20622">
                  <c:v>0.11975597526324588</c:v>
                </c:pt>
                <c:pt idx="20623">
                  <c:v>0.1196724051479191</c:v>
                </c:pt>
                <c:pt idx="20624">
                  <c:v>0.1196724051479191</c:v>
                </c:pt>
                <c:pt idx="20625">
                  <c:v>0.11958883503259232</c:v>
                </c:pt>
                <c:pt idx="20626">
                  <c:v>0.11958883503259232</c:v>
                </c:pt>
                <c:pt idx="20627">
                  <c:v>0.11958883503259232</c:v>
                </c:pt>
                <c:pt idx="20628">
                  <c:v>0.11950526491726554</c:v>
                </c:pt>
                <c:pt idx="20629">
                  <c:v>0.11950526491726554</c:v>
                </c:pt>
                <c:pt idx="20630">
                  <c:v>0.11950526491726554</c:v>
                </c:pt>
                <c:pt idx="20631">
                  <c:v>0.11950526491726554</c:v>
                </c:pt>
                <c:pt idx="20632">
                  <c:v>0.11942169480193887</c:v>
                </c:pt>
                <c:pt idx="20633">
                  <c:v>0.11942169480193887</c:v>
                </c:pt>
                <c:pt idx="20634">
                  <c:v>0.11942169480193887</c:v>
                </c:pt>
                <c:pt idx="20635">
                  <c:v>0.11933812468661209</c:v>
                </c:pt>
                <c:pt idx="20636">
                  <c:v>0.11933812468661209</c:v>
                </c:pt>
                <c:pt idx="20637">
                  <c:v>0.11933812468661209</c:v>
                </c:pt>
                <c:pt idx="20638">
                  <c:v>0.11933812468661209</c:v>
                </c:pt>
                <c:pt idx="20639">
                  <c:v>0.11925455457128531</c:v>
                </c:pt>
                <c:pt idx="20640">
                  <c:v>0.11925455457128531</c:v>
                </c:pt>
                <c:pt idx="20641">
                  <c:v>0.11925455457128531</c:v>
                </c:pt>
                <c:pt idx="20642">
                  <c:v>0.11917098445595853</c:v>
                </c:pt>
                <c:pt idx="20643">
                  <c:v>0.11908741434063175</c:v>
                </c:pt>
                <c:pt idx="20644">
                  <c:v>0.11908741434063175</c:v>
                </c:pt>
                <c:pt idx="20645">
                  <c:v>0.11908741434063175</c:v>
                </c:pt>
                <c:pt idx="20646">
                  <c:v>0.11900384422530508</c:v>
                </c:pt>
                <c:pt idx="20647">
                  <c:v>0.11900384422530508</c:v>
                </c:pt>
                <c:pt idx="20648">
                  <c:v>0.11900384422530508</c:v>
                </c:pt>
                <c:pt idx="20649">
                  <c:v>0.1189202741099783</c:v>
                </c:pt>
                <c:pt idx="20650">
                  <c:v>0.11883670399465152</c:v>
                </c:pt>
                <c:pt idx="20651">
                  <c:v>0.11875313387932473</c:v>
                </c:pt>
                <c:pt idx="20652">
                  <c:v>0.11866956376399795</c:v>
                </c:pt>
                <c:pt idx="20653">
                  <c:v>0.11858599364867128</c:v>
                </c:pt>
                <c:pt idx="20654">
                  <c:v>0.11858599364867128</c:v>
                </c:pt>
                <c:pt idx="20655">
                  <c:v>0.11858599364867128</c:v>
                </c:pt>
                <c:pt idx="20656">
                  <c:v>0.11858599364867128</c:v>
                </c:pt>
                <c:pt idx="20657">
                  <c:v>0.1185024235333445</c:v>
                </c:pt>
                <c:pt idx="20658">
                  <c:v>0.1185024235333445</c:v>
                </c:pt>
                <c:pt idx="20659">
                  <c:v>0.1185024235333445</c:v>
                </c:pt>
                <c:pt idx="20660">
                  <c:v>0.1185024235333445</c:v>
                </c:pt>
                <c:pt idx="20661">
                  <c:v>0.1185024235333445</c:v>
                </c:pt>
                <c:pt idx="20662">
                  <c:v>0.11841885341801772</c:v>
                </c:pt>
                <c:pt idx="20663">
                  <c:v>0.11833528330269094</c:v>
                </c:pt>
                <c:pt idx="20664">
                  <c:v>0.11833528330269094</c:v>
                </c:pt>
                <c:pt idx="20665">
                  <c:v>0.11825171318736416</c:v>
                </c:pt>
                <c:pt idx="20666">
                  <c:v>0.11825171318736416</c:v>
                </c:pt>
                <c:pt idx="20667">
                  <c:v>0.11816814307203749</c:v>
                </c:pt>
                <c:pt idx="20668">
                  <c:v>0.11816814307203749</c:v>
                </c:pt>
                <c:pt idx="20669">
                  <c:v>0.11816814307203749</c:v>
                </c:pt>
                <c:pt idx="20670">
                  <c:v>0.11816814307203749</c:v>
                </c:pt>
                <c:pt idx="20671">
                  <c:v>0.11808457295671071</c:v>
                </c:pt>
                <c:pt idx="20672">
                  <c:v>0.11808457295671071</c:v>
                </c:pt>
                <c:pt idx="20673">
                  <c:v>0.11808457295671071</c:v>
                </c:pt>
                <c:pt idx="20674">
                  <c:v>0.11808457295671071</c:v>
                </c:pt>
                <c:pt idx="20675">
                  <c:v>0.11808457295671071</c:v>
                </c:pt>
                <c:pt idx="20676">
                  <c:v>0.11800100284138393</c:v>
                </c:pt>
                <c:pt idx="20677">
                  <c:v>0.11791743272605715</c:v>
                </c:pt>
                <c:pt idx="20678">
                  <c:v>0.11791743272605715</c:v>
                </c:pt>
                <c:pt idx="20679">
                  <c:v>0.11791743272605715</c:v>
                </c:pt>
                <c:pt idx="20680">
                  <c:v>0.11791743272605715</c:v>
                </c:pt>
                <c:pt idx="20681">
                  <c:v>0.11791743272605715</c:v>
                </c:pt>
                <c:pt idx="20682">
                  <c:v>0.11783386261073037</c:v>
                </c:pt>
                <c:pt idx="20683">
                  <c:v>0.1177502924954037</c:v>
                </c:pt>
                <c:pt idx="20684">
                  <c:v>0.11766672238007692</c:v>
                </c:pt>
                <c:pt idx="20685">
                  <c:v>0.11758315226475013</c:v>
                </c:pt>
                <c:pt idx="20686">
                  <c:v>0.11758315226475013</c:v>
                </c:pt>
                <c:pt idx="20687">
                  <c:v>0.11758315226475013</c:v>
                </c:pt>
                <c:pt idx="20688">
                  <c:v>0.11758315226475013</c:v>
                </c:pt>
                <c:pt idx="20689">
                  <c:v>0.11758315226475013</c:v>
                </c:pt>
                <c:pt idx="20690">
                  <c:v>0.11749958214942335</c:v>
                </c:pt>
                <c:pt idx="20691">
                  <c:v>0.11749958214942335</c:v>
                </c:pt>
                <c:pt idx="20692">
                  <c:v>0.11749958214942335</c:v>
                </c:pt>
                <c:pt idx="20693">
                  <c:v>0.11741601203409657</c:v>
                </c:pt>
                <c:pt idx="20694">
                  <c:v>0.1173324419187699</c:v>
                </c:pt>
                <c:pt idx="20695">
                  <c:v>0.1173324419187699</c:v>
                </c:pt>
                <c:pt idx="20696">
                  <c:v>0.11724887180344312</c:v>
                </c:pt>
                <c:pt idx="20697">
                  <c:v>0.11716530168811634</c:v>
                </c:pt>
                <c:pt idx="20698">
                  <c:v>0.11708173157278956</c:v>
                </c:pt>
                <c:pt idx="20699">
                  <c:v>0.11699816145746278</c:v>
                </c:pt>
                <c:pt idx="20700">
                  <c:v>0.11699816145746278</c:v>
                </c:pt>
                <c:pt idx="20701">
                  <c:v>0.11699816145746278</c:v>
                </c:pt>
                <c:pt idx="20702">
                  <c:v>0.116914591342136</c:v>
                </c:pt>
                <c:pt idx="20703">
                  <c:v>0.116914591342136</c:v>
                </c:pt>
                <c:pt idx="20704">
                  <c:v>0.116914591342136</c:v>
                </c:pt>
                <c:pt idx="20705">
                  <c:v>0.116914591342136</c:v>
                </c:pt>
                <c:pt idx="20706">
                  <c:v>0.116914591342136</c:v>
                </c:pt>
                <c:pt idx="20707">
                  <c:v>0.116914591342136</c:v>
                </c:pt>
                <c:pt idx="20708">
                  <c:v>0.116914591342136</c:v>
                </c:pt>
                <c:pt idx="20709">
                  <c:v>0.116914591342136</c:v>
                </c:pt>
                <c:pt idx="20710">
                  <c:v>0.116914591342136</c:v>
                </c:pt>
                <c:pt idx="20711">
                  <c:v>0.11683102122680933</c:v>
                </c:pt>
                <c:pt idx="20712">
                  <c:v>0.11683102122680933</c:v>
                </c:pt>
                <c:pt idx="20713">
                  <c:v>0.11674745111148255</c:v>
                </c:pt>
                <c:pt idx="20714">
                  <c:v>0.11674745111148255</c:v>
                </c:pt>
                <c:pt idx="20715">
                  <c:v>0.11666388099615577</c:v>
                </c:pt>
                <c:pt idx="20716">
                  <c:v>0.11666388099615577</c:v>
                </c:pt>
                <c:pt idx="20717">
                  <c:v>0.11666388099615577</c:v>
                </c:pt>
                <c:pt idx="20718">
                  <c:v>0.11666388099615577</c:v>
                </c:pt>
                <c:pt idx="20719">
                  <c:v>0.11666388099615577</c:v>
                </c:pt>
                <c:pt idx="20720">
                  <c:v>0.11658031088082899</c:v>
                </c:pt>
                <c:pt idx="20721">
                  <c:v>0.1164967407655022</c:v>
                </c:pt>
                <c:pt idx="20722">
                  <c:v>0.1164967407655022</c:v>
                </c:pt>
                <c:pt idx="20723">
                  <c:v>0.11641317065017553</c:v>
                </c:pt>
                <c:pt idx="20724">
                  <c:v>0.11632960053484875</c:v>
                </c:pt>
                <c:pt idx="20725">
                  <c:v>0.11632960053484875</c:v>
                </c:pt>
                <c:pt idx="20726">
                  <c:v>0.11632960053484875</c:v>
                </c:pt>
                <c:pt idx="20727">
                  <c:v>0.11624603041952197</c:v>
                </c:pt>
                <c:pt idx="20728">
                  <c:v>0.11624603041952197</c:v>
                </c:pt>
                <c:pt idx="20729">
                  <c:v>0.11624603041952197</c:v>
                </c:pt>
                <c:pt idx="20730">
                  <c:v>0.11624603041952197</c:v>
                </c:pt>
                <c:pt idx="20731">
                  <c:v>0.11624603041952197</c:v>
                </c:pt>
                <c:pt idx="20732">
                  <c:v>0.11624603041952197</c:v>
                </c:pt>
                <c:pt idx="20733">
                  <c:v>0.11624603041952197</c:v>
                </c:pt>
                <c:pt idx="20734">
                  <c:v>0.11624603041952197</c:v>
                </c:pt>
                <c:pt idx="20735">
                  <c:v>0.11624603041952197</c:v>
                </c:pt>
                <c:pt idx="20736">
                  <c:v>0.11616246030419519</c:v>
                </c:pt>
                <c:pt idx="20737">
                  <c:v>0.11616246030419519</c:v>
                </c:pt>
                <c:pt idx="20738">
                  <c:v>0.11616246030419519</c:v>
                </c:pt>
                <c:pt idx="20739">
                  <c:v>0.11616246030419519</c:v>
                </c:pt>
                <c:pt idx="20740">
                  <c:v>0.11616246030419519</c:v>
                </c:pt>
                <c:pt idx="20741">
                  <c:v>0.11607889018886841</c:v>
                </c:pt>
                <c:pt idx="20742">
                  <c:v>0.11607889018886841</c:v>
                </c:pt>
                <c:pt idx="20743">
                  <c:v>0.11599532007354174</c:v>
                </c:pt>
                <c:pt idx="20744">
                  <c:v>0.11591174995821496</c:v>
                </c:pt>
                <c:pt idx="20745">
                  <c:v>0.11591174995821496</c:v>
                </c:pt>
                <c:pt idx="20746">
                  <c:v>0.11591174995821496</c:v>
                </c:pt>
                <c:pt idx="20747">
                  <c:v>0.11582817984288818</c:v>
                </c:pt>
                <c:pt idx="20748">
                  <c:v>0.11582817984288818</c:v>
                </c:pt>
                <c:pt idx="20749">
                  <c:v>0.11582817984288818</c:v>
                </c:pt>
                <c:pt idx="20750">
                  <c:v>0.1157446097275614</c:v>
                </c:pt>
                <c:pt idx="20751">
                  <c:v>0.1157446097275614</c:v>
                </c:pt>
                <c:pt idx="20752">
                  <c:v>0.1157446097275614</c:v>
                </c:pt>
                <c:pt idx="20753">
                  <c:v>0.11566103961223462</c:v>
                </c:pt>
                <c:pt idx="20754">
                  <c:v>0.11566103961223462</c:v>
                </c:pt>
                <c:pt idx="20755">
                  <c:v>0.11557746949690795</c:v>
                </c:pt>
                <c:pt idx="20756">
                  <c:v>0.11557746949690795</c:v>
                </c:pt>
                <c:pt idx="20757">
                  <c:v>0.11549389938158117</c:v>
                </c:pt>
                <c:pt idx="20758">
                  <c:v>0.11549389938158117</c:v>
                </c:pt>
                <c:pt idx="20759">
                  <c:v>0.11549389938158117</c:v>
                </c:pt>
                <c:pt idx="20760">
                  <c:v>0.11549389938158117</c:v>
                </c:pt>
                <c:pt idx="20761">
                  <c:v>0.11549389938158117</c:v>
                </c:pt>
                <c:pt idx="20762">
                  <c:v>0.11541032926625439</c:v>
                </c:pt>
                <c:pt idx="20763">
                  <c:v>0.11541032926625439</c:v>
                </c:pt>
                <c:pt idx="20764">
                  <c:v>0.11541032926625439</c:v>
                </c:pt>
                <c:pt idx="20765">
                  <c:v>0.11541032926625439</c:v>
                </c:pt>
                <c:pt idx="20766">
                  <c:v>0.11541032926625439</c:v>
                </c:pt>
                <c:pt idx="20767">
                  <c:v>0.11541032926625439</c:v>
                </c:pt>
                <c:pt idx="20768">
                  <c:v>0.1153267591509276</c:v>
                </c:pt>
                <c:pt idx="20769">
                  <c:v>0.1153267591509276</c:v>
                </c:pt>
                <c:pt idx="20770">
                  <c:v>0.11524318903560082</c:v>
                </c:pt>
                <c:pt idx="20771">
                  <c:v>0.11524318903560082</c:v>
                </c:pt>
                <c:pt idx="20772">
                  <c:v>0.11524318903560082</c:v>
                </c:pt>
                <c:pt idx="20773">
                  <c:v>0.11524318903560082</c:v>
                </c:pt>
                <c:pt idx="20774">
                  <c:v>0.11524318903560082</c:v>
                </c:pt>
                <c:pt idx="20775">
                  <c:v>0.11524318903560082</c:v>
                </c:pt>
                <c:pt idx="20776">
                  <c:v>0.11524318903560082</c:v>
                </c:pt>
                <c:pt idx="20777">
                  <c:v>0.11524318903560082</c:v>
                </c:pt>
                <c:pt idx="20778">
                  <c:v>0.11524318903560082</c:v>
                </c:pt>
                <c:pt idx="20779">
                  <c:v>0.11524318903560082</c:v>
                </c:pt>
                <c:pt idx="20780">
                  <c:v>0.11515961892027415</c:v>
                </c:pt>
                <c:pt idx="20781">
                  <c:v>0.11515961892027415</c:v>
                </c:pt>
                <c:pt idx="20782">
                  <c:v>0.11515961892027415</c:v>
                </c:pt>
                <c:pt idx="20783">
                  <c:v>0.11515961892027415</c:v>
                </c:pt>
                <c:pt idx="20784">
                  <c:v>0.11515961892027415</c:v>
                </c:pt>
                <c:pt idx="20785">
                  <c:v>0.11507604880494737</c:v>
                </c:pt>
                <c:pt idx="20786">
                  <c:v>0.11499247868962059</c:v>
                </c:pt>
                <c:pt idx="20787">
                  <c:v>0.11499247868962059</c:v>
                </c:pt>
                <c:pt idx="20788">
                  <c:v>0.11499247868962059</c:v>
                </c:pt>
                <c:pt idx="20789">
                  <c:v>0.11499247868962059</c:v>
                </c:pt>
                <c:pt idx="20790">
                  <c:v>0.11499247868962059</c:v>
                </c:pt>
                <c:pt idx="20791">
                  <c:v>0.11499247868962059</c:v>
                </c:pt>
                <c:pt idx="20792">
                  <c:v>0.11490890857429381</c:v>
                </c:pt>
                <c:pt idx="20793">
                  <c:v>0.11490890857429381</c:v>
                </c:pt>
                <c:pt idx="20794">
                  <c:v>0.11490890857429381</c:v>
                </c:pt>
                <c:pt idx="20795">
                  <c:v>0.11490890857429381</c:v>
                </c:pt>
                <c:pt idx="20796">
                  <c:v>0.11482533845896703</c:v>
                </c:pt>
                <c:pt idx="20797">
                  <c:v>0.11474176834364036</c:v>
                </c:pt>
                <c:pt idx="20798">
                  <c:v>0.11474176834364036</c:v>
                </c:pt>
                <c:pt idx="20799">
                  <c:v>0.11474176834364036</c:v>
                </c:pt>
                <c:pt idx="20800">
                  <c:v>0.11474176834364036</c:v>
                </c:pt>
                <c:pt idx="20801">
                  <c:v>0.11474176834364036</c:v>
                </c:pt>
                <c:pt idx="20802">
                  <c:v>0.11474176834364036</c:v>
                </c:pt>
                <c:pt idx="20803">
                  <c:v>0.11465819822831358</c:v>
                </c:pt>
                <c:pt idx="20804">
                  <c:v>0.1145746281129868</c:v>
                </c:pt>
                <c:pt idx="20805">
                  <c:v>0.1145746281129868</c:v>
                </c:pt>
                <c:pt idx="20806">
                  <c:v>0.1145746281129868</c:v>
                </c:pt>
                <c:pt idx="20807">
                  <c:v>0.1145746281129868</c:v>
                </c:pt>
                <c:pt idx="20808">
                  <c:v>0.11449105799766002</c:v>
                </c:pt>
                <c:pt idx="20809">
                  <c:v>0.11449105799766002</c:v>
                </c:pt>
                <c:pt idx="20810">
                  <c:v>0.11449105799766002</c:v>
                </c:pt>
                <c:pt idx="20811">
                  <c:v>0.11449105799766002</c:v>
                </c:pt>
                <c:pt idx="20812">
                  <c:v>0.11449105799766002</c:v>
                </c:pt>
                <c:pt idx="20813">
                  <c:v>0.11449105799766002</c:v>
                </c:pt>
                <c:pt idx="20814">
                  <c:v>0.11449105799766002</c:v>
                </c:pt>
                <c:pt idx="20815">
                  <c:v>0.11449105799766002</c:v>
                </c:pt>
                <c:pt idx="20816">
                  <c:v>0.11440748788233324</c:v>
                </c:pt>
                <c:pt idx="20817">
                  <c:v>0.11440748788233324</c:v>
                </c:pt>
                <c:pt idx="20818">
                  <c:v>0.11440748788233324</c:v>
                </c:pt>
                <c:pt idx="20819">
                  <c:v>0.11440748788233324</c:v>
                </c:pt>
                <c:pt idx="20820">
                  <c:v>0.11440748788233324</c:v>
                </c:pt>
                <c:pt idx="20821">
                  <c:v>0.11440748788233324</c:v>
                </c:pt>
                <c:pt idx="20822">
                  <c:v>0.11440748788233324</c:v>
                </c:pt>
                <c:pt idx="20823">
                  <c:v>0.11440748788233324</c:v>
                </c:pt>
                <c:pt idx="20824">
                  <c:v>0.11432391776700657</c:v>
                </c:pt>
                <c:pt idx="20825">
                  <c:v>0.11432391776700657</c:v>
                </c:pt>
                <c:pt idx="20826">
                  <c:v>0.11432391776700657</c:v>
                </c:pt>
                <c:pt idx="20827">
                  <c:v>0.11432391776700657</c:v>
                </c:pt>
                <c:pt idx="20828">
                  <c:v>0.11432391776700657</c:v>
                </c:pt>
                <c:pt idx="20829">
                  <c:v>0.11424034765167979</c:v>
                </c:pt>
                <c:pt idx="20830">
                  <c:v>0.11424034765167979</c:v>
                </c:pt>
                <c:pt idx="20831">
                  <c:v>0.11424034765167979</c:v>
                </c:pt>
                <c:pt idx="20832">
                  <c:v>0.11424034765167979</c:v>
                </c:pt>
                <c:pt idx="20833">
                  <c:v>0.114156777536353</c:v>
                </c:pt>
                <c:pt idx="20834">
                  <c:v>0.114156777536353</c:v>
                </c:pt>
                <c:pt idx="20835">
                  <c:v>0.11407320742102622</c:v>
                </c:pt>
                <c:pt idx="20836">
                  <c:v>0.11398963730569944</c:v>
                </c:pt>
                <c:pt idx="20837">
                  <c:v>0.11398963730569944</c:v>
                </c:pt>
                <c:pt idx="20838">
                  <c:v>0.11398963730569944</c:v>
                </c:pt>
                <c:pt idx="20839">
                  <c:v>0.11398963730569944</c:v>
                </c:pt>
                <c:pt idx="20840">
                  <c:v>0.11398963730569944</c:v>
                </c:pt>
                <c:pt idx="20841">
                  <c:v>0.11390606719037277</c:v>
                </c:pt>
                <c:pt idx="20842">
                  <c:v>0.11390606719037277</c:v>
                </c:pt>
                <c:pt idx="20843">
                  <c:v>0.11382249707504599</c:v>
                </c:pt>
                <c:pt idx="20844">
                  <c:v>0.11373892695971921</c:v>
                </c:pt>
                <c:pt idx="20845">
                  <c:v>0.11373892695971921</c:v>
                </c:pt>
                <c:pt idx="20846">
                  <c:v>0.11373892695971921</c:v>
                </c:pt>
                <c:pt idx="20847">
                  <c:v>0.11373892695971921</c:v>
                </c:pt>
                <c:pt idx="20848">
                  <c:v>0.11373892695971921</c:v>
                </c:pt>
                <c:pt idx="20849">
                  <c:v>0.11373892695971921</c:v>
                </c:pt>
                <c:pt idx="20850">
                  <c:v>0.11373892695971921</c:v>
                </c:pt>
                <c:pt idx="20851">
                  <c:v>0.11365535684439243</c:v>
                </c:pt>
                <c:pt idx="20852">
                  <c:v>0.11365535684439243</c:v>
                </c:pt>
                <c:pt idx="20853">
                  <c:v>0.11365535684439243</c:v>
                </c:pt>
                <c:pt idx="20854">
                  <c:v>0.11365535684439243</c:v>
                </c:pt>
                <c:pt idx="20855">
                  <c:v>0.11357178672906565</c:v>
                </c:pt>
                <c:pt idx="20856">
                  <c:v>0.11357178672906565</c:v>
                </c:pt>
                <c:pt idx="20857">
                  <c:v>0.11357178672906565</c:v>
                </c:pt>
                <c:pt idx="20858">
                  <c:v>0.11357178672906565</c:v>
                </c:pt>
                <c:pt idx="20859">
                  <c:v>0.11357178672906565</c:v>
                </c:pt>
                <c:pt idx="20860">
                  <c:v>0.11357178672906565</c:v>
                </c:pt>
                <c:pt idx="20861">
                  <c:v>0.11348821661373898</c:v>
                </c:pt>
                <c:pt idx="20862">
                  <c:v>0.11348821661373898</c:v>
                </c:pt>
                <c:pt idx="20863">
                  <c:v>0.1134046464984122</c:v>
                </c:pt>
                <c:pt idx="20864">
                  <c:v>0.1134046464984122</c:v>
                </c:pt>
                <c:pt idx="20865">
                  <c:v>0.11332107638308542</c:v>
                </c:pt>
                <c:pt idx="20866">
                  <c:v>0.11323750626775864</c:v>
                </c:pt>
                <c:pt idx="20867">
                  <c:v>0.11323750626775864</c:v>
                </c:pt>
                <c:pt idx="20868">
                  <c:v>0.11323750626775864</c:v>
                </c:pt>
                <c:pt idx="20869">
                  <c:v>0.11315393615243186</c:v>
                </c:pt>
                <c:pt idx="20870">
                  <c:v>0.11315393615243186</c:v>
                </c:pt>
                <c:pt idx="20871">
                  <c:v>0.11315393615243186</c:v>
                </c:pt>
                <c:pt idx="20872">
                  <c:v>0.11315393615243186</c:v>
                </c:pt>
                <c:pt idx="20873">
                  <c:v>0.11315393615243186</c:v>
                </c:pt>
                <c:pt idx="20874">
                  <c:v>0.11315393615243186</c:v>
                </c:pt>
                <c:pt idx="20875">
                  <c:v>0.11315393615243186</c:v>
                </c:pt>
                <c:pt idx="20876">
                  <c:v>0.11315393615243186</c:v>
                </c:pt>
                <c:pt idx="20877">
                  <c:v>0.11315393615243186</c:v>
                </c:pt>
                <c:pt idx="20878">
                  <c:v>0.11315393615243186</c:v>
                </c:pt>
                <c:pt idx="20879">
                  <c:v>0.11307036603710519</c:v>
                </c:pt>
                <c:pt idx="20880">
                  <c:v>0.11307036603710519</c:v>
                </c:pt>
                <c:pt idx="20881">
                  <c:v>0.11307036603710519</c:v>
                </c:pt>
                <c:pt idx="20882">
                  <c:v>0.11307036603710519</c:v>
                </c:pt>
                <c:pt idx="20883">
                  <c:v>0.1129867959217784</c:v>
                </c:pt>
                <c:pt idx="20884">
                  <c:v>0.11290322580645162</c:v>
                </c:pt>
                <c:pt idx="20885">
                  <c:v>0.11290322580645162</c:v>
                </c:pt>
                <c:pt idx="20886">
                  <c:v>0.11290322580645162</c:v>
                </c:pt>
                <c:pt idx="20887">
                  <c:v>0.11281965569112484</c:v>
                </c:pt>
                <c:pt idx="20888">
                  <c:v>0.11281965569112484</c:v>
                </c:pt>
                <c:pt idx="20889">
                  <c:v>0.11281965569112484</c:v>
                </c:pt>
                <c:pt idx="20890">
                  <c:v>0.11281965569112484</c:v>
                </c:pt>
                <c:pt idx="20891">
                  <c:v>0.11281965569112484</c:v>
                </c:pt>
                <c:pt idx="20892">
                  <c:v>0.11281965569112484</c:v>
                </c:pt>
                <c:pt idx="20893">
                  <c:v>0.11281965569112484</c:v>
                </c:pt>
                <c:pt idx="20894">
                  <c:v>0.11273608557579806</c:v>
                </c:pt>
                <c:pt idx="20895">
                  <c:v>0.11273608557579806</c:v>
                </c:pt>
                <c:pt idx="20896">
                  <c:v>0.11265251546047128</c:v>
                </c:pt>
                <c:pt idx="20897">
                  <c:v>0.11265251546047128</c:v>
                </c:pt>
                <c:pt idx="20898">
                  <c:v>0.11265251546047128</c:v>
                </c:pt>
                <c:pt idx="20899">
                  <c:v>0.11265251546047128</c:v>
                </c:pt>
                <c:pt idx="20900">
                  <c:v>0.11256894534514461</c:v>
                </c:pt>
                <c:pt idx="20901">
                  <c:v>0.11256894534514461</c:v>
                </c:pt>
                <c:pt idx="20902">
                  <c:v>0.11256894534514461</c:v>
                </c:pt>
                <c:pt idx="20903">
                  <c:v>0.11248537522981783</c:v>
                </c:pt>
                <c:pt idx="20904">
                  <c:v>0.11240180511449105</c:v>
                </c:pt>
                <c:pt idx="20905">
                  <c:v>0.11231823499916427</c:v>
                </c:pt>
                <c:pt idx="20906">
                  <c:v>0.11231823499916427</c:v>
                </c:pt>
                <c:pt idx="20907">
                  <c:v>0.11231823499916427</c:v>
                </c:pt>
                <c:pt idx="20908">
                  <c:v>0.11223466488383749</c:v>
                </c:pt>
                <c:pt idx="20909">
                  <c:v>0.11215109476851082</c:v>
                </c:pt>
                <c:pt idx="20910">
                  <c:v>0.11215109476851082</c:v>
                </c:pt>
                <c:pt idx="20911">
                  <c:v>0.11206752465318404</c:v>
                </c:pt>
                <c:pt idx="20912">
                  <c:v>0.11206752465318404</c:v>
                </c:pt>
                <c:pt idx="20913">
                  <c:v>0.11206752465318404</c:v>
                </c:pt>
                <c:pt idx="20914">
                  <c:v>0.11206752465318404</c:v>
                </c:pt>
                <c:pt idx="20915">
                  <c:v>0.11206752465318404</c:v>
                </c:pt>
                <c:pt idx="20916">
                  <c:v>0.11198395453785726</c:v>
                </c:pt>
                <c:pt idx="20917">
                  <c:v>0.11190038442253047</c:v>
                </c:pt>
                <c:pt idx="20918">
                  <c:v>0.11190038442253047</c:v>
                </c:pt>
                <c:pt idx="20919">
                  <c:v>0.11190038442253047</c:v>
                </c:pt>
                <c:pt idx="20920">
                  <c:v>0.11181681430720369</c:v>
                </c:pt>
                <c:pt idx="20921">
                  <c:v>0.11181681430720369</c:v>
                </c:pt>
                <c:pt idx="20922">
                  <c:v>0.11181681430720369</c:v>
                </c:pt>
                <c:pt idx="20923">
                  <c:v>0.11181681430720369</c:v>
                </c:pt>
                <c:pt idx="20924">
                  <c:v>0.11181681430720369</c:v>
                </c:pt>
                <c:pt idx="20925">
                  <c:v>0.11173324419187702</c:v>
                </c:pt>
                <c:pt idx="20926">
                  <c:v>0.11173324419187702</c:v>
                </c:pt>
                <c:pt idx="20927">
                  <c:v>0.11164967407655024</c:v>
                </c:pt>
                <c:pt idx="20928">
                  <c:v>0.11164967407655024</c:v>
                </c:pt>
                <c:pt idx="20929">
                  <c:v>0.11164967407655024</c:v>
                </c:pt>
                <c:pt idx="20930">
                  <c:v>0.11156610396122346</c:v>
                </c:pt>
                <c:pt idx="20931">
                  <c:v>0.11156610396122346</c:v>
                </c:pt>
                <c:pt idx="20932">
                  <c:v>0.11156610396122346</c:v>
                </c:pt>
                <c:pt idx="20933">
                  <c:v>0.11156610396122346</c:v>
                </c:pt>
                <c:pt idx="20934">
                  <c:v>0.11156610396122346</c:v>
                </c:pt>
                <c:pt idx="20935">
                  <c:v>0.11156610396122346</c:v>
                </c:pt>
                <c:pt idx="20936">
                  <c:v>0.11156610396122346</c:v>
                </c:pt>
                <c:pt idx="20937">
                  <c:v>0.11156610396122346</c:v>
                </c:pt>
                <c:pt idx="20938">
                  <c:v>0.11156610396122346</c:v>
                </c:pt>
                <c:pt idx="20939">
                  <c:v>0.11156610396122346</c:v>
                </c:pt>
                <c:pt idx="20940">
                  <c:v>0.11148253384589668</c:v>
                </c:pt>
                <c:pt idx="20941">
                  <c:v>0.1113989637305699</c:v>
                </c:pt>
                <c:pt idx="20942">
                  <c:v>0.1113989637305699</c:v>
                </c:pt>
                <c:pt idx="20943">
                  <c:v>0.1113989637305699</c:v>
                </c:pt>
                <c:pt idx="20944">
                  <c:v>0.1113989637305699</c:v>
                </c:pt>
                <c:pt idx="20945">
                  <c:v>0.1113989637305699</c:v>
                </c:pt>
                <c:pt idx="20946">
                  <c:v>0.1113989637305699</c:v>
                </c:pt>
                <c:pt idx="20947">
                  <c:v>0.1113989637305699</c:v>
                </c:pt>
                <c:pt idx="20948">
                  <c:v>0.1113989637305699</c:v>
                </c:pt>
                <c:pt idx="20949">
                  <c:v>0.11131539361524323</c:v>
                </c:pt>
                <c:pt idx="20950">
                  <c:v>0.11123182349991645</c:v>
                </c:pt>
                <c:pt idx="20951">
                  <c:v>0.11123182349991645</c:v>
                </c:pt>
                <c:pt idx="20952">
                  <c:v>0.11114825338458967</c:v>
                </c:pt>
                <c:pt idx="20953">
                  <c:v>0.11114825338458967</c:v>
                </c:pt>
                <c:pt idx="20954">
                  <c:v>0.11114825338458967</c:v>
                </c:pt>
                <c:pt idx="20955">
                  <c:v>0.11114825338458967</c:v>
                </c:pt>
                <c:pt idx="20956">
                  <c:v>0.11114825338458967</c:v>
                </c:pt>
                <c:pt idx="20957">
                  <c:v>0.11114825338458967</c:v>
                </c:pt>
                <c:pt idx="20958">
                  <c:v>0.11114825338458967</c:v>
                </c:pt>
                <c:pt idx="20959">
                  <c:v>0.11114825338458967</c:v>
                </c:pt>
                <c:pt idx="20960">
                  <c:v>0.11114825338458967</c:v>
                </c:pt>
                <c:pt idx="20961">
                  <c:v>0.11106468326926289</c:v>
                </c:pt>
                <c:pt idx="20962">
                  <c:v>0.11098111315393611</c:v>
                </c:pt>
                <c:pt idx="20963">
                  <c:v>0.11098111315393611</c:v>
                </c:pt>
                <c:pt idx="20964">
                  <c:v>0.11098111315393611</c:v>
                </c:pt>
                <c:pt idx="20965">
                  <c:v>0.11089754303860944</c:v>
                </c:pt>
                <c:pt idx="20966">
                  <c:v>0.11089754303860944</c:v>
                </c:pt>
                <c:pt idx="20967">
                  <c:v>0.11089754303860944</c:v>
                </c:pt>
                <c:pt idx="20968">
                  <c:v>0.11081397292328266</c:v>
                </c:pt>
                <c:pt idx="20969">
                  <c:v>0.11073040280795587</c:v>
                </c:pt>
                <c:pt idx="20970">
                  <c:v>0.11073040280795587</c:v>
                </c:pt>
                <c:pt idx="20971">
                  <c:v>0.11073040280795587</c:v>
                </c:pt>
                <c:pt idx="20972">
                  <c:v>0.11073040280795587</c:v>
                </c:pt>
                <c:pt idx="20973">
                  <c:v>0.11073040280795587</c:v>
                </c:pt>
                <c:pt idx="20974">
                  <c:v>0.11073040280795587</c:v>
                </c:pt>
                <c:pt idx="20975">
                  <c:v>0.11064683269262909</c:v>
                </c:pt>
                <c:pt idx="20976">
                  <c:v>0.11064683269262909</c:v>
                </c:pt>
                <c:pt idx="20977">
                  <c:v>0.11064683269262909</c:v>
                </c:pt>
                <c:pt idx="20978">
                  <c:v>0.11064683269262909</c:v>
                </c:pt>
                <c:pt idx="20979">
                  <c:v>0.11064683269262909</c:v>
                </c:pt>
                <c:pt idx="20980">
                  <c:v>0.11064683269262909</c:v>
                </c:pt>
                <c:pt idx="20981">
                  <c:v>0.11064683269262909</c:v>
                </c:pt>
                <c:pt idx="20982">
                  <c:v>0.11056326257730231</c:v>
                </c:pt>
                <c:pt idx="20983">
                  <c:v>0.11056326257730231</c:v>
                </c:pt>
                <c:pt idx="20984">
                  <c:v>0.11047969246197564</c:v>
                </c:pt>
                <c:pt idx="20985">
                  <c:v>0.11047969246197564</c:v>
                </c:pt>
                <c:pt idx="20986">
                  <c:v>0.11039612234664886</c:v>
                </c:pt>
                <c:pt idx="20987">
                  <c:v>0.11039612234664886</c:v>
                </c:pt>
                <c:pt idx="20988">
                  <c:v>0.11031255223132208</c:v>
                </c:pt>
                <c:pt idx="20989">
                  <c:v>0.1102289821159953</c:v>
                </c:pt>
                <c:pt idx="20990">
                  <c:v>0.1102289821159953</c:v>
                </c:pt>
                <c:pt idx="20991">
                  <c:v>0.1102289821159953</c:v>
                </c:pt>
                <c:pt idx="20992">
                  <c:v>0.1102289821159953</c:v>
                </c:pt>
                <c:pt idx="20993">
                  <c:v>0.11014541200066852</c:v>
                </c:pt>
                <c:pt idx="20994">
                  <c:v>0.11014541200066852</c:v>
                </c:pt>
                <c:pt idx="20995">
                  <c:v>0.11014541200066852</c:v>
                </c:pt>
                <c:pt idx="20996">
                  <c:v>0.11006184188534185</c:v>
                </c:pt>
                <c:pt idx="20997">
                  <c:v>0.10997827177001507</c:v>
                </c:pt>
                <c:pt idx="20998">
                  <c:v>0.10989470165468829</c:v>
                </c:pt>
                <c:pt idx="20999">
                  <c:v>0.10989470165468829</c:v>
                </c:pt>
                <c:pt idx="21000">
                  <c:v>0.10981113153936151</c:v>
                </c:pt>
                <c:pt idx="21001">
                  <c:v>0.10981113153936151</c:v>
                </c:pt>
                <c:pt idx="21002">
                  <c:v>0.10981113153936151</c:v>
                </c:pt>
                <c:pt idx="21003">
                  <c:v>0.10981113153936151</c:v>
                </c:pt>
                <c:pt idx="21004">
                  <c:v>0.10972756142403473</c:v>
                </c:pt>
                <c:pt idx="21005">
                  <c:v>0.10964399130870806</c:v>
                </c:pt>
                <c:pt idx="21006">
                  <c:v>0.10964399130870806</c:v>
                </c:pt>
                <c:pt idx="21007">
                  <c:v>0.10956042119338127</c:v>
                </c:pt>
                <c:pt idx="21008">
                  <c:v>0.10956042119338127</c:v>
                </c:pt>
                <c:pt idx="21009">
                  <c:v>0.10956042119338127</c:v>
                </c:pt>
                <c:pt idx="21010">
                  <c:v>0.10956042119338127</c:v>
                </c:pt>
                <c:pt idx="21011">
                  <c:v>0.10956042119338127</c:v>
                </c:pt>
                <c:pt idx="21012">
                  <c:v>0.10956042119338127</c:v>
                </c:pt>
                <c:pt idx="21013">
                  <c:v>0.10947685107805449</c:v>
                </c:pt>
                <c:pt idx="21014">
                  <c:v>0.10947685107805449</c:v>
                </c:pt>
                <c:pt idx="21015">
                  <c:v>0.10947685107805449</c:v>
                </c:pt>
                <c:pt idx="21016">
                  <c:v>0.10947685107805449</c:v>
                </c:pt>
                <c:pt idx="21017">
                  <c:v>0.10939328096272771</c:v>
                </c:pt>
                <c:pt idx="21018">
                  <c:v>0.10939328096272771</c:v>
                </c:pt>
                <c:pt idx="21019">
                  <c:v>0.10939328096272771</c:v>
                </c:pt>
                <c:pt idx="21020">
                  <c:v>0.10939328096272771</c:v>
                </c:pt>
                <c:pt idx="21021">
                  <c:v>0.10930971084740093</c:v>
                </c:pt>
                <c:pt idx="21022">
                  <c:v>0.10930971084740093</c:v>
                </c:pt>
                <c:pt idx="21023">
                  <c:v>0.10922614073207426</c:v>
                </c:pt>
                <c:pt idx="21024">
                  <c:v>0.10922614073207426</c:v>
                </c:pt>
                <c:pt idx="21025">
                  <c:v>0.10922614073207426</c:v>
                </c:pt>
                <c:pt idx="21026">
                  <c:v>0.10922614073207426</c:v>
                </c:pt>
                <c:pt idx="21027">
                  <c:v>0.10914257061674748</c:v>
                </c:pt>
                <c:pt idx="21028">
                  <c:v>0.10914257061674748</c:v>
                </c:pt>
                <c:pt idx="21029">
                  <c:v>0.10914257061674748</c:v>
                </c:pt>
                <c:pt idx="21030">
                  <c:v>0.1090590005014207</c:v>
                </c:pt>
                <c:pt idx="21031">
                  <c:v>0.10897543038609392</c:v>
                </c:pt>
                <c:pt idx="21032">
                  <c:v>0.10897543038609392</c:v>
                </c:pt>
                <c:pt idx="21033">
                  <c:v>0.10897543038609392</c:v>
                </c:pt>
                <c:pt idx="21034">
                  <c:v>0.10897543038609392</c:v>
                </c:pt>
                <c:pt idx="21035">
                  <c:v>0.10897543038609392</c:v>
                </c:pt>
                <c:pt idx="21036">
                  <c:v>0.10897543038609392</c:v>
                </c:pt>
                <c:pt idx="21037">
                  <c:v>0.10889186027076714</c:v>
                </c:pt>
                <c:pt idx="21038">
                  <c:v>0.10889186027076714</c:v>
                </c:pt>
                <c:pt idx="21039">
                  <c:v>0.10889186027076714</c:v>
                </c:pt>
                <c:pt idx="21040">
                  <c:v>0.10889186027076714</c:v>
                </c:pt>
                <c:pt idx="21041">
                  <c:v>0.10889186027076714</c:v>
                </c:pt>
                <c:pt idx="21042">
                  <c:v>0.10889186027076714</c:v>
                </c:pt>
                <c:pt idx="21043">
                  <c:v>0.10889186027076714</c:v>
                </c:pt>
                <c:pt idx="21044">
                  <c:v>0.10880829015544047</c:v>
                </c:pt>
                <c:pt idx="21045">
                  <c:v>0.10880829015544047</c:v>
                </c:pt>
                <c:pt idx="21046">
                  <c:v>0.10880829015544047</c:v>
                </c:pt>
                <c:pt idx="21047">
                  <c:v>0.10880829015544047</c:v>
                </c:pt>
                <c:pt idx="21048">
                  <c:v>0.10880829015544047</c:v>
                </c:pt>
                <c:pt idx="21049">
                  <c:v>0.10872472004011369</c:v>
                </c:pt>
                <c:pt idx="21050">
                  <c:v>0.10872472004011369</c:v>
                </c:pt>
                <c:pt idx="21051">
                  <c:v>0.10872472004011369</c:v>
                </c:pt>
                <c:pt idx="21052">
                  <c:v>0.10872472004011369</c:v>
                </c:pt>
                <c:pt idx="21053">
                  <c:v>0.10872472004011369</c:v>
                </c:pt>
                <c:pt idx="21054">
                  <c:v>0.10872472004011369</c:v>
                </c:pt>
                <c:pt idx="21055">
                  <c:v>0.10872472004011369</c:v>
                </c:pt>
                <c:pt idx="21056">
                  <c:v>0.10872472004011369</c:v>
                </c:pt>
                <c:pt idx="21057">
                  <c:v>0.10864114992478691</c:v>
                </c:pt>
                <c:pt idx="21058">
                  <c:v>0.10864114992478691</c:v>
                </c:pt>
                <c:pt idx="21059">
                  <c:v>0.10855757980946013</c:v>
                </c:pt>
                <c:pt idx="21060">
                  <c:v>0.10855757980946013</c:v>
                </c:pt>
                <c:pt idx="21061">
                  <c:v>0.10855757980946013</c:v>
                </c:pt>
                <c:pt idx="21062">
                  <c:v>0.10855757980946013</c:v>
                </c:pt>
                <c:pt idx="21063">
                  <c:v>0.10847400969413334</c:v>
                </c:pt>
                <c:pt idx="21064">
                  <c:v>0.10839043957880656</c:v>
                </c:pt>
                <c:pt idx="21065">
                  <c:v>0.10839043957880656</c:v>
                </c:pt>
                <c:pt idx="21066">
                  <c:v>0.10830686946347989</c:v>
                </c:pt>
                <c:pt idx="21067">
                  <c:v>0.10830686946347989</c:v>
                </c:pt>
                <c:pt idx="21068">
                  <c:v>0.10830686946347989</c:v>
                </c:pt>
                <c:pt idx="21069">
                  <c:v>0.10830686946347989</c:v>
                </c:pt>
                <c:pt idx="21070">
                  <c:v>0.10830686946347989</c:v>
                </c:pt>
                <c:pt idx="21071">
                  <c:v>0.10822329934815311</c:v>
                </c:pt>
                <c:pt idx="21072">
                  <c:v>0.10822329934815311</c:v>
                </c:pt>
                <c:pt idx="21073">
                  <c:v>0.10822329934815311</c:v>
                </c:pt>
                <c:pt idx="21074">
                  <c:v>0.10813972923282633</c:v>
                </c:pt>
                <c:pt idx="21075">
                  <c:v>0.10805615911749955</c:v>
                </c:pt>
                <c:pt idx="21076">
                  <c:v>0.10805615911749955</c:v>
                </c:pt>
                <c:pt idx="21077">
                  <c:v>0.10805615911749955</c:v>
                </c:pt>
                <c:pt idx="21078">
                  <c:v>0.10805615911749955</c:v>
                </c:pt>
                <c:pt idx="21079">
                  <c:v>0.10805615911749955</c:v>
                </c:pt>
                <c:pt idx="21080">
                  <c:v>0.10805615911749955</c:v>
                </c:pt>
                <c:pt idx="21081">
                  <c:v>0.10805615911749955</c:v>
                </c:pt>
                <c:pt idx="21082">
                  <c:v>0.10797258900217277</c:v>
                </c:pt>
                <c:pt idx="21083">
                  <c:v>0.1078890188868461</c:v>
                </c:pt>
                <c:pt idx="21084">
                  <c:v>0.1078890188868461</c:v>
                </c:pt>
                <c:pt idx="21085">
                  <c:v>0.1078890188868461</c:v>
                </c:pt>
                <c:pt idx="21086">
                  <c:v>0.1078890188868461</c:v>
                </c:pt>
                <c:pt idx="21087">
                  <c:v>0.10780544877151932</c:v>
                </c:pt>
                <c:pt idx="21088">
                  <c:v>0.10780544877151932</c:v>
                </c:pt>
                <c:pt idx="21089">
                  <c:v>0.10780544877151932</c:v>
                </c:pt>
                <c:pt idx="21090">
                  <c:v>0.10780544877151932</c:v>
                </c:pt>
                <c:pt idx="21091">
                  <c:v>0.10780544877151932</c:v>
                </c:pt>
                <c:pt idx="21092">
                  <c:v>0.10780544877151932</c:v>
                </c:pt>
                <c:pt idx="21093">
                  <c:v>0.10780544877151932</c:v>
                </c:pt>
                <c:pt idx="21094">
                  <c:v>0.10780544877151932</c:v>
                </c:pt>
                <c:pt idx="21095">
                  <c:v>0.10772187865619254</c:v>
                </c:pt>
                <c:pt idx="21096">
                  <c:v>0.10772187865619254</c:v>
                </c:pt>
                <c:pt idx="21097">
                  <c:v>0.10772187865619254</c:v>
                </c:pt>
                <c:pt idx="21098">
                  <c:v>0.10763830854086576</c:v>
                </c:pt>
                <c:pt idx="21099">
                  <c:v>0.10763830854086576</c:v>
                </c:pt>
                <c:pt idx="21100">
                  <c:v>0.10763830854086576</c:v>
                </c:pt>
                <c:pt idx="21101">
                  <c:v>0.10763830854086576</c:v>
                </c:pt>
                <c:pt idx="21102">
                  <c:v>0.10763830854086576</c:v>
                </c:pt>
                <c:pt idx="21103">
                  <c:v>0.10763830854086576</c:v>
                </c:pt>
                <c:pt idx="21104">
                  <c:v>0.10763830854086576</c:v>
                </c:pt>
                <c:pt idx="21105">
                  <c:v>0.10763830854086576</c:v>
                </c:pt>
                <c:pt idx="21106">
                  <c:v>0.10755473842553898</c:v>
                </c:pt>
                <c:pt idx="21107">
                  <c:v>0.10755473842553898</c:v>
                </c:pt>
                <c:pt idx="21108">
                  <c:v>0.10755473842553898</c:v>
                </c:pt>
                <c:pt idx="21109">
                  <c:v>0.10755473842553898</c:v>
                </c:pt>
                <c:pt idx="21110">
                  <c:v>0.10755473842553898</c:v>
                </c:pt>
                <c:pt idx="21111">
                  <c:v>0.10755473842553898</c:v>
                </c:pt>
                <c:pt idx="21112">
                  <c:v>0.10755473842553898</c:v>
                </c:pt>
                <c:pt idx="21113">
                  <c:v>0.10755473842553898</c:v>
                </c:pt>
                <c:pt idx="21114">
                  <c:v>0.10755473842553898</c:v>
                </c:pt>
                <c:pt idx="21115">
                  <c:v>0.10755473842553898</c:v>
                </c:pt>
                <c:pt idx="21116">
                  <c:v>0.10747116831021231</c:v>
                </c:pt>
                <c:pt idx="21117">
                  <c:v>0.10747116831021231</c:v>
                </c:pt>
                <c:pt idx="21118">
                  <c:v>0.10747116831021231</c:v>
                </c:pt>
                <c:pt idx="21119">
                  <c:v>0.10747116831021231</c:v>
                </c:pt>
                <c:pt idx="21120">
                  <c:v>0.10747116831021231</c:v>
                </c:pt>
                <c:pt idx="21121">
                  <c:v>0.10747116831021231</c:v>
                </c:pt>
                <c:pt idx="21122">
                  <c:v>0.10747116831021231</c:v>
                </c:pt>
                <c:pt idx="21123">
                  <c:v>0.10747116831021231</c:v>
                </c:pt>
                <c:pt idx="21124">
                  <c:v>0.10738759819488553</c:v>
                </c:pt>
                <c:pt idx="21125">
                  <c:v>0.10738759819488553</c:v>
                </c:pt>
                <c:pt idx="21126">
                  <c:v>0.10738759819488553</c:v>
                </c:pt>
                <c:pt idx="21127">
                  <c:v>0.10738759819488553</c:v>
                </c:pt>
                <c:pt idx="21128">
                  <c:v>0.10730402807955874</c:v>
                </c:pt>
                <c:pt idx="21129">
                  <c:v>0.10730402807955874</c:v>
                </c:pt>
                <c:pt idx="21130">
                  <c:v>0.10730402807955874</c:v>
                </c:pt>
                <c:pt idx="21131">
                  <c:v>0.10730402807955874</c:v>
                </c:pt>
                <c:pt idx="21132">
                  <c:v>0.10730402807955874</c:v>
                </c:pt>
                <c:pt idx="21133">
                  <c:v>0.10730402807955874</c:v>
                </c:pt>
                <c:pt idx="21134">
                  <c:v>0.10722045796423196</c:v>
                </c:pt>
                <c:pt idx="21135">
                  <c:v>0.10722045796423196</c:v>
                </c:pt>
                <c:pt idx="21136">
                  <c:v>0.10722045796423196</c:v>
                </c:pt>
                <c:pt idx="21137">
                  <c:v>0.10722045796423196</c:v>
                </c:pt>
                <c:pt idx="21138">
                  <c:v>0.10722045796423196</c:v>
                </c:pt>
                <c:pt idx="21139">
                  <c:v>0.10713688784890518</c:v>
                </c:pt>
                <c:pt idx="21140">
                  <c:v>0.10713688784890518</c:v>
                </c:pt>
                <c:pt idx="21141">
                  <c:v>0.10713688784890518</c:v>
                </c:pt>
                <c:pt idx="21142">
                  <c:v>0.10713688784890518</c:v>
                </c:pt>
                <c:pt idx="21143">
                  <c:v>0.10713688784890518</c:v>
                </c:pt>
                <c:pt idx="21144">
                  <c:v>0.10713688784890518</c:v>
                </c:pt>
                <c:pt idx="21145">
                  <c:v>0.10713688784890518</c:v>
                </c:pt>
                <c:pt idx="21146">
                  <c:v>0.10713688784890518</c:v>
                </c:pt>
                <c:pt idx="21147">
                  <c:v>0.10705331773357851</c:v>
                </c:pt>
                <c:pt idx="21148">
                  <c:v>0.10705331773357851</c:v>
                </c:pt>
                <c:pt idx="21149">
                  <c:v>0.10705331773357851</c:v>
                </c:pt>
                <c:pt idx="21150">
                  <c:v>0.10705331773357851</c:v>
                </c:pt>
                <c:pt idx="21151">
                  <c:v>0.10705331773357851</c:v>
                </c:pt>
                <c:pt idx="21152">
                  <c:v>0.10705331773357851</c:v>
                </c:pt>
                <c:pt idx="21153">
                  <c:v>0.10696974761825173</c:v>
                </c:pt>
                <c:pt idx="21154">
                  <c:v>0.10688617750292495</c:v>
                </c:pt>
                <c:pt idx="21155">
                  <c:v>0.10680260738759817</c:v>
                </c:pt>
                <c:pt idx="21156">
                  <c:v>0.10680260738759817</c:v>
                </c:pt>
                <c:pt idx="21157">
                  <c:v>0.10671903727227139</c:v>
                </c:pt>
                <c:pt idx="21158">
                  <c:v>0.10671903727227139</c:v>
                </c:pt>
                <c:pt idx="21159">
                  <c:v>0.10663546715694472</c:v>
                </c:pt>
                <c:pt idx="21160">
                  <c:v>0.10663546715694472</c:v>
                </c:pt>
                <c:pt idx="21161">
                  <c:v>0.10663546715694472</c:v>
                </c:pt>
                <c:pt idx="21162">
                  <c:v>0.10663546715694472</c:v>
                </c:pt>
                <c:pt idx="21163">
                  <c:v>0.10663546715694472</c:v>
                </c:pt>
                <c:pt idx="21164">
                  <c:v>0.10663546715694472</c:v>
                </c:pt>
                <c:pt idx="21165">
                  <c:v>0.10655189704161794</c:v>
                </c:pt>
                <c:pt idx="21166">
                  <c:v>0.10655189704161794</c:v>
                </c:pt>
                <c:pt idx="21167">
                  <c:v>0.10655189704161794</c:v>
                </c:pt>
                <c:pt idx="21168">
                  <c:v>0.10655189704161794</c:v>
                </c:pt>
                <c:pt idx="21169">
                  <c:v>0.10655189704161794</c:v>
                </c:pt>
                <c:pt idx="21170">
                  <c:v>0.10646832692629116</c:v>
                </c:pt>
                <c:pt idx="21171">
                  <c:v>0.10646832692629116</c:v>
                </c:pt>
                <c:pt idx="21172">
                  <c:v>0.10646832692629116</c:v>
                </c:pt>
                <c:pt idx="21173">
                  <c:v>0.10646832692629116</c:v>
                </c:pt>
                <c:pt idx="21174">
                  <c:v>0.10646832692629116</c:v>
                </c:pt>
                <c:pt idx="21175">
                  <c:v>0.10638475681096438</c:v>
                </c:pt>
                <c:pt idx="21176">
                  <c:v>0.10638475681096438</c:v>
                </c:pt>
                <c:pt idx="21177">
                  <c:v>0.10638475681096438</c:v>
                </c:pt>
                <c:pt idx="21178">
                  <c:v>0.10638475681096438</c:v>
                </c:pt>
                <c:pt idx="21179">
                  <c:v>0.10638475681096438</c:v>
                </c:pt>
                <c:pt idx="21180">
                  <c:v>0.10638475681096438</c:v>
                </c:pt>
                <c:pt idx="21181">
                  <c:v>0.10638475681096438</c:v>
                </c:pt>
                <c:pt idx="21182">
                  <c:v>0.1063011866956376</c:v>
                </c:pt>
                <c:pt idx="21183">
                  <c:v>0.10621761658031093</c:v>
                </c:pt>
                <c:pt idx="21184">
                  <c:v>0.10621761658031093</c:v>
                </c:pt>
                <c:pt idx="21185">
                  <c:v>0.10613404646498414</c:v>
                </c:pt>
                <c:pt idx="21186">
                  <c:v>0.10605047634965736</c:v>
                </c:pt>
                <c:pt idx="21187">
                  <c:v>0.10605047634965736</c:v>
                </c:pt>
                <c:pt idx="21188">
                  <c:v>0.10596690623433058</c:v>
                </c:pt>
                <c:pt idx="21189">
                  <c:v>0.10596690623433058</c:v>
                </c:pt>
                <c:pt idx="21190">
                  <c:v>0.10596690623433058</c:v>
                </c:pt>
                <c:pt idx="21191">
                  <c:v>0.10596690623433058</c:v>
                </c:pt>
                <c:pt idx="21192">
                  <c:v>0.1058833361190038</c:v>
                </c:pt>
                <c:pt idx="21193">
                  <c:v>0.10579976600367713</c:v>
                </c:pt>
                <c:pt idx="21194">
                  <c:v>0.10579976600367713</c:v>
                </c:pt>
                <c:pt idx="21195">
                  <c:v>0.10579976600367713</c:v>
                </c:pt>
                <c:pt idx="21196">
                  <c:v>0.10579976600367713</c:v>
                </c:pt>
                <c:pt idx="21197">
                  <c:v>0.10579976600367713</c:v>
                </c:pt>
                <c:pt idx="21198">
                  <c:v>0.10571619588835035</c:v>
                </c:pt>
                <c:pt idx="21199">
                  <c:v>0.10563262577302357</c:v>
                </c:pt>
                <c:pt idx="21200">
                  <c:v>0.10563262577302357</c:v>
                </c:pt>
                <c:pt idx="21201">
                  <c:v>0.10554905565769679</c:v>
                </c:pt>
                <c:pt idx="21202">
                  <c:v>0.10554905565769679</c:v>
                </c:pt>
                <c:pt idx="21203">
                  <c:v>0.10546548554237001</c:v>
                </c:pt>
                <c:pt idx="21204">
                  <c:v>0.10546548554237001</c:v>
                </c:pt>
                <c:pt idx="21205">
                  <c:v>0.10546548554237001</c:v>
                </c:pt>
                <c:pt idx="21206">
                  <c:v>0.10546548554237001</c:v>
                </c:pt>
                <c:pt idx="21207">
                  <c:v>0.10546548554237001</c:v>
                </c:pt>
                <c:pt idx="21208">
                  <c:v>0.10538191542704334</c:v>
                </c:pt>
                <c:pt idx="21209">
                  <c:v>0.10538191542704334</c:v>
                </c:pt>
                <c:pt idx="21210">
                  <c:v>0.10538191542704334</c:v>
                </c:pt>
                <c:pt idx="21211">
                  <c:v>0.10538191542704334</c:v>
                </c:pt>
                <c:pt idx="21212">
                  <c:v>0.10538191542704334</c:v>
                </c:pt>
                <c:pt idx="21213">
                  <c:v>0.10529834531171656</c:v>
                </c:pt>
                <c:pt idx="21214">
                  <c:v>0.10521477519638978</c:v>
                </c:pt>
                <c:pt idx="21215">
                  <c:v>0.10513120508106299</c:v>
                </c:pt>
                <c:pt idx="21216">
                  <c:v>0.10513120508106299</c:v>
                </c:pt>
                <c:pt idx="21217">
                  <c:v>0.10513120508106299</c:v>
                </c:pt>
                <c:pt idx="21218">
                  <c:v>0.10513120508106299</c:v>
                </c:pt>
                <c:pt idx="21219">
                  <c:v>0.10513120508106299</c:v>
                </c:pt>
                <c:pt idx="21220">
                  <c:v>0.10513120508106299</c:v>
                </c:pt>
                <c:pt idx="21221">
                  <c:v>0.10513120508106299</c:v>
                </c:pt>
                <c:pt idx="21222">
                  <c:v>0.10513120508106299</c:v>
                </c:pt>
                <c:pt idx="21223">
                  <c:v>0.10513120508106299</c:v>
                </c:pt>
                <c:pt idx="21224">
                  <c:v>0.10504763496573621</c:v>
                </c:pt>
                <c:pt idx="21225">
                  <c:v>0.10504763496573621</c:v>
                </c:pt>
                <c:pt idx="21226">
                  <c:v>0.10504763496573621</c:v>
                </c:pt>
                <c:pt idx="21227">
                  <c:v>0.10496406485040954</c:v>
                </c:pt>
                <c:pt idx="21228">
                  <c:v>0.10496406485040954</c:v>
                </c:pt>
                <c:pt idx="21229">
                  <c:v>0.10496406485040954</c:v>
                </c:pt>
                <c:pt idx="21230">
                  <c:v>0.10496406485040954</c:v>
                </c:pt>
                <c:pt idx="21231">
                  <c:v>0.10496406485040954</c:v>
                </c:pt>
                <c:pt idx="21232">
                  <c:v>0.10488049473508276</c:v>
                </c:pt>
                <c:pt idx="21233">
                  <c:v>0.10488049473508276</c:v>
                </c:pt>
                <c:pt idx="21234">
                  <c:v>0.10488049473508276</c:v>
                </c:pt>
                <c:pt idx="21235">
                  <c:v>0.10479692461975598</c:v>
                </c:pt>
                <c:pt idx="21236">
                  <c:v>0.10479692461975598</c:v>
                </c:pt>
                <c:pt idx="21237">
                  <c:v>0.1047133545044292</c:v>
                </c:pt>
                <c:pt idx="21238">
                  <c:v>0.1047133545044292</c:v>
                </c:pt>
                <c:pt idx="21239">
                  <c:v>0.1047133545044292</c:v>
                </c:pt>
                <c:pt idx="21240">
                  <c:v>0.1047133545044292</c:v>
                </c:pt>
                <c:pt idx="21241">
                  <c:v>0.1047133545044292</c:v>
                </c:pt>
                <c:pt idx="21242">
                  <c:v>0.1047133545044292</c:v>
                </c:pt>
                <c:pt idx="21243">
                  <c:v>0.1047133545044292</c:v>
                </c:pt>
                <c:pt idx="21244">
                  <c:v>0.1047133545044292</c:v>
                </c:pt>
                <c:pt idx="21245">
                  <c:v>0.1047133545044292</c:v>
                </c:pt>
                <c:pt idx="21246">
                  <c:v>0.1047133545044292</c:v>
                </c:pt>
                <c:pt idx="21247">
                  <c:v>0.1047133545044292</c:v>
                </c:pt>
                <c:pt idx="21248">
                  <c:v>0.10462978438910242</c:v>
                </c:pt>
                <c:pt idx="21249">
                  <c:v>0.10454621427377575</c:v>
                </c:pt>
                <c:pt idx="21250">
                  <c:v>0.10454621427377575</c:v>
                </c:pt>
                <c:pt idx="21251">
                  <c:v>0.10454621427377575</c:v>
                </c:pt>
                <c:pt idx="21252">
                  <c:v>0.10446264415844897</c:v>
                </c:pt>
                <c:pt idx="21253">
                  <c:v>0.10446264415844897</c:v>
                </c:pt>
                <c:pt idx="21254">
                  <c:v>0.10446264415844897</c:v>
                </c:pt>
                <c:pt idx="21255">
                  <c:v>0.10446264415844897</c:v>
                </c:pt>
                <c:pt idx="21256">
                  <c:v>0.10446264415844897</c:v>
                </c:pt>
                <c:pt idx="21257">
                  <c:v>0.10437907404312219</c:v>
                </c:pt>
                <c:pt idx="21258">
                  <c:v>0.10437907404312219</c:v>
                </c:pt>
                <c:pt idx="21259">
                  <c:v>0.10437907404312219</c:v>
                </c:pt>
                <c:pt idx="21260">
                  <c:v>0.10437907404312219</c:v>
                </c:pt>
                <c:pt idx="21261">
                  <c:v>0.10437907404312219</c:v>
                </c:pt>
                <c:pt idx="21262">
                  <c:v>0.10437907404312219</c:v>
                </c:pt>
                <c:pt idx="21263">
                  <c:v>0.10437907404312219</c:v>
                </c:pt>
                <c:pt idx="21264">
                  <c:v>0.10437907404312219</c:v>
                </c:pt>
                <c:pt idx="21265">
                  <c:v>0.10437907404312219</c:v>
                </c:pt>
                <c:pt idx="21266">
                  <c:v>0.10437907404312219</c:v>
                </c:pt>
                <c:pt idx="21267">
                  <c:v>0.10437907404312219</c:v>
                </c:pt>
                <c:pt idx="21268">
                  <c:v>0.10437907404312219</c:v>
                </c:pt>
                <c:pt idx="21269">
                  <c:v>0.10437907404312219</c:v>
                </c:pt>
                <c:pt idx="21270">
                  <c:v>0.10429550392779541</c:v>
                </c:pt>
                <c:pt idx="21271">
                  <c:v>0.10421193381246863</c:v>
                </c:pt>
                <c:pt idx="21272">
                  <c:v>0.10421193381246863</c:v>
                </c:pt>
                <c:pt idx="21273">
                  <c:v>0.10421193381246863</c:v>
                </c:pt>
                <c:pt idx="21274">
                  <c:v>0.10421193381246863</c:v>
                </c:pt>
                <c:pt idx="21275">
                  <c:v>0.10421193381246863</c:v>
                </c:pt>
                <c:pt idx="21276">
                  <c:v>0.10421193381246863</c:v>
                </c:pt>
                <c:pt idx="21277">
                  <c:v>0.10421193381246863</c:v>
                </c:pt>
                <c:pt idx="21278">
                  <c:v>0.10421193381246863</c:v>
                </c:pt>
                <c:pt idx="21279">
                  <c:v>0.10421193381246863</c:v>
                </c:pt>
                <c:pt idx="21280">
                  <c:v>0.10421193381246863</c:v>
                </c:pt>
                <c:pt idx="21281">
                  <c:v>0.10412836369714196</c:v>
                </c:pt>
                <c:pt idx="21282">
                  <c:v>0.10404479358181518</c:v>
                </c:pt>
                <c:pt idx="21283">
                  <c:v>0.10404479358181518</c:v>
                </c:pt>
                <c:pt idx="21284">
                  <c:v>0.10404479358181518</c:v>
                </c:pt>
                <c:pt idx="21285">
                  <c:v>0.10396122346648839</c:v>
                </c:pt>
                <c:pt idx="21286">
                  <c:v>0.10387765335116161</c:v>
                </c:pt>
                <c:pt idx="21287">
                  <c:v>0.10387765335116161</c:v>
                </c:pt>
                <c:pt idx="21288">
                  <c:v>0.10387765335116161</c:v>
                </c:pt>
                <c:pt idx="21289">
                  <c:v>0.10379408323583483</c:v>
                </c:pt>
                <c:pt idx="21290">
                  <c:v>0.10379408323583483</c:v>
                </c:pt>
                <c:pt idx="21291">
                  <c:v>0.10379408323583483</c:v>
                </c:pt>
                <c:pt idx="21292">
                  <c:v>0.10379408323583483</c:v>
                </c:pt>
                <c:pt idx="21293">
                  <c:v>0.10379408323583483</c:v>
                </c:pt>
                <c:pt idx="21294">
                  <c:v>0.10379408323583483</c:v>
                </c:pt>
                <c:pt idx="21295">
                  <c:v>0.10371051312050805</c:v>
                </c:pt>
                <c:pt idx="21296">
                  <c:v>0.10362694300518138</c:v>
                </c:pt>
                <c:pt idx="21297">
                  <c:v>0.1035433728898546</c:v>
                </c:pt>
                <c:pt idx="21298">
                  <c:v>0.1035433728898546</c:v>
                </c:pt>
                <c:pt idx="21299">
                  <c:v>0.1035433728898546</c:v>
                </c:pt>
                <c:pt idx="21300">
                  <c:v>0.10345980277452782</c:v>
                </c:pt>
                <c:pt idx="21301">
                  <c:v>0.10345980277452782</c:v>
                </c:pt>
                <c:pt idx="21302">
                  <c:v>0.10345980277452782</c:v>
                </c:pt>
                <c:pt idx="21303">
                  <c:v>0.10337623265920104</c:v>
                </c:pt>
                <c:pt idx="21304">
                  <c:v>0.10337623265920104</c:v>
                </c:pt>
                <c:pt idx="21305">
                  <c:v>0.10337623265920104</c:v>
                </c:pt>
                <c:pt idx="21306">
                  <c:v>0.10337623265920104</c:v>
                </c:pt>
                <c:pt idx="21307">
                  <c:v>0.10329266254387426</c:v>
                </c:pt>
                <c:pt idx="21308">
                  <c:v>0.10329266254387426</c:v>
                </c:pt>
                <c:pt idx="21309">
                  <c:v>0.10320909242854759</c:v>
                </c:pt>
                <c:pt idx="21310">
                  <c:v>0.10320909242854759</c:v>
                </c:pt>
                <c:pt idx="21311">
                  <c:v>0.10320909242854759</c:v>
                </c:pt>
                <c:pt idx="21312">
                  <c:v>0.10320909242854759</c:v>
                </c:pt>
                <c:pt idx="21313">
                  <c:v>0.10320909242854759</c:v>
                </c:pt>
                <c:pt idx="21314">
                  <c:v>0.10312552231322081</c:v>
                </c:pt>
                <c:pt idx="21315">
                  <c:v>0.10312552231322081</c:v>
                </c:pt>
                <c:pt idx="21316">
                  <c:v>0.10312552231322081</c:v>
                </c:pt>
                <c:pt idx="21317">
                  <c:v>0.10304195219789403</c:v>
                </c:pt>
                <c:pt idx="21318">
                  <c:v>0.10304195219789403</c:v>
                </c:pt>
                <c:pt idx="21319">
                  <c:v>0.10295838208256725</c:v>
                </c:pt>
                <c:pt idx="21320">
                  <c:v>0.10295838208256725</c:v>
                </c:pt>
                <c:pt idx="21321">
                  <c:v>0.10295838208256725</c:v>
                </c:pt>
                <c:pt idx="21322">
                  <c:v>0.10295838208256725</c:v>
                </c:pt>
                <c:pt idx="21323">
                  <c:v>0.10295838208256725</c:v>
                </c:pt>
                <c:pt idx="21324">
                  <c:v>0.10287481196724046</c:v>
                </c:pt>
                <c:pt idx="21325">
                  <c:v>0.10287481196724046</c:v>
                </c:pt>
                <c:pt idx="21326">
                  <c:v>0.10287481196724046</c:v>
                </c:pt>
                <c:pt idx="21327">
                  <c:v>0.10279124185191379</c:v>
                </c:pt>
                <c:pt idx="21328">
                  <c:v>0.10279124185191379</c:v>
                </c:pt>
                <c:pt idx="21329">
                  <c:v>0.10279124185191379</c:v>
                </c:pt>
                <c:pt idx="21330">
                  <c:v>0.10279124185191379</c:v>
                </c:pt>
                <c:pt idx="21331">
                  <c:v>0.10270767173658701</c:v>
                </c:pt>
                <c:pt idx="21332">
                  <c:v>0.10270767173658701</c:v>
                </c:pt>
                <c:pt idx="21333">
                  <c:v>0.10270767173658701</c:v>
                </c:pt>
                <c:pt idx="21334">
                  <c:v>0.10262410162126023</c:v>
                </c:pt>
                <c:pt idx="21335">
                  <c:v>0.10262410162126023</c:v>
                </c:pt>
                <c:pt idx="21336">
                  <c:v>0.10262410162126023</c:v>
                </c:pt>
                <c:pt idx="21337">
                  <c:v>0.10254053150593345</c:v>
                </c:pt>
                <c:pt idx="21338">
                  <c:v>0.10245696139060667</c:v>
                </c:pt>
                <c:pt idx="21339">
                  <c:v>0.10245696139060667</c:v>
                </c:pt>
                <c:pt idx="21340">
                  <c:v>0.10245696139060667</c:v>
                </c:pt>
                <c:pt idx="21341">
                  <c:v>0.10245696139060667</c:v>
                </c:pt>
                <c:pt idx="21342">
                  <c:v>0.10245696139060667</c:v>
                </c:pt>
                <c:pt idx="21343">
                  <c:v>0.10245696139060667</c:v>
                </c:pt>
                <c:pt idx="21344">
                  <c:v>0.10237339127528</c:v>
                </c:pt>
                <c:pt idx="21345">
                  <c:v>0.10237339127528</c:v>
                </c:pt>
                <c:pt idx="21346">
                  <c:v>0.10228982115995322</c:v>
                </c:pt>
                <c:pt idx="21347">
                  <c:v>0.10228982115995322</c:v>
                </c:pt>
                <c:pt idx="21348">
                  <c:v>0.10228982115995322</c:v>
                </c:pt>
                <c:pt idx="21349">
                  <c:v>0.10228982115995322</c:v>
                </c:pt>
                <c:pt idx="21350">
                  <c:v>0.10228982115995322</c:v>
                </c:pt>
                <c:pt idx="21351">
                  <c:v>0.10228982115995322</c:v>
                </c:pt>
                <c:pt idx="21352">
                  <c:v>0.10228982115995322</c:v>
                </c:pt>
                <c:pt idx="21353">
                  <c:v>0.10228982115995322</c:v>
                </c:pt>
                <c:pt idx="21354">
                  <c:v>0.10220625104462644</c:v>
                </c:pt>
                <c:pt idx="21355">
                  <c:v>0.10220625104462644</c:v>
                </c:pt>
                <c:pt idx="21356">
                  <c:v>0.10212268092929966</c:v>
                </c:pt>
                <c:pt idx="21357">
                  <c:v>0.10212268092929966</c:v>
                </c:pt>
                <c:pt idx="21358">
                  <c:v>0.10212268092929966</c:v>
                </c:pt>
                <c:pt idx="21359">
                  <c:v>0.10203911081397288</c:v>
                </c:pt>
                <c:pt idx="21360">
                  <c:v>0.10203911081397288</c:v>
                </c:pt>
                <c:pt idx="21361">
                  <c:v>0.10195554069864621</c:v>
                </c:pt>
                <c:pt idx="21362">
                  <c:v>0.10187197058331943</c:v>
                </c:pt>
                <c:pt idx="21363">
                  <c:v>0.10187197058331943</c:v>
                </c:pt>
                <c:pt idx="21364">
                  <c:v>0.10187197058331943</c:v>
                </c:pt>
                <c:pt idx="21365">
                  <c:v>0.10187197058331943</c:v>
                </c:pt>
                <c:pt idx="21366">
                  <c:v>0.10178840046799265</c:v>
                </c:pt>
                <c:pt idx="21367">
                  <c:v>0.10178840046799265</c:v>
                </c:pt>
                <c:pt idx="21368">
                  <c:v>0.10178840046799265</c:v>
                </c:pt>
                <c:pt idx="21369">
                  <c:v>0.10170483035266586</c:v>
                </c:pt>
                <c:pt idx="21370">
                  <c:v>0.10162126023733908</c:v>
                </c:pt>
                <c:pt idx="21371">
                  <c:v>0.10162126023733908</c:v>
                </c:pt>
                <c:pt idx="21372">
                  <c:v>0.10162126023733908</c:v>
                </c:pt>
                <c:pt idx="21373">
                  <c:v>0.10162126023733908</c:v>
                </c:pt>
                <c:pt idx="21374">
                  <c:v>0.10153769012201241</c:v>
                </c:pt>
                <c:pt idx="21375">
                  <c:v>0.10153769012201241</c:v>
                </c:pt>
                <c:pt idx="21376">
                  <c:v>0.10145412000668563</c:v>
                </c:pt>
                <c:pt idx="21377">
                  <c:v>0.10145412000668563</c:v>
                </c:pt>
                <c:pt idx="21378">
                  <c:v>0.10145412000668563</c:v>
                </c:pt>
                <c:pt idx="21379">
                  <c:v>0.10137054989135885</c:v>
                </c:pt>
                <c:pt idx="21380">
                  <c:v>0.10137054989135885</c:v>
                </c:pt>
                <c:pt idx="21381">
                  <c:v>0.10137054989135885</c:v>
                </c:pt>
                <c:pt idx="21382">
                  <c:v>0.10128697977603207</c:v>
                </c:pt>
                <c:pt idx="21383">
                  <c:v>0.10128697977603207</c:v>
                </c:pt>
                <c:pt idx="21384">
                  <c:v>0.10128697977603207</c:v>
                </c:pt>
                <c:pt idx="21385">
                  <c:v>0.10128697977603207</c:v>
                </c:pt>
                <c:pt idx="21386">
                  <c:v>0.10128697977603207</c:v>
                </c:pt>
                <c:pt idx="21387">
                  <c:v>0.10128697977603207</c:v>
                </c:pt>
                <c:pt idx="21388">
                  <c:v>0.10128697977603207</c:v>
                </c:pt>
                <c:pt idx="21389">
                  <c:v>0.10128697977603207</c:v>
                </c:pt>
                <c:pt idx="21390">
                  <c:v>0.10128697977603207</c:v>
                </c:pt>
                <c:pt idx="21391">
                  <c:v>0.10128697977603207</c:v>
                </c:pt>
                <c:pt idx="21392">
                  <c:v>0.10120340966070529</c:v>
                </c:pt>
                <c:pt idx="21393">
                  <c:v>0.10120340966070529</c:v>
                </c:pt>
                <c:pt idx="21394">
                  <c:v>0.10111983954537862</c:v>
                </c:pt>
                <c:pt idx="21395">
                  <c:v>0.10103626943005184</c:v>
                </c:pt>
                <c:pt idx="21396">
                  <c:v>0.10103626943005184</c:v>
                </c:pt>
                <c:pt idx="21397">
                  <c:v>0.10103626943005184</c:v>
                </c:pt>
                <c:pt idx="21398">
                  <c:v>0.10103626943005184</c:v>
                </c:pt>
                <c:pt idx="21399">
                  <c:v>0.10103626943005184</c:v>
                </c:pt>
                <c:pt idx="21400">
                  <c:v>0.10103626943005184</c:v>
                </c:pt>
                <c:pt idx="21401">
                  <c:v>0.10103626943005184</c:v>
                </c:pt>
                <c:pt idx="21402">
                  <c:v>0.10103626943005184</c:v>
                </c:pt>
                <c:pt idx="21403">
                  <c:v>0.10103626943005184</c:v>
                </c:pt>
                <c:pt idx="21404">
                  <c:v>0.10103626943005184</c:v>
                </c:pt>
                <c:pt idx="21405">
                  <c:v>0.10103626943005184</c:v>
                </c:pt>
                <c:pt idx="21406">
                  <c:v>0.10103626943005184</c:v>
                </c:pt>
                <c:pt idx="21407">
                  <c:v>0.10095269931472506</c:v>
                </c:pt>
                <c:pt idx="21408">
                  <c:v>0.10086912919939828</c:v>
                </c:pt>
                <c:pt idx="21409">
                  <c:v>0.10086912919939828</c:v>
                </c:pt>
                <c:pt idx="21410">
                  <c:v>0.1007855590840715</c:v>
                </c:pt>
                <c:pt idx="21411">
                  <c:v>0.10070198896874483</c:v>
                </c:pt>
                <c:pt idx="21412">
                  <c:v>0.10061841885341805</c:v>
                </c:pt>
                <c:pt idx="21413">
                  <c:v>0.10053484873809126</c:v>
                </c:pt>
                <c:pt idx="21414">
                  <c:v>0.10053484873809126</c:v>
                </c:pt>
                <c:pt idx="21415">
                  <c:v>0.10045127862276448</c:v>
                </c:pt>
                <c:pt idx="21416">
                  <c:v>0.10045127862276448</c:v>
                </c:pt>
                <c:pt idx="21417">
                  <c:v>0.10045127862276448</c:v>
                </c:pt>
                <c:pt idx="21418">
                  <c:v>0.10045127862276448</c:v>
                </c:pt>
                <c:pt idx="21419">
                  <c:v>0.10045127862276448</c:v>
                </c:pt>
                <c:pt idx="21420">
                  <c:v>0.10045127862276448</c:v>
                </c:pt>
                <c:pt idx="21421">
                  <c:v>0.10045127862276448</c:v>
                </c:pt>
                <c:pt idx="21422">
                  <c:v>0.10045127862276448</c:v>
                </c:pt>
                <c:pt idx="21423">
                  <c:v>0.10045127862276448</c:v>
                </c:pt>
                <c:pt idx="21424">
                  <c:v>0.10045127862276448</c:v>
                </c:pt>
                <c:pt idx="21425">
                  <c:v>0.10045127862276448</c:v>
                </c:pt>
                <c:pt idx="21426">
                  <c:v>0.10045127862276448</c:v>
                </c:pt>
                <c:pt idx="21427">
                  <c:v>0.10045127862276448</c:v>
                </c:pt>
                <c:pt idx="21428">
                  <c:v>0.10045127862276448</c:v>
                </c:pt>
                <c:pt idx="21429">
                  <c:v>0.10045127862276448</c:v>
                </c:pt>
                <c:pt idx="21430">
                  <c:v>0.10045127862276448</c:v>
                </c:pt>
                <c:pt idx="21431">
                  <c:v>0.10045127862276448</c:v>
                </c:pt>
                <c:pt idx="21432">
                  <c:v>0.1003677085074377</c:v>
                </c:pt>
                <c:pt idx="21433">
                  <c:v>0.1003677085074377</c:v>
                </c:pt>
                <c:pt idx="21434">
                  <c:v>0.1003677085074377</c:v>
                </c:pt>
                <c:pt idx="21435">
                  <c:v>0.1003677085074377</c:v>
                </c:pt>
                <c:pt idx="21436">
                  <c:v>0.1003677085074377</c:v>
                </c:pt>
                <c:pt idx="21437">
                  <c:v>0.10028413839211103</c:v>
                </c:pt>
                <c:pt idx="21438">
                  <c:v>0.10028413839211103</c:v>
                </c:pt>
                <c:pt idx="21439">
                  <c:v>0.10028413839211103</c:v>
                </c:pt>
                <c:pt idx="21440">
                  <c:v>0.10028413839211103</c:v>
                </c:pt>
                <c:pt idx="21441">
                  <c:v>0.10028413839211103</c:v>
                </c:pt>
                <c:pt idx="21442">
                  <c:v>0.10020056827678425</c:v>
                </c:pt>
                <c:pt idx="21443">
                  <c:v>0.10020056827678425</c:v>
                </c:pt>
                <c:pt idx="21444">
                  <c:v>0.10011699816145747</c:v>
                </c:pt>
                <c:pt idx="21445">
                  <c:v>0.10011699816145747</c:v>
                </c:pt>
                <c:pt idx="21446">
                  <c:v>0.10003342804613069</c:v>
                </c:pt>
                <c:pt idx="21447">
                  <c:v>9.9949857930803909E-2</c:v>
                </c:pt>
                <c:pt idx="21448">
                  <c:v>9.9949857930803909E-2</c:v>
                </c:pt>
                <c:pt idx="21449">
                  <c:v>9.9949857930803909E-2</c:v>
                </c:pt>
                <c:pt idx="21450">
                  <c:v>9.9949857930803909E-2</c:v>
                </c:pt>
                <c:pt idx="21451">
                  <c:v>9.9866287815477239E-2</c:v>
                </c:pt>
                <c:pt idx="21452">
                  <c:v>9.9782717700150458E-2</c:v>
                </c:pt>
                <c:pt idx="21453">
                  <c:v>9.9699147584823677E-2</c:v>
                </c:pt>
                <c:pt idx="21454">
                  <c:v>9.9615577469496897E-2</c:v>
                </c:pt>
                <c:pt idx="21455">
                  <c:v>9.9615577469496897E-2</c:v>
                </c:pt>
                <c:pt idx="21456">
                  <c:v>9.9615577469496897E-2</c:v>
                </c:pt>
                <c:pt idx="21457">
                  <c:v>9.9532007354170116E-2</c:v>
                </c:pt>
                <c:pt idx="21458">
                  <c:v>9.9532007354170116E-2</c:v>
                </c:pt>
                <c:pt idx="21459">
                  <c:v>9.9532007354170116E-2</c:v>
                </c:pt>
                <c:pt idx="21460">
                  <c:v>9.9448437238843335E-2</c:v>
                </c:pt>
                <c:pt idx="21461">
                  <c:v>9.9448437238843335E-2</c:v>
                </c:pt>
                <c:pt idx="21462">
                  <c:v>9.9364867123516665E-2</c:v>
                </c:pt>
                <c:pt idx="21463">
                  <c:v>9.9364867123516665E-2</c:v>
                </c:pt>
                <c:pt idx="21464">
                  <c:v>9.9364867123516665E-2</c:v>
                </c:pt>
                <c:pt idx="21465">
                  <c:v>9.9364867123516665E-2</c:v>
                </c:pt>
                <c:pt idx="21466">
                  <c:v>9.9364867123516665E-2</c:v>
                </c:pt>
                <c:pt idx="21467">
                  <c:v>9.9364867123516665E-2</c:v>
                </c:pt>
                <c:pt idx="21468">
                  <c:v>9.9364867123516665E-2</c:v>
                </c:pt>
                <c:pt idx="21469">
                  <c:v>9.9364867123516665E-2</c:v>
                </c:pt>
                <c:pt idx="21470">
                  <c:v>9.9364867123516665E-2</c:v>
                </c:pt>
                <c:pt idx="21471">
                  <c:v>9.9364867123516665E-2</c:v>
                </c:pt>
                <c:pt idx="21472">
                  <c:v>9.9281297008189884E-2</c:v>
                </c:pt>
                <c:pt idx="21473">
                  <c:v>9.9281297008189884E-2</c:v>
                </c:pt>
                <c:pt idx="21474">
                  <c:v>9.9281297008189884E-2</c:v>
                </c:pt>
                <c:pt idx="21475">
                  <c:v>9.9281297008189884E-2</c:v>
                </c:pt>
                <c:pt idx="21476">
                  <c:v>9.9281297008189884E-2</c:v>
                </c:pt>
                <c:pt idx="21477">
                  <c:v>9.9281297008189884E-2</c:v>
                </c:pt>
                <c:pt idx="21478">
                  <c:v>9.9281297008189884E-2</c:v>
                </c:pt>
                <c:pt idx="21479">
                  <c:v>9.9197726892863103E-2</c:v>
                </c:pt>
                <c:pt idx="21480">
                  <c:v>9.9197726892863103E-2</c:v>
                </c:pt>
                <c:pt idx="21481">
                  <c:v>9.9197726892863103E-2</c:v>
                </c:pt>
                <c:pt idx="21482">
                  <c:v>9.9197726892863103E-2</c:v>
                </c:pt>
                <c:pt idx="21483">
                  <c:v>9.9197726892863103E-2</c:v>
                </c:pt>
                <c:pt idx="21484">
                  <c:v>9.9197726892863103E-2</c:v>
                </c:pt>
                <c:pt idx="21485">
                  <c:v>9.9197726892863103E-2</c:v>
                </c:pt>
                <c:pt idx="21486">
                  <c:v>9.9114156777536322E-2</c:v>
                </c:pt>
                <c:pt idx="21487">
                  <c:v>9.9114156777536322E-2</c:v>
                </c:pt>
                <c:pt idx="21488">
                  <c:v>9.9030586662209541E-2</c:v>
                </c:pt>
                <c:pt idx="21489">
                  <c:v>9.9030586662209541E-2</c:v>
                </c:pt>
                <c:pt idx="21490">
                  <c:v>9.9030586662209541E-2</c:v>
                </c:pt>
                <c:pt idx="21491">
                  <c:v>9.9030586662209541E-2</c:v>
                </c:pt>
                <c:pt idx="21492">
                  <c:v>9.9030586662209541E-2</c:v>
                </c:pt>
                <c:pt idx="21493">
                  <c:v>9.9030586662209541E-2</c:v>
                </c:pt>
                <c:pt idx="21494">
                  <c:v>9.8947016546882871E-2</c:v>
                </c:pt>
                <c:pt idx="21495">
                  <c:v>9.8947016546882871E-2</c:v>
                </c:pt>
                <c:pt idx="21496">
                  <c:v>9.8947016546882871E-2</c:v>
                </c:pt>
                <c:pt idx="21497">
                  <c:v>9.8947016546882871E-2</c:v>
                </c:pt>
                <c:pt idx="21498">
                  <c:v>9.8947016546882871E-2</c:v>
                </c:pt>
                <c:pt idx="21499">
                  <c:v>9.8947016546882871E-2</c:v>
                </c:pt>
                <c:pt idx="21500">
                  <c:v>9.886344643155609E-2</c:v>
                </c:pt>
                <c:pt idx="21501">
                  <c:v>9.886344643155609E-2</c:v>
                </c:pt>
                <c:pt idx="21502">
                  <c:v>9.886344643155609E-2</c:v>
                </c:pt>
                <c:pt idx="21503">
                  <c:v>9.886344643155609E-2</c:v>
                </c:pt>
                <c:pt idx="21504">
                  <c:v>9.886344643155609E-2</c:v>
                </c:pt>
                <c:pt idx="21505">
                  <c:v>9.886344643155609E-2</c:v>
                </c:pt>
                <c:pt idx="21506">
                  <c:v>9.886344643155609E-2</c:v>
                </c:pt>
                <c:pt idx="21507">
                  <c:v>9.886344643155609E-2</c:v>
                </c:pt>
                <c:pt idx="21508">
                  <c:v>9.886344643155609E-2</c:v>
                </c:pt>
                <c:pt idx="21509">
                  <c:v>9.886344643155609E-2</c:v>
                </c:pt>
                <c:pt idx="21510">
                  <c:v>9.8779876316229309E-2</c:v>
                </c:pt>
                <c:pt idx="21511">
                  <c:v>9.8779876316229309E-2</c:v>
                </c:pt>
                <c:pt idx="21512">
                  <c:v>9.8779876316229309E-2</c:v>
                </c:pt>
                <c:pt idx="21513">
                  <c:v>9.8779876316229309E-2</c:v>
                </c:pt>
                <c:pt idx="21514">
                  <c:v>9.8779876316229309E-2</c:v>
                </c:pt>
                <c:pt idx="21515">
                  <c:v>9.8779876316229309E-2</c:v>
                </c:pt>
                <c:pt idx="21516">
                  <c:v>9.8696306200902528E-2</c:v>
                </c:pt>
                <c:pt idx="21517">
                  <c:v>9.8612736085575747E-2</c:v>
                </c:pt>
                <c:pt idx="21518">
                  <c:v>9.8612736085575747E-2</c:v>
                </c:pt>
                <c:pt idx="21519">
                  <c:v>9.8612736085575747E-2</c:v>
                </c:pt>
                <c:pt idx="21520">
                  <c:v>9.8612736085575747E-2</c:v>
                </c:pt>
                <c:pt idx="21521">
                  <c:v>9.8529165970249077E-2</c:v>
                </c:pt>
                <c:pt idx="21522">
                  <c:v>9.8445595854922296E-2</c:v>
                </c:pt>
                <c:pt idx="21523">
                  <c:v>9.8362025739595516E-2</c:v>
                </c:pt>
                <c:pt idx="21524">
                  <c:v>9.8362025739595516E-2</c:v>
                </c:pt>
                <c:pt idx="21525">
                  <c:v>9.8362025739595516E-2</c:v>
                </c:pt>
                <c:pt idx="21526">
                  <c:v>9.8278455624268735E-2</c:v>
                </c:pt>
                <c:pt idx="21527">
                  <c:v>9.8278455624268735E-2</c:v>
                </c:pt>
                <c:pt idx="21528">
                  <c:v>9.8278455624268735E-2</c:v>
                </c:pt>
                <c:pt idx="21529">
                  <c:v>9.8278455624268735E-2</c:v>
                </c:pt>
                <c:pt idx="21530">
                  <c:v>9.8278455624268735E-2</c:v>
                </c:pt>
                <c:pt idx="21531">
                  <c:v>9.8278455624268735E-2</c:v>
                </c:pt>
                <c:pt idx="21532">
                  <c:v>9.8278455624268735E-2</c:v>
                </c:pt>
                <c:pt idx="21533">
                  <c:v>9.8194885508941954E-2</c:v>
                </c:pt>
                <c:pt idx="21534">
                  <c:v>9.8194885508941954E-2</c:v>
                </c:pt>
                <c:pt idx="21535">
                  <c:v>9.8194885508941954E-2</c:v>
                </c:pt>
                <c:pt idx="21536">
                  <c:v>9.8194885508941954E-2</c:v>
                </c:pt>
                <c:pt idx="21537">
                  <c:v>9.8194885508941954E-2</c:v>
                </c:pt>
                <c:pt idx="21538">
                  <c:v>9.8194885508941954E-2</c:v>
                </c:pt>
                <c:pt idx="21539">
                  <c:v>9.8194885508941954E-2</c:v>
                </c:pt>
                <c:pt idx="21540">
                  <c:v>9.8194885508941954E-2</c:v>
                </c:pt>
                <c:pt idx="21541">
                  <c:v>9.8111315393615284E-2</c:v>
                </c:pt>
                <c:pt idx="21542">
                  <c:v>9.8111315393615284E-2</c:v>
                </c:pt>
                <c:pt idx="21543">
                  <c:v>9.8027745278288503E-2</c:v>
                </c:pt>
                <c:pt idx="21544">
                  <c:v>9.8027745278288503E-2</c:v>
                </c:pt>
                <c:pt idx="21545">
                  <c:v>9.7944175162961722E-2</c:v>
                </c:pt>
                <c:pt idx="21546">
                  <c:v>9.7860605047634941E-2</c:v>
                </c:pt>
                <c:pt idx="21547">
                  <c:v>9.7860605047634941E-2</c:v>
                </c:pt>
                <c:pt idx="21548">
                  <c:v>9.777703493230816E-2</c:v>
                </c:pt>
                <c:pt idx="21549">
                  <c:v>9.777703493230816E-2</c:v>
                </c:pt>
                <c:pt idx="21550">
                  <c:v>9.769346481698149E-2</c:v>
                </c:pt>
                <c:pt idx="21551">
                  <c:v>9.769346481698149E-2</c:v>
                </c:pt>
                <c:pt idx="21552">
                  <c:v>9.769346481698149E-2</c:v>
                </c:pt>
                <c:pt idx="21553">
                  <c:v>9.769346481698149E-2</c:v>
                </c:pt>
                <c:pt idx="21554">
                  <c:v>9.769346481698149E-2</c:v>
                </c:pt>
                <c:pt idx="21555">
                  <c:v>9.769346481698149E-2</c:v>
                </c:pt>
                <c:pt idx="21556">
                  <c:v>9.769346481698149E-2</c:v>
                </c:pt>
                <c:pt idx="21557">
                  <c:v>9.769346481698149E-2</c:v>
                </c:pt>
                <c:pt idx="21558">
                  <c:v>9.769346481698149E-2</c:v>
                </c:pt>
                <c:pt idx="21559">
                  <c:v>9.769346481698149E-2</c:v>
                </c:pt>
                <c:pt idx="21560">
                  <c:v>9.769346481698149E-2</c:v>
                </c:pt>
                <c:pt idx="21561">
                  <c:v>9.769346481698149E-2</c:v>
                </c:pt>
                <c:pt idx="21562">
                  <c:v>9.769346481698149E-2</c:v>
                </c:pt>
                <c:pt idx="21563">
                  <c:v>9.769346481698149E-2</c:v>
                </c:pt>
                <c:pt idx="21564">
                  <c:v>9.769346481698149E-2</c:v>
                </c:pt>
                <c:pt idx="21565">
                  <c:v>9.769346481698149E-2</c:v>
                </c:pt>
                <c:pt idx="21566">
                  <c:v>9.769346481698149E-2</c:v>
                </c:pt>
                <c:pt idx="21567">
                  <c:v>9.769346481698149E-2</c:v>
                </c:pt>
                <c:pt idx="21568">
                  <c:v>9.7609894701654709E-2</c:v>
                </c:pt>
                <c:pt idx="21569">
                  <c:v>9.7609894701654709E-2</c:v>
                </c:pt>
                <c:pt idx="21570">
                  <c:v>9.7609894701654709E-2</c:v>
                </c:pt>
                <c:pt idx="21571">
                  <c:v>9.7526324586327928E-2</c:v>
                </c:pt>
                <c:pt idx="21572">
                  <c:v>9.7526324586327928E-2</c:v>
                </c:pt>
                <c:pt idx="21573">
                  <c:v>9.7526324586327928E-2</c:v>
                </c:pt>
                <c:pt idx="21574">
                  <c:v>9.7526324586327928E-2</c:v>
                </c:pt>
                <c:pt idx="21575">
                  <c:v>9.7526324586327928E-2</c:v>
                </c:pt>
                <c:pt idx="21576">
                  <c:v>9.7526324586327928E-2</c:v>
                </c:pt>
                <c:pt idx="21577">
                  <c:v>9.7526324586327928E-2</c:v>
                </c:pt>
                <c:pt idx="21578">
                  <c:v>9.7526324586327928E-2</c:v>
                </c:pt>
                <c:pt idx="21579">
                  <c:v>9.7526324586327928E-2</c:v>
                </c:pt>
                <c:pt idx="21580">
                  <c:v>9.7526324586327928E-2</c:v>
                </c:pt>
                <c:pt idx="21581">
                  <c:v>9.7526324586327928E-2</c:v>
                </c:pt>
                <c:pt idx="21582">
                  <c:v>9.7526324586327928E-2</c:v>
                </c:pt>
                <c:pt idx="21583">
                  <c:v>9.7526324586327928E-2</c:v>
                </c:pt>
                <c:pt idx="21584">
                  <c:v>9.7442754471001147E-2</c:v>
                </c:pt>
                <c:pt idx="21585">
                  <c:v>9.7442754471001147E-2</c:v>
                </c:pt>
                <c:pt idx="21586">
                  <c:v>9.7359184355674366E-2</c:v>
                </c:pt>
                <c:pt idx="21587">
                  <c:v>9.7359184355674366E-2</c:v>
                </c:pt>
                <c:pt idx="21588">
                  <c:v>9.7359184355674366E-2</c:v>
                </c:pt>
                <c:pt idx="21589">
                  <c:v>9.7359184355674366E-2</c:v>
                </c:pt>
                <c:pt idx="21590">
                  <c:v>9.7359184355674366E-2</c:v>
                </c:pt>
                <c:pt idx="21591">
                  <c:v>9.7359184355674366E-2</c:v>
                </c:pt>
                <c:pt idx="21592">
                  <c:v>9.7359184355674366E-2</c:v>
                </c:pt>
                <c:pt idx="21593">
                  <c:v>9.7359184355674366E-2</c:v>
                </c:pt>
                <c:pt idx="21594">
                  <c:v>9.7359184355674366E-2</c:v>
                </c:pt>
                <c:pt idx="21595">
                  <c:v>9.7275614240347696E-2</c:v>
                </c:pt>
                <c:pt idx="21596">
                  <c:v>9.7192044125020916E-2</c:v>
                </c:pt>
                <c:pt idx="21597">
                  <c:v>9.7192044125020916E-2</c:v>
                </c:pt>
                <c:pt idx="21598">
                  <c:v>9.7192044125020916E-2</c:v>
                </c:pt>
                <c:pt idx="21599">
                  <c:v>9.7192044125020916E-2</c:v>
                </c:pt>
                <c:pt idx="21600">
                  <c:v>9.7192044125020916E-2</c:v>
                </c:pt>
                <c:pt idx="21601">
                  <c:v>9.7192044125020916E-2</c:v>
                </c:pt>
                <c:pt idx="21602">
                  <c:v>9.7192044125020916E-2</c:v>
                </c:pt>
                <c:pt idx="21603">
                  <c:v>9.7192044125020916E-2</c:v>
                </c:pt>
                <c:pt idx="21604">
                  <c:v>9.7192044125020916E-2</c:v>
                </c:pt>
                <c:pt idx="21605">
                  <c:v>9.7192044125020916E-2</c:v>
                </c:pt>
                <c:pt idx="21606">
                  <c:v>9.7192044125020916E-2</c:v>
                </c:pt>
                <c:pt idx="21607">
                  <c:v>9.7192044125020916E-2</c:v>
                </c:pt>
                <c:pt idx="21608">
                  <c:v>9.7192044125020916E-2</c:v>
                </c:pt>
                <c:pt idx="21609">
                  <c:v>9.7192044125020916E-2</c:v>
                </c:pt>
                <c:pt idx="21610">
                  <c:v>9.7192044125020916E-2</c:v>
                </c:pt>
                <c:pt idx="21611">
                  <c:v>9.7192044125020916E-2</c:v>
                </c:pt>
                <c:pt idx="21612">
                  <c:v>9.7192044125020916E-2</c:v>
                </c:pt>
                <c:pt idx="21613">
                  <c:v>9.7108474009694135E-2</c:v>
                </c:pt>
                <c:pt idx="21614">
                  <c:v>9.7108474009694135E-2</c:v>
                </c:pt>
                <c:pt idx="21615">
                  <c:v>9.7024903894367354E-2</c:v>
                </c:pt>
                <c:pt idx="21616">
                  <c:v>9.7024903894367354E-2</c:v>
                </c:pt>
                <c:pt idx="21617">
                  <c:v>9.6941333779040573E-2</c:v>
                </c:pt>
                <c:pt idx="21618">
                  <c:v>9.6941333779040573E-2</c:v>
                </c:pt>
                <c:pt idx="21619">
                  <c:v>9.6941333779040573E-2</c:v>
                </c:pt>
                <c:pt idx="21620">
                  <c:v>9.6857763663713903E-2</c:v>
                </c:pt>
                <c:pt idx="21621">
                  <c:v>9.6857763663713903E-2</c:v>
                </c:pt>
                <c:pt idx="21622">
                  <c:v>9.6857763663713903E-2</c:v>
                </c:pt>
                <c:pt idx="21623">
                  <c:v>9.6857763663713903E-2</c:v>
                </c:pt>
                <c:pt idx="21624">
                  <c:v>9.6857763663713903E-2</c:v>
                </c:pt>
                <c:pt idx="21625">
                  <c:v>9.6857763663713903E-2</c:v>
                </c:pt>
                <c:pt idx="21626">
                  <c:v>9.6857763663713903E-2</c:v>
                </c:pt>
                <c:pt idx="21627">
                  <c:v>9.6857763663713903E-2</c:v>
                </c:pt>
                <c:pt idx="21628">
                  <c:v>9.6857763663713903E-2</c:v>
                </c:pt>
                <c:pt idx="21629">
                  <c:v>9.6774193548387122E-2</c:v>
                </c:pt>
                <c:pt idx="21630">
                  <c:v>9.6774193548387122E-2</c:v>
                </c:pt>
                <c:pt idx="21631">
                  <c:v>9.6774193548387122E-2</c:v>
                </c:pt>
                <c:pt idx="21632">
                  <c:v>9.6774193548387122E-2</c:v>
                </c:pt>
                <c:pt idx="21633">
                  <c:v>9.6690623433060341E-2</c:v>
                </c:pt>
                <c:pt idx="21634">
                  <c:v>9.6690623433060341E-2</c:v>
                </c:pt>
                <c:pt idx="21635">
                  <c:v>9.6690623433060341E-2</c:v>
                </c:pt>
                <c:pt idx="21636">
                  <c:v>9.660705331773356E-2</c:v>
                </c:pt>
                <c:pt idx="21637">
                  <c:v>9.6523483202406779E-2</c:v>
                </c:pt>
                <c:pt idx="21638">
                  <c:v>9.6523483202406779E-2</c:v>
                </c:pt>
                <c:pt idx="21639">
                  <c:v>9.6523483202406779E-2</c:v>
                </c:pt>
                <c:pt idx="21640">
                  <c:v>9.6439913087080109E-2</c:v>
                </c:pt>
                <c:pt idx="21641">
                  <c:v>9.6356342971753328E-2</c:v>
                </c:pt>
                <c:pt idx="21642">
                  <c:v>9.6356342971753328E-2</c:v>
                </c:pt>
                <c:pt idx="21643">
                  <c:v>9.6272772856426547E-2</c:v>
                </c:pt>
                <c:pt idx="21644">
                  <c:v>9.6189202741099766E-2</c:v>
                </c:pt>
                <c:pt idx="21645">
                  <c:v>9.6189202741099766E-2</c:v>
                </c:pt>
                <c:pt idx="21646">
                  <c:v>9.6189202741099766E-2</c:v>
                </c:pt>
                <c:pt idx="21647">
                  <c:v>9.6189202741099766E-2</c:v>
                </c:pt>
                <c:pt idx="21648">
                  <c:v>9.6189202741099766E-2</c:v>
                </c:pt>
                <c:pt idx="21649">
                  <c:v>9.6189202741099766E-2</c:v>
                </c:pt>
                <c:pt idx="21650">
                  <c:v>9.6189202741099766E-2</c:v>
                </c:pt>
                <c:pt idx="21651">
                  <c:v>9.6105632625772985E-2</c:v>
                </c:pt>
                <c:pt idx="21652">
                  <c:v>9.6022062510446315E-2</c:v>
                </c:pt>
                <c:pt idx="21653">
                  <c:v>9.5938492395119535E-2</c:v>
                </c:pt>
                <c:pt idx="21654">
                  <c:v>9.5938492395119535E-2</c:v>
                </c:pt>
                <c:pt idx="21655">
                  <c:v>9.5854922279792754E-2</c:v>
                </c:pt>
                <c:pt idx="21656">
                  <c:v>9.5854922279792754E-2</c:v>
                </c:pt>
                <c:pt idx="21657">
                  <c:v>9.5854922279792754E-2</c:v>
                </c:pt>
                <c:pt idx="21658">
                  <c:v>9.5854922279792754E-2</c:v>
                </c:pt>
                <c:pt idx="21659">
                  <c:v>9.5854922279792754E-2</c:v>
                </c:pt>
                <c:pt idx="21660">
                  <c:v>9.5854922279792754E-2</c:v>
                </c:pt>
                <c:pt idx="21661">
                  <c:v>9.5771352164465973E-2</c:v>
                </c:pt>
                <c:pt idx="21662">
                  <c:v>9.5771352164465973E-2</c:v>
                </c:pt>
                <c:pt idx="21663">
                  <c:v>9.5687782049139192E-2</c:v>
                </c:pt>
                <c:pt idx="21664">
                  <c:v>9.5604211933812522E-2</c:v>
                </c:pt>
                <c:pt idx="21665">
                  <c:v>9.5520641818485741E-2</c:v>
                </c:pt>
                <c:pt idx="21666">
                  <c:v>9.5520641818485741E-2</c:v>
                </c:pt>
                <c:pt idx="21667">
                  <c:v>9.5520641818485741E-2</c:v>
                </c:pt>
                <c:pt idx="21668">
                  <c:v>9.543707170315896E-2</c:v>
                </c:pt>
                <c:pt idx="21669">
                  <c:v>9.543707170315896E-2</c:v>
                </c:pt>
                <c:pt idx="21670">
                  <c:v>9.543707170315896E-2</c:v>
                </c:pt>
                <c:pt idx="21671">
                  <c:v>9.543707170315896E-2</c:v>
                </c:pt>
                <c:pt idx="21672">
                  <c:v>9.543707170315896E-2</c:v>
                </c:pt>
                <c:pt idx="21673">
                  <c:v>9.5353501587832179E-2</c:v>
                </c:pt>
                <c:pt idx="21674">
                  <c:v>9.5269931472505398E-2</c:v>
                </c:pt>
                <c:pt idx="21675">
                  <c:v>9.5269931472505398E-2</c:v>
                </c:pt>
                <c:pt idx="21676">
                  <c:v>9.5269931472505398E-2</c:v>
                </c:pt>
                <c:pt idx="21677">
                  <c:v>9.5269931472505398E-2</c:v>
                </c:pt>
                <c:pt idx="21678">
                  <c:v>9.5186361357178728E-2</c:v>
                </c:pt>
                <c:pt idx="21679">
                  <c:v>9.5186361357178728E-2</c:v>
                </c:pt>
                <c:pt idx="21680">
                  <c:v>9.5186361357178728E-2</c:v>
                </c:pt>
                <c:pt idx="21681">
                  <c:v>9.5186361357178728E-2</c:v>
                </c:pt>
                <c:pt idx="21682">
                  <c:v>9.5186361357178728E-2</c:v>
                </c:pt>
                <c:pt idx="21683">
                  <c:v>9.5186361357178728E-2</c:v>
                </c:pt>
                <c:pt idx="21684">
                  <c:v>9.5186361357178728E-2</c:v>
                </c:pt>
                <c:pt idx="21685">
                  <c:v>9.5186361357178728E-2</c:v>
                </c:pt>
                <c:pt idx="21686">
                  <c:v>9.5186361357178728E-2</c:v>
                </c:pt>
                <c:pt idx="21687">
                  <c:v>9.5186361357178728E-2</c:v>
                </c:pt>
                <c:pt idx="21688">
                  <c:v>9.5186361357178728E-2</c:v>
                </c:pt>
                <c:pt idx="21689">
                  <c:v>9.5186361357178728E-2</c:v>
                </c:pt>
                <c:pt idx="21690">
                  <c:v>9.5186361357178728E-2</c:v>
                </c:pt>
                <c:pt idx="21691">
                  <c:v>9.5186361357178728E-2</c:v>
                </c:pt>
                <c:pt idx="21692">
                  <c:v>9.5186361357178728E-2</c:v>
                </c:pt>
                <c:pt idx="21693">
                  <c:v>9.5186361357178728E-2</c:v>
                </c:pt>
                <c:pt idx="21694">
                  <c:v>9.5186361357178728E-2</c:v>
                </c:pt>
                <c:pt idx="21695">
                  <c:v>9.5186361357178728E-2</c:v>
                </c:pt>
                <c:pt idx="21696">
                  <c:v>9.5186361357178728E-2</c:v>
                </c:pt>
                <c:pt idx="21697">
                  <c:v>9.5186361357178728E-2</c:v>
                </c:pt>
                <c:pt idx="21698">
                  <c:v>9.5102791241851947E-2</c:v>
                </c:pt>
                <c:pt idx="21699">
                  <c:v>9.5102791241851947E-2</c:v>
                </c:pt>
                <c:pt idx="21700">
                  <c:v>9.5102791241851947E-2</c:v>
                </c:pt>
                <c:pt idx="21701">
                  <c:v>9.5102791241851947E-2</c:v>
                </c:pt>
                <c:pt idx="21702">
                  <c:v>9.5102791241851947E-2</c:v>
                </c:pt>
                <c:pt idx="21703">
                  <c:v>9.5102791241851947E-2</c:v>
                </c:pt>
                <c:pt idx="21704">
                  <c:v>9.5102791241851947E-2</c:v>
                </c:pt>
                <c:pt idx="21705">
                  <c:v>9.5102791241851947E-2</c:v>
                </c:pt>
                <c:pt idx="21706">
                  <c:v>9.5102791241851947E-2</c:v>
                </c:pt>
                <c:pt idx="21707">
                  <c:v>9.5019221126525166E-2</c:v>
                </c:pt>
                <c:pt idx="21708">
                  <c:v>9.5019221126525166E-2</c:v>
                </c:pt>
                <c:pt idx="21709">
                  <c:v>9.5019221126525166E-2</c:v>
                </c:pt>
                <c:pt idx="21710">
                  <c:v>9.5019221126525166E-2</c:v>
                </c:pt>
                <c:pt idx="21711">
                  <c:v>9.4935651011198385E-2</c:v>
                </c:pt>
                <c:pt idx="21712">
                  <c:v>9.4852080895871604E-2</c:v>
                </c:pt>
                <c:pt idx="21713">
                  <c:v>9.4852080895871604E-2</c:v>
                </c:pt>
                <c:pt idx="21714">
                  <c:v>9.4768510780544823E-2</c:v>
                </c:pt>
                <c:pt idx="21715">
                  <c:v>9.4684940665218154E-2</c:v>
                </c:pt>
                <c:pt idx="21716">
                  <c:v>9.4601370549891373E-2</c:v>
                </c:pt>
                <c:pt idx="21717">
                  <c:v>9.4601370549891373E-2</c:v>
                </c:pt>
                <c:pt idx="21718">
                  <c:v>9.4517800434564592E-2</c:v>
                </c:pt>
                <c:pt idx="21719">
                  <c:v>9.4517800434564592E-2</c:v>
                </c:pt>
                <c:pt idx="21720">
                  <c:v>9.4517800434564592E-2</c:v>
                </c:pt>
                <c:pt idx="21721">
                  <c:v>9.4517800434564592E-2</c:v>
                </c:pt>
                <c:pt idx="21722">
                  <c:v>9.4434230319237811E-2</c:v>
                </c:pt>
                <c:pt idx="21723">
                  <c:v>9.435066020391103E-2</c:v>
                </c:pt>
                <c:pt idx="21724">
                  <c:v>9.426709008858436E-2</c:v>
                </c:pt>
                <c:pt idx="21725">
                  <c:v>9.426709008858436E-2</c:v>
                </c:pt>
                <c:pt idx="21726">
                  <c:v>9.4183519973257579E-2</c:v>
                </c:pt>
                <c:pt idx="21727">
                  <c:v>9.4183519973257579E-2</c:v>
                </c:pt>
                <c:pt idx="21728">
                  <c:v>9.4183519973257579E-2</c:v>
                </c:pt>
                <c:pt idx="21729">
                  <c:v>9.4183519973257579E-2</c:v>
                </c:pt>
                <c:pt idx="21730">
                  <c:v>9.4099949857930798E-2</c:v>
                </c:pt>
                <c:pt idx="21731">
                  <c:v>9.4099949857930798E-2</c:v>
                </c:pt>
                <c:pt idx="21732">
                  <c:v>9.4016379742604017E-2</c:v>
                </c:pt>
                <c:pt idx="21733">
                  <c:v>9.4016379742604017E-2</c:v>
                </c:pt>
                <c:pt idx="21734">
                  <c:v>9.4016379742604017E-2</c:v>
                </c:pt>
                <c:pt idx="21735">
                  <c:v>9.3932809627277236E-2</c:v>
                </c:pt>
                <c:pt idx="21736">
                  <c:v>9.3849239511950566E-2</c:v>
                </c:pt>
                <c:pt idx="21737">
                  <c:v>9.3849239511950566E-2</c:v>
                </c:pt>
                <c:pt idx="21738">
                  <c:v>9.3849239511950566E-2</c:v>
                </c:pt>
                <c:pt idx="21739">
                  <c:v>9.3849239511950566E-2</c:v>
                </c:pt>
                <c:pt idx="21740">
                  <c:v>9.3849239511950566E-2</c:v>
                </c:pt>
                <c:pt idx="21741">
                  <c:v>9.3849239511950566E-2</c:v>
                </c:pt>
                <c:pt idx="21742">
                  <c:v>9.3849239511950566E-2</c:v>
                </c:pt>
                <c:pt idx="21743">
                  <c:v>9.3849239511950566E-2</c:v>
                </c:pt>
                <c:pt idx="21744">
                  <c:v>9.3765669396623785E-2</c:v>
                </c:pt>
                <c:pt idx="21745">
                  <c:v>9.3765669396623785E-2</c:v>
                </c:pt>
                <c:pt idx="21746">
                  <c:v>9.3765669396623785E-2</c:v>
                </c:pt>
                <c:pt idx="21747">
                  <c:v>9.3682099281297004E-2</c:v>
                </c:pt>
                <c:pt idx="21748">
                  <c:v>9.3682099281297004E-2</c:v>
                </c:pt>
                <c:pt idx="21749">
                  <c:v>9.3682099281297004E-2</c:v>
                </c:pt>
                <c:pt idx="21750">
                  <c:v>9.3682099281297004E-2</c:v>
                </c:pt>
                <c:pt idx="21751">
                  <c:v>9.3682099281297004E-2</c:v>
                </c:pt>
                <c:pt idx="21752">
                  <c:v>9.3682099281297004E-2</c:v>
                </c:pt>
                <c:pt idx="21753">
                  <c:v>9.3682099281297004E-2</c:v>
                </c:pt>
                <c:pt idx="21754">
                  <c:v>9.3598529165970223E-2</c:v>
                </c:pt>
                <c:pt idx="21755">
                  <c:v>9.3514959050643442E-2</c:v>
                </c:pt>
                <c:pt idx="21756">
                  <c:v>9.3514959050643442E-2</c:v>
                </c:pt>
                <c:pt idx="21757">
                  <c:v>9.3514959050643442E-2</c:v>
                </c:pt>
                <c:pt idx="21758">
                  <c:v>9.3514959050643442E-2</c:v>
                </c:pt>
                <c:pt idx="21759">
                  <c:v>9.3514959050643442E-2</c:v>
                </c:pt>
                <c:pt idx="21760">
                  <c:v>9.3514959050643442E-2</c:v>
                </c:pt>
                <c:pt idx="21761">
                  <c:v>9.3431388935316773E-2</c:v>
                </c:pt>
                <c:pt idx="21762">
                  <c:v>9.3431388935316773E-2</c:v>
                </c:pt>
                <c:pt idx="21763">
                  <c:v>9.3431388935316773E-2</c:v>
                </c:pt>
                <c:pt idx="21764">
                  <c:v>9.3431388935316773E-2</c:v>
                </c:pt>
                <c:pt idx="21765">
                  <c:v>9.3431388935316773E-2</c:v>
                </c:pt>
                <c:pt idx="21766">
                  <c:v>9.3347818819989992E-2</c:v>
                </c:pt>
                <c:pt idx="21767">
                  <c:v>9.3264248704663211E-2</c:v>
                </c:pt>
                <c:pt idx="21768">
                  <c:v>9.3264248704663211E-2</c:v>
                </c:pt>
                <c:pt idx="21769">
                  <c:v>9.3264248704663211E-2</c:v>
                </c:pt>
                <c:pt idx="21770">
                  <c:v>9.3264248704663211E-2</c:v>
                </c:pt>
                <c:pt idx="21771">
                  <c:v>9.3264248704663211E-2</c:v>
                </c:pt>
                <c:pt idx="21772">
                  <c:v>9.3264248704663211E-2</c:v>
                </c:pt>
                <c:pt idx="21773">
                  <c:v>9.318067858933643E-2</c:v>
                </c:pt>
                <c:pt idx="21774">
                  <c:v>9.3097108474009649E-2</c:v>
                </c:pt>
                <c:pt idx="21775">
                  <c:v>9.3097108474009649E-2</c:v>
                </c:pt>
                <c:pt idx="21776">
                  <c:v>9.3013538358682979E-2</c:v>
                </c:pt>
                <c:pt idx="21777">
                  <c:v>9.3013538358682979E-2</c:v>
                </c:pt>
                <c:pt idx="21778">
                  <c:v>9.2929968243356198E-2</c:v>
                </c:pt>
                <c:pt idx="21779">
                  <c:v>9.2929968243356198E-2</c:v>
                </c:pt>
                <c:pt idx="21780">
                  <c:v>9.2929968243356198E-2</c:v>
                </c:pt>
                <c:pt idx="21781">
                  <c:v>9.2929968243356198E-2</c:v>
                </c:pt>
                <c:pt idx="21782">
                  <c:v>9.2929968243356198E-2</c:v>
                </c:pt>
                <c:pt idx="21783">
                  <c:v>9.2846398128029417E-2</c:v>
                </c:pt>
                <c:pt idx="21784">
                  <c:v>9.2762828012702636E-2</c:v>
                </c:pt>
                <c:pt idx="21785">
                  <c:v>9.2679257897375855E-2</c:v>
                </c:pt>
                <c:pt idx="21786">
                  <c:v>9.2679257897375855E-2</c:v>
                </c:pt>
                <c:pt idx="21787">
                  <c:v>9.2679257897375855E-2</c:v>
                </c:pt>
                <c:pt idx="21788">
                  <c:v>9.2595687782049185E-2</c:v>
                </c:pt>
                <c:pt idx="21789">
                  <c:v>9.2512117666722404E-2</c:v>
                </c:pt>
                <c:pt idx="21790">
                  <c:v>9.2512117666722404E-2</c:v>
                </c:pt>
                <c:pt idx="21791">
                  <c:v>9.2512117666722404E-2</c:v>
                </c:pt>
                <c:pt idx="21792">
                  <c:v>9.2512117666722404E-2</c:v>
                </c:pt>
                <c:pt idx="21793">
                  <c:v>9.2512117666722404E-2</c:v>
                </c:pt>
                <c:pt idx="21794">
                  <c:v>9.2428547551395623E-2</c:v>
                </c:pt>
                <c:pt idx="21795">
                  <c:v>9.2428547551395623E-2</c:v>
                </c:pt>
                <c:pt idx="21796">
                  <c:v>9.2344977436068842E-2</c:v>
                </c:pt>
                <c:pt idx="21797">
                  <c:v>9.2344977436068842E-2</c:v>
                </c:pt>
                <c:pt idx="21798">
                  <c:v>9.2261407320742062E-2</c:v>
                </c:pt>
                <c:pt idx="21799">
                  <c:v>9.2177837205415392E-2</c:v>
                </c:pt>
                <c:pt idx="21800">
                  <c:v>9.2177837205415392E-2</c:v>
                </c:pt>
                <c:pt idx="21801">
                  <c:v>9.2177837205415392E-2</c:v>
                </c:pt>
                <c:pt idx="21802">
                  <c:v>9.2177837205415392E-2</c:v>
                </c:pt>
                <c:pt idx="21803">
                  <c:v>9.2177837205415392E-2</c:v>
                </c:pt>
                <c:pt idx="21804">
                  <c:v>9.2177837205415392E-2</c:v>
                </c:pt>
                <c:pt idx="21805">
                  <c:v>9.2177837205415392E-2</c:v>
                </c:pt>
                <c:pt idx="21806">
                  <c:v>9.2177837205415392E-2</c:v>
                </c:pt>
                <c:pt idx="21807">
                  <c:v>9.2177837205415392E-2</c:v>
                </c:pt>
                <c:pt idx="21808">
                  <c:v>9.2177837205415392E-2</c:v>
                </c:pt>
                <c:pt idx="21809">
                  <c:v>9.2177837205415392E-2</c:v>
                </c:pt>
                <c:pt idx="21810">
                  <c:v>9.2094267090088611E-2</c:v>
                </c:pt>
                <c:pt idx="21811">
                  <c:v>9.201069697476183E-2</c:v>
                </c:pt>
                <c:pt idx="21812">
                  <c:v>9.1927126859435049E-2</c:v>
                </c:pt>
                <c:pt idx="21813">
                  <c:v>9.1843556744108268E-2</c:v>
                </c:pt>
                <c:pt idx="21814">
                  <c:v>9.1759986628781598E-2</c:v>
                </c:pt>
                <c:pt idx="21815">
                  <c:v>9.1759986628781598E-2</c:v>
                </c:pt>
                <c:pt idx="21816">
                  <c:v>9.1759986628781598E-2</c:v>
                </c:pt>
                <c:pt idx="21817">
                  <c:v>9.1759986628781598E-2</c:v>
                </c:pt>
                <c:pt idx="21818">
                  <c:v>9.1759986628781598E-2</c:v>
                </c:pt>
                <c:pt idx="21819">
                  <c:v>9.1676416513454817E-2</c:v>
                </c:pt>
                <c:pt idx="21820">
                  <c:v>9.1676416513454817E-2</c:v>
                </c:pt>
                <c:pt idx="21821">
                  <c:v>9.1676416513454817E-2</c:v>
                </c:pt>
                <c:pt idx="21822">
                  <c:v>9.1676416513454817E-2</c:v>
                </c:pt>
                <c:pt idx="21823">
                  <c:v>9.1676416513454817E-2</c:v>
                </c:pt>
                <c:pt idx="21824">
                  <c:v>9.1676416513454817E-2</c:v>
                </c:pt>
                <c:pt idx="21825">
                  <c:v>9.1592846398128036E-2</c:v>
                </c:pt>
                <c:pt idx="21826">
                  <c:v>9.1509276282801255E-2</c:v>
                </c:pt>
                <c:pt idx="21827">
                  <c:v>9.1509276282801255E-2</c:v>
                </c:pt>
                <c:pt idx="21828">
                  <c:v>9.1425706167474474E-2</c:v>
                </c:pt>
                <c:pt idx="21829">
                  <c:v>9.1425706167474474E-2</c:v>
                </c:pt>
                <c:pt idx="21830">
                  <c:v>9.1425706167474474E-2</c:v>
                </c:pt>
                <c:pt idx="21831">
                  <c:v>9.1425706167474474E-2</c:v>
                </c:pt>
                <c:pt idx="21832">
                  <c:v>9.1342136052147804E-2</c:v>
                </c:pt>
                <c:pt idx="21833">
                  <c:v>9.1258565936821023E-2</c:v>
                </c:pt>
                <c:pt idx="21834">
                  <c:v>9.1258565936821023E-2</c:v>
                </c:pt>
                <c:pt idx="21835">
                  <c:v>9.1174995821494242E-2</c:v>
                </c:pt>
                <c:pt idx="21836">
                  <c:v>9.1174995821494242E-2</c:v>
                </c:pt>
                <c:pt idx="21837">
                  <c:v>9.1174995821494242E-2</c:v>
                </c:pt>
                <c:pt idx="21838">
                  <c:v>9.1091425706167461E-2</c:v>
                </c:pt>
                <c:pt idx="21839">
                  <c:v>9.1091425706167461E-2</c:v>
                </c:pt>
                <c:pt idx="21840">
                  <c:v>9.1091425706167461E-2</c:v>
                </c:pt>
                <c:pt idx="21841">
                  <c:v>9.1091425706167461E-2</c:v>
                </c:pt>
                <c:pt idx="21842">
                  <c:v>9.1091425706167461E-2</c:v>
                </c:pt>
                <c:pt idx="21843">
                  <c:v>9.1007855590840681E-2</c:v>
                </c:pt>
                <c:pt idx="21844">
                  <c:v>9.1007855590840681E-2</c:v>
                </c:pt>
                <c:pt idx="21845">
                  <c:v>9.1007855590840681E-2</c:v>
                </c:pt>
                <c:pt idx="21846">
                  <c:v>9.1007855590840681E-2</c:v>
                </c:pt>
                <c:pt idx="21847">
                  <c:v>9.1007855590840681E-2</c:v>
                </c:pt>
                <c:pt idx="21848">
                  <c:v>9.0924285475514011E-2</c:v>
                </c:pt>
                <c:pt idx="21849">
                  <c:v>9.0924285475514011E-2</c:v>
                </c:pt>
                <c:pt idx="21850">
                  <c:v>9.0924285475514011E-2</c:v>
                </c:pt>
                <c:pt idx="21851">
                  <c:v>9.0924285475514011E-2</c:v>
                </c:pt>
                <c:pt idx="21852">
                  <c:v>9.084071536018723E-2</c:v>
                </c:pt>
                <c:pt idx="21853">
                  <c:v>9.0757145244860449E-2</c:v>
                </c:pt>
                <c:pt idx="21854">
                  <c:v>9.0757145244860449E-2</c:v>
                </c:pt>
                <c:pt idx="21855">
                  <c:v>9.0757145244860449E-2</c:v>
                </c:pt>
                <c:pt idx="21856">
                  <c:v>9.0757145244860449E-2</c:v>
                </c:pt>
                <c:pt idx="21857">
                  <c:v>9.0673575129533668E-2</c:v>
                </c:pt>
                <c:pt idx="21858">
                  <c:v>9.0673575129533668E-2</c:v>
                </c:pt>
                <c:pt idx="21859">
                  <c:v>9.0673575129533668E-2</c:v>
                </c:pt>
                <c:pt idx="21860">
                  <c:v>9.0673575129533668E-2</c:v>
                </c:pt>
                <c:pt idx="21861">
                  <c:v>9.0673575129533668E-2</c:v>
                </c:pt>
                <c:pt idx="21862">
                  <c:v>9.0673575129533668E-2</c:v>
                </c:pt>
                <c:pt idx="21863">
                  <c:v>9.0673575129533668E-2</c:v>
                </c:pt>
                <c:pt idx="21864">
                  <c:v>9.0590005014206887E-2</c:v>
                </c:pt>
                <c:pt idx="21865">
                  <c:v>9.0590005014206887E-2</c:v>
                </c:pt>
                <c:pt idx="21866">
                  <c:v>9.0590005014206887E-2</c:v>
                </c:pt>
                <c:pt idx="21867">
                  <c:v>9.0590005014206887E-2</c:v>
                </c:pt>
                <c:pt idx="21868">
                  <c:v>9.0590005014206887E-2</c:v>
                </c:pt>
                <c:pt idx="21869">
                  <c:v>9.0506434898880106E-2</c:v>
                </c:pt>
                <c:pt idx="21870">
                  <c:v>9.0506434898880106E-2</c:v>
                </c:pt>
                <c:pt idx="21871">
                  <c:v>9.0506434898880106E-2</c:v>
                </c:pt>
                <c:pt idx="21872">
                  <c:v>9.0506434898880106E-2</c:v>
                </c:pt>
                <c:pt idx="21873">
                  <c:v>9.0506434898880106E-2</c:v>
                </c:pt>
                <c:pt idx="21874">
                  <c:v>9.0422864783553436E-2</c:v>
                </c:pt>
                <c:pt idx="21875">
                  <c:v>9.0422864783553436E-2</c:v>
                </c:pt>
                <c:pt idx="21876">
                  <c:v>9.0422864783553436E-2</c:v>
                </c:pt>
                <c:pt idx="21877">
                  <c:v>9.0422864783553436E-2</c:v>
                </c:pt>
                <c:pt idx="21878">
                  <c:v>9.0422864783553436E-2</c:v>
                </c:pt>
                <c:pt idx="21879">
                  <c:v>9.0422864783553436E-2</c:v>
                </c:pt>
                <c:pt idx="21880">
                  <c:v>9.0422864783553436E-2</c:v>
                </c:pt>
                <c:pt idx="21881">
                  <c:v>9.0422864783553436E-2</c:v>
                </c:pt>
                <c:pt idx="21882">
                  <c:v>9.0422864783553436E-2</c:v>
                </c:pt>
                <c:pt idx="21883">
                  <c:v>9.0422864783553436E-2</c:v>
                </c:pt>
                <c:pt idx="21884">
                  <c:v>9.0422864783553436E-2</c:v>
                </c:pt>
                <c:pt idx="21885">
                  <c:v>9.0422864783553436E-2</c:v>
                </c:pt>
                <c:pt idx="21886">
                  <c:v>9.0339294668226655E-2</c:v>
                </c:pt>
                <c:pt idx="21887">
                  <c:v>9.0339294668226655E-2</c:v>
                </c:pt>
                <c:pt idx="21888">
                  <c:v>9.0339294668226655E-2</c:v>
                </c:pt>
                <c:pt idx="21889">
                  <c:v>9.0339294668226655E-2</c:v>
                </c:pt>
                <c:pt idx="21890">
                  <c:v>9.0339294668226655E-2</c:v>
                </c:pt>
                <c:pt idx="21891">
                  <c:v>9.0255724552899874E-2</c:v>
                </c:pt>
                <c:pt idx="21892">
                  <c:v>9.0255724552899874E-2</c:v>
                </c:pt>
                <c:pt idx="21893">
                  <c:v>9.0172154437573093E-2</c:v>
                </c:pt>
                <c:pt idx="21894">
                  <c:v>9.0172154437573093E-2</c:v>
                </c:pt>
                <c:pt idx="21895">
                  <c:v>9.0088584322246312E-2</c:v>
                </c:pt>
                <c:pt idx="21896">
                  <c:v>9.0088584322246312E-2</c:v>
                </c:pt>
                <c:pt idx="21897">
                  <c:v>9.0088584322246312E-2</c:v>
                </c:pt>
                <c:pt idx="21898">
                  <c:v>9.0088584322246312E-2</c:v>
                </c:pt>
                <c:pt idx="21899">
                  <c:v>9.0088584322246312E-2</c:v>
                </c:pt>
                <c:pt idx="21900">
                  <c:v>9.0088584322246312E-2</c:v>
                </c:pt>
                <c:pt idx="21901">
                  <c:v>9.0005014206919642E-2</c:v>
                </c:pt>
                <c:pt idx="21902">
                  <c:v>9.0005014206919642E-2</c:v>
                </c:pt>
                <c:pt idx="21903">
                  <c:v>9.0005014206919642E-2</c:v>
                </c:pt>
                <c:pt idx="21904">
                  <c:v>9.0005014206919642E-2</c:v>
                </c:pt>
                <c:pt idx="21905">
                  <c:v>9.0005014206919642E-2</c:v>
                </c:pt>
                <c:pt idx="21906">
                  <c:v>9.0005014206919642E-2</c:v>
                </c:pt>
                <c:pt idx="21907">
                  <c:v>9.0005014206919642E-2</c:v>
                </c:pt>
                <c:pt idx="21908">
                  <c:v>9.0005014206919642E-2</c:v>
                </c:pt>
                <c:pt idx="21909">
                  <c:v>9.0005014206919642E-2</c:v>
                </c:pt>
                <c:pt idx="21910">
                  <c:v>9.0005014206919642E-2</c:v>
                </c:pt>
                <c:pt idx="21911">
                  <c:v>9.0005014206919642E-2</c:v>
                </c:pt>
                <c:pt idx="21912">
                  <c:v>9.0005014206919642E-2</c:v>
                </c:pt>
                <c:pt idx="21913">
                  <c:v>9.0005014206919642E-2</c:v>
                </c:pt>
                <c:pt idx="21914">
                  <c:v>8.9921444091592861E-2</c:v>
                </c:pt>
                <c:pt idx="21915">
                  <c:v>8.9837873976266081E-2</c:v>
                </c:pt>
                <c:pt idx="21916">
                  <c:v>8.9837873976266081E-2</c:v>
                </c:pt>
                <c:pt idx="21917">
                  <c:v>8.9837873976266081E-2</c:v>
                </c:pt>
                <c:pt idx="21918">
                  <c:v>8.9837873976266081E-2</c:v>
                </c:pt>
                <c:pt idx="21919">
                  <c:v>8.97543038609393E-2</c:v>
                </c:pt>
                <c:pt idx="21920">
                  <c:v>8.9670733745612519E-2</c:v>
                </c:pt>
                <c:pt idx="21921">
                  <c:v>8.9587163630285849E-2</c:v>
                </c:pt>
                <c:pt idx="21922">
                  <c:v>8.9587163630285849E-2</c:v>
                </c:pt>
                <c:pt idx="21923">
                  <c:v>8.9587163630285849E-2</c:v>
                </c:pt>
                <c:pt idx="21924">
                  <c:v>8.9587163630285849E-2</c:v>
                </c:pt>
                <c:pt idx="21925">
                  <c:v>8.9587163630285849E-2</c:v>
                </c:pt>
                <c:pt idx="21926">
                  <c:v>8.9587163630285849E-2</c:v>
                </c:pt>
                <c:pt idx="21927">
                  <c:v>8.9587163630285849E-2</c:v>
                </c:pt>
                <c:pt idx="21928">
                  <c:v>8.9503593514959068E-2</c:v>
                </c:pt>
                <c:pt idx="21929">
                  <c:v>8.9503593514959068E-2</c:v>
                </c:pt>
                <c:pt idx="21930">
                  <c:v>8.9503593514959068E-2</c:v>
                </c:pt>
                <c:pt idx="21931">
                  <c:v>8.9503593514959068E-2</c:v>
                </c:pt>
                <c:pt idx="21932">
                  <c:v>8.9420023399632287E-2</c:v>
                </c:pt>
                <c:pt idx="21933">
                  <c:v>8.9420023399632287E-2</c:v>
                </c:pt>
                <c:pt idx="21934">
                  <c:v>8.9336453284305506E-2</c:v>
                </c:pt>
                <c:pt idx="21935">
                  <c:v>8.9336453284305506E-2</c:v>
                </c:pt>
                <c:pt idx="21936">
                  <c:v>8.9336453284305506E-2</c:v>
                </c:pt>
                <c:pt idx="21937">
                  <c:v>8.9336453284305506E-2</c:v>
                </c:pt>
                <c:pt idx="21938">
                  <c:v>8.9336453284305506E-2</c:v>
                </c:pt>
                <c:pt idx="21939">
                  <c:v>8.9252883168978725E-2</c:v>
                </c:pt>
                <c:pt idx="21940">
                  <c:v>8.9169313053652055E-2</c:v>
                </c:pt>
                <c:pt idx="21941">
                  <c:v>8.9169313053652055E-2</c:v>
                </c:pt>
                <c:pt idx="21942">
                  <c:v>8.9169313053652055E-2</c:v>
                </c:pt>
                <c:pt idx="21943">
                  <c:v>8.9169313053652055E-2</c:v>
                </c:pt>
                <c:pt idx="21944">
                  <c:v>8.9169313053652055E-2</c:v>
                </c:pt>
                <c:pt idx="21945">
                  <c:v>8.9085742938325274E-2</c:v>
                </c:pt>
                <c:pt idx="21946">
                  <c:v>8.9085742938325274E-2</c:v>
                </c:pt>
                <c:pt idx="21947">
                  <c:v>8.9085742938325274E-2</c:v>
                </c:pt>
                <c:pt idx="21948">
                  <c:v>8.9002172822998493E-2</c:v>
                </c:pt>
                <c:pt idx="21949">
                  <c:v>8.9002172822998493E-2</c:v>
                </c:pt>
                <c:pt idx="21950">
                  <c:v>8.9002172822998493E-2</c:v>
                </c:pt>
                <c:pt idx="21951">
                  <c:v>8.9002172822998493E-2</c:v>
                </c:pt>
                <c:pt idx="21952">
                  <c:v>8.9002172822998493E-2</c:v>
                </c:pt>
                <c:pt idx="21953">
                  <c:v>8.9002172822998493E-2</c:v>
                </c:pt>
                <c:pt idx="21954">
                  <c:v>8.8918602707671712E-2</c:v>
                </c:pt>
                <c:pt idx="21955">
                  <c:v>8.8835032592344931E-2</c:v>
                </c:pt>
                <c:pt idx="21956">
                  <c:v>8.8835032592344931E-2</c:v>
                </c:pt>
                <c:pt idx="21957">
                  <c:v>8.8835032592344931E-2</c:v>
                </c:pt>
                <c:pt idx="21958">
                  <c:v>8.8835032592344931E-2</c:v>
                </c:pt>
                <c:pt idx="21959">
                  <c:v>8.8835032592344931E-2</c:v>
                </c:pt>
                <c:pt idx="21960">
                  <c:v>8.8751462477018261E-2</c:v>
                </c:pt>
                <c:pt idx="21961">
                  <c:v>8.866789236169148E-2</c:v>
                </c:pt>
                <c:pt idx="21962">
                  <c:v>8.85843222463647E-2</c:v>
                </c:pt>
                <c:pt idx="21963">
                  <c:v>8.85843222463647E-2</c:v>
                </c:pt>
                <c:pt idx="21964">
                  <c:v>8.85843222463647E-2</c:v>
                </c:pt>
                <c:pt idx="21965">
                  <c:v>8.85843222463647E-2</c:v>
                </c:pt>
                <c:pt idx="21966">
                  <c:v>8.85843222463647E-2</c:v>
                </c:pt>
                <c:pt idx="21967">
                  <c:v>8.8500752131037919E-2</c:v>
                </c:pt>
                <c:pt idx="21968">
                  <c:v>8.8417182015711138E-2</c:v>
                </c:pt>
                <c:pt idx="21969">
                  <c:v>8.8333611900384468E-2</c:v>
                </c:pt>
                <c:pt idx="21970">
                  <c:v>8.8333611900384468E-2</c:v>
                </c:pt>
                <c:pt idx="21971">
                  <c:v>8.8333611900384468E-2</c:v>
                </c:pt>
                <c:pt idx="21972">
                  <c:v>8.8250041785057687E-2</c:v>
                </c:pt>
                <c:pt idx="21973">
                  <c:v>8.8166471669730906E-2</c:v>
                </c:pt>
                <c:pt idx="21974">
                  <c:v>8.8082901554404125E-2</c:v>
                </c:pt>
                <c:pt idx="21975">
                  <c:v>8.8082901554404125E-2</c:v>
                </c:pt>
                <c:pt idx="21976">
                  <c:v>8.8082901554404125E-2</c:v>
                </c:pt>
                <c:pt idx="21977">
                  <c:v>8.7999331439077344E-2</c:v>
                </c:pt>
                <c:pt idx="21978">
                  <c:v>8.7915761323750674E-2</c:v>
                </c:pt>
                <c:pt idx="21979">
                  <c:v>8.7915761323750674E-2</c:v>
                </c:pt>
                <c:pt idx="21980">
                  <c:v>8.7915761323750674E-2</c:v>
                </c:pt>
                <c:pt idx="21981">
                  <c:v>8.7915761323750674E-2</c:v>
                </c:pt>
                <c:pt idx="21982">
                  <c:v>8.7915761323750674E-2</c:v>
                </c:pt>
                <c:pt idx="21983">
                  <c:v>8.7915761323750674E-2</c:v>
                </c:pt>
                <c:pt idx="21984">
                  <c:v>8.7915761323750674E-2</c:v>
                </c:pt>
                <c:pt idx="21985">
                  <c:v>8.7832191208423893E-2</c:v>
                </c:pt>
                <c:pt idx="21986">
                  <c:v>8.7832191208423893E-2</c:v>
                </c:pt>
                <c:pt idx="21987">
                  <c:v>8.7832191208423893E-2</c:v>
                </c:pt>
                <c:pt idx="21988">
                  <c:v>8.7832191208423893E-2</c:v>
                </c:pt>
                <c:pt idx="21989">
                  <c:v>8.7832191208423893E-2</c:v>
                </c:pt>
                <c:pt idx="21990">
                  <c:v>8.7748621093097112E-2</c:v>
                </c:pt>
                <c:pt idx="21991">
                  <c:v>8.7665050977770331E-2</c:v>
                </c:pt>
                <c:pt idx="21992">
                  <c:v>8.7665050977770331E-2</c:v>
                </c:pt>
                <c:pt idx="21993">
                  <c:v>8.7665050977770331E-2</c:v>
                </c:pt>
                <c:pt idx="21994">
                  <c:v>8.7665050977770331E-2</c:v>
                </c:pt>
                <c:pt idx="21995">
                  <c:v>8.7665050977770331E-2</c:v>
                </c:pt>
                <c:pt idx="21996">
                  <c:v>8.7665050977770331E-2</c:v>
                </c:pt>
                <c:pt idx="21997">
                  <c:v>8.7665050977770331E-2</c:v>
                </c:pt>
                <c:pt idx="21998">
                  <c:v>8.7665050977770331E-2</c:v>
                </c:pt>
                <c:pt idx="21999">
                  <c:v>8.7665050977770331E-2</c:v>
                </c:pt>
                <c:pt idx="22000">
                  <c:v>8.758148086244355E-2</c:v>
                </c:pt>
                <c:pt idx="22001">
                  <c:v>8.758148086244355E-2</c:v>
                </c:pt>
                <c:pt idx="22002">
                  <c:v>8.758148086244355E-2</c:v>
                </c:pt>
                <c:pt idx="22003">
                  <c:v>8.758148086244355E-2</c:v>
                </c:pt>
                <c:pt idx="22004">
                  <c:v>8.758148086244355E-2</c:v>
                </c:pt>
                <c:pt idx="22005">
                  <c:v>8.758148086244355E-2</c:v>
                </c:pt>
                <c:pt idx="22006">
                  <c:v>8.758148086244355E-2</c:v>
                </c:pt>
                <c:pt idx="22007">
                  <c:v>8.758148086244355E-2</c:v>
                </c:pt>
                <c:pt idx="22008">
                  <c:v>8.758148086244355E-2</c:v>
                </c:pt>
                <c:pt idx="22009">
                  <c:v>8.758148086244355E-2</c:v>
                </c:pt>
                <c:pt idx="22010">
                  <c:v>8.758148086244355E-2</c:v>
                </c:pt>
                <c:pt idx="22011">
                  <c:v>8.749791074711688E-2</c:v>
                </c:pt>
                <c:pt idx="22012">
                  <c:v>8.749791074711688E-2</c:v>
                </c:pt>
                <c:pt idx="22013">
                  <c:v>8.749791074711688E-2</c:v>
                </c:pt>
                <c:pt idx="22014">
                  <c:v>8.74143406317901E-2</c:v>
                </c:pt>
                <c:pt idx="22015">
                  <c:v>8.74143406317901E-2</c:v>
                </c:pt>
                <c:pt idx="22016">
                  <c:v>8.74143406317901E-2</c:v>
                </c:pt>
                <c:pt idx="22017">
                  <c:v>8.74143406317901E-2</c:v>
                </c:pt>
                <c:pt idx="22018">
                  <c:v>8.74143406317901E-2</c:v>
                </c:pt>
                <c:pt idx="22019">
                  <c:v>8.74143406317901E-2</c:v>
                </c:pt>
                <c:pt idx="22020">
                  <c:v>8.7330770516463319E-2</c:v>
                </c:pt>
                <c:pt idx="22021">
                  <c:v>8.7247200401136538E-2</c:v>
                </c:pt>
                <c:pt idx="22022">
                  <c:v>8.7163630285809757E-2</c:v>
                </c:pt>
                <c:pt idx="22023">
                  <c:v>8.7080060170483087E-2</c:v>
                </c:pt>
                <c:pt idx="22024">
                  <c:v>8.6996490055156306E-2</c:v>
                </c:pt>
                <c:pt idx="22025">
                  <c:v>8.6996490055156306E-2</c:v>
                </c:pt>
                <c:pt idx="22026">
                  <c:v>8.6996490055156306E-2</c:v>
                </c:pt>
                <c:pt idx="22027">
                  <c:v>8.6996490055156306E-2</c:v>
                </c:pt>
                <c:pt idx="22028">
                  <c:v>8.6996490055156306E-2</c:v>
                </c:pt>
                <c:pt idx="22029">
                  <c:v>8.6912919939829525E-2</c:v>
                </c:pt>
                <c:pt idx="22030">
                  <c:v>8.6912919939829525E-2</c:v>
                </c:pt>
                <c:pt idx="22031">
                  <c:v>8.6912919939829525E-2</c:v>
                </c:pt>
                <c:pt idx="22032">
                  <c:v>8.6829349824502744E-2</c:v>
                </c:pt>
                <c:pt idx="22033">
                  <c:v>8.6829349824502744E-2</c:v>
                </c:pt>
                <c:pt idx="22034">
                  <c:v>8.6829349824502744E-2</c:v>
                </c:pt>
                <c:pt idx="22035">
                  <c:v>8.6829349824502744E-2</c:v>
                </c:pt>
                <c:pt idx="22036">
                  <c:v>8.6745779709175963E-2</c:v>
                </c:pt>
                <c:pt idx="22037">
                  <c:v>8.6745779709175963E-2</c:v>
                </c:pt>
                <c:pt idx="22038">
                  <c:v>8.6745779709175963E-2</c:v>
                </c:pt>
                <c:pt idx="22039">
                  <c:v>8.6745779709175963E-2</c:v>
                </c:pt>
                <c:pt idx="22040">
                  <c:v>8.6745779709175963E-2</c:v>
                </c:pt>
                <c:pt idx="22041">
                  <c:v>8.6745779709175963E-2</c:v>
                </c:pt>
                <c:pt idx="22042">
                  <c:v>8.6662209593849293E-2</c:v>
                </c:pt>
                <c:pt idx="22043">
                  <c:v>8.6662209593849293E-2</c:v>
                </c:pt>
                <c:pt idx="22044">
                  <c:v>8.6662209593849293E-2</c:v>
                </c:pt>
                <c:pt idx="22045">
                  <c:v>8.6662209593849293E-2</c:v>
                </c:pt>
                <c:pt idx="22046">
                  <c:v>8.6662209593849293E-2</c:v>
                </c:pt>
                <c:pt idx="22047">
                  <c:v>8.6578639478522512E-2</c:v>
                </c:pt>
                <c:pt idx="22048">
                  <c:v>8.6495069363195731E-2</c:v>
                </c:pt>
                <c:pt idx="22049">
                  <c:v>8.641149924786895E-2</c:v>
                </c:pt>
                <c:pt idx="22050">
                  <c:v>8.641149924786895E-2</c:v>
                </c:pt>
                <c:pt idx="22051">
                  <c:v>8.6327929132542169E-2</c:v>
                </c:pt>
                <c:pt idx="22052">
                  <c:v>8.6327929132542169E-2</c:v>
                </c:pt>
                <c:pt idx="22053">
                  <c:v>8.6327929132542169E-2</c:v>
                </c:pt>
                <c:pt idx="22054">
                  <c:v>8.6327929132542169E-2</c:v>
                </c:pt>
                <c:pt idx="22055">
                  <c:v>8.6244359017215388E-2</c:v>
                </c:pt>
                <c:pt idx="22056">
                  <c:v>8.6244359017215388E-2</c:v>
                </c:pt>
                <c:pt idx="22057">
                  <c:v>8.6244359017215388E-2</c:v>
                </c:pt>
                <c:pt idx="22058">
                  <c:v>8.6244359017215388E-2</c:v>
                </c:pt>
                <c:pt idx="22059">
                  <c:v>8.6244359017215388E-2</c:v>
                </c:pt>
                <c:pt idx="22060">
                  <c:v>8.6244359017215388E-2</c:v>
                </c:pt>
                <c:pt idx="22061">
                  <c:v>8.6160788901888719E-2</c:v>
                </c:pt>
                <c:pt idx="22062">
                  <c:v>8.6160788901888719E-2</c:v>
                </c:pt>
                <c:pt idx="22063">
                  <c:v>8.6160788901888719E-2</c:v>
                </c:pt>
                <c:pt idx="22064">
                  <c:v>8.6077218786561938E-2</c:v>
                </c:pt>
                <c:pt idx="22065">
                  <c:v>8.6077218786561938E-2</c:v>
                </c:pt>
                <c:pt idx="22066">
                  <c:v>8.6077218786561938E-2</c:v>
                </c:pt>
                <c:pt idx="22067">
                  <c:v>8.6077218786561938E-2</c:v>
                </c:pt>
                <c:pt idx="22068">
                  <c:v>8.6077218786561938E-2</c:v>
                </c:pt>
                <c:pt idx="22069">
                  <c:v>8.6077218786561938E-2</c:v>
                </c:pt>
                <c:pt idx="22070">
                  <c:v>8.6077218786561938E-2</c:v>
                </c:pt>
                <c:pt idx="22071">
                  <c:v>8.6077218786561938E-2</c:v>
                </c:pt>
                <c:pt idx="22072">
                  <c:v>8.6077218786561938E-2</c:v>
                </c:pt>
                <c:pt idx="22073">
                  <c:v>8.6077218786561938E-2</c:v>
                </c:pt>
                <c:pt idx="22074">
                  <c:v>8.5993648671235157E-2</c:v>
                </c:pt>
                <c:pt idx="22075">
                  <c:v>8.5993648671235157E-2</c:v>
                </c:pt>
                <c:pt idx="22076">
                  <c:v>8.5993648671235157E-2</c:v>
                </c:pt>
                <c:pt idx="22077">
                  <c:v>8.5910078555908376E-2</c:v>
                </c:pt>
                <c:pt idx="22078">
                  <c:v>8.5910078555908376E-2</c:v>
                </c:pt>
                <c:pt idx="22079">
                  <c:v>8.5910078555908376E-2</c:v>
                </c:pt>
                <c:pt idx="22080">
                  <c:v>8.5910078555908376E-2</c:v>
                </c:pt>
                <c:pt idx="22081">
                  <c:v>8.5910078555908376E-2</c:v>
                </c:pt>
                <c:pt idx="22082">
                  <c:v>8.5910078555908376E-2</c:v>
                </c:pt>
                <c:pt idx="22083">
                  <c:v>8.5910078555908376E-2</c:v>
                </c:pt>
                <c:pt idx="22084">
                  <c:v>8.5910078555908376E-2</c:v>
                </c:pt>
                <c:pt idx="22085">
                  <c:v>8.5910078555908376E-2</c:v>
                </c:pt>
                <c:pt idx="22086">
                  <c:v>8.5910078555908376E-2</c:v>
                </c:pt>
                <c:pt idx="22087">
                  <c:v>8.5910078555908376E-2</c:v>
                </c:pt>
                <c:pt idx="22088">
                  <c:v>8.5826508440581595E-2</c:v>
                </c:pt>
                <c:pt idx="22089">
                  <c:v>8.5826508440581595E-2</c:v>
                </c:pt>
                <c:pt idx="22090">
                  <c:v>8.5826508440581595E-2</c:v>
                </c:pt>
                <c:pt idx="22091">
                  <c:v>8.5742938325254925E-2</c:v>
                </c:pt>
                <c:pt idx="22092">
                  <c:v>8.5742938325254925E-2</c:v>
                </c:pt>
                <c:pt idx="22093">
                  <c:v>8.5659368209928144E-2</c:v>
                </c:pt>
                <c:pt idx="22094">
                  <c:v>8.5575798094601363E-2</c:v>
                </c:pt>
                <c:pt idx="22095">
                  <c:v>8.5575798094601363E-2</c:v>
                </c:pt>
                <c:pt idx="22096">
                  <c:v>8.5575798094601363E-2</c:v>
                </c:pt>
                <c:pt idx="22097">
                  <c:v>8.5492227979274582E-2</c:v>
                </c:pt>
                <c:pt idx="22098">
                  <c:v>8.5408657863947801E-2</c:v>
                </c:pt>
                <c:pt idx="22099">
                  <c:v>8.5408657863947801E-2</c:v>
                </c:pt>
                <c:pt idx="22100">
                  <c:v>8.5325087748621131E-2</c:v>
                </c:pt>
                <c:pt idx="22101">
                  <c:v>8.5325087748621131E-2</c:v>
                </c:pt>
                <c:pt idx="22102">
                  <c:v>8.5325087748621131E-2</c:v>
                </c:pt>
                <c:pt idx="22103">
                  <c:v>8.5325087748621131E-2</c:v>
                </c:pt>
                <c:pt idx="22104">
                  <c:v>8.5325087748621131E-2</c:v>
                </c:pt>
                <c:pt idx="22105">
                  <c:v>8.524151763329435E-2</c:v>
                </c:pt>
                <c:pt idx="22106">
                  <c:v>8.524151763329435E-2</c:v>
                </c:pt>
                <c:pt idx="22107">
                  <c:v>8.5157947517967569E-2</c:v>
                </c:pt>
                <c:pt idx="22108">
                  <c:v>8.5074377402640788E-2</c:v>
                </c:pt>
                <c:pt idx="22109">
                  <c:v>8.4990807287314007E-2</c:v>
                </c:pt>
                <c:pt idx="22110">
                  <c:v>8.4990807287314007E-2</c:v>
                </c:pt>
                <c:pt idx="22111">
                  <c:v>8.4990807287314007E-2</c:v>
                </c:pt>
                <c:pt idx="22112">
                  <c:v>8.4907237171987338E-2</c:v>
                </c:pt>
                <c:pt idx="22113">
                  <c:v>8.4907237171987338E-2</c:v>
                </c:pt>
                <c:pt idx="22114">
                  <c:v>8.4907237171987338E-2</c:v>
                </c:pt>
                <c:pt idx="22115">
                  <c:v>8.4907237171987338E-2</c:v>
                </c:pt>
                <c:pt idx="22116">
                  <c:v>8.4907237171987338E-2</c:v>
                </c:pt>
                <c:pt idx="22117">
                  <c:v>8.4907237171987338E-2</c:v>
                </c:pt>
                <c:pt idx="22118">
                  <c:v>8.4907237171987338E-2</c:v>
                </c:pt>
                <c:pt idx="22119">
                  <c:v>8.4907237171987338E-2</c:v>
                </c:pt>
                <c:pt idx="22120">
                  <c:v>8.4823667056660557E-2</c:v>
                </c:pt>
                <c:pt idx="22121">
                  <c:v>8.4823667056660557E-2</c:v>
                </c:pt>
                <c:pt idx="22122">
                  <c:v>8.4823667056660557E-2</c:v>
                </c:pt>
                <c:pt idx="22123">
                  <c:v>8.4740096941333776E-2</c:v>
                </c:pt>
                <c:pt idx="22124">
                  <c:v>8.4740096941333776E-2</c:v>
                </c:pt>
                <c:pt idx="22125">
                  <c:v>8.4740096941333776E-2</c:v>
                </c:pt>
                <c:pt idx="22126">
                  <c:v>8.4740096941333776E-2</c:v>
                </c:pt>
                <c:pt idx="22127">
                  <c:v>8.4740096941333776E-2</c:v>
                </c:pt>
                <c:pt idx="22128">
                  <c:v>8.4740096941333776E-2</c:v>
                </c:pt>
                <c:pt idx="22129">
                  <c:v>8.4740096941333776E-2</c:v>
                </c:pt>
                <c:pt idx="22130">
                  <c:v>8.4740096941333776E-2</c:v>
                </c:pt>
                <c:pt idx="22131">
                  <c:v>8.4656526826006995E-2</c:v>
                </c:pt>
                <c:pt idx="22132">
                  <c:v>8.4656526826006995E-2</c:v>
                </c:pt>
                <c:pt idx="22133">
                  <c:v>8.4656526826006995E-2</c:v>
                </c:pt>
                <c:pt idx="22134">
                  <c:v>8.4656526826006995E-2</c:v>
                </c:pt>
                <c:pt idx="22135">
                  <c:v>8.4572956710680214E-2</c:v>
                </c:pt>
                <c:pt idx="22136">
                  <c:v>8.4572956710680214E-2</c:v>
                </c:pt>
                <c:pt idx="22137">
                  <c:v>8.4489386595353544E-2</c:v>
                </c:pt>
                <c:pt idx="22138">
                  <c:v>8.4489386595353544E-2</c:v>
                </c:pt>
                <c:pt idx="22139">
                  <c:v>8.4489386595353544E-2</c:v>
                </c:pt>
                <c:pt idx="22140">
                  <c:v>8.4489386595353544E-2</c:v>
                </c:pt>
                <c:pt idx="22141">
                  <c:v>8.4489386595353544E-2</c:v>
                </c:pt>
                <c:pt idx="22142">
                  <c:v>8.4405816480026763E-2</c:v>
                </c:pt>
                <c:pt idx="22143">
                  <c:v>8.4405816480026763E-2</c:v>
                </c:pt>
                <c:pt idx="22144">
                  <c:v>8.4322246364699982E-2</c:v>
                </c:pt>
                <c:pt idx="22145">
                  <c:v>8.4322246364699982E-2</c:v>
                </c:pt>
                <c:pt idx="22146">
                  <c:v>8.4322246364699982E-2</c:v>
                </c:pt>
                <c:pt idx="22147">
                  <c:v>8.4238676249373201E-2</c:v>
                </c:pt>
                <c:pt idx="22148">
                  <c:v>8.415510613404642E-2</c:v>
                </c:pt>
                <c:pt idx="22149">
                  <c:v>8.407153601871975E-2</c:v>
                </c:pt>
                <c:pt idx="22150">
                  <c:v>8.407153601871975E-2</c:v>
                </c:pt>
                <c:pt idx="22151">
                  <c:v>8.3987965903392969E-2</c:v>
                </c:pt>
                <c:pt idx="22152">
                  <c:v>8.3987965903392969E-2</c:v>
                </c:pt>
                <c:pt idx="22153">
                  <c:v>8.3987965903392969E-2</c:v>
                </c:pt>
                <c:pt idx="22154">
                  <c:v>8.3987965903392969E-2</c:v>
                </c:pt>
                <c:pt idx="22155">
                  <c:v>8.3987965903392969E-2</c:v>
                </c:pt>
                <c:pt idx="22156">
                  <c:v>8.3987965903392969E-2</c:v>
                </c:pt>
                <c:pt idx="22157">
                  <c:v>8.3987965903392969E-2</c:v>
                </c:pt>
                <c:pt idx="22158">
                  <c:v>8.3987965903392969E-2</c:v>
                </c:pt>
                <c:pt idx="22159">
                  <c:v>8.3987965903392969E-2</c:v>
                </c:pt>
                <c:pt idx="22160">
                  <c:v>8.3987965903392969E-2</c:v>
                </c:pt>
                <c:pt idx="22161">
                  <c:v>8.3904395788066188E-2</c:v>
                </c:pt>
                <c:pt idx="22162">
                  <c:v>8.3904395788066188E-2</c:v>
                </c:pt>
                <c:pt idx="22163">
                  <c:v>8.3904395788066188E-2</c:v>
                </c:pt>
                <c:pt idx="22164">
                  <c:v>8.3904395788066188E-2</c:v>
                </c:pt>
                <c:pt idx="22165">
                  <c:v>8.3904395788066188E-2</c:v>
                </c:pt>
                <c:pt idx="22166">
                  <c:v>8.3904395788066188E-2</c:v>
                </c:pt>
                <c:pt idx="22167">
                  <c:v>8.3820825672739407E-2</c:v>
                </c:pt>
                <c:pt idx="22168">
                  <c:v>8.3820825672739407E-2</c:v>
                </c:pt>
                <c:pt idx="22169">
                  <c:v>8.3820825672739407E-2</c:v>
                </c:pt>
                <c:pt idx="22170">
                  <c:v>8.3737255557412626E-2</c:v>
                </c:pt>
                <c:pt idx="22171">
                  <c:v>8.3737255557412626E-2</c:v>
                </c:pt>
                <c:pt idx="22172">
                  <c:v>8.3737255557412626E-2</c:v>
                </c:pt>
                <c:pt idx="22173">
                  <c:v>8.3737255557412626E-2</c:v>
                </c:pt>
                <c:pt idx="22174">
                  <c:v>8.3737255557412626E-2</c:v>
                </c:pt>
                <c:pt idx="22175">
                  <c:v>8.3653685442085957E-2</c:v>
                </c:pt>
                <c:pt idx="22176">
                  <c:v>8.3653685442085957E-2</c:v>
                </c:pt>
                <c:pt idx="22177">
                  <c:v>8.3653685442085957E-2</c:v>
                </c:pt>
                <c:pt idx="22178">
                  <c:v>8.3653685442085957E-2</c:v>
                </c:pt>
                <c:pt idx="22179">
                  <c:v>8.3653685442085957E-2</c:v>
                </c:pt>
                <c:pt idx="22180">
                  <c:v>8.3570115326759176E-2</c:v>
                </c:pt>
                <c:pt idx="22181">
                  <c:v>8.3486545211432395E-2</c:v>
                </c:pt>
                <c:pt idx="22182">
                  <c:v>8.3402975096105614E-2</c:v>
                </c:pt>
                <c:pt idx="22183">
                  <c:v>8.3402975096105614E-2</c:v>
                </c:pt>
                <c:pt idx="22184">
                  <c:v>8.3319404980778833E-2</c:v>
                </c:pt>
                <c:pt idx="22185">
                  <c:v>8.3319404980778833E-2</c:v>
                </c:pt>
                <c:pt idx="22186">
                  <c:v>8.3319404980778833E-2</c:v>
                </c:pt>
                <c:pt idx="22187">
                  <c:v>8.3235834865452163E-2</c:v>
                </c:pt>
                <c:pt idx="22188">
                  <c:v>8.3235834865452163E-2</c:v>
                </c:pt>
                <c:pt idx="22189">
                  <c:v>8.3235834865452163E-2</c:v>
                </c:pt>
                <c:pt idx="22190">
                  <c:v>8.3235834865452163E-2</c:v>
                </c:pt>
                <c:pt idx="22191">
                  <c:v>8.3152264750125382E-2</c:v>
                </c:pt>
                <c:pt idx="22192">
                  <c:v>8.3152264750125382E-2</c:v>
                </c:pt>
                <c:pt idx="22193">
                  <c:v>8.3152264750125382E-2</c:v>
                </c:pt>
                <c:pt idx="22194">
                  <c:v>8.3152264750125382E-2</c:v>
                </c:pt>
                <c:pt idx="22195">
                  <c:v>8.3152264750125382E-2</c:v>
                </c:pt>
                <c:pt idx="22196">
                  <c:v>8.3152264750125382E-2</c:v>
                </c:pt>
                <c:pt idx="22197">
                  <c:v>8.3152264750125382E-2</c:v>
                </c:pt>
                <c:pt idx="22198">
                  <c:v>8.3152264750125382E-2</c:v>
                </c:pt>
                <c:pt idx="22199">
                  <c:v>8.3152264750125382E-2</c:v>
                </c:pt>
                <c:pt idx="22200">
                  <c:v>8.3152264750125382E-2</c:v>
                </c:pt>
                <c:pt idx="22201">
                  <c:v>8.3068694634798601E-2</c:v>
                </c:pt>
                <c:pt idx="22202">
                  <c:v>8.3068694634798601E-2</c:v>
                </c:pt>
                <c:pt idx="22203">
                  <c:v>8.298512451947182E-2</c:v>
                </c:pt>
                <c:pt idx="22204">
                  <c:v>8.298512451947182E-2</c:v>
                </c:pt>
                <c:pt idx="22205">
                  <c:v>8.2901554404145039E-2</c:v>
                </c:pt>
                <c:pt idx="22206">
                  <c:v>8.2817984288818369E-2</c:v>
                </c:pt>
                <c:pt idx="22207">
                  <c:v>8.2817984288818369E-2</c:v>
                </c:pt>
                <c:pt idx="22208">
                  <c:v>8.2817984288818369E-2</c:v>
                </c:pt>
                <c:pt idx="22209">
                  <c:v>8.2817984288818369E-2</c:v>
                </c:pt>
                <c:pt idx="22210">
                  <c:v>8.2817984288818369E-2</c:v>
                </c:pt>
                <c:pt idx="22211">
                  <c:v>8.2817984288818369E-2</c:v>
                </c:pt>
                <c:pt idx="22212">
                  <c:v>8.2817984288818369E-2</c:v>
                </c:pt>
                <c:pt idx="22213">
                  <c:v>8.2817984288818369E-2</c:v>
                </c:pt>
                <c:pt idx="22214">
                  <c:v>8.2817984288818369E-2</c:v>
                </c:pt>
                <c:pt idx="22215">
                  <c:v>8.2817984288818369E-2</c:v>
                </c:pt>
                <c:pt idx="22216">
                  <c:v>8.2817984288818369E-2</c:v>
                </c:pt>
                <c:pt idx="22217">
                  <c:v>8.2817984288818369E-2</c:v>
                </c:pt>
                <c:pt idx="22218">
                  <c:v>8.2734414173491588E-2</c:v>
                </c:pt>
                <c:pt idx="22219">
                  <c:v>8.2734414173491588E-2</c:v>
                </c:pt>
                <c:pt idx="22220">
                  <c:v>8.2650844058164807E-2</c:v>
                </c:pt>
                <c:pt idx="22221">
                  <c:v>8.2650844058164807E-2</c:v>
                </c:pt>
                <c:pt idx="22222">
                  <c:v>8.2567273942838026E-2</c:v>
                </c:pt>
                <c:pt idx="22223">
                  <c:v>8.2567273942838026E-2</c:v>
                </c:pt>
                <c:pt idx="22224">
                  <c:v>8.2567273942838026E-2</c:v>
                </c:pt>
                <c:pt idx="22225">
                  <c:v>8.2483703827511246E-2</c:v>
                </c:pt>
                <c:pt idx="22226">
                  <c:v>8.2483703827511246E-2</c:v>
                </c:pt>
                <c:pt idx="22227">
                  <c:v>8.2483703827511246E-2</c:v>
                </c:pt>
                <c:pt idx="22228">
                  <c:v>8.2483703827511246E-2</c:v>
                </c:pt>
                <c:pt idx="22229">
                  <c:v>8.2400133712184576E-2</c:v>
                </c:pt>
                <c:pt idx="22230">
                  <c:v>8.2400133712184576E-2</c:v>
                </c:pt>
                <c:pt idx="22231">
                  <c:v>8.2400133712184576E-2</c:v>
                </c:pt>
                <c:pt idx="22232">
                  <c:v>8.2316563596857795E-2</c:v>
                </c:pt>
                <c:pt idx="22233">
                  <c:v>8.2232993481531014E-2</c:v>
                </c:pt>
                <c:pt idx="22234">
                  <c:v>8.2149423366204233E-2</c:v>
                </c:pt>
                <c:pt idx="22235">
                  <c:v>8.2149423366204233E-2</c:v>
                </c:pt>
                <c:pt idx="22236">
                  <c:v>8.2065853250877452E-2</c:v>
                </c:pt>
                <c:pt idx="22237">
                  <c:v>8.2065853250877452E-2</c:v>
                </c:pt>
                <c:pt idx="22238">
                  <c:v>8.2065853250877452E-2</c:v>
                </c:pt>
                <c:pt idx="22239">
                  <c:v>8.1982283135550782E-2</c:v>
                </c:pt>
                <c:pt idx="22240">
                  <c:v>8.1898713020224001E-2</c:v>
                </c:pt>
                <c:pt idx="22241">
                  <c:v>8.1898713020224001E-2</c:v>
                </c:pt>
                <c:pt idx="22242">
                  <c:v>8.1898713020224001E-2</c:v>
                </c:pt>
                <c:pt idx="22243">
                  <c:v>8.1898713020224001E-2</c:v>
                </c:pt>
                <c:pt idx="22244">
                  <c:v>8.181514290489722E-2</c:v>
                </c:pt>
                <c:pt idx="22245">
                  <c:v>8.181514290489722E-2</c:v>
                </c:pt>
                <c:pt idx="22246">
                  <c:v>8.181514290489722E-2</c:v>
                </c:pt>
                <c:pt idx="22247">
                  <c:v>8.181514290489722E-2</c:v>
                </c:pt>
                <c:pt idx="22248">
                  <c:v>8.181514290489722E-2</c:v>
                </c:pt>
                <c:pt idx="22249">
                  <c:v>8.181514290489722E-2</c:v>
                </c:pt>
                <c:pt idx="22250">
                  <c:v>8.1731572789570439E-2</c:v>
                </c:pt>
                <c:pt idx="22251">
                  <c:v>8.1648002674243658E-2</c:v>
                </c:pt>
                <c:pt idx="22252">
                  <c:v>8.1564432558916877E-2</c:v>
                </c:pt>
                <c:pt idx="22253">
                  <c:v>8.1480862443590207E-2</c:v>
                </c:pt>
                <c:pt idx="22254">
                  <c:v>8.1480862443590207E-2</c:v>
                </c:pt>
                <c:pt idx="22255">
                  <c:v>8.1480862443590207E-2</c:v>
                </c:pt>
                <c:pt idx="22256">
                  <c:v>8.1480862443590207E-2</c:v>
                </c:pt>
                <c:pt idx="22257">
                  <c:v>8.1397292328263426E-2</c:v>
                </c:pt>
                <c:pt idx="22258">
                  <c:v>8.1397292328263426E-2</c:v>
                </c:pt>
                <c:pt idx="22259">
                  <c:v>8.1397292328263426E-2</c:v>
                </c:pt>
                <c:pt idx="22260">
                  <c:v>8.1397292328263426E-2</c:v>
                </c:pt>
                <c:pt idx="22261">
                  <c:v>8.1397292328263426E-2</c:v>
                </c:pt>
                <c:pt idx="22262">
                  <c:v>8.1313722212936645E-2</c:v>
                </c:pt>
                <c:pt idx="22263">
                  <c:v>8.1313722212936645E-2</c:v>
                </c:pt>
                <c:pt idx="22264">
                  <c:v>8.1313722212936645E-2</c:v>
                </c:pt>
                <c:pt idx="22265">
                  <c:v>8.1313722212936645E-2</c:v>
                </c:pt>
                <c:pt idx="22266">
                  <c:v>8.1313722212936645E-2</c:v>
                </c:pt>
                <c:pt idx="22267">
                  <c:v>8.1313722212936645E-2</c:v>
                </c:pt>
                <c:pt idx="22268">
                  <c:v>8.1313722212936645E-2</c:v>
                </c:pt>
                <c:pt idx="22269">
                  <c:v>8.1313722212936645E-2</c:v>
                </c:pt>
                <c:pt idx="22270">
                  <c:v>8.1313722212936645E-2</c:v>
                </c:pt>
                <c:pt idx="22271">
                  <c:v>8.1313722212936645E-2</c:v>
                </c:pt>
                <c:pt idx="22272">
                  <c:v>8.1230152097609865E-2</c:v>
                </c:pt>
                <c:pt idx="22273">
                  <c:v>8.1230152097609865E-2</c:v>
                </c:pt>
                <c:pt idx="22274">
                  <c:v>8.1230152097609865E-2</c:v>
                </c:pt>
                <c:pt idx="22275">
                  <c:v>8.1230152097609865E-2</c:v>
                </c:pt>
                <c:pt idx="22276">
                  <c:v>8.1146581982283084E-2</c:v>
                </c:pt>
                <c:pt idx="22277">
                  <c:v>8.1146581982283084E-2</c:v>
                </c:pt>
                <c:pt idx="22278">
                  <c:v>8.1146581982283084E-2</c:v>
                </c:pt>
                <c:pt idx="22279">
                  <c:v>8.1146581982283084E-2</c:v>
                </c:pt>
                <c:pt idx="22280">
                  <c:v>8.1146581982283084E-2</c:v>
                </c:pt>
                <c:pt idx="22281">
                  <c:v>8.1146581982283084E-2</c:v>
                </c:pt>
                <c:pt idx="22282">
                  <c:v>8.1146581982283084E-2</c:v>
                </c:pt>
                <c:pt idx="22283">
                  <c:v>8.1063011866956414E-2</c:v>
                </c:pt>
                <c:pt idx="22284">
                  <c:v>8.1063011866956414E-2</c:v>
                </c:pt>
                <c:pt idx="22285">
                  <c:v>8.1063011866956414E-2</c:v>
                </c:pt>
                <c:pt idx="22286">
                  <c:v>8.1063011866956414E-2</c:v>
                </c:pt>
                <c:pt idx="22287">
                  <c:v>8.0979441751629633E-2</c:v>
                </c:pt>
                <c:pt idx="22288">
                  <c:v>8.0979441751629633E-2</c:v>
                </c:pt>
                <c:pt idx="22289">
                  <c:v>8.0979441751629633E-2</c:v>
                </c:pt>
                <c:pt idx="22290">
                  <c:v>8.0895871636302852E-2</c:v>
                </c:pt>
                <c:pt idx="22291">
                  <c:v>8.0895871636302852E-2</c:v>
                </c:pt>
                <c:pt idx="22292">
                  <c:v>8.0812301520976071E-2</c:v>
                </c:pt>
                <c:pt idx="22293">
                  <c:v>8.0812301520976071E-2</c:v>
                </c:pt>
                <c:pt idx="22294">
                  <c:v>8.0812301520976071E-2</c:v>
                </c:pt>
                <c:pt idx="22295">
                  <c:v>8.072873140564929E-2</c:v>
                </c:pt>
                <c:pt idx="22296">
                  <c:v>8.064516129032262E-2</c:v>
                </c:pt>
                <c:pt idx="22297">
                  <c:v>8.064516129032262E-2</c:v>
                </c:pt>
                <c:pt idx="22298">
                  <c:v>8.064516129032262E-2</c:v>
                </c:pt>
                <c:pt idx="22299">
                  <c:v>8.064516129032262E-2</c:v>
                </c:pt>
                <c:pt idx="22300">
                  <c:v>8.0561591174995839E-2</c:v>
                </c:pt>
                <c:pt idx="22301">
                  <c:v>8.0561591174995839E-2</c:v>
                </c:pt>
                <c:pt idx="22302">
                  <c:v>8.0561591174995839E-2</c:v>
                </c:pt>
                <c:pt idx="22303">
                  <c:v>8.0561591174995839E-2</c:v>
                </c:pt>
                <c:pt idx="22304">
                  <c:v>8.0561591174995839E-2</c:v>
                </c:pt>
                <c:pt idx="22305">
                  <c:v>8.0478021059669058E-2</c:v>
                </c:pt>
                <c:pt idx="22306">
                  <c:v>8.0478021059669058E-2</c:v>
                </c:pt>
                <c:pt idx="22307">
                  <c:v>8.0394450944342277E-2</c:v>
                </c:pt>
                <c:pt idx="22308">
                  <c:v>8.0394450944342277E-2</c:v>
                </c:pt>
                <c:pt idx="22309">
                  <c:v>8.0394450944342277E-2</c:v>
                </c:pt>
                <c:pt idx="22310">
                  <c:v>8.0394450944342277E-2</c:v>
                </c:pt>
                <c:pt idx="22311">
                  <c:v>8.0394450944342277E-2</c:v>
                </c:pt>
                <c:pt idx="22312">
                  <c:v>8.0394450944342277E-2</c:v>
                </c:pt>
                <c:pt idx="22313">
                  <c:v>8.0394450944342277E-2</c:v>
                </c:pt>
                <c:pt idx="22314">
                  <c:v>8.0394450944342277E-2</c:v>
                </c:pt>
                <c:pt idx="22315">
                  <c:v>8.0310880829015496E-2</c:v>
                </c:pt>
                <c:pt idx="22316">
                  <c:v>8.0227310713688826E-2</c:v>
                </c:pt>
                <c:pt idx="22317">
                  <c:v>8.0227310713688826E-2</c:v>
                </c:pt>
                <c:pt idx="22318">
                  <c:v>8.0227310713688826E-2</c:v>
                </c:pt>
                <c:pt idx="22319">
                  <c:v>8.0227310713688826E-2</c:v>
                </c:pt>
                <c:pt idx="22320">
                  <c:v>8.0227310713688826E-2</c:v>
                </c:pt>
                <c:pt idx="22321">
                  <c:v>8.0227310713688826E-2</c:v>
                </c:pt>
                <c:pt idx="22322">
                  <c:v>8.0143740598362045E-2</c:v>
                </c:pt>
                <c:pt idx="22323">
                  <c:v>8.0143740598362045E-2</c:v>
                </c:pt>
                <c:pt idx="22324">
                  <c:v>8.0143740598362045E-2</c:v>
                </c:pt>
                <c:pt idx="22325">
                  <c:v>8.0143740598362045E-2</c:v>
                </c:pt>
                <c:pt idx="22326">
                  <c:v>8.0143740598362045E-2</c:v>
                </c:pt>
                <c:pt idx="22327">
                  <c:v>8.0143740598362045E-2</c:v>
                </c:pt>
                <c:pt idx="22328">
                  <c:v>8.0143740598362045E-2</c:v>
                </c:pt>
                <c:pt idx="22329">
                  <c:v>8.0143740598362045E-2</c:v>
                </c:pt>
                <c:pt idx="22330">
                  <c:v>8.0143740598362045E-2</c:v>
                </c:pt>
                <c:pt idx="22331">
                  <c:v>8.0143740598362045E-2</c:v>
                </c:pt>
                <c:pt idx="22332">
                  <c:v>8.0143740598362045E-2</c:v>
                </c:pt>
                <c:pt idx="22333">
                  <c:v>8.0060170483035265E-2</c:v>
                </c:pt>
                <c:pt idx="22334">
                  <c:v>8.0060170483035265E-2</c:v>
                </c:pt>
                <c:pt idx="22335">
                  <c:v>8.0060170483035265E-2</c:v>
                </c:pt>
                <c:pt idx="22336">
                  <c:v>7.9976600367708484E-2</c:v>
                </c:pt>
                <c:pt idx="22337">
                  <c:v>7.9976600367708484E-2</c:v>
                </c:pt>
                <c:pt idx="22338">
                  <c:v>7.9893030252381703E-2</c:v>
                </c:pt>
                <c:pt idx="22339">
                  <c:v>7.9893030252381703E-2</c:v>
                </c:pt>
                <c:pt idx="22340">
                  <c:v>7.9893030252381703E-2</c:v>
                </c:pt>
                <c:pt idx="22341">
                  <c:v>7.9893030252381703E-2</c:v>
                </c:pt>
                <c:pt idx="22342">
                  <c:v>7.9809460137055033E-2</c:v>
                </c:pt>
                <c:pt idx="22343">
                  <c:v>7.9809460137055033E-2</c:v>
                </c:pt>
                <c:pt idx="22344">
                  <c:v>7.9809460137055033E-2</c:v>
                </c:pt>
                <c:pt idx="22345">
                  <c:v>7.9809460137055033E-2</c:v>
                </c:pt>
                <c:pt idx="22346">
                  <c:v>7.9809460137055033E-2</c:v>
                </c:pt>
                <c:pt idx="22347">
                  <c:v>7.9809460137055033E-2</c:v>
                </c:pt>
                <c:pt idx="22348">
                  <c:v>7.9725890021728252E-2</c:v>
                </c:pt>
                <c:pt idx="22349">
                  <c:v>7.9642319906401471E-2</c:v>
                </c:pt>
                <c:pt idx="22350">
                  <c:v>7.9642319906401471E-2</c:v>
                </c:pt>
                <c:pt idx="22351">
                  <c:v>7.9642319906401471E-2</c:v>
                </c:pt>
                <c:pt idx="22352">
                  <c:v>7.9642319906401471E-2</c:v>
                </c:pt>
                <c:pt idx="22353">
                  <c:v>7.955874979107469E-2</c:v>
                </c:pt>
                <c:pt idx="22354">
                  <c:v>7.9475179675747909E-2</c:v>
                </c:pt>
                <c:pt idx="22355">
                  <c:v>7.9391609560421239E-2</c:v>
                </c:pt>
                <c:pt idx="22356">
                  <c:v>7.9391609560421239E-2</c:v>
                </c:pt>
                <c:pt idx="22357">
                  <c:v>7.9391609560421239E-2</c:v>
                </c:pt>
                <c:pt idx="22358">
                  <c:v>7.9391609560421239E-2</c:v>
                </c:pt>
                <c:pt idx="22359">
                  <c:v>7.9308039445094458E-2</c:v>
                </c:pt>
                <c:pt idx="22360">
                  <c:v>7.9308039445094458E-2</c:v>
                </c:pt>
                <c:pt idx="22361">
                  <c:v>7.9308039445094458E-2</c:v>
                </c:pt>
                <c:pt idx="22362">
                  <c:v>7.9308039445094458E-2</c:v>
                </c:pt>
                <c:pt idx="22363">
                  <c:v>7.9308039445094458E-2</c:v>
                </c:pt>
                <c:pt idx="22364">
                  <c:v>7.9224469329767677E-2</c:v>
                </c:pt>
                <c:pt idx="22365">
                  <c:v>7.9224469329767677E-2</c:v>
                </c:pt>
                <c:pt idx="22366">
                  <c:v>7.9224469329767677E-2</c:v>
                </c:pt>
                <c:pt idx="22367">
                  <c:v>7.9224469329767677E-2</c:v>
                </c:pt>
                <c:pt idx="22368">
                  <c:v>7.9224469329767677E-2</c:v>
                </c:pt>
                <c:pt idx="22369">
                  <c:v>7.9224469329767677E-2</c:v>
                </c:pt>
                <c:pt idx="22370">
                  <c:v>7.9224469329767677E-2</c:v>
                </c:pt>
                <c:pt idx="22371">
                  <c:v>7.9140899214440896E-2</c:v>
                </c:pt>
                <c:pt idx="22372">
                  <c:v>7.9140899214440896E-2</c:v>
                </c:pt>
                <c:pt idx="22373">
                  <c:v>7.9140899214440896E-2</c:v>
                </c:pt>
                <c:pt idx="22374">
                  <c:v>7.9140899214440896E-2</c:v>
                </c:pt>
                <c:pt idx="22375">
                  <c:v>7.9140899214440896E-2</c:v>
                </c:pt>
                <c:pt idx="22376">
                  <c:v>7.9057329099114115E-2</c:v>
                </c:pt>
                <c:pt idx="22377">
                  <c:v>7.9057329099114115E-2</c:v>
                </c:pt>
                <c:pt idx="22378">
                  <c:v>7.9057329099114115E-2</c:v>
                </c:pt>
                <c:pt idx="22379">
                  <c:v>7.9057329099114115E-2</c:v>
                </c:pt>
                <c:pt idx="22380">
                  <c:v>7.8973758983787445E-2</c:v>
                </c:pt>
                <c:pt idx="22381">
                  <c:v>7.8973758983787445E-2</c:v>
                </c:pt>
                <c:pt idx="22382">
                  <c:v>7.8890188868460664E-2</c:v>
                </c:pt>
                <c:pt idx="22383">
                  <c:v>7.8806618753133884E-2</c:v>
                </c:pt>
                <c:pt idx="22384">
                  <c:v>7.8723048637807103E-2</c:v>
                </c:pt>
                <c:pt idx="22385">
                  <c:v>7.8723048637807103E-2</c:v>
                </c:pt>
                <c:pt idx="22386">
                  <c:v>7.8723048637807103E-2</c:v>
                </c:pt>
                <c:pt idx="22387">
                  <c:v>7.8723048637807103E-2</c:v>
                </c:pt>
                <c:pt idx="22388">
                  <c:v>7.8723048637807103E-2</c:v>
                </c:pt>
                <c:pt idx="22389">
                  <c:v>7.8639478522480322E-2</c:v>
                </c:pt>
                <c:pt idx="22390">
                  <c:v>7.8555908407153652E-2</c:v>
                </c:pt>
                <c:pt idx="22391">
                  <c:v>7.8472338291826871E-2</c:v>
                </c:pt>
                <c:pt idx="22392">
                  <c:v>7.8472338291826871E-2</c:v>
                </c:pt>
                <c:pt idx="22393">
                  <c:v>7.8472338291826871E-2</c:v>
                </c:pt>
                <c:pt idx="22394">
                  <c:v>7.8472338291826871E-2</c:v>
                </c:pt>
                <c:pt idx="22395">
                  <c:v>7.838876817650009E-2</c:v>
                </c:pt>
                <c:pt idx="22396">
                  <c:v>7.8305198061173309E-2</c:v>
                </c:pt>
                <c:pt idx="22397">
                  <c:v>7.8305198061173309E-2</c:v>
                </c:pt>
                <c:pt idx="22398">
                  <c:v>7.8221627945846528E-2</c:v>
                </c:pt>
                <c:pt idx="22399">
                  <c:v>7.8138057830519858E-2</c:v>
                </c:pt>
                <c:pt idx="22400">
                  <c:v>7.8138057830519858E-2</c:v>
                </c:pt>
                <c:pt idx="22401">
                  <c:v>7.8138057830519858E-2</c:v>
                </c:pt>
                <c:pt idx="22402">
                  <c:v>7.8054487715193077E-2</c:v>
                </c:pt>
                <c:pt idx="22403">
                  <c:v>7.8054487715193077E-2</c:v>
                </c:pt>
                <c:pt idx="22404">
                  <c:v>7.8054487715193077E-2</c:v>
                </c:pt>
                <c:pt idx="22405">
                  <c:v>7.8054487715193077E-2</c:v>
                </c:pt>
                <c:pt idx="22406">
                  <c:v>7.8054487715193077E-2</c:v>
                </c:pt>
                <c:pt idx="22407">
                  <c:v>7.8054487715193077E-2</c:v>
                </c:pt>
                <c:pt idx="22408">
                  <c:v>7.8054487715193077E-2</c:v>
                </c:pt>
                <c:pt idx="22409">
                  <c:v>7.8054487715193077E-2</c:v>
                </c:pt>
                <c:pt idx="22410">
                  <c:v>7.8054487715193077E-2</c:v>
                </c:pt>
                <c:pt idx="22411">
                  <c:v>7.8054487715193077E-2</c:v>
                </c:pt>
                <c:pt idx="22412">
                  <c:v>7.8054487715193077E-2</c:v>
                </c:pt>
                <c:pt idx="22413">
                  <c:v>7.8054487715193077E-2</c:v>
                </c:pt>
                <c:pt idx="22414">
                  <c:v>7.8054487715193077E-2</c:v>
                </c:pt>
                <c:pt idx="22415">
                  <c:v>7.8054487715193077E-2</c:v>
                </c:pt>
                <c:pt idx="22416">
                  <c:v>7.8054487715193077E-2</c:v>
                </c:pt>
                <c:pt idx="22417">
                  <c:v>7.8054487715193077E-2</c:v>
                </c:pt>
                <c:pt idx="22418">
                  <c:v>7.8054487715193077E-2</c:v>
                </c:pt>
                <c:pt idx="22419">
                  <c:v>7.7970917599866296E-2</c:v>
                </c:pt>
                <c:pt idx="22420">
                  <c:v>7.7970917599866296E-2</c:v>
                </c:pt>
                <c:pt idx="22421">
                  <c:v>7.7970917599866296E-2</c:v>
                </c:pt>
                <c:pt idx="22422">
                  <c:v>7.7887347484539515E-2</c:v>
                </c:pt>
                <c:pt idx="22423">
                  <c:v>7.7887347484539515E-2</c:v>
                </c:pt>
                <c:pt idx="22424">
                  <c:v>7.7887347484539515E-2</c:v>
                </c:pt>
                <c:pt idx="22425">
                  <c:v>7.7887347484539515E-2</c:v>
                </c:pt>
                <c:pt idx="22426">
                  <c:v>7.7887347484539515E-2</c:v>
                </c:pt>
                <c:pt idx="22427">
                  <c:v>7.7887347484539515E-2</c:v>
                </c:pt>
                <c:pt idx="22428">
                  <c:v>7.7887347484539515E-2</c:v>
                </c:pt>
                <c:pt idx="22429">
                  <c:v>7.7887347484539515E-2</c:v>
                </c:pt>
                <c:pt idx="22430">
                  <c:v>7.7803777369212734E-2</c:v>
                </c:pt>
                <c:pt idx="22431">
                  <c:v>7.7720207253886064E-2</c:v>
                </c:pt>
                <c:pt idx="22432">
                  <c:v>7.7720207253886064E-2</c:v>
                </c:pt>
                <c:pt idx="22433">
                  <c:v>7.7636637138559283E-2</c:v>
                </c:pt>
                <c:pt idx="22434">
                  <c:v>7.7636637138559283E-2</c:v>
                </c:pt>
                <c:pt idx="22435">
                  <c:v>7.7636637138559283E-2</c:v>
                </c:pt>
                <c:pt idx="22436">
                  <c:v>7.7636637138559283E-2</c:v>
                </c:pt>
                <c:pt idx="22437">
                  <c:v>7.7636637138559283E-2</c:v>
                </c:pt>
                <c:pt idx="22438">
                  <c:v>7.7553067023232503E-2</c:v>
                </c:pt>
                <c:pt idx="22439">
                  <c:v>7.7553067023232503E-2</c:v>
                </c:pt>
                <c:pt idx="22440">
                  <c:v>7.7469496907905722E-2</c:v>
                </c:pt>
                <c:pt idx="22441">
                  <c:v>7.7385926792578941E-2</c:v>
                </c:pt>
                <c:pt idx="22442">
                  <c:v>7.730235667725216E-2</c:v>
                </c:pt>
                <c:pt idx="22443">
                  <c:v>7.730235667725216E-2</c:v>
                </c:pt>
                <c:pt idx="22444">
                  <c:v>7.730235667725216E-2</c:v>
                </c:pt>
                <c:pt idx="22445">
                  <c:v>7.730235667725216E-2</c:v>
                </c:pt>
                <c:pt idx="22446">
                  <c:v>7.730235667725216E-2</c:v>
                </c:pt>
                <c:pt idx="22447">
                  <c:v>7.730235667725216E-2</c:v>
                </c:pt>
                <c:pt idx="22448">
                  <c:v>7.730235667725216E-2</c:v>
                </c:pt>
                <c:pt idx="22449">
                  <c:v>7.730235667725216E-2</c:v>
                </c:pt>
                <c:pt idx="22450">
                  <c:v>7.730235667725216E-2</c:v>
                </c:pt>
                <c:pt idx="22451">
                  <c:v>7.730235667725216E-2</c:v>
                </c:pt>
                <c:pt idx="22452">
                  <c:v>7.721878656192549E-2</c:v>
                </c:pt>
                <c:pt idx="22453">
                  <c:v>7.7135216446598709E-2</c:v>
                </c:pt>
                <c:pt idx="22454">
                  <c:v>7.7135216446598709E-2</c:v>
                </c:pt>
                <c:pt idx="22455">
                  <c:v>7.7051646331271928E-2</c:v>
                </c:pt>
                <c:pt idx="22456">
                  <c:v>7.7051646331271928E-2</c:v>
                </c:pt>
                <c:pt idx="22457">
                  <c:v>7.7051646331271928E-2</c:v>
                </c:pt>
                <c:pt idx="22458">
                  <c:v>7.7051646331271928E-2</c:v>
                </c:pt>
                <c:pt idx="22459">
                  <c:v>7.7051646331271928E-2</c:v>
                </c:pt>
                <c:pt idx="22460">
                  <c:v>7.6968076215945147E-2</c:v>
                </c:pt>
                <c:pt idx="22461">
                  <c:v>7.6884506100618366E-2</c:v>
                </c:pt>
                <c:pt idx="22462">
                  <c:v>7.6800935985291696E-2</c:v>
                </c:pt>
                <c:pt idx="22463">
                  <c:v>7.6717365869964915E-2</c:v>
                </c:pt>
                <c:pt idx="22464">
                  <c:v>7.6717365869964915E-2</c:v>
                </c:pt>
                <c:pt idx="22465">
                  <c:v>7.6717365869964915E-2</c:v>
                </c:pt>
                <c:pt idx="22466">
                  <c:v>7.6717365869964915E-2</c:v>
                </c:pt>
                <c:pt idx="22467">
                  <c:v>7.6717365869964915E-2</c:v>
                </c:pt>
                <c:pt idx="22468">
                  <c:v>7.6717365869964915E-2</c:v>
                </c:pt>
                <c:pt idx="22469">
                  <c:v>7.6717365869964915E-2</c:v>
                </c:pt>
                <c:pt idx="22470">
                  <c:v>7.6717365869964915E-2</c:v>
                </c:pt>
                <c:pt idx="22471">
                  <c:v>7.6717365869964915E-2</c:v>
                </c:pt>
                <c:pt idx="22472">
                  <c:v>7.6717365869964915E-2</c:v>
                </c:pt>
                <c:pt idx="22473">
                  <c:v>7.6717365869964915E-2</c:v>
                </c:pt>
                <c:pt idx="22474">
                  <c:v>7.6717365869964915E-2</c:v>
                </c:pt>
                <c:pt idx="22475">
                  <c:v>7.6717365869964915E-2</c:v>
                </c:pt>
                <c:pt idx="22476">
                  <c:v>7.6633795754638134E-2</c:v>
                </c:pt>
                <c:pt idx="22477">
                  <c:v>7.6550225639311353E-2</c:v>
                </c:pt>
                <c:pt idx="22478">
                  <c:v>7.6550225639311353E-2</c:v>
                </c:pt>
                <c:pt idx="22479">
                  <c:v>7.6550225639311353E-2</c:v>
                </c:pt>
                <c:pt idx="22480">
                  <c:v>7.6466655523984572E-2</c:v>
                </c:pt>
                <c:pt idx="22481">
                  <c:v>7.6466655523984572E-2</c:v>
                </c:pt>
                <c:pt idx="22482">
                  <c:v>7.6466655523984572E-2</c:v>
                </c:pt>
                <c:pt idx="22483">
                  <c:v>7.6383085408657903E-2</c:v>
                </c:pt>
                <c:pt idx="22484">
                  <c:v>7.6299515293331122E-2</c:v>
                </c:pt>
                <c:pt idx="22485">
                  <c:v>7.6299515293331122E-2</c:v>
                </c:pt>
                <c:pt idx="22486">
                  <c:v>7.6215945178004341E-2</c:v>
                </c:pt>
                <c:pt idx="22487">
                  <c:v>7.613237506267756E-2</c:v>
                </c:pt>
                <c:pt idx="22488">
                  <c:v>7.613237506267756E-2</c:v>
                </c:pt>
                <c:pt idx="22489">
                  <c:v>7.613237506267756E-2</c:v>
                </c:pt>
                <c:pt idx="22490">
                  <c:v>7.613237506267756E-2</c:v>
                </c:pt>
                <c:pt idx="22491">
                  <c:v>7.6048804947350779E-2</c:v>
                </c:pt>
                <c:pt idx="22492">
                  <c:v>7.5965234832024109E-2</c:v>
                </c:pt>
                <c:pt idx="22493">
                  <c:v>7.5881664716697328E-2</c:v>
                </c:pt>
                <c:pt idx="22494">
                  <c:v>7.5881664716697328E-2</c:v>
                </c:pt>
                <c:pt idx="22495">
                  <c:v>7.5798094601370547E-2</c:v>
                </c:pt>
                <c:pt idx="22496">
                  <c:v>7.5798094601370547E-2</c:v>
                </c:pt>
                <c:pt idx="22497">
                  <c:v>7.5798094601370547E-2</c:v>
                </c:pt>
                <c:pt idx="22498">
                  <c:v>7.5798094601370547E-2</c:v>
                </c:pt>
                <c:pt idx="22499">
                  <c:v>7.5798094601370547E-2</c:v>
                </c:pt>
                <c:pt idx="22500">
                  <c:v>7.5714524486043766E-2</c:v>
                </c:pt>
                <c:pt idx="22501">
                  <c:v>7.5714524486043766E-2</c:v>
                </c:pt>
                <c:pt idx="22502">
                  <c:v>7.5714524486043766E-2</c:v>
                </c:pt>
                <c:pt idx="22503">
                  <c:v>7.5714524486043766E-2</c:v>
                </c:pt>
                <c:pt idx="22504">
                  <c:v>7.5714524486043766E-2</c:v>
                </c:pt>
                <c:pt idx="22505">
                  <c:v>7.5714524486043766E-2</c:v>
                </c:pt>
                <c:pt idx="22506">
                  <c:v>7.5630954370716985E-2</c:v>
                </c:pt>
                <c:pt idx="22507">
                  <c:v>7.5547384255390315E-2</c:v>
                </c:pt>
                <c:pt idx="22508">
                  <c:v>7.5547384255390315E-2</c:v>
                </c:pt>
                <c:pt idx="22509">
                  <c:v>7.5547384255390315E-2</c:v>
                </c:pt>
                <c:pt idx="22510">
                  <c:v>7.5547384255390315E-2</c:v>
                </c:pt>
                <c:pt idx="22511">
                  <c:v>7.5547384255390315E-2</c:v>
                </c:pt>
                <c:pt idx="22512">
                  <c:v>7.5547384255390315E-2</c:v>
                </c:pt>
                <c:pt idx="22513">
                  <c:v>7.5547384255390315E-2</c:v>
                </c:pt>
                <c:pt idx="22514">
                  <c:v>7.5463814140063534E-2</c:v>
                </c:pt>
                <c:pt idx="22515">
                  <c:v>7.5463814140063534E-2</c:v>
                </c:pt>
                <c:pt idx="22516">
                  <c:v>7.5463814140063534E-2</c:v>
                </c:pt>
                <c:pt idx="22517">
                  <c:v>7.5463814140063534E-2</c:v>
                </c:pt>
                <c:pt idx="22518">
                  <c:v>7.5380244024736753E-2</c:v>
                </c:pt>
                <c:pt idx="22519">
                  <c:v>7.5296673909409972E-2</c:v>
                </c:pt>
                <c:pt idx="22520">
                  <c:v>7.5296673909409972E-2</c:v>
                </c:pt>
                <c:pt idx="22521">
                  <c:v>7.5213103794083191E-2</c:v>
                </c:pt>
                <c:pt idx="22522">
                  <c:v>7.5213103794083191E-2</c:v>
                </c:pt>
                <c:pt idx="22523">
                  <c:v>7.5213103794083191E-2</c:v>
                </c:pt>
                <c:pt idx="22524">
                  <c:v>7.5129533678756522E-2</c:v>
                </c:pt>
                <c:pt idx="22525">
                  <c:v>7.5129533678756522E-2</c:v>
                </c:pt>
                <c:pt idx="22526">
                  <c:v>7.5129533678756522E-2</c:v>
                </c:pt>
                <c:pt idx="22527">
                  <c:v>7.5129533678756522E-2</c:v>
                </c:pt>
                <c:pt idx="22528">
                  <c:v>7.5129533678756522E-2</c:v>
                </c:pt>
                <c:pt idx="22529">
                  <c:v>7.5129533678756522E-2</c:v>
                </c:pt>
                <c:pt idx="22530">
                  <c:v>7.5129533678756522E-2</c:v>
                </c:pt>
                <c:pt idx="22531">
                  <c:v>7.5129533678756522E-2</c:v>
                </c:pt>
                <c:pt idx="22532">
                  <c:v>7.5129533678756522E-2</c:v>
                </c:pt>
                <c:pt idx="22533">
                  <c:v>7.5129533678756522E-2</c:v>
                </c:pt>
                <c:pt idx="22534">
                  <c:v>7.5129533678756522E-2</c:v>
                </c:pt>
                <c:pt idx="22535">
                  <c:v>7.5129533678756522E-2</c:v>
                </c:pt>
                <c:pt idx="22536">
                  <c:v>7.5045963563429741E-2</c:v>
                </c:pt>
                <c:pt idx="22537">
                  <c:v>7.5045963563429741E-2</c:v>
                </c:pt>
                <c:pt idx="22538">
                  <c:v>7.5045963563429741E-2</c:v>
                </c:pt>
                <c:pt idx="22539">
                  <c:v>7.5045963563429741E-2</c:v>
                </c:pt>
                <c:pt idx="22540">
                  <c:v>7.5045963563429741E-2</c:v>
                </c:pt>
                <c:pt idx="22541">
                  <c:v>7.496239344810296E-2</c:v>
                </c:pt>
                <c:pt idx="22542">
                  <c:v>7.496239344810296E-2</c:v>
                </c:pt>
                <c:pt idx="22543">
                  <c:v>7.4878823332776179E-2</c:v>
                </c:pt>
                <c:pt idx="22544">
                  <c:v>7.4878823332776179E-2</c:v>
                </c:pt>
                <c:pt idx="22545">
                  <c:v>7.4795253217449398E-2</c:v>
                </c:pt>
                <c:pt idx="22546">
                  <c:v>7.4795253217449398E-2</c:v>
                </c:pt>
                <c:pt idx="22547">
                  <c:v>7.4795253217449398E-2</c:v>
                </c:pt>
                <c:pt idx="22548">
                  <c:v>7.4795253217449398E-2</c:v>
                </c:pt>
                <c:pt idx="22549">
                  <c:v>7.4795253217449398E-2</c:v>
                </c:pt>
                <c:pt idx="22550">
                  <c:v>7.4711683102122728E-2</c:v>
                </c:pt>
                <c:pt idx="22551">
                  <c:v>7.4711683102122728E-2</c:v>
                </c:pt>
                <c:pt idx="22552">
                  <c:v>7.4628112986795947E-2</c:v>
                </c:pt>
                <c:pt idx="22553">
                  <c:v>7.4628112986795947E-2</c:v>
                </c:pt>
                <c:pt idx="22554">
                  <c:v>7.4628112986795947E-2</c:v>
                </c:pt>
                <c:pt idx="22555">
                  <c:v>7.4628112986795947E-2</c:v>
                </c:pt>
                <c:pt idx="22556">
                  <c:v>7.4628112986795947E-2</c:v>
                </c:pt>
                <c:pt idx="22557">
                  <c:v>7.4544542871469166E-2</c:v>
                </c:pt>
                <c:pt idx="22558">
                  <c:v>7.4544542871469166E-2</c:v>
                </c:pt>
                <c:pt idx="22559">
                  <c:v>7.4544542871469166E-2</c:v>
                </c:pt>
                <c:pt idx="22560">
                  <c:v>7.4544542871469166E-2</c:v>
                </c:pt>
                <c:pt idx="22561">
                  <c:v>7.4544542871469166E-2</c:v>
                </c:pt>
                <c:pt idx="22562">
                  <c:v>7.4544542871469166E-2</c:v>
                </c:pt>
                <c:pt idx="22563">
                  <c:v>7.4460972756142385E-2</c:v>
                </c:pt>
                <c:pt idx="22564">
                  <c:v>7.4377402640815604E-2</c:v>
                </c:pt>
                <c:pt idx="22565">
                  <c:v>7.4377402640815604E-2</c:v>
                </c:pt>
                <c:pt idx="22566">
                  <c:v>7.4377402640815604E-2</c:v>
                </c:pt>
                <c:pt idx="22567">
                  <c:v>7.4377402640815604E-2</c:v>
                </c:pt>
                <c:pt idx="22568">
                  <c:v>7.4377402640815604E-2</c:v>
                </c:pt>
                <c:pt idx="22569">
                  <c:v>7.4377402640815604E-2</c:v>
                </c:pt>
                <c:pt idx="22570">
                  <c:v>7.4377402640815604E-2</c:v>
                </c:pt>
                <c:pt idx="22571">
                  <c:v>7.4377402640815604E-2</c:v>
                </c:pt>
                <c:pt idx="22572">
                  <c:v>7.4377402640815604E-2</c:v>
                </c:pt>
                <c:pt idx="22573">
                  <c:v>7.4377402640815604E-2</c:v>
                </c:pt>
                <c:pt idx="22574">
                  <c:v>7.4377402640815604E-2</c:v>
                </c:pt>
                <c:pt idx="22575">
                  <c:v>7.4377402640815604E-2</c:v>
                </c:pt>
                <c:pt idx="22576">
                  <c:v>7.4377402640815604E-2</c:v>
                </c:pt>
                <c:pt idx="22577">
                  <c:v>7.4293832525488934E-2</c:v>
                </c:pt>
                <c:pt idx="22578">
                  <c:v>7.4210262410162153E-2</c:v>
                </c:pt>
                <c:pt idx="22579">
                  <c:v>7.4126692294835372E-2</c:v>
                </c:pt>
                <c:pt idx="22580">
                  <c:v>7.4126692294835372E-2</c:v>
                </c:pt>
                <c:pt idx="22581">
                  <c:v>7.4126692294835372E-2</c:v>
                </c:pt>
                <c:pt idx="22582">
                  <c:v>7.4126692294835372E-2</c:v>
                </c:pt>
                <c:pt idx="22583">
                  <c:v>7.4126692294835372E-2</c:v>
                </c:pt>
                <c:pt idx="22584">
                  <c:v>7.4126692294835372E-2</c:v>
                </c:pt>
                <c:pt idx="22585">
                  <c:v>7.4043122179508591E-2</c:v>
                </c:pt>
                <c:pt idx="22586">
                  <c:v>7.395955206418181E-2</c:v>
                </c:pt>
                <c:pt idx="22587">
                  <c:v>7.395955206418181E-2</c:v>
                </c:pt>
                <c:pt idx="22588">
                  <c:v>7.395955206418181E-2</c:v>
                </c:pt>
                <c:pt idx="22589">
                  <c:v>7.395955206418181E-2</c:v>
                </c:pt>
                <c:pt idx="22590">
                  <c:v>7.395955206418181E-2</c:v>
                </c:pt>
                <c:pt idx="22591">
                  <c:v>7.395955206418181E-2</c:v>
                </c:pt>
                <c:pt idx="22592">
                  <c:v>7.395955206418181E-2</c:v>
                </c:pt>
                <c:pt idx="22593">
                  <c:v>7.3875981948855141E-2</c:v>
                </c:pt>
                <c:pt idx="22594">
                  <c:v>7.379241183352836E-2</c:v>
                </c:pt>
                <c:pt idx="22595">
                  <c:v>7.3708841718201579E-2</c:v>
                </c:pt>
                <c:pt idx="22596">
                  <c:v>7.3708841718201579E-2</c:v>
                </c:pt>
                <c:pt idx="22597">
                  <c:v>7.3708841718201579E-2</c:v>
                </c:pt>
                <c:pt idx="22598">
                  <c:v>7.3625271602874798E-2</c:v>
                </c:pt>
                <c:pt idx="22599">
                  <c:v>7.3541701487548017E-2</c:v>
                </c:pt>
                <c:pt idx="22600">
                  <c:v>7.3541701487548017E-2</c:v>
                </c:pt>
                <c:pt idx="22601">
                  <c:v>7.3541701487548017E-2</c:v>
                </c:pt>
                <c:pt idx="22602">
                  <c:v>7.3458131372221347E-2</c:v>
                </c:pt>
                <c:pt idx="22603">
                  <c:v>7.3374561256894566E-2</c:v>
                </c:pt>
                <c:pt idx="22604">
                  <c:v>7.3290991141567785E-2</c:v>
                </c:pt>
                <c:pt idx="22605">
                  <c:v>7.3290991141567785E-2</c:v>
                </c:pt>
                <c:pt idx="22606">
                  <c:v>7.3290991141567785E-2</c:v>
                </c:pt>
                <c:pt idx="22607">
                  <c:v>7.3290991141567785E-2</c:v>
                </c:pt>
                <c:pt idx="22608">
                  <c:v>7.3290991141567785E-2</c:v>
                </c:pt>
                <c:pt idx="22609">
                  <c:v>7.3207421026241004E-2</c:v>
                </c:pt>
                <c:pt idx="22610">
                  <c:v>7.3207421026241004E-2</c:v>
                </c:pt>
                <c:pt idx="22611">
                  <c:v>7.3207421026241004E-2</c:v>
                </c:pt>
                <c:pt idx="22612">
                  <c:v>7.3123850910914223E-2</c:v>
                </c:pt>
                <c:pt idx="22613">
                  <c:v>7.3123850910914223E-2</c:v>
                </c:pt>
                <c:pt idx="22614">
                  <c:v>7.3123850910914223E-2</c:v>
                </c:pt>
                <c:pt idx="22615">
                  <c:v>7.3123850910914223E-2</c:v>
                </c:pt>
                <c:pt idx="22616">
                  <c:v>7.3040280795587553E-2</c:v>
                </c:pt>
                <c:pt idx="22617">
                  <c:v>7.3040280795587553E-2</c:v>
                </c:pt>
                <c:pt idx="22618">
                  <c:v>7.3040280795587553E-2</c:v>
                </c:pt>
                <c:pt idx="22619">
                  <c:v>7.3040280795587553E-2</c:v>
                </c:pt>
                <c:pt idx="22620">
                  <c:v>7.3040280795587553E-2</c:v>
                </c:pt>
                <c:pt idx="22621">
                  <c:v>7.3040280795587553E-2</c:v>
                </c:pt>
                <c:pt idx="22622">
                  <c:v>7.2956710680260772E-2</c:v>
                </c:pt>
                <c:pt idx="22623">
                  <c:v>7.2956710680260772E-2</c:v>
                </c:pt>
                <c:pt idx="22624">
                  <c:v>7.2873140564933991E-2</c:v>
                </c:pt>
                <c:pt idx="22625">
                  <c:v>7.2873140564933991E-2</c:v>
                </c:pt>
                <c:pt idx="22626">
                  <c:v>7.2873140564933991E-2</c:v>
                </c:pt>
                <c:pt idx="22627">
                  <c:v>7.278957044960721E-2</c:v>
                </c:pt>
                <c:pt idx="22628">
                  <c:v>7.278957044960721E-2</c:v>
                </c:pt>
                <c:pt idx="22629">
                  <c:v>7.278957044960721E-2</c:v>
                </c:pt>
                <c:pt idx="22630">
                  <c:v>7.278957044960721E-2</c:v>
                </c:pt>
                <c:pt idx="22631">
                  <c:v>7.278957044960721E-2</c:v>
                </c:pt>
                <c:pt idx="22632">
                  <c:v>7.278957044960721E-2</c:v>
                </c:pt>
                <c:pt idx="22633">
                  <c:v>7.270600033428043E-2</c:v>
                </c:pt>
                <c:pt idx="22634">
                  <c:v>7.270600033428043E-2</c:v>
                </c:pt>
                <c:pt idx="22635">
                  <c:v>7.270600033428043E-2</c:v>
                </c:pt>
                <c:pt idx="22636">
                  <c:v>7.2622430218953649E-2</c:v>
                </c:pt>
                <c:pt idx="22637">
                  <c:v>7.2622430218953649E-2</c:v>
                </c:pt>
                <c:pt idx="22638">
                  <c:v>7.2622430218953649E-2</c:v>
                </c:pt>
                <c:pt idx="22639">
                  <c:v>7.2622430218953649E-2</c:v>
                </c:pt>
                <c:pt idx="22640">
                  <c:v>7.2622430218953649E-2</c:v>
                </c:pt>
                <c:pt idx="22641">
                  <c:v>7.2622430218953649E-2</c:v>
                </c:pt>
                <c:pt idx="22642">
                  <c:v>7.2622430218953649E-2</c:v>
                </c:pt>
                <c:pt idx="22643">
                  <c:v>7.2622430218953649E-2</c:v>
                </c:pt>
                <c:pt idx="22644">
                  <c:v>7.2622430218953649E-2</c:v>
                </c:pt>
                <c:pt idx="22645">
                  <c:v>7.2538860103626979E-2</c:v>
                </c:pt>
                <c:pt idx="22646">
                  <c:v>7.2538860103626979E-2</c:v>
                </c:pt>
                <c:pt idx="22647">
                  <c:v>7.2538860103626979E-2</c:v>
                </c:pt>
                <c:pt idx="22648">
                  <c:v>7.2538860103626979E-2</c:v>
                </c:pt>
                <c:pt idx="22649">
                  <c:v>7.2455289988300198E-2</c:v>
                </c:pt>
                <c:pt idx="22650">
                  <c:v>7.2371719872973417E-2</c:v>
                </c:pt>
                <c:pt idx="22651">
                  <c:v>7.2371719872973417E-2</c:v>
                </c:pt>
                <c:pt idx="22652">
                  <c:v>7.2288149757646636E-2</c:v>
                </c:pt>
                <c:pt idx="22653">
                  <c:v>7.2204579642319855E-2</c:v>
                </c:pt>
                <c:pt idx="22654">
                  <c:v>7.2121009526993185E-2</c:v>
                </c:pt>
                <c:pt idx="22655">
                  <c:v>7.2037439411666404E-2</c:v>
                </c:pt>
                <c:pt idx="22656">
                  <c:v>7.2037439411666404E-2</c:v>
                </c:pt>
                <c:pt idx="22657">
                  <c:v>7.2037439411666404E-2</c:v>
                </c:pt>
                <c:pt idx="22658">
                  <c:v>7.2037439411666404E-2</c:v>
                </c:pt>
                <c:pt idx="22659">
                  <c:v>7.2037439411666404E-2</c:v>
                </c:pt>
                <c:pt idx="22660">
                  <c:v>7.1953869296339623E-2</c:v>
                </c:pt>
                <c:pt idx="22661">
                  <c:v>7.1870299181012842E-2</c:v>
                </c:pt>
                <c:pt idx="22662">
                  <c:v>7.1786729065686061E-2</c:v>
                </c:pt>
                <c:pt idx="22663">
                  <c:v>7.1786729065686061E-2</c:v>
                </c:pt>
                <c:pt idx="22664">
                  <c:v>7.1786729065686061E-2</c:v>
                </c:pt>
                <c:pt idx="22665">
                  <c:v>7.1786729065686061E-2</c:v>
                </c:pt>
                <c:pt idx="22666">
                  <c:v>7.1786729065686061E-2</c:v>
                </c:pt>
                <c:pt idx="22667">
                  <c:v>7.1786729065686061E-2</c:v>
                </c:pt>
                <c:pt idx="22668">
                  <c:v>7.1786729065686061E-2</c:v>
                </c:pt>
                <c:pt idx="22669">
                  <c:v>7.1786729065686061E-2</c:v>
                </c:pt>
                <c:pt idx="22670">
                  <c:v>7.1703158950359391E-2</c:v>
                </c:pt>
                <c:pt idx="22671">
                  <c:v>7.1703158950359391E-2</c:v>
                </c:pt>
                <c:pt idx="22672">
                  <c:v>7.1703158950359391E-2</c:v>
                </c:pt>
                <c:pt idx="22673">
                  <c:v>7.161958883503261E-2</c:v>
                </c:pt>
                <c:pt idx="22674">
                  <c:v>7.1536018719705829E-2</c:v>
                </c:pt>
                <c:pt idx="22675">
                  <c:v>7.1536018719705829E-2</c:v>
                </c:pt>
                <c:pt idx="22676">
                  <c:v>7.1536018719705829E-2</c:v>
                </c:pt>
                <c:pt idx="22677">
                  <c:v>7.1452448604379049E-2</c:v>
                </c:pt>
                <c:pt idx="22678">
                  <c:v>7.1452448604379049E-2</c:v>
                </c:pt>
                <c:pt idx="22679">
                  <c:v>7.1452448604379049E-2</c:v>
                </c:pt>
                <c:pt idx="22680">
                  <c:v>7.1368878489052268E-2</c:v>
                </c:pt>
                <c:pt idx="22681">
                  <c:v>7.1368878489052268E-2</c:v>
                </c:pt>
                <c:pt idx="22682">
                  <c:v>7.1368878489052268E-2</c:v>
                </c:pt>
                <c:pt idx="22683">
                  <c:v>7.1368878489052268E-2</c:v>
                </c:pt>
                <c:pt idx="22684">
                  <c:v>7.1368878489052268E-2</c:v>
                </c:pt>
                <c:pt idx="22685">
                  <c:v>7.1368878489052268E-2</c:v>
                </c:pt>
                <c:pt idx="22686">
                  <c:v>7.1368878489052268E-2</c:v>
                </c:pt>
                <c:pt idx="22687">
                  <c:v>7.1285308373725598E-2</c:v>
                </c:pt>
                <c:pt idx="22688">
                  <c:v>7.1285308373725598E-2</c:v>
                </c:pt>
                <c:pt idx="22689">
                  <c:v>7.1285308373725598E-2</c:v>
                </c:pt>
                <c:pt idx="22690">
                  <c:v>7.1201738258398817E-2</c:v>
                </c:pt>
                <c:pt idx="22691">
                  <c:v>7.1118168143072036E-2</c:v>
                </c:pt>
                <c:pt idx="22692">
                  <c:v>7.1118168143072036E-2</c:v>
                </c:pt>
                <c:pt idx="22693">
                  <c:v>7.1034598027745255E-2</c:v>
                </c:pt>
                <c:pt idx="22694">
                  <c:v>7.1034598027745255E-2</c:v>
                </c:pt>
                <c:pt idx="22695">
                  <c:v>7.1034598027745255E-2</c:v>
                </c:pt>
                <c:pt idx="22696">
                  <c:v>7.1034598027745255E-2</c:v>
                </c:pt>
                <c:pt idx="22697">
                  <c:v>7.1034598027745255E-2</c:v>
                </c:pt>
                <c:pt idx="22698">
                  <c:v>7.1034598027745255E-2</c:v>
                </c:pt>
                <c:pt idx="22699">
                  <c:v>7.1034598027745255E-2</c:v>
                </c:pt>
                <c:pt idx="22700">
                  <c:v>7.1034598027745255E-2</c:v>
                </c:pt>
                <c:pt idx="22701">
                  <c:v>7.0951027912418474E-2</c:v>
                </c:pt>
                <c:pt idx="22702">
                  <c:v>7.0951027912418474E-2</c:v>
                </c:pt>
                <c:pt idx="22703">
                  <c:v>7.0951027912418474E-2</c:v>
                </c:pt>
                <c:pt idx="22704">
                  <c:v>7.0951027912418474E-2</c:v>
                </c:pt>
                <c:pt idx="22705">
                  <c:v>7.0867457797091804E-2</c:v>
                </c:pt>
                <c:pt idx="22706">
                  <c:v>7.0867457797091804E-2</c:v>
                </c:pt>
                <c:pt idx="22707">
                  <c:v>7.0867457797091804E-2</c:v>
                </c:pt>
                <c:pt idx="22708">
                  <c:v>7.0867457797091804E-2</c:v>
                </c:pt>
                <c:pt idx="22709">
                  <c:v>7.0867457797091804E-2</c:v>
                </c:pt>
                <c:pt idx="22710">
                  <c:v>7.0867457797091804E-2</c:v>
                </c:pt>
                <c:pt idx="22711">
                  <c:v>7.0867457797091804E-2</c:v>
                </c:pt>
                <c:pt idx="22712">
                  <c:v>7.0783887681765023E-2</c:v>
                </c:pt>
                <c:pt idx="22713">
                  <c:v>7.0783887681765023E-2</c:v>
                </c:pt>
                <c:pt idx="22714">
                  <c:v>7.0783887681765023E-2</c:v>
                </c:pt>
                <c:pt idx="22715">
                  <c:v>7.0783887681765023E-2</c:v>
                </c:pt>
                <c:pt idx="22716">
                  <c:v>7.0783887681765023E-2</c:v>
                </c:pt>
                <c:pt idx="22717">
                  <c:v>7.0783887681765023E-2</c:v>
                </c:pt>
                <c:pt idx="22718">
                  <c:v>7.0783887681765023E-2</c:v>
                </c:pt>
                <c:pt idx="22719">
                  <c:v>7.0783887681765023E-2</c:v>
                </c:pt>
                <c:pt idx="22720">
                  <c:v>7.0783887681765023E-2</c:v>
                </c:pt>
                <c:pt idx="22721">
                  <c:v>7.0700317566438242E-2</c:v>
                </c:pt>
                <c:pt idx="22722">
                  <c:v>7.0616747451111461E-2</c:v>
                </c:pt>
                <c:pt idx="22723">
                  <c:v>7.0616747451111461E-2</c:v>
                </c:pt>
                <c:pt idx="22724">
                  <c:v>7.0616747451111461E-2</c:v>
                </c:pt>
                <c:pt idx="22725">
                  <c:v>7.053317733578468E-2</c:v>
                </c:pt>
                <c:pt idx="22726">
                  <c:v>7.053317733578468E-2</c:v>
                </c:pt>
                <c:pt idx="22727">
                  <c:v>7.053317733578468E-2</c:v>
                </c:pt>
                <c:pt idx="22728">
                  <c:v>7.044960722045801E-2</c:v>
                </c:pt>
                <c:pt idx="22729">
                  <c:v>7.044960722045801E-2</c:v>
                </c:pt>
                <c:pt idx="22730">
                  <c:v>7.044960722045801E-2</c:v>
                </c:pt>
                <c:pt idx="22731">
                  <c:v>7.0366037105131229E-2</c:v>
                </c:pt>
                <c:pt idx="22732">
                  <c:v>7.0366037105131229E-2</c:v>
                </c:pt>
                <c:pt idx="22733">
                  <c:v>7.0366037105131229E-2</c:v>
                </c:pt>
                <c:pt idx="22734">
                  <c:v>7.0366037105131229E-2</c:v>
                </c:pt>
                <c:pt idx="22735">
                  <c:v>7.0366037105131229E-2</c:v>
                </c:pt>
                <c:pt idx="22736">
                  <c:v>7.0366037105131229E-2</c:v>
                </c:pt>
                <c:pt idx="22737">
                  <c:v>7.0282466989804449E-2</c:v>
                </c:pt>
                <c:pt idx="22738">
                  <c:v>7.0282466989804449E-2</c:v>
                </c:pt>
                <c:pt idx="22739">
                  <c:v>7.0198896874477668E-2</c:v>
                </c:pt>
                <c:pt idx="22740">
                  <c:v>7.0198896874477668E-2</c:v>
                </c:pt>
                <c:pt idx="22741">
                  <c:v>7.0198896874477668E-2</c:v>
                </c:pt>
                <c:pt idx="22742">
                  <c:v>7.0198896874477668E-2</c:v>
                </c:pt>
                <c:pt idx="22743">
                  <c:v>7.0115326759150887E-2</c:v>
                </c:pt>
                <c:pt idx="22744">
                  <c:v>7.0115326759150887E-2</c:v>
                </c:pt>
                <c:pt idx="22745">
                  <c:v>7.0115326759150887E-2</c:v>
                </c:pt>
                <c:pt idx="22746">
                  <c:v>7.0031756643824217E-2</c:v>
                </c:pt>
                <c:pt idx="22747">
                  <c:v>7.0031756643824217E-2</c:v>
                </c:pt>
                <c:pt idx="22748">
                  <c:v>6.9948186528497436E-2</c:v>
                </c:pt>
                <c:pt idx="22749">
                  <c:v>6.9948186528497436E-2</c:v>
                </c:pt>
                <c:pt idx="22750">
                  <c:v>6.9948186528497436E-2</c:v>
                </c:pt>
                <c:pt idx="22751">
                  <c:v>6.9948186528497436E-2</c:v>
                </c:pt>
                <c:pt idx="22752">
                  <c:v>6.9948186528497436E-2</c:v>
                </c:pt>
                <c:pt idx="22753">
                  <c:v>6.9948186528497436E-2</c:v>
                </c:pt>
                <c:pt idx="22754">
                  <c:v>6.9948186528497436E-2</c:v>
                </c:pt>
                <c:pt idx="22755">
                  <c:v>6.9864616413170655E-2</c:v>
                </c:pt>
                <c:pt idx="22756">
                  <c:v>6.9781046297843874E-2</c:v>
                </c:pt>
                <c:pt idx="22757">
                  <c:v>6.9697476182517093E-2</c:v>
                </c:pt>
                <c:pt idx="22758">
                  <c:v>6.9697476182517093E-2</c:v>
                </c:pt>
                <c:pt idx="22759">
                  <c:v>6.9613906067190423E-2</c:v>
                </c:pt>
                <c:pt idx="22760">
                  <c:v>6.9613906067190423E-2</c:v>
                </c:pt>
                <c:pt idx="22761">
                  <c:v>6.9613906067190423E-2</c:v>
                </c:pt>
                <c:pt idx="22762">
                  <c:v>6.9613906067190423E-2</c:v>
                </c:pt>
                <c:pt idx="22763">
                  <c:v>6.9613906067190423E-2</c:v>
                </c:pt>
                <c:pt idx="22764">
                  <c:v>6.9530335951863642E-2</c:v>
                </c:pt>
                <c:pt idx="22765">
                  <c:v>6.9530335951863642E-2</c:v>
                </c:pt>
                <c:pt idx="22766">
                  <c:v>6.9446765836536861E-2</c:v>
                </c:pt>
                <c:pt idx="22767">
                  <c:v>6.9446765836536861E-2</c:v>
                </c:pt>
                <c:pt idx="22768">
                  <c:v>6.9446765836536861E-2</c:v>
                </c:pt>
                <c:pt idx="22769">
                  <c:v>6.9446765836536861E-2</c:v>
                </c:pt>
                <c:pt idx="22770">
                  <c:v>6.9446765836536861E-2</c:v>
                </c:pt>
                <c:pt idx="22771">
                  <c:v>6.9446765836536861E-2</c:v>
                </c:pt>
                <c:pt idx="22772">
                  <c:v>6.9446765836536861E-2</c:v>
                </c:pt>
                <c:pt idx="22773">
                  <c:v>6.9446765836536861E-2</c:v>
                </c:pt>
                <c:pt idx="22774">
                  <c:v>6.9446765836536861E-2</c:v>
                </c:pt>
                <c:pt idx="22775">
                  <c:v>6.936319572121008E-2</c:v>
                </c:pt>
                <c:pt idx="22776">
                  <c:v>6.936319572121008E-2</c:v>
                </c:pt>
                <c:pt idx="22777">
                  <c:v>6.9279625605883299E-2</c:v>
                </c:pt>
                <c:pt idx="22778">
                  <c:v>6.9279625605883299E-2</c:v>
                </c:pt>
                <c:pt idx="22779">
                  <c:v>6.9279625605883299E-2</c:v>
                </c:pt>
                <c:pt idx="22780">
                  <c:v>6.9279625605883299E-2</c:v>
                </c:pt>
                <c:pt idx="22781">
                  <c:v>6.9279625605883299E-2</c:v>
                </c:pt>
                <c:pt idx="22782">
                  <c:v>6.9279625605883299E-2</c:v>
                </c:pt>
                <c:pt idx="22783">
                  <c:v>6.9196055490556629E-2</c:v>
                </c:pt>
                <c:pt idx="22784">
                  <c:v>6.9196055490556629E-2</c:v>
                </c:pt>
                <c:pt idx="22785">
                  <c:v>6.9196055490556629E-2</c:v>
                </c:pt>
                <c:pt idx="22786">
                  <c:v>6.9112485375229848E-2</c:v>
                </c:pt>
                <c:pt idx="22787">
                  <c:v>6.9112485375229848E-2</c:v>
                </c:pt>
                <c:pt idx="22788">
                  <c:v>6.9112485375229848E-2</c:v>
                </c:pt>
                <c:pt idx="22789">
                  <c:v>6.9112485375229848E-2</c:v>
                </c:pt>
                <c:pt idx="22790">
                  <c:v>6.9112485375229848E-2</c:v>
                </c:pt>
                <c:pt idx="22791">
                  <c:v>6.9112485375229848E-2</c:v>
                </c:pt>
                <c:pt idx="22792">
                  <c:v>6.9112485375229848E-2</c:v>
                </c:pt>
                <c:pt idx="22793">
                  <c:v>6.9028915259903068E-2</c:v>
                </c:pt>
                <c:pt idx="22794">
                  <c:v>6.8945345144576287E-2</c:v>
                </c:pt>
                <c:pt idx="22795">
                  <c:v>6.8945345144576287E-2</c:v>
                </c:pt>
                <c:pt idx="22796">
                  <c:v>6.8945345144576287E-2</c:v>
                </c:pt>
                <c:pt idx="22797">
                  <c:v>6.8945345144576287E-2</c:v>
                </c:pt>
                <c:pt idx="22798">
                  <c:v>6.8945345144576287E-2</c:v>
                </c:pt>
                <c:pt idx="22799">
                  <c:v>6.8945345144576287E-2</c:v>
                </c:pt>
                <c:pt idx="22800">
                  <c:v>6.8945345144576287E-2</c:v>
                </c:pt>
                <c:pt idx="22801">
                  <c:v>6.8861775029249506E-2</c:v>
                </c:pt>
                <c:pt idx="22802">
                  <c:v>6.8861775029249506E-2</c:v>
                </c:pt>
                <c:pt idx="22803">
                  <c:v>6.8861775029249506E-2</c:v>
                </c:pt>
                <c:pt idx="22804">
                  <c:v>6.8778204913922836E-2</c:v>
                </c:pt>
                <c:pt idx="22805">
                  <c:v>6.8694634798596055E-2</c:v>
                </c:pt>
                <c:pt idx="22806">
                  <c:v>6.8694634798596055E-2</c:v>
                </c:pt>
                <c:pt idx="22807">
                  <c:v>6.8694634798596055E-2</c:v>
                </c:pt>
                <c:pt idx="22808">
                  <c:v>6.8611064683269274E-2</c:v>
                </c:pt>
                <c:pt idx="22809">
                  <c:v>6.8611064683269274E-2</c:v>
                </c:pt>
                <c:pt idx="22810">
                  <c:v>6.8527494567942493E-2</c:v>
                </c:pt>
                <c:pt idx="22811">
                  <c:v>6.8443924452615712E-2</c:v>
                </c:pt>
                <c:pt idx="22812">
                  <c:v>6.8360354337288931E-2</c:v>
                </c:pt>
                <c:pt idx="22813">
                  <c:v>6.8360354337288931E-2</c:v>
                </c:pt>
                <c:pt idx="22814">
                  <c:v>6.8360354337288931E-2</c:v>
                </c:pt>
                <c:pt idx="22815">
                  <c:v>6.8360354337288931E-2</c:v>
                </c:pt>
                <c:pt idx="22816">
                  <c:v>6.8360354337288931E-2</c:v>
                </c:pt>
                <c:pt idx="22817">
                  <c:v>6.8360354337288931E-2</c:v>
                </c:pt>
                <c:pt idx="22818">
                  <c:v>6.8360354337288931E-2</c:v>
                </c:pt>
                <c:pt idx="22819">
                  <c:v>6.8360354337288931E-2</c:v>
                </c:pt>
                <c:pt idx="22820">
                  <c:v>6.8360354337288931E-2</c:v>
                </c:pt>
                <c:pt idx="22821">
                  <c:v>6.8360354337288931E-2</c:v>
                </c:pt>
                <c:pt idx="22822">
                  <c:v>6.8360354337288931E-2</c:v>
                </c:pt>
                <c:pt idx="22823">
                  <c:v>6.8360354337288931E-2</c:v>
                </c:pt>
                <c:pt idx="22824">
                  <c:v>6.8360354337288931E-2</c:v>
                </c:pt>
                <c:pt idx="22825">
                  <c:v>6.8360354337288931E-2</c:v>
                </c:pt>
                <c:pt idx="22826">
                  <c:v>6.8276784221962261E-2</c:v>
                </c:pt>
                <c:pt idx="22827">
                  <c:v>6.819321410663548E-2</c:v>
                </c:pt>
                <c:pt idx="22828">
                  <c:v>6.819321410663548E-2</c:v>
                </c:pt>
                <c:pt idx="22829">
                  <c:v>6.819321410663548E-2</c:v>
                </c:pt>
                <c:pt idx="22830">
                  <c:v>6.8109643991308699E-2</c:v>
                </c:pt>
                <c:pt idx="22831">
                  <c:v>6.8109643991308699E-2</c:v>
                </c:pt>
                <c:pt idx="22832">
                  <c:v>6.8026073875981918E-2</c:v>
                </c:pt>
                <c:pt idx="22833">
                  <c:v>6.8026073875981918E-2</c:v>
                </c:pt>
                <c:pt idx="22834">
                  <c:v>6.8026073875981918E-2</c:v>
                </c:pt>
                <c:pt idx="22835">
                  <c:v>6.8026073875981918E-2</c:v>
                </c:pt>
                <c:pt idx="22836">
                  <c:v>6.8026073875981918E-2</c:v>
                </c:pt>
                <c:pt idx="22837">
                  <c:v>6.8026073875981918E-2</c:v>
                </c:pt>
                <c:pt idx="22838">
                  <c:v>6.8026073875981918E-2</c:v>
                </c:pt>
                <c:pt idx="22839">
                  <c:v>6.8026073875981918E-2</c:v>
                </c:pt>
                <c:pt idx="22840">
                  <c:v>6.7942503760655137E-2</c:v>
                </c:pt>
                <c:pt idx="22841">
                  <c:v>6.7858933645328467E-2</c:v>
                </c:pt>
                <c:pt idx="22842">
                  <c:v>6.7858933645328467E-2</c:v>
                </c:pt>
                <c:pt idx="22843">
                  <c:v>6.7858933645328467E-2</c:v>
                </c:pt>
                <c:pt idx="22844">
                  <c:v>6.7858933645328467E-2</c:v>
                </c:pt>
                <c:pt idx="22845">
                  <c:v>6.7858933645328467E-2</c:v>
                </c:pt>
                <c:pt idx="22846">
                  <c:v>6.7775363530001687E-2</c:v>
                </c:pt>
                <c:pt idx="22847">
                  <c:v>6.7775363530001687E-2</c:v>
                </c:pt>
                <c:pt idx="22848">
                  <c:v>6.7775363530001687E-2</c:v>
                </c:pt>
                <c:pt idx="22849">
                  <c:v>6.7775363530001687E-2</c:v>
                </c:pt>
                <c:pt idx="22850">
                  <c:v>6.7775363530001687E-2</c:v>
                </c:pt>
                <c:pt idx="22851">
                  <c:v>6.7691793414674906E-2</c:v>
                </c:pt>
                <c:pt idx="22852">
                  <c:v>6.7691793414674906E-2</c:v>
                </c:pt>
                <c:pt idx="22853">
                  <c:v>6.7691793414674906E-2</c:v>
                </c:pt>
                <c:pt idx="22854">
                  <c:v>6.7691793414674906E-2</c:v>
                </c:pt>
                <c:pt idx="22855">
                  <c:v>6.7691793414674906E-2</c:v>
                </c:pt>
                <c:pt idx="22856">
                  <c:v>6.7691793414674906E-2</c:v>
                </c:pt>
                <c:pt idx="22857">
                  <c:v>6.7608223299348125E-2</c:v>
                </c:pt>
                <c:pt idx="22858">
                  <c:v>6.7608223299348125E-2</c:v>
                </c:pt>
                <c:pt idx="22859">
                  <c:v>6.7608223299348125E-2</c:v>
                </c:pt>
                <c:pt idx="22860">
                  <c:v>6.7608223299348125E-2</c:v>
                </c:pt>
                <c:pt idx="22861">
                  <c:v>6.7608223299348125E-2</c:v>
                </c:pt>
                <c:pt idx="22862">
                  <c:v>6.7524653184021344E-2</c:v>
                </c:pt>
                <c:pt idx="22863">
                  <c:v>6.7524653184021344E-2</c:v>
                </c:pt>
                <c:pt idx="22864">
                  <c:v>6.7524653184021344E-2</c:v>
                </c:pt>
                <c:pt idx="22865">
                  <c:v>6.7441083068694674E-2</c:v>
                </c:pt>
                <c:pt idx="22866">
                  <c:v>6.7441083068694674E-2</c:v>
                </c:pt>
                <c:pt idx="22867">
                  <c:v>6.7357512953367893E-2</c:v>
                </c:pt>
                <c:pt idx="22868">
                  <c:v>6.7357512953367893E-2</c:v>
                </c:pt>
                <c:pt idx="22869">
                  <c:v>6.7357512953367893E-2</c:v>
                </c:pt>
                <c:pt idx="22870">
                  <c:v>6.7357512953367893E-2</c:v>
                </c:pt>
                <c:pt idx="22871">
                  <c:v>6.7357512953367893E-2</c:v>
                </c:pt>
                <c:pt idx="22872">
                  <c:v>6.7273942838041112E-2</c:v>
                </c:pt>
                <c:pt idx="22873">
                  <c:v>6.7190372722714331E-2</c:v>
                </c:pt>
                <c:pt idx="22874">
                  <c:v>6.7190372722714331E-2</c:v>
                </c:pt>
                <c:pt idx="22875">
                  <c:v>6.710680260738755E-2</c:v>
                </c:pt>
                <c:pt idx="22876">
                  <c:v>6.710680260738755E-2</c:v>
                </c:pt>
                <c:pt idx="22877">
                  <c:v>6.710680260738755E-2</c:v>
                </c:pt>
                <c:pt idx="22878">
                  <c:v>6.710680260738755E-2</c:v>
                </c:pt>
                <c:pt idx="22879">
                  <c:v>6.710680260738755E-2</c:v>
                </c:pt>
                <c:pt idx="22880">
                  <c:v>6.710680260738755E-2</c:v>
                </c:pt>
                <c:pt idx="22881">
                  <c:v>6.710680260738755E-2</c:v>
                </c:pt>
                <c:pt idx="22882">
                  <c:v>6.710680260738755E-2</c:v>
                </c:pt>
                <c:pt idx="22883">
                  <c:v>6.702323249206088E-2</c:v>
                </c:pt>
                <c:pt idx="22884">
                  <c:v>6.702323249206088E-2</c:v>
                </c:pt>
                <c:pt idx="22885">
                  <c:v>6.702323249206088E-2</c:v>
                </c:pt>
                <c:pt idx="22886">
                  <c:v>6.702323249206088E-2</c:v>
                </c:pt>
                <c:pt idx="22887">
                  <c:v>6.702323249206088E-2</c:v>
                </c:pt>
                <c:pt idx="22888">
                  <c:v>6.6939662376734099E-2</c:v>
                </c:pt>
                <c:pt idx="22889">
                  <c:v>6.6856092261407318E-2</c:v>
                </c:pt>
                <c:pt idx="22890">
                  <c:v>6.6856092261407318E-2</c:v>
                </c:pt>
                <c:pt idx="22891">
                  <c:v>6.6856092261407318E-2</c:v>
                </c:pt>
                <c:pt idx="22892">
                  <c:v>6.6856092261407318E-2</c:v>
                </c:pt>
                <c:pt idx="22893">
                  <c:v>6.6772522146080537E-2</c:v>
                </c:pt>
                <c:pt idx="22894">
                  <c:v>6.6772522146080537E-2</c:v>
                </c:pt>
                <c:pt idx="22895">
                  <c:v>6.6772522146080537E-2</c:v>
                </c:pt>
                <c:pt idx="22896">
                  <c:v>6.6688952030753756E-2</c:v>
                </c:pt>
                <c:pt idx="22897">
                  <c:v>6.6688952030753756E-2</c:v>
                </c:pt>
                <c:pt idx="22898">
                  <c:v>6.6605381915427087E-2</c:v>
                </c:pt>
                <c:pt idx="22899">
                  <c:v>6.6605381915427087E-2</c:v>
                </c:pt>
                <c:pt idx="22900">
                  <c:v>6.6605381915427087E-2</c:v>
                </c:pt>
                <c:pt idx="22901">
                  <c:v>6.6605381915427087E-2</c:v>
                </c:pt>
                <c:pt idx="22902">
                  <c:v>6.6605381915427087E-2</c:v>
                </c:pt>
                <c:pt idx="22903">
                  <c:v>6.6605381915427087E-2</c:v>
                </c:pt>
                <c:pt idx="22904">
                  <c:v>6.6521811800100306E-2</c:v>
                </c:pt>
                <c:pt idx="22905">
                  <c:v>6.6521811800100306E-2</c:v>
                </c:pt>
                <c:pt idx="22906">
                  <c:v>6.6438241684773525E-2</c:v>
                </c:pt>
                <c:pt idx="22907">
                  <c:v>6.6438241684773525E-2</c:v>
                </c:pt>
                <c:pt idx="22908">
                  <c:v>6.6438241684773525E-2</c:v>
                </c:pt>
                <c:pt idx="22909">
                  <c:v>6.6438241684773525E-2</c:v>
                </c:pt>
                <c:pt idx="22910">
                  <c:v>6.6438241684773525E-2</c:v>
                </c:pt>
                <c:pt idx="22911">
                  <c:v>6.6354671569446744E-2</c:v>
                </c:pt>
                <c:pt idx="22912">
                  <c:v>6.6354671569446744E-2</c:v>
                </c:pt>
                <c:pt idx="22913">
                  <c:v>6.6271101454119963E-2</c:v>
                </c:pt>
                <c:pt idx="22914">
                  <c:v>6.6271101454119963E-2</c:v>
                </c:pt>
                <c:pt idx="22915">
                  <c:v>6.6271101454119963E-2</c:v>
                </c:pt>
                <c:pt idx="22916">
                  <c:v>6.6187531338793293E-2</c:v>
                </c:pt>
                <c:pt idx="22917">
                  <c:v>6.6103961223466512E-2</c:v>
                </c:pt>
                <c:pt idx="22918">
                  <c:v>6.6020391108139731E-2</c:v>
                </c:pt>
                <c:pt idx="22919">
                  <c:v>6.6020391108139731E-2</c:v>
                </c:pt>
                <c:pt idx="22920">
                  <c:v>6.6020391108139731E-2</c:v>
                </c:pt>
                <c:pt idx="22921">
                  <c:v>6.6020391108139731E-2</c:v>
                </c:pt>
                <c:pt idx="22922">
                  <c:v>6.593682099281295E-2</c:v>
                </c:pt>
                <c:pt idx="22923">
                  <c:v>6.593682099281295E-2</c:v>
                </c:pt>
                <c:pt idx="22924">
                  <c:v>6.593682099281295E-2</c:v>
                </c:pt>
                <c:pt idx="22925">
                  <c:v>6.5853250877486169E-2</c:v>
                </c:pt>
                <c:pt idx="22926">
                  <c:v>6.5853250877486169E-2</c:v>
                </c:pt>
                <c:pt idx="22927">
                  <c:v>6.5853250877486169E-2</c:v>
                </c:pt>
                <c:pt idx="22928">
                  <c:v>6.5769680762159499E-2</c:v>
                </c:pt>
                <c:pt idx="22929">
                  <c:v>6.5769680762159499E-2</c:v>
                </c:pt>
                <c:pt idx="22930">
                  <c:v>6.5769680762159499E-2</c:v>
                </c:pt>
                <c:pt idx="22931">
                  <c:v>6.5769680762159499E-2</c:v>
                </c:pt>
                <c:pt idx="22932">
                  <c:v>6.5769680762159499E-2</c:v>
                </c:pt>
                <c:pt idx="22933">
                  <c:v>6.5769680762159499E-2</c:v>
                </c:pt>
                <c:pt idx="22934">
                  <c:v>6.5769680762159499E-2</c:v>
                </c:pt>
                <c:pt idx="22935">
                  <c:v>6.5769680762159499E-2</c:v>
                </c:pt>
                <c:pt idx="22936">
                  <c:v>6.5769680762159499E-2</c:v>
                </c:pt>
                <c:pt idx="22937">
                  <c:v>6.5769680762159499E-2</c:v>
                </c:pt>
                <c:pt idx="22938">
                  <c:v>6.5769680762159499E-2</c:v>
                </c:pt>
                <c:pt idx="22939">
                  <c:v>6.5769680762159499E-2</c:v>
                </c:pt>
                <c:pt idx="22940">
                  <c:v>6.5769680762159499E-2</c:v>
                </c:pt>
                <c:pt idx="22941">
                  <c:v>6.5769680762159499E-2</c:v>
                </c:pt>
                <c:pt idx="22942">
                  <c:v>6.5769680762159499E-2</c:v>
                </c:pt>
                <c:pt idx="22943">
                  <c:v>6.5769680762159499E-2</c:v>
                </c:pt>
                <c:pt idx="22944">
                  <c:v>6.5769680762159499E-2</c:v>
                </c:pt>
                <c:pt idx="22945">
                  <c:v>6.5686110646832718E-2</c:v>
                </c:pt>
                <c:pt idx="22946">
                  <c:v>6.5686110646832718E-2</c:v>
                </c:pt>
                <c:pt idx="22947">
                  <c:v>6.5686110646832718E-2</c:v>
                </c:pt>
                <c:pt idx="22948">
                  <c:v>6.5686110646832718E-2</c:v>
                </c:pt>
                <c:pt idx="22949">
                  <c:v>6.5686110646832718E-2</c:v>
                </c:pt>
                <c:pt idx="22950">
                  <c:v>6.5686110646832718E-2</c:v>
                </c:pt>
                <c:pt idx="22951">
                  <c:v>6.5602540531505937E-2</c:v>
                </c:pt>
                <c:pt idx="22952">
                  <c:v>6.5602540531505937E-2</c:v>
                </c:pt>
                <c:pt idx="22953">
                  <c:v>6.5602540531505937E-2</c:v>
                </c:pt>
                <c:pt idx="22954">
                  <c:v>6.5602540531505937E-2</c:v>
                </c:pt>
                <c:pt idx="22955">
                  <c:v>6.5602540531505937E-2</c:v>
                </c:pt>
                <c:pt idx="22956">
                  <c:v>6.5602540531505937E-2</c:v>
                </c:pt>
                <c:pt idx="22957">
                  <c:v>6.5518970416179156E-2</c:v>
                </c:pt>
                <c:pt idx="22958">
                  <c:v>6.5518970416179156E-2</c:v>
                </c:pt>
                <c:pt idx="22959">
                  <c:v>6.5518970416179156E-2</c:v>
                </c:pt>
                <c:pt idx="22960">
                  <c:v>6.5518970416179156E-2</c:v>
                </c:pt>
                <c:pt idx="22961">
                  <c:v>6.5518970416179156E-2</c:v>
                </c:pt>
                <c:pt idx="22962">
                  <c:v>6.5518970416179156E-2</c:v>
                </c:pt>
                <c:pt idx="22963">
                  <c:v>6.5518970416179156E-2</c:v>
                </c:pt>
                <c:pt idx="22964">
                  <c:v>6.5518970416179156E-2</c:v>
                </c:pt>
                <c:pt idx="22965">
                  <c:v>6.5518970416179156E-2</c:v>
                </c:pt>
                <c:pt idx="22966">
                  <c:v>6.5518970416179156E-2</c:v>
                </c:pt>
                <c:pt idx="22967">
                  <c:v>6.5518970416179156E-2</c:v>
                </c:pt>
                <c:pt idx="22968">
                  <c:v>6.5435400300852375E-2</c:v>
                </c:pt>
                <c:pt idx="22969">
                  <c:v>6.5435400300852375E-2</c:v>
                </c:pt>
                <c:pt idx="22970">
                  <c:v>6.5435400300852375E-2</c:v>
                </c:pt>
                <c:pt idx="22971">
                  <c:v>6.5435400300852375E-2</c:v>
                </c:pt>
                <c:pt idx="22972">
                  <c:v>6.5435400300852375E-2</c:v>
                </c:pt>
                <c:pt idx="22973">
                  <c:v>6.5435400300852375E-2</c:v>
                </c:pt>
                <c:pt idx="22974">
                  <c:v>6.5435400300852375E-2</c:v>
                </c:pt>
                <c:pt idx="22975">
                  <c:v>6.5435400300852375E-2</c:v>
                </c:pt>
                <c:pt idx="22976">
                  <c:v>6.5435400300852375E-2</c:v>
                </c:pt>
                <c:pt idx="22977">
                  <c:v>6.5435400300852375E-2</c:v>
                </c:pt>
                <c:pt idx="22978">
                  <c:v>6.5435400300852375E-2</c:v>
                </c:pt>
                <c:pt idx="22979">
                  <c:v>6.5435400300852375E-2</c:v>
                </c:pt>
                <c:pt idx="22980">
                  <c:v>6.5435400300852375E-2</c:v>
                </c:pt>
                <c:pt idx="22981">
                  <c:v>6.5435400300852375E-2</c:v>
                </c:pt>
                <c:pt idx="22982">
                  <c:v>6.5435400300852375E-2</c:v>
                </c:pt>
                <c:pt idx="22983">
                  <c:v>6.5435400300852375E-2</c:v>
                </c:pt>
                <c:pt idx="22984">
                  <c:v>6.5435400300852375E-2</c:v>
                </c:pt>
                <c:pt idx="22985">
                  <c:v>6.5435400300852375E-2</c:v>
                </c:pt>
                <c:pt idx="22986">
                  <c:v>6.5351830185525706E-2</c:v>
                </c:pt>
                <c:pt idx="22987">
                  <c:v>6.5351830185525706E-2</c:v>
                </c:pt>
                <c:pt idx="22988">
                  <c:v>6.5351830185525706E-2</c:v>
                </c:pt>
                <c:pt idx="22989">
                  <c:v>6.5268260070198925E-2</c:v>
                </c:pt>
                <c:pt idx="22990">
                  <c:v>6.5268260070198925E-2</c:v>
                </c:pt>
                <c:pt idx="22991">
                  <c:v>6.5268260070198925E-2</c:v>
                </c:pt>
                <c:pt idx="22992">
                  <c:v>6.5268260070198925E-2</c:v>
                </c:pt>
                <c:pt idx="22993">
                  <c:v>6.5184689954872144E-2</c:v>
                </c:pt>
                <c:pt idx="22994">
                  <c:v>6.5184689954872144E-2</c:v>
                </c:pt>
                <c:pt idx="22995">
                  <c:v>6.5101119839545363E-2</c:v>
                </c:pt>
                <c:pt idx="22996">
                  <c:v>6.5101119839545363E-2</c:v>
                </c:pt>
                <c:pt idx="22997">
                  <c:v>6.5101119839545363E-2</c:v>
                </c:pt>
                <c:pt idx="22998">
                  <c:v>6.5101119839545363E-2</c:v>
                </c:pt>
                <c:pt idx="22999">
                  <c:v>6.5101119839545363E-2</c:v>
                </c:pt>
                <c:pt idx="23000">
                  <c:v>6.5017549724218582E-2</c:v>
                </c:pt>
                <c:pt idx="23001">
                  <c:v>6.5017549724218582E-2</c:v>
                </c:pt>
                <c:pt idx="23002">
                  <c:v>6.5017549724218582E-2</c:v>
                </c:pt>
                <c:pt idx="23003">
                  <c:v>6.5017549724218582E-2</c:v>
                </c:pt>
                <c:pt idx="23004">
                  <c:v>6.5017549724218582E-2</c:v>
                </c:pt>
                <c:pt idx="23005">
                  <c:v>6.5017549724218582E-2</c:v>
                </c:pt>
                <c:pt idx="23006">
                  <c:v>6.5017549724218582E-2</c:v>
                </c:pt>
                <c:pt idx="23007">
                  <c:v>6.4933979608891912E-2</c:v>
                </c:pt>
                <c:pt idx="23008">
                  <c:v>6.4933979608891912E-2</c:v>
                </c:pt>
                <c:pt idx="23009">
                  <c:v>6.4933979608891912E-2</c:v>
                </c:pt>
                <c:pt idx="23010">
                  <c:v>6.4933979608891912E-2</c:v>
                </c:pt>
                <c:pt idx="23011">
                  <c:v>6.4933979608891912E-2</c:v>
                </c:pt>
                <c:pt idx="23012">
                  <c:v>6.4933979608891912E-2</c:v>
                </c:pt>
                <c:pt idx="23013">
                  <c:v>6.4933979608891912E-2</c:v>
                </c:pt>
                <c:pt idx="23014">
                  <c:v>6.4933979608891912E-2</c:v>
                </c:pt>
                <c:pt idx="23015">
                  <c:v>6.4933979608891912E-2</c:v>
                </c:pt>
                <c:pt idx="23016">
                  <c:v>6.4933979608891912E-2</c:v>
                </c:pt>
                <c:pt idx="23017">
                  <c:v>6.4850409493565131E-2</c:v>
                </c:pt>
                <c:pt idx="23018">
                  <c:v>6.476683937823835E-2</c:v>
                </c:pt>
                <c:pt idx="23019">
                  <c:v>6.4683269262911569E-2</c:v>
                </c:pt>
                <c:pt idx="23020">
                  <c:v>6.4683269262911569E-2</c:v>
                </c:pt>
                <c:pt idx="23021">
                  <c:v>6.4683269262911569E-2</c:v>
                </c:pt>
                <c:pt idx="23022">
                  <c:v>6.4599699147584788E-2</c:v>
                </c:pt>
                <c:pt idx="23023">
                  <c:v>6.4599699147584788E-2</c:v>
                </c:pt>
                <c:pt idx="23024">
                  <c:v>6.4599699147584788E-2</c:v>
                </c:pt>
                <c:pt idx="23025">
                  <c:v>6.4599699147584788E-2</c:v>
                </c:pt>
                <c:pt idx="23026">
                  <c:v>6.4599699147584788E-2</c:v>
                </c:pt>
                <c:pt idx="23027">
                  <c:v>6.4599699147584788E-2</c:v>
                </c:pt>
                <c:pt idx="23028">
                  <c:v>6.4599699147584788E-2</c:v>
                </c:pt>
                <c:pt idx="23029">
                  <c:v>6.4516129032258118E-2</c:v>
                </c:pt>
                <c:pt idx="23030">
                  <c:v>6.4432558916931337E-2</c:v>
                </c:pt>
                <c:pt idx="23031">
                  <c:v>6.4432558916931337E-2</c:v>
                </c:pt>
                <c:pt idx="23032">
                  <c:v>6.4432558916931337E-2</c:v>
                </c:pt>
                <c:pt idx="23033">
                  <c:v>6.4432558916931337E-2</c:v>
                </c:pt>
                <c:pt idx="23034">
                  <c:v>6.4348988801604556E-2</c:v>
                </c:pt>
                <c:pt idx="23035">
                  <c:v>6.4348988801604556E-2</c:v>
                </c:pt>
                <c:pt idx="23036">
                  <c:v>6.4265418686277775E-2</c:v>
                </c:pt>
                <c:pt idx="23037">
                  <c:v>6.4265418686277775E-2</c:v>
                </c:pt>
                <c:pt idx="23038">
                  <c:v>6.4265418686277775E-2</c:v>
                </c:pt>
                <c:pt idx="23039">
                  <c:v>6.4265418686277775E-2</c:v>
                </c:pt>
                <c:pt idx="23040">
                  <c:v>6.4265418686277775E-2</c:v>
                </c:pt>
                <c:pt idx="23041">
                  <c:v>6.4265418686277775E-2</c:v>
                </c:pt>
                <c:pt idx="23042">
                  <c:v>6.4265418686277775E-2</c:v>
                </c:pt>
                <c:pt idx="23043">
                  <c:v>6.4265418686277775E-2</c:v>
                </c:pt>
                <c:pt idx="23044">
                  <c:v>6.4181848570950994E-2</c:v>
                </c:pt>
                <c:pt idx="23045">
                  <c:v>6.4181848570950994E-2</c:v>
                </c:pt>
                <c:pt idx="23046">
                  <c:v>6.4181848570950994E-2</c:v>
                </c:pt>
                <c:pt idx="23047">
                  <c:v>6.4098278455624214E-2</c:v>
                </c:pt>
                <c:pt idx="23048">
                  <c:v>6.4098278455624214E-2</c:v>
                </c:pt>
                <c:pt idx="23049">
                  <c:v>6.4014708340297544E-2</c:v>
                </c:pt>
                <c:pt idx="23050">
                  <c:v>6.4014708340297544E-2</c:v>
                </c:pt>
                <c:pt idx="23051">
                  <c:v>6.3931138224970763E-2</c:v>
                </c:pt>
                <c:pt idx="23052">
                  <c:v>6.3931138224970763E-2</c:v>
                </c:pt>
                <c:pt idx="23053">
                  <c:v>6.3931138224970763E-2</c:v>
                </c:pt>
                <c:pt idx="23054">
                  <c:v>6.3931138224970763E-2</c:v>
                </c:pt>
                <c:pt idx="23055">
                  <c:v>6.3931138224970763E-2</c:v>
                </c:pt>
                <c:pt idx="23056">
                  <c:v>6.3847568109643982E-2</c:v>
                </c:pt>
                <c:pt idx="23057">
                  <c:v>6.3847568109643982E-2</c:v>
                </c:pt>
                <c:pt idx="23058">
                  <c:v>6.3847568109643982E-2</c:v>
                </c:pt>
                <c:pt idx="23059">
                  <c:v>6.3847568109643982E-2</c:v>
                </c:pt>
                <c:pt idx="23060">
                  <c:v>6.3847568109643982E-2</c:v>
                </c:pt>
                <c:pt idx="23061">
                  <c:v>6.3847568109643982E-2</c:v>
                </c:pt>
                <c:pt idx="23062">
                  <c:v>6.3847568109643982E-2</c:v>
                </c:pt>
                <c:pt idx="23063">
                  <c:v>6.3847568109643982E-2</c:v>
                </c:pt>
                <c:pt idx="23064">
                  <c:v>6.3763997994317201E-2</c:v>
                </c:pt>
                <c:pt idx="23065">
                  <c:v>6.3763997994317201E-2</c:v>
                </c:pt>
                <c:pt idx="23066">
                  <c:v>6.3763997994317201E-2</c:v>
                </c:pt>
                <c:pt idx="23067">
                  <c:v>6.3763997994317201E-2</c:v>
                </c:pt>
                <c:pt idx="23068">
                  <c:v>6.3763997994317201E-2</c:v>
                </c:pt>
                <c:pt idx="23069">
                  <c:v>6.368042787899042E-2</c:v>
                </c:pt>
                <c:pt idx="23070">
                  <c:v>6.359685776366375E-2</c:v>
                </c:pt>
                <c:pt idx="23071">
                  <c:v>6.359685776366375E-2</c:v>
                </c:pt>
                <c:pt idx="23072">
                  <c:v>6.3513287648336969E-2</c:v>
                </c:pt>
                <c:pt idx="23073">
                  <c:v>6.3513287648336969E-2</c:v>
                </c:pt>
                <c:pt idx="23074">
                  <c:v>6.3513287648336969E-2</c:v>
                </c:pt>
                <c:pt idx="23075">
                  <c:v>6.3513287648336969E-2</c:v>
                </c:pt>
                <c:pt idx="23076">
                  <c:v>6.3513287648336969E-2</c:v>
                </c:pt>
                <c:pt idx="23077">
                  <c:v>6.3513287648336969E-2</c:v>
                </c:pt>
                <c:pt idx="23078">
                  <c:v>6.3513287648336969E-2</c:v>
                </c:pt>
                <c:pt idx="23079">
                  <c:v>6.3429717533010188E-2</c:v>
                </c:pt>
                <c:pt idx="23080">
                  <c:v>6.3346147417683407E-2</c:v>
                </c:pt>
                <c:pt idx="23081">
                  <c:v>6.3346147417683407E-2</c:v>
                </c:pt>
                <c:pt idx="23082">
                  <c:v>6.3346147417683407E-2</c:v>
                </c:pt>
                <c:pt idx="23083">
                  <c:v>6.3346147417683407E-2</c:v>
                </c:pt>
                <c:pt idx="23084">
                  <c:v>6.3262577302356626E-2</c:v>
                </c:pt>
                <c:pt idx="23085">
                  <c:v>6.3262577302356626E-2</c:v>
                </c:pt>
                <c:pt idx="23086">
                  <c:v>6.3262577302356626E-2</c:v>
                </c:pt>
                <c:pt idx="23087">
                  <c:v>6.3262577302356626E-2</c:v>
                </c:pt>
                <c:pt idx="23088">
                  <c:v>6.3262577302356626E-2</c:v>
                </c:pt>
                <c:pt idx="23089">
                  <c:v>6.3262577302356626E-2</c:v>
                </c:pt>
                <c:pt idx="23090">
                  <c:v>6.3262577302356626E-2</c:v>
                </c:pt>
                <c:pt idx="23091">
                  <c:v>6.3262577302356626E-2</c:v>
                </c:pt>
                <c:pt idx="23092">
                  <c:v>6.3179007187029956E-2</c:v>
                </c:pt>
                <c:pt idx="23093">
                  <c:v>6.3179007187029956E-2</c:v>
                </c:pt>
                <c:pt idx="23094">
                  <c:v>6.3095437071703175E-2</c:v>
                </c:pt>
                <c:pt idx="23095">
                  <c:v>6.3095437071703175E-2</c:v>
                </c:pt>
                <c:pt idx="23096">
                  <c:v>6.3011866956376394E-2</c:v>
                </c:pt>
                <c:pt idx="23097">
                  <c:v>6.3011866956376394E-2</c:v>
                </c:pt>
                <c:pt idx="23098">
                  <c:v>6.2928296841049614E-2</c:v>
                </c:pt>
                <c:pt idx="23099">
                  <c:v>6.2928296841049614E-2</c:v>
                </c:pt>
                <c:pt idx="23100">
                  <c:v>6.2844726725722833E-2</c:v>
                </c:pt>
                <c:pt idx="23101">
                  <c:v>6.2844726725722833E-2</c:v>
                </c:pt>
                <c:pt idx="23102">
                  <c:v>6.2844726725722833E-2</c:v>
                </c:pt>
                <c:pt idx="23103">
                  <c:v>6.2844726725722833E-2</c:v>
                </c:pt>
                <c:pt idx="23104">
                  <c:v>6.2844726725722833E-2</c:v>
                </c:pt>
                <c:pt idx="23105">
                  <c:v>6.2844726725722833E-2</c:v>
                </c:pt>
                <c:pt idx="23106">
                  <c:v>6.2761156610396163E-2</c:v>
                </c:pt>
                <c:pt idx="23107">
                  <c:v>6.2761156610396163E-2</c:v>
                </c:pt>
                <c:pt idx="23108">
                  <c:v>6.2761156610396163E-2</c:v>
                </c:pt>
                <c:pt idx="23109">
                  <c:v>6.2677586495069382E-2</c:v>
                </c:pt>
                <c:pt idx="23110">
                  <c:v>6.2594016379742601E-2</c:v>
                </c:pt>
                <c:pt idx="23111">
                  <c:v>6.2594016379742601E-2</c:v>
                </c:pt>
                <c:pt idx="23112">
                  <c:v>6.251044626441582E-2</c:v>
                </c:pt>
                <c:pt idx="23113">
                  <c:v>6.251044626441582E-2</c:v>
                </c:pt>
                <c:pt idx="23114">
                  <c:v>6.251044626441582E-2</c:v>
                </c:pt>
                <c:pt idx="23115">
                  <c:v>6.251044626441582E-2</c:v>
                </c:pt>
                <c:pt idx="23116">
                  <c:v>6.251044626441582E-2</c:v>
                </c:pt>
                <c:pt idx="23117">
                  <c:v>6.2426876149089039E-2</c:v>
                </c:pt>
                <c:pt idx="23118">
                  <c:v>6.2426876149089039E-2</c:v>
                </c:pt>
                <c:pt idx="23119">
                  <c:v>6.2426876149089039E-2</c:v>
                </c:pt>
                <c:pt idx="23120">
                  <c:v>6.2426876149089039E-2</c:v>
                </c:pt>
                <c:pt idx="23121">
                  <c:v>6.2426876149089039E-2</c:v>
                </c:pt>
                <c:pt idx="23122">
                  <c:v>6.2343306033762369E-2</c:v>
                </c:pt>
                <c:pt idx="23123">
                  <c:v>6.2343306033762369E-2</c:v>
                </c:pt>
                <c:pt idx="23124">
                  <c:v>6.2343306033762369E-2</c:v>
                </c:pt>
                <c:pt idx="23125">
                  <c:v>6.2343306033762369E-2</c:v>
                </c:pt>
                <c:pt idx="23126">
                  <c:v>6.2343306033762369E-2</c:v>
                </c:pt>
                <c:pt idx="23127">
                  <c:v>6.2259735918435588E-2</c:v>
                </c:pt>
                <c:pt idx="23128">
                  <c:v>6.2259735918435588E-2</c:v>
                </c:pt>
                <c:pt idx="23129">
                  <c:v>6.2259735918435588E-2</c:v>
                </c:pt>
                <c:pt idx="23130">
                  <c:v>6.2259735918435588E-2</c:v>
                </c:pt>
                <c:pt idx="23131">
                  <c:v>6.2259735918435588E-2</c:v>
                </c:pt>
                <c:pt idx="23132">
                  <c:v>6.2259735918435588E-2</c:v>
                </c:pt>
                <c:pt idx="23133">
                  <c:v>6.2259735918435588E-2</c:v>
                </c:pt>
                <c:pt idx="23134">
                  <c:v>6.2176165803108807E-2</c:v>
                </c:pt>
                <c:pt idx="23135">
                  <c:v>6.2092595687782026E-2</c:v>
                </c:pt>
                <c:pt idx="23136">
                  <c:v>6.2092595687782026E-2</c:v>
                </c:pt>
                <c:pt idx="23137">
                  <c:v>6.2092595687782026E-2</c:v>
                </c:pt>
                <c:pt idx="23138">
                  <c:v>6.2092595687782026E-2</c:v>
                </c:pt>
                <c:pt idx="23139">
                  <c:v>6.2009025572455245E-2</c:v>
                </c:pt>
                <c:pt idx="23140">
                  <c:v>6.2009025572455245E-2</c:v>
                </c:pt>
                <c:pt idx="23141">
                  <c:v>6.2009025572455245E-2</c:v>
                </c:pt>
                <c:pt idx="23142">
                  <c:v>6.2009025572455245E-2</c:v>
                </c:pt>
                <c:pt idx="23143">
                  <c:v>6.1925455457128575E-2</c:v>
                </c:pt>
                <c:pt idx="23144">
                  <c:v>6.1925455457128575E-2</c:v>
                </c:pt>
                <c:pt idx="23145">
                  <c:v>6.1925455457128575E-2</c:v>
                </c:pt>
                <c:pt idx="23146">
                  <c:v>6.1925455457128575E-2</c:v>
                </c:pt>
                <c:pt idx="23147">
                  <c:v>6.1925455457128575E-2</c:v>
                </c:pt>
                <c:pt idx="23148">
                  <c:v>6.1925455457128575E-2</c:v>
                </c:pt>
                <c:pt idx="23149">
                  <c:v>6.1925455457128575E-2</c:v>
                </c:pt>
                <c:pt idx="23150">
                  <c:v>6.1925455457128575E-2</c:v>
                </c:pt>
                <c:pt idx="23151">
                  <c:v>6.1925455457128575E-2</c:v>
                </c:pt>
                <c:pt idx="23152">
                  <c:v>6.1841885341801794E-2</c:v>
                </c:pt>
                <c:pt idx="23153">
                  <c:v>6.1758315226475013E-2</c:v>
                </c:pt>
                <c:pt idx="23154">
                  <c:v>6.1758315226475013E-2</c:v>
                </c:pt>
                <c:pt idx="23155">
                  <c:v>6.1758315226475013E-2</c:v>
                </c:pt>
                <c:pt idx="23156">
                  <c:v>6.1758315226475013E-2</c:v>
                </c:pt>
                <c:pt idx="23157">
                  <c:v>6.1758315226475013E-2</c:v>
                </c:pt>
                <c:pt idx="23158">
                  <c:v>6.1758315226475013E-2</c:v>
                </c:pt>
                <c:pt idx="23159">
                  <c:v>6.1758315226475013E-2</c:v>
                </c:pt>
                <c:pt idx="23160">
                  <c:v>6.1758315226475013E-2</c:v>
                </c:pt>
                <c:pt idx="23161">
                  <c:v>6.1758315226475013E-2</c:v>
                </c:pt>
                <c:pt idx="23162">
                  <c:v>6.1674745111148233E-2</c:v>
                </c:pt>
                <c:pt idx="23163">
                  <c:v>6.1674745111148233E-2</c:v>
                </c:pt>
                <c:pt idx="23164">
                  <c:v>6.1674745111148233E-2</c:v>
                </c:pt>
                <c:pt idx="23165">
                  <c:v>6.1674745111148233E-2</c:v>
                </c:pt>
                <c:pt idx="23166">
                  <c:v>6.1674745111148233E-2</c:v>
                </c:pt>
                <c:pt idx="23167">
                  <c:v>6.1591174995821452E-2</c:v>
                </c:pt>
                <c:pt idx="23168">
                  <c:v>6.1507604880494782E-2</c:v>
                </c:pt>
                <c:pt idx="23169">
                  <c:v>6.1507604880494782E-2</c:v>
                </c:pt>
                <c:pt idx="23170">
                  <c:v>6.1507604880494782E-2</c:v>
                </c:pt>
                <c:pt idx="23171">
                  <c:v>6.1507604880494782E-2</c:v>
                </c:pt>
                <c:pt idx="23172">
                  <c:v>6.1507604880494782E-2</c:v>
                </c:pt>
                <c:pt idx="23173">
                  <c:v>6.1507604880494782E-2</c:v>
                </c:pt>
                <c:pt idx="23174">
                  <c:v>6.1424034765168001E-2</c:v>
                </c:pt>
                <c:pt idx="23175">
                  <c:v>6.1424034765168001E-2</c:v>
                </c:pt>
                <c:pt idx="23176">
                  <c:v>6.1424034765168001E-2</c:v>
                </c:pt>
                <c:pt idx="23177">
                  <c:v>6.1424034765168001E-2</c:v>
                </c:pt>
                <c:pt idx="23178">
                  <c:v>6.1424034765168001E-2</c:v>
                </c:pt>
                <c:pt idx="23179">
                  <c:v>6.134046464984122E-2</c:v>
                </c:pt>
                <c:pt idx="23180">
                  <c:v>6.134046464984122E-2</c:v>
                </c:pt>
                <c:pt idx="23181">
                  <c:v>6.134046464984122E-2</c:v>
                </c:pt>
                <c:pt idx="23182">
                  <c:v>6.1256894534514439E-2</c:v>
                </c:pt>
                <c:pt idx="23183">
                  <c:v>6.1256894534514439E-2</c:v>
                </c:pt>
                <c:pt idx="23184">
                  <c:v>6.1256894534514439E-2</c:v>
                </c:pt>
                <c:pt idx="23185">
                  <c:v>6.1256894534514439E-2</c:v>
                </c:pt>
                <c:pt idx="23186">
                  <c:v>6.1256894534514439E-2</c:v>
                </c:pt>
                <c:pt idx="23187">
                  <c:v>6.1256894534514439E-2</c:v>
                </c:pt>
                <c:pt idx="23188">
                  <c:v>6.1256894534514439E-2</c:v>
                </c:pt>
                <c:pt idx="23189">
                  <c:v>6.1256894534514439E-2</c:v>
                </c:pt>
                <c:pt idx="23190">
                  <c:v>6.1256894534514439E-2</c:v>
                </c:pt>
                <c:pt idx="23191">
                  <c:v>6.1173324419187658E-2</c:v>
                </c:pt>
                <c:pt idx="23192">
                  <c:v>6.1173324419187658E-2</c:v>
                </c:pt>
                <c:pt idx="23193">
                  <c:v>6.1089754303860988E-2</c:v>
                </c:pt>
                <c:pt idx="23194">
                  <c:v>6.1089754303860988E-2</c:v>
                </c:pt>
                <c:pt idx="23195">
                  <c:v>6.1089754303860988E-2</c:v>
                </c:pt>
                <c:pt idx="23196">
                  <c:v>6.1089754303860988E-2</c:v>
                </c:pt>
                <c:pt idx="23197">
                  <c:v>6.1089754303860988E-2</c:v>
                </c:pt>
                <c:pt idx="23198">
                  <c:v>6.1089754303860988E-2</c:v>
                </c:pt>
                <c:pt idx="23199">
                  <c:v>6.1089754303860988E-2</c:v>
                </c:pt>
                <c:pt idx="23200">
                  <c:v>6.1089754303860988E-2</c:v>
                </c:pt>
                <c:pt idx="23201">
                  <c:v>6.1089754303860988E-2</c:v>
                </c:pt>
                <c:pt idx="23202">
                  <c:v>6.1089754303860988E-2</c:v>
                </c:pt>
                <c:pt idx="23203">
                  <c:v>6.1089754303860988E-2</c:v>
                </c:pt>
                <c:pt idx="23204">
                  <c:v>6.1089754303860988E-2</c:v>
                </c:pt>
                <c:pt idx="23205">
                  <c:v>6.1089754303860988E-2</c:v>
                </c:pt>
                <c:pt idx="23206">
                  <c:v>6.1006184188534207E-2</c:v>
                </c:pt>
                <c:pt idx="23207">
                  <c:v>6.1006184188534207E-2</c:v>
                </c:pt>
                <c:pt idx="23208">
                  <c:v>6.0922614073207426E-2</c:v>
                </c:pt>
                <c:pt idx="23209">
                  <c:v>6.0922614073207426E-2</c:v>
                </c:pt>
                <c:pt idx="23210">
                  <c:v>6.0922614073207426E-2</c:v>
                </c:pt>
                <c:pt idx="23211">
                  <c:v>6.0922614073207426E-2</c:v>
                </c:pt>
                <c:pt idx="23212">
                  <c:v>6.0922614073207426E-2</c:v>
                </c:pt>
                <c:pt idx="23213">
                  <c:v>6.0922614073207426E-2</c:v>
                </c:pt>
                <c:pt idx="23214">
                  <c:v>6.0839043957880645E-2</c:v>
                </c:pt>
                <c:pt idx="23215">
                  <c:v>6.0839043957880645E-2</c:v>
                </c:pt>
                <c:pt idx="23216">
                  <c:v>6.0839043957880645E-2</c:v>
                </c:pt>
                <c:pt idx="23217">
                  <c:v>6.0755473842553864E-2</c:v>
                </c:pt>
                <c:pt idx="23218">
                  <c:v>6.0755473842553864E-2</c:v>
                </c:pt>
                <c:pt idx="23219">
                  <c:v>6.0671903727227194E-2</c:v>
                </c:pt>
                <c:pt idx="23220">
                  <c:v>6.0588333611900413E-2</c:v>
                </c:pt>
                <c:pt idx="23221">
                  <c:v>6.0588333611900413E-2</c:v>
                </c:pt>
                <c:pt idx="23222">
                  <c:v>6.0588333611900413E-2</c:v>
                </c:pt>
                <c:pt idx="23223">
                  <c:v>6.0588333611900413E-2</c:v>
                </c:pt>
                <c:pt idx="23224">
                  <c:v>6.0588333611900413E-2</c:v>
                </c:pt>
                <c:pt idx="23225">
                  <c:v>6.0588333611900413E-2</c:v>
                </c:pt>
                <c:pt idx="23226">
                  <c:v>6.0504763496573633E-2</c:v>
                </c:pt>
                <c:pt idx="23227">
                  <c:v>6.0421193381246852E-2</c:v>
                </c:pt>
                <c:pt idx="23228">
                  <c:v>6.0421193381246852E-2</c:v>
                </c:pt>
                <c:pt idx="23229">
                  <c:v>6.0337623265920071E-2</c:v>
                </c:pt>
                <c:pt idx="23230">
                  <c:v>6.0254053150593401E-2</c:v>
                </c:pt>
                <c:pt idx="23231">
                  <c:v>6.0254053150593401E-2</c:v>
                </c:pt>
                <c:pt idx="23232">
                  <c:v>6.0254053150593401E-2</c:v>
                </c:pt>
                <c:pt idx="23233">
                  <c:v>6.0254053150593401E-2</c:v>
                </c:pt>
                <c:pt idx="23234">
                  <c:v>6.0254053150593401E-2</c:v>
                </c:pt>
                <c:pt idx="23235">
                  <c:v>6.0254053150593401E-2</c:v>
                </c:pt>
                <c:pt idx="23236">
                  <c:v>6.017048303526662E-2</c:v>
                </c:pt>
                <c:pt idx="23237">
                  <c:v>6.017048303526662E-2</c:v>
                </c:pt>
                <c:pt idx="23238">
                  <c:v>6.017048303526662E-2</c:v>
                </c:pt>
                <c:pt idx="23239">
                  <c:v>6.017048303526662E-2</c:v>
                </c:pt>
                <c:pt idx="23240">
                  <c:v>6.017048303526662E-2</c:v>
                </c:pt>
                <c:pt idx="23241">
                  <c:v>6.017048303526662E-2</c:v>
                </c:pt>
                <c:pt idx="23242">
                  <c:v>6.017048303526662E-2</c:v>
                </c:pt>
                <c:pt idx="23243">
                  <c:v>6.017048303526662E-2</c:v>
                </c:pt>
                <c:pt idx="23244">
                  <c:v>6.0086912919939839E-2</c:v>
                </c:pt>
                <c:pt idx="23245">
                  <c:v>6.0086912919939839E-2</c:v>
                </c:pt>
                <c:pt idx="23246">
                  <c:v>6.0086912919939839E-2</c:v>
                </c:pt>
                <c:pt idx="23247">
                  <c:v>6.0086912919939839E-2</c:v>
                </c:pt>
                <c:pt idx="23248">
                  <c:v>6.0086912919939839E-2</c:v>
                </c:pt>
                <c:pt idx="23249">
                  <c:v>6.0086912919939839E-2</c:v>
                </c:pt>
                <c:pt idx="23250">
                  <c:v>6.0086912919939839E-2</c:v>
                </c:pt>
                <c:pt idx="23251">
                  <c:v>6.0086912919939839E-2</c:v>
                </c:pt>
                <c:pt idx="23252">
                  <c:v>6.0086912919939839E-2</c:v>
                </c:pt>
                <c:pt idx="23253">
                  <c:v>6.0003342804613058E-2</c:v>
                </c:pt>
                <c:pt idx="23254">
                  <c:v>6.0003342804613058E-2</c:v>
                </c:pt>
                <c:pt idx="23255">
                  <c:v>6.0003342804613058E-2</c:v>
                </c:pt>
                <c:pt idx="23256">
                  <c:v>6.0003342804613058E-2</c:v>
                </c:pt>
                <c:pt idx="23257">
                  <c:v>6.0003342804613058E-2</c:v>
                </c:pt>
                <c:pt idx="23258">
                  <c:v>5.9919772689286277E-2</c:v>
                </c:pt>
                <c:pt idx="23259">
                  <c:v>5.9919772689286277E-2</c:v>
                </c:pt>
                <c:pt idx="23260">
                  <c:v>5.9836202573959607E-2</c:v>
                </c:pt>
                <c:pt idx="23261">
                  <c:v>5.9836202573959607E-2</c:v>
                </c:pt>
                <c:pt idx="23262">
                  <c:v>5.9836202573959607E-2</c:v>
                </c:pt>
                <c:pt idx="23263">
                  <c:v>5.9836202573959607E-2</c:v>
                </c:pt>
                <c:pt idx="23264">
                  <c:v>5.9836202573959607E-2</c:v>
                </c:pt>
                <c:pt idx="23265">
                  <c:v>5.9836202573959607E-2</c:v>
                </c:pt>
                <c:pt idx="23266">
                  <c:v>5.9836202573959607E-2</c:v>
                </c:pt>
                <c:pt idx="23267">
                  <c:v>5.9836202573959607E-2</c:v>
                </c:pt>
                <c:pt idx="23268">
                  <c:v>5.9836202573959607E-2</c:v>
                </c:pt>
                <c:pt idx="23269">
                  <c:v>5.9752632458632826E-2</c:v>
                </c:pt>
                <c:pt idx="23270">
                  <c:v>5.9752632458632826E-2</c:v>
                </c:pt>
                <c:pt idx="23271">
                  <c:v>5.9669062343306045E-2</c:v>
                </c:pt>
                <c:pt idx="23272">
                  <c:v>5.9585492227979264E-2</c:v>
                </c:pt>
                <c:pt idx="23273">
                  <c:v>5.9585492227979264E-2</c:v>
                </c:pt>
                <c:pt idx="23274">
                  <c:v>5.9585492227979264E-2</c:v>
                </c:pt>
                <c:pt idx="23275">
                  <c:v>5.9585492227979264E-2</c:v>
                </c:pt>
                <c:pt idx="23276">
                  <c:v>5.9585492227979264E-2</c:v>
                </c:pt>
                <c:pt idx="23277">
                  <c:v>5.9585492227979264E-2</c:v>
                </c:pt>
                <c:pt idx="23278">
                  <c:v>5.9585492227979264E-2</c:v>
                </c:pt>
                <c:pt idx="23279">
                  <c:v>5.9501922112652483E-2</c:v>
                </c:pt>
                <c:pt idx="23280">
                  <c:v>5.9501922112652483E-2</c:v>
                </c:pt>
                <c:pt idx="23281">
                  <c:v>5.9501922112652483E-2</c:v>
                </c:pt>
                <c:pt idx="23282">
                  <c:v>5.9501922112652483E-2</c:v>
                </c:pt>
                <c:pt idx="23283">
                  <c:v>5.9501922112652483E-2</c:v>
                </c:pt>
                <c:pt idx="23284">
                  <c:v>5.9501922112652483E-2</c:v>
                </c:pt>
                <c:pt idx="23285">
                  <c:v>5.9501922112652483E-2</c:v>
                </c:pt>
                <c:pt idx="23286">
                  <c:v>5.9501922112652483E-2</c:v>
                </c:pt>
                <c:pt idx="23287">
                  <c:v>5.9501922112652483E-2</c:v>
                </c:pt>
                <c:pt idx="23288">
                  <c:v>5.9501922112652483E-2</c:v>
                </c:pt>
                <c:pt idx="23289">
                  <c:v>5.9501922112652483E-2</c:v>
                </c:pt>
                <c:pt idx="23290">
                  <c:v>5.9501922112652483E-2</c:v>
                </c:pt>
                <c:pt idx="23291">
                  <c:v>5.9501922112652483E-2</c:v>
                </c:pt>
                <c:pt idx="23292">
                  <c:v>5.9418351997325702E-2</c:v>
                </c:pt>
                <c:pt idx="23293">
                  <c:v>5.9418351997325702E-2</c:v>
                </c:pt>
                <c:pt idx="23294">
                  <c:v>5.9418351997325702E-2</c:v>
                </c:pt>
                <c:pt idx="23295">
                  <c:v>5.9418351997325702E-2</c:v>
                </c:pt>
                <c:pt idx="23296">
                  <c:v>5.9418351997325702E-2</c:v>
                </c:pt>
                <c:pt idx="23297">
                  <c:v>5.9418351997325702E-2</c:v>
                </c:pt>
                <c:pt idx="23298">
                  <c:v>5.9418351997325702E-2</c:v>
                </c:pt>
                <c:pt idx="23299">
                  <c:v>5.9334781881999032E-2</c:v>
                </c:pt>
                <c:pt idx="23300">
                  <c:v>5.9334781881999032E-2</c:v>
                </c:pt>
                <c:pt idx="23301">
                  <c:v>5.9334781881999032E-2</c:v>
                </c:pt>
                <c:pt idx="23302">
                  <c:v>5.9251211766672252E-2</c:v>
                </c:pt>
                <c:pt idx="23303">
                  <c:v>5.9251211766672252E-2</c:v>
                </c:pt>
                <c:pt idx="23304">
                  <c:v>5.9251211766672252E-2</c:v>
                </c:pt>
                <c:pt idx="23305">
                  <c:v>5.9251211766672252E-2</c:v>
                </c:pt>
                <c:pt idx="23306">
                  <c:v>5.9251211766672252E-2</c:v>
                </c:pt>
                <c:pt idx="23307">
                  <c:v>5.9251211766672252E-2</c:v>
                </c:pt>
                <c:pt idx="23308">
                  <c:v>5.9167641651345471E-2</c:v>
                </c:pt>
                <c:pt idx="23309">
                  <c:v>5.9167641651345471E-2</c:v>
                </c:pt>
                <c:pt idx="23310">
                  <c:v>5.908407153601869E-2</c:v>
                </c:pt>
                <c:pt idx="23311">
                  <c:v>5.908407153601869E-2</c:v>
                </c:pt>
                <c:pt idx="23312">
                  <c:v>5.908407153601869E-2</c:v>
                </c:pt>
                <c:pt idx="23313">
                  <c:v>5.908407153601869E-2</c:v>
                </c:pt>
                <c:pt idx="23314">
                  <c:v>5.908407153601869E-2</c:v>
                </c:pt>
                <c:pt idx="23315">
                  <c:v>5.908407153601869E-2</c:v>
                </c:pt>
                <c:pt idx="23316">
                  <c:v>5.9000501420691909E-2</c:v>
                </c:pt>
                <c:pt idx="23317">
                  <c:v>5.8916931305365239E-2</c:v>
                </c:pt>
                <c:pt idx="23318">
                  <c:v>5.8833361190038458E-2</c:v>
                </c:pt>
                <c:pt idx="23319">
                  <c:v>5.8749791074711677E-2</c:v>
                </c:pt>
                <c:pt idx="23320">
                  <c:v>5.8749791074711677E-2</c:v>
                </c:pt>
                <c:pt idx="23321">
                  <c:v>5.8749791074711677E-2</c:v>
                </c:pt>
                <c:pt idx="23322">
                  <c:v>5.8749791074711677E-2</c:v>
                </c:pt>
                <c:pt idx="23323">
                  <c:v>5.8749791074711677E-2</c:v>
                </c:pt>
                <c:pt idx="23324">
                  <c:v>5.8749791074711677E-2</c:v>
                </c:pt>
                <c:pt idx="23325">
                  <c:v>5.8749791074711677E-2</c:v>
                </c:pt>
                <c:pt idx="23326">
                  <c:v>5.8749791074711677E-2</c:v>
                </c:pt>
                <c:pt idx="23327">
                  <c:v>5.8749791074711677E-2</c:v>
                </c:pt>
                <c:pt idx="23328">
                  <c:v>5.8749791074711677E-2</c:v>
                </c:pt>
                <c:pt idx="23329">
                  <c:v>5.8749791074711677E-2</c:v>
                </c:pt>
                <c:pt idx="23330">
                  <c:v>5.8749791074711677E-2</c:v>
                </c:pt>
                <c:pt idx="23331">
                  <c:v>5.8749791074711677E-2</c:v>
                </c:pt>
                <c:pt idx="23332">
                  <c:v>5.8749791074711677E-2</c:v>
                </c:pt>
                <c:pt idx="23333">
                  <c:v>5.8749791074711677E-2</c:v>
                </c:pt>
                <c:pt idx="23334">
                  <c:v>5.8749791074711677E-2</c:v>
                </c:pt>
                <c:pt idx="23335">
                  <c:v>5.8749791074711677E-2</c:v>
                </c:pt>
                <c:pt idx="23336">
                  <c:v>5.8749791074711677E-2</c:v>
                </c:pt>
                <c:pt idx="23337">
                  <c:v>5.8749791074711677E-2</c:v>
                </c:pt>
                <c:pt idx="23338">
                  <c:v>5.8666220959384896E-2</c:v>
                </c:pt>
                <c:pt idx="23339">
                  <c:v>5.8666220959384896E-2</c:v>
                </c:pt>
                <c:pt idx="23340">
                  <c:v>5.8666220959384896E-2</c:v>
                </c:pt>
                <c:pt idx="23341">
                  <c:v>5.8666220959384896E-2</c:v>
                </c:pt>
                <c:pt idx="23342">
                  <c:v>5.8666220959384896E-2</c:v>
                </c:pt>
                <c:pt idx="23343">
                  <c:v>5.8666220959384896E-2</c:v>
                </c:pt>
                <c:pt idx="23344">
                  <c:v>5.8666220959384896E-2</c:v>
                </c:pt>
                <c:pt idx="23345">
                  <c:v>5.8582650844058115E-2</c:v>
                </c:pt>
                <c:pt idx="23346">
                  <c:v>5.8582650844058115E-2</c:v>
                </c:pt>
                <c:pt idx="23347">
                  <c:v>5.8499080728731445E-2</c:v>
                </c:pt>
                <c:pt idx="23348">
                  <c:v>5.8415510613404664E-2</c:v>
                </c:pt>
                <c:pt idx="23349">
                  <c:v>5.8415510613404664E-2</c:v>
                </c:pt>
                <c:pt idx="23350">
                  <c:v>5.8415510613404664E-2</c:v>
                </c:pt>
                <c:pt idx="23351">
                  <c:v>5.8415510613404664E-2</c:v>
                </c:pt>
                <c:pt idx="23352">
                  <c:v>5.8415510613404664E-2</c:v>
                </c:pt>
                <c:pt idx="23353">
                  <c:v>5.8415510613404664E-2</c:v>
                </c:pt>
                <c:pt idx="23354">
                  <c:v>5.8415510613404664E-2</c:v>
                </c:pt>
                <c:pt idx="23355">
                  <c:v>5.8415510613404664E-2</c:v>
                </c:pt>
                <c:pt idx="23356">
                  <c:v>5.8331940498077883E-2</c:v>
                </c:pt>
                <c:pt idx="23357">
                  <c:v>5.8331940498077883E-2</c:v>
                </c:pt>
                <c:pt idx="23358">
                  <c:v>5.8331940498077883E-2</c:v>
                </c:pt>
                <c:pt idx="23359">
                  <c:v>5.8331940498077883E-2</c:v>
                </c:pt>
                <c:pt idx="23360">
                  <c:v>5.8331940498077883E-2</c:v>
                </c:pt>
                <c:pt idx="23361">
                  <c:v>5.8331940498077883E-2</c:v>
                </c:pt>
                <c:pt idx="23362">
                  <c:v>5.8331940498077883E-2</c:v>
                </c:pt>
                <c:pt idx="23363">
                  <c:v>5.8248370382751102E-2</c:v>
                </c:pt>
                <c:pt idx="23364">
                  <c:v>5.8248370382751102E-2</c:v>
                </c:pt>
                <c:pt idx="23365">
                  <c:v>5.8248370382751102E-2</c:v>
                </c:pt>
                <c:pt idx="23366">
                  <c:v>5.8248370382751102E-2</c:v>
                </c:pt>
                <c:pt idx="23367">
                  <c:v>5.8164800267424321E-2</c:v>
                </c:pt>
                <c:pt idx="23368">
                  <c:v>5.8164800267424321E-2</c:v>
                </c:pt>
                <c:pt idx="23369">
                  <c:v>5.8081230152097651E-2</c:v>
                </c:pt>
                <c:pt idx="23370">
                  <c:v>5.7997660036770871E-2</c:v>
                </c:pt>
                <c:pt idx="23371">
                  <c:v>5.7997660036770871E-2</c:v>
                </c:pt>
                <c:pt idx="23372">
                  <c:v>5.7997660036770871E-2</c:v>
                </c:pt>
                <c:pt idx="23373">
                  <c:v>5.7997660036770871E-2</c:v>
                </c:pt>
                <c:pt idx="23374">
                  <c:v>5.7997660036770871E-2</c:v>
                </c:pt>
                <c:pt idx="23375">
                  <c:v>5.7997660036770871E-2</c:v>
                </c:pt>
                <c:pt idx="23376">
                  <c:v>5.7997660036770871E-2</c:v>
                </c:pt>
                <c:pt idx="23377">
                  <c:v>5.7997660036770871E-2</c:v>
                </c:pt>
                <c:pt idx="23378">
                  <c:v>5.7997660036770871E-2</c:v>
                </c:pt>
                <c:pt idx="23379">
                  <c:v>5.7997660036770871E-2</c:v>
                </c:pt>
                <c:pt idx="23380">
                  <c:v>5.7997660036770871E-2</c:v>
                </c:pt>
                <c:pt idx="23381">
                  <c:v>5.7997660036770871E-2</c:v>
                </c:pt>
                <c:pt idx="23382">
                  <c:v>5.791408992144409E-2</c:v>
                </c:pt>
                <c:pt idx="23383">
                  <c:v>5.791408992144409E-2</c:v>
                </c:pt>
                <c:pt idx="23384">
                  <c:v>5.791408992144409E-2</c:v>
                </c:pt>
                <c:pt idx="23385">
                  <c:v>5.791408992144409E-2</c:v>
                </c:pt>
                <c:pt idx="23386">
                  <c:v>5.791408992144409E-2</c:v>
                </c:pt>
                <c:pt idx="23387">
                  <c:v>5.7830519806117309E-2</c:v>
                </c:pt>
                <c:pt idx="23388">
                  <c:v>5.7830519806117309E-2</c:v>
                </c:pt>
                <c:pt idx="23389">
                  <c:v>5.7830519806117309E-2</c:v>
                </c:pt>
                <c:pt idx="23390">
                  <c:v>5.7830519806117309E-2</c:v>
                </c:pt>
                <c:pt idx="23391">
                  <c:v>5.7830519806117309E-2</c:v>
                </c:pt>
                <c:pt idx="23392">
                  <c:v>5.7830519806117309E-2</c:v>
                </c:pt>
                <c:pt idx="23393">
                  <c:v>5.7830519806117309E-2</c:v>
                </c:pt>
                <c:pt idx="23394">
                  <c:v>5.7746949690790528E-2</c:v>
                </c:pt>
                <c:pt idx="23395">
                  <c:v>5.7746949690790528E-2</c:v>
                </c:pt>
                <c:pt idx="23396">
                  <c:v>5.7746949690790528E-2</c:v>
                </c:pt>
                <c:pt idx="23397">
                  <c:v>5.7746949690790528E-2</c:v>
                </c:pt>
                <c:pt idx="23398">
                  <c:v>5.7746949690790528E-2</c:v>
                </c:pt>
                <c:pt idx="23399">
                  <c:v>5.7746949690790528E-2</c:v>
                </c:pt>
                <c:pt idx="23400">
                  <c:v>5.7663379575463858E-2</c:v>
                </c:pt>
                <c:pt idx="23401">
                  <c:v>5.7663379575463858E-2</c:v>
                </c:pt>
                <c:pt idx="23402">
                  <c:v>5.7663379575463858E-2</c:v>
                </c:pt>
                <c:pt idx="23403">
                  <c:v>5.7663379575463858E-2</c:v>
                </c:pt>
                <c:pt idx="23404">
                  <c:v>5.7579809460137077E-2</c:v>
                </c:pt>
                <c:pt idx="23405">
                  <c:v>5.7579809460137077E-2</c:v>
                </c:pt>
                <c:pt idx="23406">
                  <c:v>5.7579809460137077E-2</c:v>
                </c:pt>
                <c:pt idx="23407">
                  <c:v>5.7579809460137077E-2</c:v>
                </c:pt>
                <c:pt idx="23408">
                  <c:v>5.7579809460137077E-2</c:v>
                </c:pt>
                <c:pt idx="23409">
                  <c:v>5.7579809460137077E-2</c:v>
                </c:pt>
                <c:pt idx="23410">
                  <c:v>5.7579809460137077E-2</c:v>
                </c:pt>
                <c:pt idx="23411">
                  <c:v>5.7579809460137077E-2</c:v>
                </c:pt>
                <c:pt idx="23412">
                  <c:v>5.7579809460137077E-2</c:v>
                </c:pt>
                <c:pt idx="23413">
                  <c:v>5.7579809460137077E-2</c:v>
                </c:pt>
                <c:pt idx="23414">
                  <c:v>5.7496239344810296E-2</c:v>
                </c:pt>
                <c:pt idx="23415">
                  <c:v>5.7496239344810296E-2</c:v>
                </c:pt>
                <c:pt idx="23416">
                  <c:v>5.7496239344810296E-2</c:v>
                </c:pt>
                <c:pt idx="23417">
                  <c:v>5.7496239344810296E-2</c:v>
                </c:pt>
                <c:pt idx="23418">
                  <c:v>5.7496239344810296E-2</c:v>
                </c:pt>
                <c:pt idx="23419">
                  <c:v>5.7496239344810296E-2</c:v>
                </c:pt>
                <c:pt idx="23420">
                  <c:v>5.7412669229483515E-2</c:v>
                </c:pt>
                <c:pt idx="23421">
                  <c:v>5.7412669229483515E-2</c:v>
                </c:pt>
                <c:pt idx="23422">
                  <c:v>5.7412669229483515E-2</c:v>
                </c:pt>
                <c:pt idx="23423">
                  <c:v>5.7412669229483515E-2</c:v>
                </c:pt>
                <c:pt idx="23424">
                  <c:v>5.7412669229483515E-2</c:v>
                </c:pt>
                <c:pt idx="23425">
                  <c:v>5.7412669229483515E-2</c:v>
                </c:pt>
                <c:pt idx="23426">
                  <c:v>5.7329099114156734E-2</c:v>
                </c:pt>
                <c:pt idx="23427">
                  <c:v>5.7329099114156734E-2</c:v>
                </c:pt>
                <c:pt idx="23428">
                  <c:v>5.7329099114156734E-2</c:v>
                </c:pt>
                <c:pt idx="23429">
                  <c:v>5.7329099114156734E-2</c:v>
                </c:pt>
                <c:pt idx="23430">
                  <c:v>5.7329099114156734E-2</c:v>
                </c:pt>
                <c:pt idx="23431">
                  <c:v>5.7329099114156734E-2</c:v>
                </c:pt>
                <c:pt idx="23432">
                  <c:v>5.7329099114156734E-2</c:v>
                </c:pt>
                <c:pt idx="23433">
                  <c:v>5.7245528998830064E-2</c:v>
                </c:pt>
                <c:pt idx="23434">
                  <c:v>5.7245528998830064E-2</c:v>
                </c:pt>
                <c:pt idx="23435">
                  <c:v>5.7245528998830064E-2</c:v>
                </c:pt>
                <c:pt idx="23436">
                  <c:v>5.7245528998830064E-2</c:v>
                </c:pt>
                <c:pt idx="23437">
                  <c:v>5.7245528998830064E-2</c:v>
                </c:pt>
                <c:pt idx="23438">
                  <c:v>5.7245528998830064E-2</c:v>
                </c:pt>
                <c:pt idx="23439">
                  <c:v>5.7245528998830064E-2</c:v>
                </c:pt>
                <c:pt idx="23440">
                  <c:v>5.7161958883503283E-2</c:v>
                </c:pt>
                <c:pt idx="23441">
                  <c:v>5.7078388768176502E-2</c:v>
                </c:pt>
                <c:pt idx="23442">
                  <c:v>5.6994818652849721E-2</c:v>
                </c:pt>
                <c:pt idx="23443">
                  <c:v>5.6994818652849721E-2</c:v>
                </c:pt>
                <c:pt idx="23444">
                  <c:v>5.6994818652849721E-2</c:v>
                </c:pt>
                <c:pt idx="23445">
                  <c:v>5.6994818652849721E-2</c:v>
                </c:pt>
                <c:pt idx="23446">
                  <c:v>5.6994818652849721E-2</c:v>
                </c:pt>
                <c:pt idx="23447">
                  <c:v>5.6994818652849721E-2</c:v>
                </c:pt>
                <c:pt idx="23448">
                  <c:v>5.6994818652849721E-2</c:v>
                </c:pt>
                <c:pt idx="23449">
                  <c:v>5.6994818652849721E-2</c:v>
                </c:pt>
                <c:pt idx="23450">
                  <c:v>5.6994818652849721E-2</c:v>
                </c:pt>
                <c:pt idx="23451">
                  <c:v>5.691124853752294E-2</c:v>
                </c:pt>
                <c:pt idx="23452">
                  <c:v>5.691124853752294E-2</c:v>
                </c:pt>
                <c:pt idx="23453">
                  <c:v>5.691124853752294E-2</c:v>
                </c:pt>
                <c:pt idx="23454">
                  <c:v>5.691124853752294E-2</c:v>
                </c:pt>
                <c:pt idx="23455">
                  <c:v>5.691124853752294E-2</c:v>
                </c:pt>
                <c:pt idx="23456">
                  <c:v>5.691124853752294E-2</c:v>
                </c:pt>
                <c:pt idx="23457">
                  <c:v>5.691124853752294E-2</c:v>
                </c:pt>
                <c:pt idx="23458">
                  <c:v>5.691124853752294E-2</c:v>
                </c:pt>
                <c:pt idx="23459">
                  <c:v>5.691124853752294E-2</c:v>
                </c:pt>
                <c:pt idx="23460">
                  <c:v>5.691124853752294E-2</c:v>
                </c:pt>
                <c:pt idx="23461">
                  <c:v>5.691124853752294E-2</c:v>
                </c:pt>
                <c:pt idx="23462">
                  <c:v>5.6827678422196271E-2</c:v>
                </c:pt>
                <c:pt idx="23463">
                  <c:v>5.6827678422196271E-2</c:v>
                </c:pt>
                <c:pt idx="23464">
                  <c:v>5.6827678422196271E-2</c:v>
                </c:pt>
                <c:pt idx="23465">
                  <c:v>5.6827678422196271E-2</c:v>
                </c:pt>
                <c:pt idx="23466">
                  <c:v>5.6827678422196271E-2</c:v>
                </c:pt>
                <c:pt idx="23467">
                  <c:v>5.6827678422196271E-2</c:v>
                </c:pt>
                <c:pt idx="23468">
                  <c:v>5.674410830686949E-2</c:v>
                </c:pt>
                <c:pt idx="23469">
                  <c:v>5.674410830686949E-2</c:v>
                </c:pt>
                <c:pt idx="23470">
                  <c:v>5.674410830686949E-2</c:v>
                </c:pt>
                <c:pt idx="23471">
                  <c:v>5.674410830686949E-2</c:v>
                </c:pt>
                <c:pt idx="23472">
                  <c:v>5.6660538191542709E-2</c:v>
                </c:pt>
                <c:pt idx="23473">
                  <c:v>5.6660538191542709E-2</c:v>
                </c:pt>
                <c:pt idx="23474">
                  <c:v>5.6660538191542709E-2</c:v>
                </c:pt>
                <c:pt idx="23475">
                  <c:v>5.6660538191542709E-2</c:v>
                </c:pt>
                <c:pt idx="23476">
                  <c:v>5.6660538191542709E-2</c:v>
                </c:pt>
                <c:pt idx="23477">
                  <c:v>5.6660538191542709E-2</c:v>
                </c:pt>
                <c:pt idx="23478">
                  <c:v>5.6576968076215928E-2</c:v>
                </c:pt>
                <c:pt idx="23479">
                  <c:v>5.6576968076215928E-2</c:v>
                </c:pt>
                <c:pt idx="23480">
                  <c:v>5.6576968076215928E-2</c:v>
                </c:pt>
                <c:pt idx="23481">
                  <c:v>5.6576968076215928E-2</c:v>
                </c:pt>
                <c:pt idx="23482">
                  <c:v>5.6576968076215928E-2</c:v>
                </c:pt>
                <c:pt idx="23483">
                  <c:v>5.6576968076215928E-2</c:v>
                </c:pt>
                <c:pt idx="23484">
                  <c:v>5.6576968076215928E-2</c:v>
                </c:pt>
                <c:pt idx="23485">
                  <c:v>5.6576968076215928E-2</c:v>
                </c:pt>
                <c:pt idx="23486">
                  <c:v>5.6493397960889147E-2</c:v>
                </c:pt>
                <c:pt idx="23487">
                  <c:v>5.6493397960889147E-2</c:v>
                </c:pt>
                <c:pt idx="23488">
                  <c:v>5.6493397960889147E-2</c:v>
                </c:pt>
                <c:pt idx="23489">
                  <c:v>5.6409827845562477E-2</c:v>
                </c:pt>
                <c:pt idx="23490">
                  <c:v>5.6409827845562477E-2</c:v>
                </c:pt>
                <c:pt idx="23491">
                  <c:v>5.6409827845562477E-2</c:v>
                </c:pt>
                <c:pt idx="23492">
                  <c:v>5.6409827845562477E-2</c:v>
                </c:pt>
                <c:pt idx="23493">
                  <c:v>5.6409827845562477E-2</c:v>
                </c:pt>
                <c:pt idx="23494">
                  <c:v>5.6409827845562477E-2</c:v>
                </c:pt>
                <c:pt idx="23495">
                  <c:v>5.6409827845562477E-2</c:v>
                </c:pt>
                <c:pt idx="23496">
                  <c:v>5.6409827845562477E-2</c:v>
                </c:pt>
                <c:pt idx="23497">
                  <c:v>5.6409827845562477E-2</c:v>
                </c:pt>
                <c:pt idx="23498">
                  <c:v>5.6409827845562477E-2</c:v>
                </c:pt>
                <c:pt idx="23499">
                  <c:v>5.6326257730235696E-2</c:v>
                </c:pt>
                <c:pt idx="23500">
                  <c:v>5.6242687614908915E-2</c:v>
                </c:pt>
                <c:pt idx="23501">
                  <c:v>5.6242687614908915E-2</c:v>
                </c:pt>
                <c:pt idx="23502">
                  <c:v>5.6242687614908915E-2</c:v>
                </c:pt>
                <c:pt idx="23503">
                  <c:v>5.6242687614908915E-2</c:v>
                </c:pt>
                <c:pt idx="23504">
                  <c:v>5.6242687614908915E-2</c:v>
                </c:pt>
                <c:pt idx="23505">
                  <c:v>5.6242687614908915E-2</c:v>
                </c:pt>
                <c:pt idx="23506">
                  <c:v>5.6159117499582134E-2</c:v>
                </c:pt>
                <c:pt idx="23507">
                  <c:v>5.6159117499582134E-2</c:v>
                </c:pt>
                <c:pt idx="23508">
                  <c:v>5.6159117499582134E-2</c:v>
                </c:pt>
                <c:pt idx="23509">
                  <c:v>5.6159117499582134E-2</c:v>
                </c:pt>
                <c:pt idx="23510">
                  <c:v>5.6075547384255353E-2</c:v>
                </c:pt>
                <c:pt idx="23511">
                  <c:v>5.6075547384255353E-2</c:v>
                </c:pt>
                <c:pt idx="23512">
                  <c:v>5.6075547384255353E-2</c:v>
                </c:pt>
                <c:pt idx="23513">
                  <c:v>5.6075547384255353E-2</c:v>
                </c:pt>
                <c:pt idx="23514">
                  <c:v>5.6075547384255353E-2</c:v>
                </c:pt>
                <c:pt idx="23515">
                  <c:v>5.6075547384255353E-2</c:v>
                </c:pt>
                <c:pt idx="23516">
                  <c:v>5.6075547384255353E-2</c:v>
                </c:pt>
                <c:pt idx="23517">
                  <c:v>5.6075547384255353E-2</c:v>
                </c:pt>
                <c:pt idx="23518">
                  <c:v>5.6075547384255353E-2</c:v>
                </c:pt>
                <c:pt idx="23519">
                  <c:v>5.6075547384255353E-2</c:v>
                </c:pt>
                <c:pt idx="23520">
                  <c:v>5.6075547384255353E-2</c:v>
                </c:pt>
                <c:pt idx="23521">
                  <c:v>5.5991977268928683E-2</c:v>
                </c:pt>
                <c:pt idx="23522">
                  <c:v>5.5991977268928683E-2</c:v>
                </c:pt>
                <c:pt idx="23523">
                  <c:v>5.5908407153601902E-2</c:v>
                </c:pt>
                <c:pt idx="23524">
                  <c:v>5.5908407153601902E-2</c:v>
                </c:pt>
                <c:pt idx="23525">
                  <c:v>5.5824837038275121E-2</c:v>
                </c:pt>
                <c:pt idx="23526">
                  <c:v>5.5824837038275121E-2</c:v>
                </c:pt>
                <c:pt idx="23527">
                  <c:v>5.574126692294834E-2</c:v>
                </c:pt>
                <c:pt idx="23528">
                  <c:v>5.574126692294834E-2</c:v>
                </c:pt>
                <c:pt idx="23529">
                  <c:v>5.574126692294834E-2</c:v>
                </c:pt>
                <c:pt idx="23530">
                  <c:v>5.5657696807621559E-2</c:v>
                </c:pt>
                <c:pt idx="23531">
                  <c:v>5.5657696807621559E-2</c:v>
                </c:pt>
                <c:pt idx="23532">
                  <c:v>5.557412669229489E-2</c:v>
                </c:pt>
                <c:pt idx="23533">
                  <c:v>5.5490556576968109E-2</c:v>
                </c:pt>
                <c:pt idx="23534">
                  <c:v>5.5490556576968109E-2</c:v>
                </c:pt>
                <c:pt idx="23535">
                  <c:v>5.5490556576968109E-2</c:v>
                </c:pt>
                <c:pt idx="23536">
                  <c:v>5.5490556576968109E-2</c:v>
                </c:pt>
                <c:pt idx="23537">
                  <c:v>5.5490556576968109E-2</c:v>
                </c:pt>
                <c:pt idx="23538">
                  <c:v>5.5490556576968109E-2</c:v>
                </c:pt>
                <c:pt idx="23539">
                  <c:v>5.5490556576968109E-2</c:v>
                </c:pt>
                <c:pt idx="23540">
                  <c:v>5.5490556576968109E-2</c:v>
                </c:pt>
                <c:pt idx="23541">
                  <c:v>5.5490556576968109E-2</c:v>
                </c:pt>
                <c:pt idx="23542">
                  <c:v>5.5490556576968109E-2</c:v>
                </c:pt>
                <c:pt idx="23543">
                  <c:v>5.5490556576968109E-2</c:v>
                </c:pt>
                <c:pt idx="23544">
                  <c:v>5.5490556576968109E-2</c:v>
                </c:pt>
                <c:pt idx="23545">
                  <c:v>5.5490556576968109E-2</c:v>
                </c:pt>
                <c:pt idx="23546">
                  <c:v>5.5490556576968109E-2</c:v>
                </c:pt>
                <c:pt idx="23547">
                  <c:v>5.5490556576968109E-2</c:v>
                </c:pt>
                <c:pt idx="23548">
                  <c:v>5.5490556576968109E-2</c:v>
                </c:pt>
                <c:pt idx="23549">
                  <c:v>5.5406986461641328E-2</c:v>
                </c:pt>
                <c:pt idx="23550">
                  <c:v>5.5406986461641328E-2</c:v>
                </c:pt>
                <c:pt idx="23551">
                  <c:v>5.5323416346314547E-2</c:v>
                </c:pt>
                <c:pt idx="23552">
                  <c:v>5.5239846230987766E-2</c:v>
                </c:pt>
                <c:pt idx="23553">
                  <c:v>5.5239846230987766E-2</c:v>
                </c:pt>
                <c:pt idx="23554">
                  <c:v>5.5239846230987766E-2</c:v>
                </c:pt>
                <c:pt idx="23555">
                  <c:v>5.5239846230987766E-2</c:v>
                </c:pt>
                <c:pt idx="23556">
                  <c:v>5.5239846230987766E-2</c:v>
                </c:pt>
                <c:pt idx="23557">
                  <c:v>5.5239846230987766E-2</c:v>
                </c:pt>
                <c:pt idx="23558">
                  <c:v>5.5239846230987766E-2</c:v>
                </c:pt>
                <c:pt idx="23559">
                  <c:v>5.5239846230987766E-2</c:v>
                </c:pt>
                <c:pt idx="23560">
                  <c:v>5.5239846230987766E-2</c:v>
                </c:pt>
                <c:pt idx="23561">
                  <c:v>5.5239846230987766E-2</c:v>
                </c:pt>
                <c:pt idx="23562">
                  <c:v>5.5156276115660985E-2</c:v>
                </c:pt>
                <c:pt idx="23563">
                  <c:v>5.5072706000334315E-2</c:v>
                </c:pt>
                <c:pt idx="23564">
                  <c:v>5.4989135885007534E-2</c:v>
                </c:pt>
                <c:pt idx="23565">
                  <c:v>5.4989135885007534E-2</c:v>
                </c:pt>
                <c:pt idx="23566">
                  <c:v>5.4989135885007534E-2</c:v>
                </c:pt>
                <c:pt idx="23567">
                  <c:v>5.4905565769680753E-2</c:v>
                </c:pt>
                <c:pt idx="23568">
                  <c:v>5.4905565769680753E-2</c:v>
                </c:pt>
                <c:pt idx="23569">
                  <c:v>5.4905565769680753E-2</c:v>
                </c:pt>
                <c:pt idx="23570">
                  <c:v>5.4905565769680753E-2</c:v>
                </c:pt>
                <c:pt idx="23571">
                  <c:v>5.4821995654353972E-2</c:v>
                </c:pt>
                <c:pt idx="23572">
                  <c:v>5.4821995654353972E-2</c:v>
                </c:pt>
                <c:pt idx="23573">
                  <c:v>5.4821995654353972E-2</c:v>
                </c:pt>
                <c:pt idx="23574">
                  <c:v>5.4821995654353972E-2</c:v>
                </c:pt>
                <c:pt idx="23575">
                  <c:v>5.4821995654353972E-2</c:v>
                </c:pt>
                <c:pt idx="23576">
                  <c:v>5.4821995654353972E-2</c:v>
                </c:pt>
                <c:pt idx="23577">
                  <c:v>5.4821995654353972E-2</c:v>
                </c:pt>
                <c:pt idx="23578">
                  <c:v>5.4821995654353972E-2</c:v>
                </c:pt>
                <c:pt idx="23579">
                  <c:v>5.4821995654353972E-2</c:v>
                </c:pt>
                <c:pt idx="23580">
                  <c:v>5.4821995654353972E-2</c:v>
                </c:pt>
                <c:pt idx="23581">
                  <c:v>5.4821995654353972E-2</c:v>
                </c:pt>
                <c:pt idx="23582">
                  <c:v>5.4738425539027191E-2</c:v>
                </c:pt>
                <c:pt idx="23583">
                  <c:v>5.4738425539027191E-2</c:v>
                </c:pt>
                <c:pt idx="23584">
                  <c:v>5.4654855423700521E-2</c:v>
                </c:pt>
                <c:pt idx="23585">
                  <c:v>5.4654855423700521E-2</c:v>
                </c:pt>
                <c:pt idx="23586">
                  <c:v>5.4654855423700521E-2</c:v>
                </c:pt>
                <c:pt idx="23587">
                  <c:v>5.4654855423700521E-2</c:v>
                </c:pt>
                <c:pt idx="23588">
                  <c:v>5.457128530837374E-2</c:v>
                </c:pt>
                <c:pt idx="23589">
                  <c:v>5.457128530837374E-2</c:v>
                </c:pt>
                <c:pt idx="23590">
                  <c:v>5.4487715193046959E-2</c:v>
                </c:pt>
                <c:pt idx="23591">
                  <c:v>5.4487715193046959E-2</c:v>
                </c:pt>
                <c:pt idx="23592">
                  <c:v>5.4487715193046959E-2</c:v>
                </c:pt>
                <c:pt idx="23593">
                  <c:v>5.4487715193046959E-2</c:v>
                </c:pt>
                <c:pt idx="23594">
                  <c:v>5.4487715193046959E-2</c:v>
                </c:pt>
                <c:pt idx="23595">
                  <c:v>5.4487715193046959E-2</c:v>
                </c:pt>
                <c:pt idx="23596">
                  <c:v>5.4487715193046959E-2</c:v>
                </c:pt>
                <c:pt idx="23597">
                  <c:v>5.4487715193046959E-2</c:v>
                </c:pt>
                <c:pt idx="23598">
                  <c:v>5.4487715193046959E-2</c:v>
                </c:pt>
                <c:pt idx="23599">
                  <c:v>5.4487715193046959E-2</c:v>
                </c:pt>
                <c:pt idx="23600">
                  <c:v>5.4487715193046959E-2</c:v>
                </c:pt>
                <c:pt idx="23601">
                  <c:v>5.4487715193046959E-2</c:v>
                </c:pt>
                <c:pt idx="23602">
                  <c:v>5.4487715193046959E-2</c:v>
                </c:pt>
                <c:pt idx="23603">
                  <c:v>5.4487715193046959E-2</c:v>
                </c:pt>
                <c:pt idx="23604">
                  <c:v>5.4487715193046959E-2</c:v>
                </c:pt>
                <c:pt idx="23605">
                  <c:v>5.4487715193046959E-2</c:v>
                </c:pt>
                <c:pt idx="23606">
                  <c:v>5.4487715193046959E-2</c:v>
                </c:pt>
                <c:pt idx="23607">
                  <c:v>5.4404145077720178E-2</c:v>
                </c:pt>
                <c:pt idx="23608">
                  <c:v>5.4404145077720178E-2</c:v>
                </c:pt>
                <c:pt idx="23609">
                  <c:v>5.4320574962393398E-2</c:v>
                </c:pt>
                <c:pt idx="23610">
                  <c:v>5.4237004847066728E-2</c:v>
                </c:pt>
                <c:pt idx="23611">
                  <c:v>5.4237004847066728E-2</c:v>
                </c:pt>
                <c:pt idx="23612">
                  <c:v>5.4237004847066728E-2</c:v>
                </c:pt>
                <c:pt idx="23613">
                  <c:v>5.4237004847066728E-2</c:v>
                </c:pt>
                <c:pt idx="23614">
                  <c:v>5.4237004847066728E-2</c:v>
                </c:pt>
                <c:pt idx="23615">
                  <c:v>5.4237004847066728E-2</c:v>
                </c:pt>
                <c:pt idx="23616">
                  <c:v>5.4237004847066728E-2</c:v>
                </c:pt>
                <c:pt idx="23617">
                  <c:v>5.4153434731739947E-2</c:v>
                </c:pt>
                <c:pt idx="23618">
                  <c:v>5.4153434731739947E-2</c:v>
                </c:pt>
                <c:pt idx="23619">
                  <c:v>5.4153434731739947E-2</c:v>
                </c:pt>
                <c:pt idx="23620">
                  <c:v>5.4153434731739947E-2</c:v>
                </c:pt>
                <c:pt idx="23621">
                  <c:v>5.4153434731739947E-2</c:v>
                </c:pt>
                <c:pt idx="23622">
                  <c:v>5.4069864616413166E-2</c:v>
                </c:pt>
                <c:pt idx="23623">
                  <c:v>5.4069864616413166E-2</c:v>
                </c:pt>
                <c:pt idx="23624">
                  <c:v>5.4069864616413166E-2</c:v>
                </c:pt>
                <c:pt idx="23625">
                  <c:v>5.4069864616413166E-2</c:v>
                </c:pt>
                <c:pt idx="23626">
                  <c:v>5.4069864616413166E-2</c:v>
                </c:pt>
                <c:pt idx="23627">
                  <c:v>5.4069864616413166E-2</c:v>
                </c:pt>
                <c:pt idx="23628">
                  <c:v>5.4069864616413166E-2</c:v>
                </c:pt>
                <c:pt idx="23629">
                  <c:v>5.3986294501086385E-2</c:v>
                </c:pt>
                <c:pt idx="23630">
                  <c:v>5.3986294501086385E-2</c:v>
                </c:pt>
                <c:pt idx="23631">
                  <c:v>5.3986294501086385E-2</c:v>
                </c:pt>
                <c:pt idx="23632">
                  <c:v>5.3986294501086385E-2</c:v>
                </c:pt>
                <c:pt idx="23633">
                  <c:v>5.3986294501086385E-2</c:v>
                </c:pt>
                <c:pt idx="23634">
                  <c:v>5.3902724385759604E-2</c:v>
                </c:pt>
                <c:pt idx="23635">
                  <c:v>5.3902724385759604E-2</c:v>
                </c:pt>
                <c:pt idx="23636">
                  <c:v>5.3902724385759604E-2</c:v>
                </c:pt>
                <c:pt idx="23637">
                  <c:v>5.3902724385759604E-2</c:v>
                </c:pt>
                <c:pt idx="23638">
                  <c:v>5.3902724385759604E-2</c:v>
                </c:pt>
                <c:pt idx="23639">
                  <c:v>5.3902724385759604E-2</c:v>
                </c:pt>
                <c:pt idx="23640">
                  <c:v>5.3819154270432934E-2</c:v>
                </c:pt>
                <c:pt idx="23641">
                  <c:v>5.3735584155106153E-2</c:v>
                </c:pt>
                <c:pt idx="23642">
                  <c:v>5.3652014039779372E-2</c:v>
                </c:pt>
                <c:pt idx="23643">
                  <c:v>5.3568443924452591E-2</c:v>
                </c:pt>
                <c:pt idx="23644">
                  <c:v>5.3568443924452591E-2</c:v>
                </c:pt>
                <c:pt idx="23645">
                  <c:v>5.3568443924452591E-2</c:v>
                </c:pt>
                <c:pt idx="23646">
                  <c:v>5.3568443924452591E-2</c:v>
                </c:pt>
                <c:pt idx="23647">
                  <c:v>5.3568443924452591E-2</c:v>
                </c:pt>
                <c:pt idx="23648">
                  <c:v>5.348487380912581E-2</c:v>
                </c:pt>
                <c:pt idx="23649">
                  <c:v>5.340130369379914E-2</c:v>
                </c:pt>
                <c:pt idx="23650">
                  <c:v>5.340130369379914E-2</c:v>
                </c:pt>
                <c:pt idx="23651">
                  <c:v>5.340130369379914E-2</c:v>
                </c:pt>
                <c:pt idx="23652">
                  <c:v>5.3317733578472359E-2</c:v>
                </c:pt>
                <c:pt idx="23653">
                  <c:v>5.3317733578472359E-2</c:v>
                </c:pt>
                <c:pt idx="23654">
                  <c:v>5.3234163463145578E-2</c:v>
                </c:pt>
                <c:pt idx="23655">
                  <c:v>5.3234163463145578E-2</c:v>
                </c:pt>
                <c:pt idx="23656">
                  <c:v>5.3234163463145578E-2</c:v>
                </c:pt>
                <c:pt idx="23657">
                  <c:v>5.3150593347818798E-2</c:v>
                </c:pt>
                <c:pt idx="23658">
                  <c:v>5.3067023232492017E-2</c:v>
                </c:pt>
                <c:pt idx="23659">
                  <c:v>5.3067023232492017E-2</c:v>
                </c:pt>
                <c:pt idx="23660">
                  <c:v>5.3067023232492017E-2</c:v>
                </c:pt>
                <c:pt idx="23661">
                  <c:v>5.3067023232492017E-2</c:v>
                </c:pt>
                <c:pt idx="23662">
                  <c:v>5.3067023232492017E-2</c:v>
                </c:pt>
                <c:pt idx="23663">
                  <c:v>5.2983453117165347E-2</c:v>
                </c:pt>
                <c:pt idx="23664">
                  <c:v>5.2983453117165347E-2</c:v>
                </c:pt>
                <c:pt idx="23665">
                  <c:v>5.2983453117165347E-2</c:v>
                </c:pt>
                <c:pt idx="23666">
                  <c:v>5.2983453117165347E-2</c:v>
                </c:pt>
                <c:pt idx="23667">
                  <c:v>5.2983453117165347E-2</c:v>
                </c:pt>
                <c:pt idx="23668">
                  <c:v>5.2899883001838566E-2</c:v>
                </c:pt>
                <c:pt idx="23669">
                  <c:v>5.2816312886511785E-2</c:v>
                </c:pt>
                <c:pt idx="23670">
                  <c:v>5.2816312886511785E-2</c:v>
                </c:pt>
                <c:pt idx="23671">
                  <c:v>5.2816312886511785E-2</c:v>
                </c:pt>
                <c:pt idx="23672">
                  <c:v>5.2816312886511785E-2</c:v>
                </c:pt>
                <c:pt idx="23673">
                  <c:v>5.2816312886511785E-2</c:v>
                </c:pt>
                <c:pt idx="23674">
                  <c:v>5.2816312886511785E-2</c:v>
                </c:pt>
                <c:pt idx="23675">
                  <c:v>5.2816312886511785E-2</c:v>
                </c:pt>
                <c:pt idx="23676">
                  <c:v>5.2816312886511785E-2</c:v>
                </c:pt>
                <c:pt idx="23677">
                  <c:v>5.2816312886511785E-2</c:v>
                </c:pt>
                <c:pt idx="23678">
                  <c:v>5.2816312886511785E-2</c:v>
                </c:pt>
                <c:pt idx="23679">
                  <c:v>5.2816312886511785E-2</c:v>
                </c:pt>
                <c:pt idx="23680">
                  <c:v>5.2732742771185004E-2</c:v>
                </c:pt>
                <c:pt idx="23681">
                  <c:v>5.2732742771185004E-2</c:v>
                </c:pt>
                <c:pt idx="23682">
                  <c:v>5.2732742771185004E-2</c:v>
                </c:pt>
                <c:pt idx="23683">
                  <c:v>5.2732742771185004E-2</c:v>
                </c:pt>
                <c:pt idx="23684">
                  <c:v>5.2649172655858223E-2</c:v>
                </c:pt>
                <c:pt idx="23685">
                  <c:v>5.2649172655858223E-2</c:v>
                </c:pt>
                <c:pt idx="23686">
                  <c:v>5.2649172655858223E-2</c:v>
                </c:pt>
                <c:pt idx="23687">
                  <c:v>5.2649172655858223E-2</c:v>
                </c:pt>
                <c:pt idx="23688">
                  <c:v>5.2565602540531553E-2</c:v>
                </c:pt>
                <c:pt idx="23689">
                  <c:v>5.2565602540531553E-2</c:v>
                </c:pt>
                <c:pt idx="23690">
                  <c:v>5.2565602540531553E-2</c:v>
                </c:pt>
                <c:pt idx="23691">
                  <c:v>5.2482032425204772E-2</c:v>
                </c:pt>
                <c:pt idx="23692">
                  <c:v>5.2398462309877991E-2</c:v>
                </c:pt>
                <c:pt idx="23693">
                  <c:v>5.2398462309877991E-2</c:v>
                </c:pt>
                <c:pt idx="23694">
                  <c:v>5.2398462309877991E-2</c:v>
                </c:pt>
                <c:pt idx="23695">
                  <c:v>5.2398462309877991E-2</c:v>
                </c:pt>
                <c:pt idx="23696">
                  <c:v>5.2398462309877991E-2</c:v>
                </c:pt>
                <c:pt idx="23697">
                  <c:v>5.231489219455121E-2</c:v>
                </c:pt>
                <c:pt idx="23698">
                  <c:v>5.231489219455121E-2</c:v>
                </c:pt>
                <c:pt idx="23699">
                  <c:v>5.231489219455121E-2</c:v>
                </c:pt>
                <c:pt idx="23700">
                  <c:v>5.231489219455121E-2</c:v>
                </c:pt>
                <c:pt idx="23701">
                  <c:v>5.2231322079224429E-2</c:v>
                </c:pt>
                <c:pt idx="23702">
                  <c:v>5.2231322079224429E-2</c:v>
                </c:pt>
                <c:pt idx="23703">
                  <c:v>5.2231322079224429E-2</c:v>
                </c:pt>
                <c:pt idx="23704">
                  <c:v>5.2231322079224429E-2</c:v>
                </c:pt>
                <c:pt idx="23705">
                  <c:v>5.2231322079224429E-2</c:v>
                </c:pt>
                <c:pt idx="23706">
                  <c:v>5.2231322079224429E-2</c:v>
                </c:pt>
                <c:pt idx="23707">
                  <c:v>5.2147751963897759E-2</c:v>
                </c:pt>
                <c:pt idx="23708">
                  <c:v>5.2147751963897759E-2</c:v>
                </c:pt>
                <c:pt idx="23709">
                  <c:v>5.2147751963897759E-2</c:v>
                </c:pt>
                <c:pt idx="23710">
                  <c:v>5.2147751963897759E-2</c:v>
                </c:pt>
                <c:pt idx="23711">
                  <c:v>5.2147751963897759E-2</c:v>
                </c:pt>
                <c:pt idx="23712">
                  <c:v>5.2147751963897759E-2</c:v>
                </c:pt>
                <c:pt idx="23713">
                  <c:v>5.2147751963897759E-2</c:v>
                </c:pt>
                <c:pt idx="23714">
                  <c:v>5.2147751963897759E-2</c:v>
                </c:pt>
                <c:pt idx="23715">
                  <c:v>5.2064181848570978E-2</c:v>
                </c:pt>
                <c:pt idx="23716">
                  <c:v>5.1980611733244197E-2</c:v>
                </c:pt>
                <c:pt idx="23717">
                  <c:v>5.1980611733244197E-2</c:v>
                </c:pt>
                <c:pt idx="23718">
                  <c:v>5.1980611733244197E-2</c:v>
                </c:pt>
                <c:pt idx="23719">
                  <c:v>5.1980611733244197E-2</c:v>
                </c:pt>
                <c:pt idx="23720">
                  <c:v>5.1980611733244197E-2</c:v>
                </c:pt>
                <c:pt idx="23721">
                  <c:v>5.1980611733244197E-2</c:v>
                </c:pt>
                <c:pt idx="23722">
                  <c:v>5.1980611733244197E-2</c:v>
                </c:pt>
                <c:pt idx="23723">
                  <c:v>5.1897041617917417E-2</c:v>
                </c:pt>
                <c:pt idx="23724">
                  <c:v>5.1897041617917417E-2</c:v>
                </c:pt>
                <c:pt idx="23725">
                  <c:v>5.1813471502590636E-2</c:v>
                </c:pt>
                <c:pt idx="23726">
                  <c:v>5.1813471502590636E-2</c:v>
                </c:pt>
                <c:pt idx="23727">
                  <c:v>5.1813471502590636E-2</c:v>
                </c:pt>
                <c:pt idx="23728">
                  <c:v>5.1813471502590636E-2</c:v>
                </c:pt>
                <c:pt idx="23729">
                  <c:v>5.1813471502590636E-2</c:v>
                </c:pt>
                <c:pt idx="23730">
                  <c:v>5.1729901387263966E-2</c:v>
                </c:pt>
                <c:pt idx="23731">
                  <c:v>5.1729901387263966E-2</c:v>
                </c:pt>
                <c:pt idx="23732">
                  <c:v>5.1729901387263966E-2</c:v>
                </c:pt>
                <c:pt idx="23733">
                  <c:v>5.1729901387263966E-2</c:v>
                </c:pt>
                <c:pt idx="23734">
                  <c:v>5.1729901387263966E-2</c:v>
                </c:pt>
                <c:pt idx="23735">
                  <c:v>5.1646331271937185E-2</c:v>
                </c:pt>
                <c:pt idx="23736">
                  <c:v>5.1646331271937185E-2</c:v>
                </c:pt>
                <c:pt idx="23737">
                  <c:v>5.1646331271937185E-2</c:v>
                </c:pt>
                <c:pt idx="23738">
                  <c:v>5.1562761156610404E-2</c:v>
                </c:pt>
                <c:pt idx="23739">
                  <c:v>5.1562761156610404E-2</c:v>
                </c:pt>
                <c:pt idx="23740">
                  <c:v>5.1479191041283623E-2</c:v>
                </c:pt>
                <c:pt idx="23741">
                  <c:v>5.1479191041283623E-2</c:v>
                </c:pt>
                <c:pt idx="23742">
                  <c:v>5.1395620925956842E-2</c:v>
                </c:pt>
                <c:pt idx="23743">
                  <c:v>5.1395620925956842E-2</c:v>
                </c:pt>
                <c:pt idx="23744">
                  <c:v>5.1312050810630172E-2</c:v>
                </c:pt>
                <c:pt idx="23745">
                  <c:v>5.1312050810630172E-2</c:v>
                </c:pt>
                <c:pt idx="23746">
                  <c:v>5.1312050810630172E-2</c:v>
                </c:pt>
                <c:pt idx="23747">
                  <c:v>5.1312050810630172E-2</c:v>
                </c:pt>
                <c:pt idx="23748">
                  <c:v>5.1312050810630172E-2</c:v>
                </c:pt>
                <c:pt idx="23749">
                  <c:v>5.1312050810630172E-2</c:v>
                </c:pt>
                <c:pt idx="23750">
                  <c:v>5.1312050810630172E-2</c:v>
                </c:pt>
                <c:pt idx="23751">
                  <c:v>5.1312050810630172E-2</c:v>
                </c:pt>
                <c:pt idx="23752">
                  <c:v>5.1312050810630172E-2</c:v>
                </c:pt>
                <c:pt idx="23753">
                  <c:v>5.1312050810630172E-2</c:v>
                </c:pt>
                <c:pt idx="23754">
                  <c:v>5.1312050810630172E-2</c:v>
                </c:pt>
                <c:pt idx="23755">
                  <c:v>5.1312050810630172E-2</c:v>
                </c:pt>
                <c:pt idx="23756">
                  <c:v>5.1312050810630172E-2</c:v>
                </c:pt>
                <c:pt idx="23757">
                  <c:v>5.1312050810630172E-2</c:v>
                </c:pt>
                <c:pt idx="23758">
                  <c:v>5.1312050810630172E-2</c:v>
                </c:pt>
                <c:pt idx="23759">
                  <c:v>5.1312050810630172E-2</c:v>
                </c:pt>
                <c:pt idx="23760">
                  <c:v>5.1312050810630172E-2</c:v>
                </c:pt>
                <c:pt idx="23761">
                  <c:v>5.1228480695303391E-2</c:v>
                </c:pt>
                <c:pt idx="23762">
                  <c:v>5.1228480695303391E-2</c:v>
                </c:pt>
                <c:pt idx="23763">
                  <c:v>5.114491057997661E-2</c:v>
                </c:pt>
                <c:pt idx="23764">
                  <c:v>5.114491057997661E-2</c:v>
                </c:pt>
                <c:pt idx="23765">
                  <c:v>5.114491057997661E-2</c:v>
                </c:pt>
                <c:pt idx="23766">
                  <c:v>5.114491057997661E-2</c:v>
                </c:pt>
                <c:pt idx="23767">
                  <c:v>5.1061340464649829E-2</c:v>
                </c:pt>
                <c:pt idx="23768">
                  <c:v>5.0977770349323048E-2</c:v>
                </c:pt>
                <c:pt idx="23769">
                  <c:v>5.0977770349323048E-2</c:v>
                </c:pt>
                <c:pt idx="23770">
                  <c:v>5.0977770349323048E-2</c:v>
                </c:pt>
                <c:pt idx="23771">
                  <c:v>5.0977770349323048E-2</c:v>
                </c:pt>
                <c:pt idx="23772">
                  <c:v>5.0977770349323048E-2</c:v>
                </c:pt>
                <c:pt idx="23773">
                  <c:v>5.0977770349323048E-2</c:v>
                </c:pt>
                <c:pt idx="23774">
                  <c:v>5.0977770349323048E-2</c:v>
                </c:pt>
                <c:pt idx="23775">
                  <c:v>5.0977770349323048E-2</c:v>
                </c:pt>
                <c:pt idx="23776">
                  <c:v>5.0977770349323048E-2</c:v>
                </c:pt>
                <c:pt idx="23777">
                  <c:v>5.0977770349323048E-2</c:v>
                </c:pt>
                <c:pt idx="23778">
                  <c:v>5.0977770349323048E-2</c:v>
                </c:pt>
                <c:pt idx="23779">
                  <c:v>5.0977770349323048E-2</c:v>
                </c:pt>
                <c:pt idx="23780">
                  <c:v>5.0977770349323048E-2</c:v>
                </c:pt>
                <c:pt idx="23781">
                  <c:v>5.0977770349323048E-2</c:v>
                </c:pt>
                <c:pt idx="23782">
                  <c:v>5.0977770349323048E-2</c:v>
                </c:pt>
                <c:pt idx="23783">
                  <c:v>5.0977770349323048E-2</c:v>
                </c:pt>
                <c:pt idx="23784">
                  <c:v>5.0977770349323048E-2</c:v>
                </c:pt>
                <c:pt idx="23785">
                  <c:v>5.0977770349323048E-2</c:v>
                </c:pt>
                <c:pt idx="23786">
                  <c:v>5.0894200233996378E-2</c:v>
                </c:pt>
                <c:pt idx="23787">
                  <c:v>5.0810630118669597E-2</c:v>
                </c:pt>
                <c:pt idx="23788">
                  <c:v>5.0810630118669597E-2</c:v>
                </c:pt>
                <c:pt idx="23789">
                  <c:v>5.0810630118669597E-2</c:v>
                </c:pt>
                <c:pt idx="23790">
                  <c:v>5.0727060003342817E-2</c:v>
                </c:pt>
                <c:pt idx="23791">
                  <c:v>5.0727060003342817E-2</c:v>
                </c:pt>
                <c:pt idx="23792">
                  <c:v>5.0727060003342817E-2</c:v>
                </c:pt>
                <c:pt idx="23793">
                  <c:v>5.0727060003342817E-2</c:v>
                </c:pt>
                <c:pt idx="23794">
                  <c:v>5.0727060003342817E-2</c:v>
                </c:pt>
                <c:pt idx="23795">
                  <c:v>5.0727060003342817E-2</c:v>
                </c:pt>
                <c:pt idx="23796">
                  <c:v>5.0727060003342817E-2</c:v>
                </c:pt>
                <c:pt idx="23797">
                  <c:v>5.0727060003342817E-2</c:v>
                </c:pt>
                <c:pt idx="23798">
                  <c:v>5.0643489888016036E-2</c:v>
                </c:pt>
                <c:pt idx="23799">
                  <c:v>5.0643489888016036E-2</c:v>
                </c:pt>
                <c:pt idx="23800">
                  <c:v>5.0643489888016036E-2</c:v>
                </c:pt>
                <c:pt idx="23801">
                  <c:v>5.0559919772689255E-2</c:v>
                </c:pt>
                <c:pt idx="23802">
                  <c:v>5.0559919772689255E-2</c:v>
                </c:pt>
                <c:pt idx="23803">
                  <c:v>5.0559919772689255E-2</c:v>
                </c:pt>
                <c:pt idx="23804">
                  <c:v>5.0559919772689255E-2</c:v>
                </c:pt>
                <c:pt idx="23805">
                  <c:v>5.0559919772689255E-2</c:v>
                </c:pt>
                <c:pt idx="23806">
                  <c:v>5.0559919772689255E-2</c:v>
                </c:pt>
                <c:pt idx="23807">
                  <c:v>5.0559919772689255E-2</c:v>
                </c:pt>
                <c:pt idx="23808">
                  <c:v>5.0559919772689255E-2</c:v>
                </c:pt>
                <c:pt idx="23809">
                  <c:v>5.0559919772689255E-2</c:v>
                </c:pt>
                <c:pt idx="23810">
                  <c:v>5.0559919772689255E-2</c:v>
                </c:pt>
                <c:pt idx="23811">
                  <c:v>5.0559919772689255E-2</c:v>
                </c:pt>
                <c:pt idx="23812">
                  <c:v>5.0559919772689255E-2</c:v>
                </c:pt>
                <c:pt idx="23813">
                  <c:v>5.0559919772689255E-2</c:v>
                </c:pt>
                <c:pt idx="23814">
                  <c:v>5.0559919772689255E-2</c:v>
                </c:pt>
                <c:pt idx="23815">
                  <c:v>5.0559919772689255E-2</c:v>
                </c:pt>
                <c:pt idx="23816">
                  <c:v>5.0559919772689255E-2</c:v>
                </c:pt>
                <c:pt idx="23817">
                  <c:v>5.0559919772689255E-2</c:v>
                </c:pt>
                <c:pt idx="23818">
                  <c:v>5.0559919772689255E-2</c:v>
                </c:pt>
                <c:pt idx="23819">
                  <c:v>5.0559919772689255E-2</c:v>
                </c:pt>
                <c:pt idx="23820">
                  <c:v>5.0476349657362474E-2</c:v>
                </c:pt>
                <c:pt idx="23821">
                  <c:v>5.0476349657362474E-2</c:v>
                </c:pt>
                <c:pt idx="23822">
                  <c:v>5.0476349657362474E-2</c:v>
                </c:pt>
                <c:pt idx="23823">
                  <c:v>5.0476349657362474E-2</c:v>
                </c:pt>
                <c:pt idx="23824">
                  <c:v>5.0476349657362474E-2</c:v>
                </c:pt>
                <c:pt idx="23825">
                  <c:v>5.0476349657362474E-2</c:v>
                </c:pt>
                <c:pt idx="23826">
                  <c:v>5.0476349657362474E-2</c:v>
                </c:pt>
                <c:pt idx="23827">
                  <c:v>5.0476349657362474E-2</c:v>
                </c:pt>
                <c:pt idx="23828">
                  <c:v>5.0476349657362474E-2</c:v>
                </c:pt>
                <c:pt idx="23829">
                  <c:v>5.0476349657362474E-2</c:v>
                </c:pt>
                <c:pt idx="23830">
                  <c:v>5.0476349657362474E-2</c:v>
                </c:pt>
                <c:pt idx="23831">
                  <c:v>5.0476349657362474E-2</c:v>
                </c:pt>
                <c:pt idx="23832">
                  <c:v>5.0476349657362474E-2</c:v>
                </c:pt>
                <c:pt idx="23833">
                  <c:v>5.0476349657362474E-2</c:v>
                </c:pt>
                <c:pt idx="23834">
                  <c:v>5.0476349657362474E-2</c:v>
                </c:pt>
                <c:pt idx="23835">
                  <c:v>5.0392779542035804E-2</c:v>
                </c:pt>
                <c:pt idx="23836">
                  <c:v>5.0392779542035804E-2</c:v>
                </c:pt>
                <c:pt idx="23837">
                  <c:v>5.0309209426709023E-2</c:v>
                </c:pt>
                <c:pt idx="23838">
                  <c:v>5.0309209426709023E-2</c:v>
                </c:pt>
                <c:pt idx="23839">
                  <c:v>5.0309209426709023E-2</c:v>
                </c:pt>
                <c:pt idx="23840">
                  <c:v>5.0309209426709023E-2</c:v>
                </c:pt>
                <c:pt idx="23841">
                  <c:v>5.0309209426709023E-2</c:v>
                </c:pt>
                <c:pt idx="23842">
                  <c:v>5.0225639311382242E-2</c:v>
                </c:pt>
                <c:pt idx="23843">
                  <c:v>5.0225639311382242E-2</c:v>
                </c:pt>
                <c:pt idx="23844">
                  <c:v>5.0225639311382242E-2</c:v>
                </c:pt>
                <c:pt idx="23845">
                  <c:v>5.0225639311382242E-2</c:v>
                </c:pt>
                <c:pt idx="23846">
                  <c:v>5.0225639311382242E-2</c:v>
                </c:pt>
                <c:pt idx="23847">
                  <c:v>5.0142069196055461E-2</c:v>
                </c:pt>
                <c:pt idx="23848">
                  <c:v>5.0142069196055461E-2</c:v>
                </c:pt>
                <c:pt idx="23849">
                  <c:v>5.005849908072868E-2</c:v>
                </c:pt>
                <c:pt idx="23850">
                  <c:v>5.005849908072868E-2</c:v>
                </c:pt>
                <c:pt idx="23851">
                  <c:v>4.997492896540201E-2</c:v>
                </c:pt>
                <c:pt idx="23852">
                  <c:v>4.997492896540201E-2</c:v>
                </c:pt>
                <c:pt idx="23853">
                  <c:v>4.9891358850075229E-2</c:v>
                </c:pt>
                <c:pt idx="23854">
                  <c:v>4.9891358850075229E-2</c:v>
                </c:pt>
                <c:pt idx="23855">
                  <c:v>4.9891358850075229E-2</c:v>
                </c:pt>
                <c:pt idx="23856">
                  <c:v>4.9891358850075229E-2</c:v>
                </c:pt>
                <c:pt idx="23857">
                  <c:v>4.9891358850075229E-2</c:v>
                </c:pt>
                <c:pt idx="23858">
                  <c:v>4.9891358850075229E-2</c:v>
                </c:pt>
                <c:pt idx="23859">
                  <c:v>4.9891358850075229E-2</c:v>
                </c:pt>
                <c:pt idx="23860">
                  <c:v>4.9891358850075229E-2</c:v>
                </c:pt>
                <c:pt idx="23861">
                  <c:v>4.9891358850075229E-2</c:v>
                </c:pt>
                <c:pt idx="23862">
                  <c:v>4.9891358850075229E-2</c:v>
                </c:pt>
                <c:pt idx="23863">
                  <c:v>4.9807788734748448E-2</c:v>
                </c:pt>
                <c:pt idx="23864">
                  <c:v>4.9807788734748448E-2</c:v>
                </c:pt>
                <c:pt idx="23865">
                  <c:v>4.9807788734748448E-2</c:v>
                </c:pt>
                <c:pt idx="23866">
                  <c:v>4.9807788734748448E-2</c:v>
                </c:pt>
                <c:pt idx="23867">
                  <c:v>4.9807788734748448E-2</c:v>
                </c:pt>
                <c:pt idx="23868">
                  <c:v>4.9724218619421667E-2</c:v>
                </c:pt>
                <c:pt idx="23869">
                  <c:v>4.9724218619421667E-2</c:v>
                </c:pt>
                <c:pt idx="23870">
                  <c:v>4.9640648504094886E-2</c:v>
                </c:pt>
                <c:pt idx="23871">
                  <c:v>4.9557078388768216E-2</c:v>
                </c:pt>
                <c:pt idx="23872">
                  <c:v>4.9473508273441436E-2</c:v>
                </c:pt>
                <c:pt idx="23873">
                  <c:v>4.9473508273441436E-2</c:v>
                </c:pt>
                <c:pt idx="23874">
                  <c:v>4.9473508273441436E-2</c:v>
                </c:pt>
                <c:pt idx="23875">
                  <c:v>4.9473508273441436E-2</c:v>
                </c:pt>
                <c:pt idx="23876">
                  <c:v>4.9473508273441436E-2</c:v>
                </c:pt>
                <c:pt idx="23877">
                  <c:v>4.9473508273441436E-2</c:v>
                </c:pt>
                <c:pt idx="23878">
                  <c:v>4.9473508273441436E-2</c:v>
                </c:pt>
                <c:pt idx="23879">
                  <c:v>4.9473508273441436E-2</c:v>
                </c:pt>
                <c:pt idx="23880">
                  <c:v>4.9473508273441436E-2</c:v>
                </c:pt>
                <c:pt idx="23881">
                  <c:v>4.9473508273441436E-2</c:v>
                </c:pt>
                <c:pt idx="23882">
                  <c:v>4.9473508273441436E-2</c:v>
                </c:pt>
                <c:pt idx="23883">
                  <c:v>4.9473508273441436E-2</c:v>
                </c:pt>
                <c:pt idx="23884">
                  <c:v>4.9473508273441436E-2</c:v>
                </c:pt>
                <c:pt idx="23885">
                  <c:v>4.9473508273441436E-2</c:v>
                </c:pt>
                <c:pt idx="23886">
                  <c:v>4.9473508273441436E-2</c:v>
                </c:pt>
                <c:pt idx="23887">
                  <c:v>4.9473508273441436E-2</c:v>
                </c:pt>
                <c:pt idx="23888">
                  <c:v>4.9473508273441436E-2</c:v>
                </c:pt>
                <c:pt idx="23889">
                  <c:v>4.9473508273441436E-2</c:v>
                </c:pt>
                <c:pt idx="23890">
                  <c:v>4.9473508273441436E-2</c:v>
                </c:pt>
                <c:pt idx="23891">
                  <c:v>4.9389938158114655E-2</c:v>
                </c:pt>
                <c:pt idx="23892">
                  <c:v>4.9389938158114655E-2</c:v>
                </c:pt>
                <c:pt idx="23893">
                  <c:v>4.9389938158114655E-2</c:v>
                </c:pt>
                <c:pt idx="23894">
                  <c:v>4.9389938158114655E-2</c:v>
                </c:pt>
                <c:pt idx="23895">
                  <c:v>4.9389938158114655E-2</c:v>
                </c:pt>
                <c:pt idx="23896">
                  <c:v>4.9389938158114655E-2</c:v>
                </c:pt>
                <c:pt idx="23897">
                  <c:v>4.9389938158114655E-2</c:v>
                </c:pt>
                <c:pt idx="23898">
                  <c:v>4.9389938158114655E-2</c:v>
                </c:pt>
                <c:pt idx="23899">
                  <c:v>4.9389938158114655E-2</c:v>
                </c:pt>
                <c:pt idx="23900">
                  <c:v>4.9389938158114655E-2</c:v>
                </c:pt>
                <c:pt idx="23901">
                  <c:v>4.9389938158114655E-2</c:v>
                </c:pt>
                <c:pt idx="23902">
                  <c:v>4.9389938158114655E-2</c:v>
                </c:pt>
                <c:pt idx="23903">
                  <c:v>4.9389938158114655E-2</c:v>
                </c:pt>
                <c:pt idx="23904">
                  <c:v>4.9389938158114655E-2</c:v>
                </c:pt>
                <c:pt idx="23905">
                  <c:v>4.9389938158114655E-2</c:v>
                </c:pt>
                <c:pt idx="23906">
                  <c:v>4.9389938158114655E-2</c:v>
                </c:pt>
                <c:pt idx="23907">
                  <c:v>4.9389938158114655E-2</c:v>
                </c:pt>
                <c:pt idx="23908">
                  <c:v>4.9306368042787874E-2</c:v>
                </c:pt>
                <c:pt idx="23909">
                  <c:v>4.9306368042787874E-2</c:v>
                </c:pt>
                <c:pt idx="23910">
                  <c:v>4.9306368042787874E-2</c:v>
                </c:pt>
                <c:pt idx="23911">
                  <c:v>4.9306368042787874E-2</c:v>
                </c:pt>
                <c:pt idx="23912">
                  <c:v>4.9222797927461093E-2</c:v>
                </c:pt>
                <c:pt idx="23913">
                  <c:v>4.9139227812134423E-2</c:v>
                </c:pt>
                <c:pt idx="23914">
                  <c:v>4.9139227812134423E-2</c:v>
                </c:pt>
                <c:pt idx="23915">
                  <c:v>4.9139227812134423E-2</c:v>
                </c:pt>
                <c:pt idx="23916">
                  <c:v>4.9139227812134423E-2</c:v>
                </c:pt>
                <c:pt idx="23917">
                  <c:v>4.9139227812134423E-2</c:v>
                </c:pt>
                <c:pt idx="23918">
                  <c:v>4.9139227812134423E-2</c:v>
                </c:pt>
                <c:pt idx="23919">
                  <c:v>4.9139227812134423E-2</c:v>
                </c:pt>
                <c:pt idx="23920">
                  <c:v>4.9139227812134423E-2</c:v>
                </c:pt>
                <c:pt idx="23921">
                  <c:v>4.9139227812134423E-2</c:v>
                </c:pt>
                <c:pt idx="23922">
                  <c:v>4.9139227812134423E-2</c:v>
                </c:pt>
                <c:pt idx="23923">
                  <c:v>4.9139227812134423E-2</c:v>
                </c:pt>
                <c:pt idx="23924">
                  <c:v>4.9139227812134423E-2</c:v>
                </c:pt>
                <c:pt idx="23925">
                  <c:v>4.9055657696807642E-2</c:v>
                </c:pt>
                <c:pt idx="23926">
                  <c:v>4.9055657696807642E-2</c:v>
                </c:pt>
                <c:pt idx="23927">
                  <c:v>4.9055657696807642E-2</c:v>
                </c:pt>
                <c:pt idx="23928">
                  <c:v>4.9055657696807642E-2</c:v>
                </c:pt>
                <c:pt idx="23929">
                  <c:v>4.9055657696807642E-2</c:v>
                </c:pt>
                <c:pt idx="23930">
                  <c:v>4.9055657696807642E-2</c:v>
                </c:pt>
                <c:pt idx="23931">
                  <c:v>4.9055657696807642E-2</c:v>
                </c:pt>
                <c:pt idx="23932">
                  <c:v>4.9055657696807642E-2</c:v>
                </c:pt>
                <c:pt idx="23933">
                  <c:v>4.8972087581480861E-2</c:v>
                </c:pt>
                <c:pt idx="23934">
                  <c:v>4.8972087581480861E-2</c:v>
                </c:pt>
                <c:pt idx="23935">
                  <c:v>4.8972087581480861E-2</c:v>
                </c:pt>
                <c:pt idx="23936">
                  <c:v>4.8972087581480861E-2</c:v>
                </c:pt>
                <c:pt idx="23937">
                  <c:v>4.8972087581480861E-2</c:v>
                </c:pt>
                <c:pt idx="23938">
                  <c:v>4.8972087581480861E-2</c:v>
                </c:pt>
                <c:pt idx="23939">
                  <c:v>4.8972087581480861E-2</c:v>
                </c:pt>
                <c:pt idx="23940">
                  <c:v>4.8972087581480861E-2</c:v>
                </c:pt>
                <c:pt idx="23941">
                  <c:v>4.8972087581480861E-2</c:v>
                </c:pt>
                <c:pt idx="23942">
                  <c:v>4.888851746615408E-2</c:v>
                </c:pt>
                <c:pt idx="23943">
                  <c:v>4.888851746615408E-2</c:v>
                </c:pt>
                <c:pt idx="23944">
                  <c:v>4.888851746615408E-2</c:v>
                </c:pt>
                <c:pt idx="23945">
                  <c:v>4.8804947350827299E-2</c:v>
                </c:pt>
                <c:pt idx="23946">
                  <c:v>4.8804947350827299E-2</c:v>
                </c:pt>
                <c:pt idx="23947">
                  <c:v>4.8804947350827299E-2</c:v>
                </c:pt>
                <c:pt idx="23948">
                  <c:v>4.8804947350827299E-2</c:v>
                </c:pt>
                <c:pt idx="23949">
                  <c:v>4.8804947350827299E-2</c:v>
                </c:pt>
                <c:pt idx="23950">
                  <c:v>4.8721377235500629E-2</c:v>
                </c:pt>
                <c:pt idx="23951">
                  <c:v>4.8637807120173848E-2</c:v>
                </c:pt>
                <c:pt idx="23952">
                  <c:v>4.8554237004847067E-2</c:v>
                </c:pt>
                <c:pt idx="23953">
                  <c:v>4.8554237004847067E-2</c:v>
                </c:pt>
                <c:pt idx="23954">
                  <c:v>4.8554237004847067E-2</c:v>
                </c:pt>
                <c:pt idx="23955">
                  <c:v>4.8554237004847067E-2</c:v>
                </c:pt>
                <c:pt idx="23956">
                  <c:v>4.8470666889520286E-2</c:v>
                </c:pt>
                <c:pt idx="23957">
                  <c:v>4.8387096774193505E-2</c:v>
                </c:pt>
                <c:pt idx="23958">
                  <c:v>4.8387096774193505E-2</c:v>
                </c:pt>
                <c:pt idx="23959">
                  <c:v>4.8387096774193505E-2</c:v>
                </c:pt>
                <c:pt idx="23960">
                  <c:v>4.8303526658866835E-2</c:v>
                </c:pt>
                <c:pt idx="23961">
                  <c:v>4.8303526658866835E-2</c:v>
                </c:pt>
                <c:pt idx="23962">
                  <c:v>4.8219956543540055E-2</c:v>
                </c:pt>
                <c:pt idx="23963">
                  <c:v>4.8219956543540055E-2</c:v>
                </c:pt>
                <c:pt idx="23964">
                  <c:v>4.8219956543540055E-2</c:v>
                </c:pt>
                <c:pt idx="23965">
                  <c:v>4.8136386428213274E-2</c:v>
                </c:pt>
                <c:pt idx="23966">
                  <c:v>4.8052816312886493E-2</c:v>
                </c:pt>
                <c:pt idx="23967">
                  <c:v>4.8052816312886493E-2</c:v>
                </c:pt>
                <c:pt idx="23968">
                  <c:v>4.8052816312886493E-2</c:v>
                </c:pt>
                <c:pt idx="23969">
                  <c:v>4.8052816312886493E-2</c:v>
                </c:pt>
                <c:pt idx="23970">
                  <c:v>4.8052816312886493E-2</c:v>
                </c:pt>
                <c:pt idx="23971">
                  <c:v>4.8052816312886493E-2</c:v>
                </c:pt>
                <c:pt idx="23972">
                  <c:v>4.8052816312886493E-2</c:v>
                </c:pt>
                <c:pt idx="23973">
                  <c:v>4.8052816312886493E-2</c:v>
                </c:pt>
                <c:pt idx="23974">
                  <c:v>4.8052816312886493E-2</c:v>
                </c:pt>
                <c:pt idx="23975">
                  <c:v>4.8052816312886493E-2</c:v>
                </c:pt>
                <c:pt idx="23976">
                  <c:v>4.8052816312886493E-2</c:v>
                </c:pt>
                <c:pt idx="23977">
                  <c:v>4.8052816312886493E-2</c:v>
                </c:pt>
                <c:pt idx="23978">
                  <c:v>4.7969246197559712E-2</c:v>
                </c:pt>
                <c:pt idx="23979">
                  <c:v>4.7969246197559712E-2</c:v>
                </c:pt>
                <c:pt idx="23980">
                  <c:v>4.7969246197559712E-2</c:v>
                </c:pt>
                <c:pt idx="23981">
                  <c:v>4.7969246197559712E-2</c:v>
                </c:pt>
                <c:pt idx="23982">
                  <c:v>4.7969246197559712E-2</c:v>
                </c:pt>
                <c:pt idx="23983">
                  <c:v>4.7885676082233042E-2</c:v>
                </c:pt>
                <c:pt idx="23984">
                  <c:v>4.7885676082233042E-2</c:v>
                </c:pt>
                <c:pt idx="23985">
                  <c:v>4.7802105966906261E-2</c:v>
                </c:pt>
                <c:pt idx="23986">
                  <c:v>4.7802105966906261E-2</c:v>
                </c:pt>
                <c:pt idx="23987">
                  <c:v>4.7802105966906261E-2</c:v>
                </c:pt>
                <c:pt idx="23988">
                  <c:v>4.7802105966906261E-2</c:v>
                </c:pt>
                <c:pt idx="23989">
                  <c:v>4.7802105966906261E-2</c:v>
                </c:pt>
                <c:pt idx="23990">
                  <c:v>4.7802105966906261E-2</c:v>
                </c:pt>
                <c:pt idx="23991">
                  <c:v>4.7802105966906261E-2</c:v>
                </c:pt>
                <c:pt idx="23992">
                  <c:v>4.7802105966906261E-2</c:v>
                </c:pt>
                <c:pt idx="23993">
                  <c:v>4.7802105966906261E-2</c:v>
                </c:pt>
                <c:pt idx="23994">
                  <c:v>4.7802105966906261E-2</c:v>
                </c:pt>
                <c:pt idx="23995">
                  <c:v>4.7802105966906261E-2</c:v>
                </c:pt>
                <c:pt idx="23996">
                  <c:v>4.7802105966906261E-2</c:v>
                </c:pt>
                <c:pt idx="23997">
                  <c:v>4.7802105966906261E-2</c:v>
                </c:pt>
                <c:pt idx="23998">
                  <c:v>4.7802105966906261E-2</c:v>
                </c:pt>
                <c:pt idx="23999">
                  <c:v>4.7802105966906261E-2</c:v>
                </c:pt>
                <c:pt idx="24000">
                  <c:v>4.771853585157948E-2</c:v>
                </c:pt>
                <c:pt idx="24001">
                  <c:v>4.771853585157948E-2</c:v>
                </c:pt>
                <c:pt idx="24002">
                  <c:v>4.771853585157948E-2</c:v>
                </c:pt>
                <c:pt idx="24003">
                  <c:v>4.771853585157948E-2</c:v>
                </c:pt>
                <c:pt idx="24004">
                  <c:v>4.771853585157948E-2</c:v>
                </c:pt>
                <c:pt idx="24005">
                  <c:v>4.771853585157948E-2</c:v>
                </c:pt>
                <c:pt idx="24006">
                  <c:v>4.771853585157948E-2</c:v>
                </c:pt>
                <c:pt idx="24007">
                  <c:v>4.771853585157948E-2</c:v>
                </c:pt>
                <c:pt idx="24008">
                  <c:v>4.771853585157948E-2</c:v>
                </c:pt>
                <c:pt idx="24009">
                  <c:v>4.771853585157948E-2</c:v>
                </c:pt>
                <c:pt idx="24010">
                  <c:v>4.771853585157948E-2</c:v>
                </c:pt>
                <c:pt idx="24011">
                  <c:v>4.7634965736252699E-2</c:v>
                </c:pt>
                <c:pt idx="24012">
                  <c:v>4.7551395620925918E-2</c:v>
                </c:pt>
                <c:pt idx="24013">
                  <c:v>4.7551395620925918E-2</c:v>
                </c:pt>
                <c:pt idx="24014">
                  <c:v>4.7551395620925918E-2</c:v>
                </c:pt>
                <c:pt idx="24015">
                  <c:v>4.7551395620925918E-2</c:v>
                </c:pt>
                <c:pt idx="24016">
                  <c:v>4.7551395620925918E-2</c:v>
                </c:pt>
                <c:pt idx="24017">
                  <c:v>4.7551395620925918E-2</c:v>
                </c:pt>
                <c:pt idx="24018">
                  <c:v>4.7467825505599248E-2</c:v>
                </c:pt>
                <c:pt idx="24019">
                  <c:v>4.7467825505599248E-2</c:v>
                </c:pt>
                <c:pt idx="24020">
                  <c:v>4.7467825505599248E-2</c:v>
                </c:pt>
                <c:pt idx="24021">
                  <c:v>4.7467825505599248E-2</c:v>
                </c:pt>
                <c:pt idx="24022">
                  <c:v>4.7467825505599248E-2</c:v>
                </c:pt>
                <c:pt idx="24023">
                  <c:v>4.7467825505599248E-2</c:v>
                </c:pt>
                <c:pt idx="24024">
                  <c:v>4.7467825505599248E-2</c:v>
                </c:pt>
                <c:pt idx="24025">
                  <c:v>4.7384255390272467E-2</c:v>
                </c:pt>
                <c:pt idx="24026">
                  <c:v>4.7300685274945686E-2</c:v>
                </c:pt>
                <c:pt idx="24027">
                  <c:v>4.7300685274945686E-2</c:v>
                </c:pt>
                <c:pt idx="24028">
                  <c:v>4.7300685274945686E-2</c:v>
                </c:pt>
                <c:pt idx="24029">
                  <c:v>4.7300685274945686E-2</c:v>
                </c:pt>
                <c:pt idx="24030">
                  <c:v>4.7300685274945686E-2</c:v>
                </c:pt>
                <c:pt idx="24031">
                  <c:v>4.7217115159618905E-2</c:v>
                </c:pt>
                <c:pt idx="24032">
                  <c:v>4.7133545044292124E-2</c:v>
                </c:pt>
                <c:pt idx="24033">
                  <c:v>4.7049974928965455E-2</c:v>
                </c:pt>
                <c:pt idx="24034">
                  <c:v>4.7049974928965455E-2</c:v>
                </c:pt>
                <c:pt idx="24035">
                  <c:v>4.6966404813638674E-2</c:v>
                </c:pt>
                <c:pt idx="24036">
                  <c:v>4.6966404813638674E-2</c:v>
                </c:pt>
                <c:pt idx="24037">
                  <c:v>4.6966404813638674E-2</c:v>
                </c:pt>
                <c:pt idx="24038">
                  <c:v>4.6966404813638674E-2</c:v>
                </c:pt>
                <c:pt idx="24039">
                  <c:v>4.6966404813638674E-2</c:v>
                </c:pt>
                <c:pt idx="24040">
                  <c:v>4.6966404813638674E-2</c:v>
                </c:pt>
                <c:pt idx="24041">
                  <c:v>4.6966404813638674E-2</c:v>
                </c:pt>
                <c:pt idx="24042">
                  <c:v>4.6966404813638674E-2</c:v>
                </c:pt>
                <c:pt idx="24043">
                  <c:v>4.6966404813638674E-2</c:v>
                </c:pt>
                <c:pt idx="24044">
                  <c:v>4.6966404813638674E-2</c:v>
                </c:pt>
                <c:pt idx="24045">
                  <c:v>4.6882834698311893E-2</c:v>
                </c:pt>
                <c:pt idx="24046">
                  <c:v>4.6882834698311893E-2</c:v>
                </c:pt>
                <c:pt idx="24047">
                  <c:v>4.6882834698311893E-2</c:v>
                </c:pt>
                <c:pt idx="24048">
                  <c:v>4.6882834698311893E-2</c:v>
                </c:pt>
                <c:pt idx="24049">
                  <c:v>4.6882834698311893E-2</c:v>
                </c:pt>
                <c:pt idx="24050">
                  <c:v>4.6799264582985112E-2</c:v>
                </c:pt>
                <c:pt idx="24051">
                  <c:v>4.6799264582985112E-2</c:v>
                </c:pt>
                <c:pt idx="24052">
                  <c:v>4.6799264582985112E-2</c:v>
                </c:pt>
                <c:pt idx="24053">
                  <c:v>4.6715694467658331E-2</c:v>
                </c:pt>
                <c:pt idx="24054">
                  <c:v>4.6715694467658331E-2</c:v>
                </c:pt>
                <c:pt idx="24055">
                  <c:v>4.6715694467658331E-2</c:v>
                </c:pt>
                <c:pt idx="24056">
                  <c:v>4.6715694467658331E-2</c:v>
                </c:pt>
                <c:pt idx="24057">
                  <c:v>4.6632124352331661E-2</c:v>
                </c:pt>
                <c:pt idx="24058">
                  <c:v>4.6632124352331661E-2</c:v>
                </c:pt>
                <c:pt idx="24059">
                  <c:v>4.6632124352331661E-2</c:v>
                </c:pt>
                <c:pt idx="24060">
                  <c:v>4.6632124352331661E-2</c:v>
                </c:pt>
                <c:pt idx="24061">
                  <c:v>4.6632124352331661E-2</c:v>
                </c:pt>
                <c:pt idx="24062">
                  <c:v>4.6632124352331661E-2</c:v>
                </c:pt>
                <c:pt idx="24063">
                  <c:v>4.6632124352331661E-2</c:v>
                </c:pt>
                <c:pt idx="24064">
                  <c:v>4.654855423700488E-2</c:v>
                </c:pt>
                <c:pt idx="24065">
                  <c:v>4.654855423700488E-2</c:v>
                </c:pt>
                <c:pt idx="24066">
                  <c:v>4.6464984121678099E-2</c:v>
                </c:pt>
                <c:pt idx="24067">
                  <c:v>4.6464984121678099E-2</c:v>
                </c:pt>
                <c:pt idx="24068">
                  <c:v>4.6464984121678099E-2</c:v>
                </c:pt>
                <c:pt idx="24069">
                  <c:v>4.6381414006351318E-2</c:v>
                </c:pt>
                <c:pt idx="24070">
                  <c:v>4.6381414006351318E-2</c:v>
                </c:pt>
                <c:pt idx="24071">
                  <c:v>4.6381414006351318E-2</c:v>
                </c:pt>
                <c:pt idx="24072">
                  <c:v>4.6381414006351318E-2</c:v>
                </c:pt>
                <c:pt idx="24073">
                  <c:v>4.6381414006351318E-2</c:v>
                </c:pt>
                <c:pt idx="24074">
                  <c:v>4.6381414006351318E-2</c:v>
                </c:pt>
                <c:pt idx="24075">
                  <c:v>4.6381414006351318E-2</c:v>
                </c:pt>
                <c:pt idx="24076">
                  <c:v>4.6381414006351318E-2</c:v>
                </c:pt>
                <c:pt idx="24077">
                  <c:v>4.6381414006351318E-2</c:v>
                </c:pt>
                <c:pt idx="24078">
                  <c:v>4.6297843891024537E-2</c:v>
                </c:pt>
                <c:pt idx="24079">
                  <c:v>4.6297843891024537E-2</c:v>
                </c:pt>
                <c:pt idx="24080">
                  <c:v>4.6297843891024537E-2</c:v>
                </c:pt>
                <c:pt idx="24081">
                  <c:v>4.6297843891024537E-2</c:v>
                </c:pt>
                <c:pt idx="24082">
                  <c:v>4.6297843891024537E-2</c:v>
                </c:pt>
                <c:pt idx="24083">
                  <c:v>4.6297843891024537E-2</c:v>
                </c:pt>
                <c:pt idx="24084">
                  <c:v>4.6297843891024537E-2</c:v>
                </c:pt>
                <c:pt idx="24085">
                  <c:v>4.6214273775697756E-2</c:v>
                </c:pt>
                <c:pt idx="24086">
                  <c:v>4.6214273775697756E-2</c:v>
                </c:pt>
                <c:pt idx="24087">
                  <c:v>4.6214273775697756E-2</c:v>
                </c:pt>
                <c:pt idx="24088">
                  <c:v>4.6130703660371086E-2</c:v>
                </c:pt>
                <c:pt idx="24089">
                  <c:v>4.6130703660371086E-2</c:v>
                </c:pt>
                <c:pt idx="24090">
                  <c:v>4.6130703660371086E-2</c:v>
                </c:pt>
                <c:pt idx="24091">
                  <c:v>4.6130703660371086E-2</c:v>
                </c:pt>
                <c:pt idx="24092">
                  <c:v>4.6130703660371086E-2</c:v>
                </c:pt>
                <c:pt idx="24093">
                  <c:v>4.6130703660371086E-2</c:v>
                </c:pt>
                <c:pt idx="24094">
                  <c:v>4.6047133545044305E-2</c:v>
                </c:pt>
                <c:pt idx="24095">
                  <c:v>4.6047133545044305E-2</c:v>
                </c:pt>
                <c:pt idx="24096">
                  <c:v>4.5963563429717524E-2</c:v>
                </c:pt>
                <c:pt idx="24097">
                  <c:v>4.5963563429717524E-2</c:v>
                </c:pt>
                <c:pt idx="24098">
                  <c:v>4.5963563429717524E-2</c:v>
                </c:pt>
                <c:pt idx="24099">
                  <c:v>4.5963563429717524E-2</c:v>
                </c:pt>
                <c:pt idx="24100">
                  <c:v>4.5963563429717524E-2</c:v>
                </c:pt>
                <c:pt idx="24101">
                  <c:v>4.5879993314390743E-2</c:v>
                </c:pt>
                <c:pt idx="24102">
                  <c:v>4.5879993314390743E-2</c:v>
                </c:pt>
                <c:pt idx="24103">
                  <c:v>4.5879993314390743E-2</c:v>
                </c:pt>
                <c:pt idx="24104">
                  <c:v>4.5879993314390743E-2</c:v>
                </c:pt>
                <c:pt idx="24105">
                  <c:v>4.5879993314390743E-2</c:v>
                </c:pt>
                <c:pt idx="24106">
                  <c:v>4.5879993314390743E-2</c:v>
                </c:pt>
                <c:pt idx="24107">
                  <c:v>4.5879993314390743E-2</c:v>
                </c:pt>
                <c:pt idx="24108">
                  <c:v>4.5879993314390743E-2</c:v>
                </c:pt>
                <c:pt idx="24109">
                  <c:v>4.5796423199063963E-2</c:v>
                </c:pt>
                <c:pt idx="24110">
                  <c:v>4.5796423199063963E-2</c:v>
                </c:pt>
                <c:pt idx="24111">
                  <c:v>4.5796423199063963E-2</c:v>
                </c:pt>
                <c:pt idx="24112">
                  <c:v>4.5796423199063963E-2</c:v>
                </c:pt>
                <c:pt idx="24113">
                  <c:v>4.5796423199063963E-2</c:v>
                </c:pt>
                <c:pt idx="24114">
                  <c:v>4.5796423199063963E-2</c:v>
                </c:pt>
                <c:pt idx="24115">
                  <c:v>4.5796423199063963E-2</c:v>
                </c:pt>
                <c:pt idx="24116">
                  <c:v>4.5796423199063963E-2</c:v>
                </c:pt>
                <c:pt idx="24117">
                  <c:v>4.5796423199063963E-2</c:v>
                </c:pt>
                <c:pt idx="24118">
                  <c:v>4.5796423199063963E-2</c:v>
                </c:pt>
                <c:pt idx="24119">
                  <c:v>4.5796423199063963E-2</c:v>
                </c:pt>
                <c:pt idx="24120">
                  <c:v>4.5796423199063963E-2</c:v>
                </c:pt>
                <c:pt idx="24121">
                  <c:v>4.5796423199063963E-2</c:v>
                </c:pt>
                <c:pt idx="24122">
                  <c:v>4.5796423199063963E-2</c:v>
                </c:pt>
                <c:pt idx="24123">
                  <c:v>4.5712853083737293E-2</c:v>
                </c:pt>
                <c:pt idx="24124">
                  <c:v>4.5712853083737293E-2</c:v>
                </c:pt>
                <c:pt idx="24125">
                  <c:v>4.5712853083737293E-2</c:v>
                </c:pt>
                <c:pt idx="24126">
                  <c:v>4.5712853083737293E-2</c:v>
                </c:pt>
                <c:pt idx="24127">
                  <c:v>4.5712853083737293E-2</c:v>
                </c:pt>
                <c:pt idx="24128">
                  <c:v>4.5712853083737293E-2</c:v>
                </c:pt>
                <c:pt idx="24129">
                  <c:v>4.5712853083737293E-2</c:v>
                </c:pt>
                <c:pt idx="24130">
                  <c:v>4.5712853083737293E-2</c:v>
                </c:pt>
                <c:pt idx="24131">
                  <c:v>4.5712853083737293E-2</c:v>
                </c:pt>
                <c:pt idx="24132">
                  <c:v>4.5712853083737293E-2</c:v>
                </c:pt>
                <c:pt idx="24133">
                  <c:v>4.5712853083737293E-2</c:v>
                </c:pt>
                <c:pt idx="24134">
                  <c:v>4.5712853083737293E-2</c:v>
                </c:pt>
                <c:pt idx="24135">
                  <c:v>4.5712853083737293E-2</c:v>
                </c:pt>
                <c:pt idx="24136">
                  <c:v>4.5712853083737293E-2</c:v>
                </c:pt>
                <c:pt idx="24137">
                  <c:v>4.5712853083737293E-2</c:v>
                </c:pt>
                <c:pt idx="24138">
                  <c:v>4.5712853083737293E-2</c:v>
                </c:pt>
                <c:pt idx="24139">
                  <c:v>4.5712853083737293E-2</c:v>
                </c:pt>
                <c:pt idx="24140">
                  <c:v>4.5629282968410512E-2</c:v>
                </c:pt>
                <c:pt idx="24141">
                  <c:v>4.5545712853083731E-2</c:v>
                </c:pt>
                <c:pt idx="24142">
                  <c:v>4.5545712853083731E-2</c:v>
                </c:pt>
                <c:pt idx="24143">
                  <c:v>4.5545712853083731E-2</c:v>
                </c:pt>
                <c:pt idx="24144">
                  <c:v>4.546214273775695E-2</c:v>
                </c:pt>
                <c:pt idx="24145">
                  <c:v>4.546214273775695E-2</c:v>
                </c:pt>
                <c:pt idx="24146">
                  <c:v>4.546214273775695E-2</c:v>
                </c:pt>
                <c:pt idx="24147">
                  <c:v>4.546214273775695E-2</c:v>
                </c:pt>
                <c:pt idx="24148">
                  <c:v>4.546214273775695E-2</c:v>
                </c:pt>
                <c:pt idx="24149">
                  <c:v>4.546214273775695E-2</c:v>
                </c:pt>
                <c:pt idx="24150">
                  <c:v>4.546214273775695E-2</c:v>
                </c:pt>
                <c:pt idx="24151">
                  <c:v>4.546214273775695E-2</c:v>
                </c:pt>
                <c:pt idx="24152">
                  <c:v>4.5378572622430169E-2</c:v>
                </c:pt>
                <c:pt idx="24153">
                  <c:v>4.5378572622430169E-2</c:v>
                </c:pt>
                <c:pt idx="24154">
                  <c:v>4.5378572622430169E-2</c:v>
                </c:pt>
                <c:pt idx="24155">
                  <c:v>4.5378572622430169E-2</c:v>
                </c:pt>
                <c:pt idx="24156">
                  <c:v>4.5378572622430169E-2</c:v>
                </c:pt>
                <c:pt idx="24157">
                  <c:v>4.5378572622430169E-2</c:v>
                </c:pt>
                <c:pt idx="24158">
                  <c:v>4.5378572622430169E-2</c:v>
                </c:pt>
                <c:pt idx="24159">
                  <c:v>4.5378572622430169E-2</c:v>
                </c:pt>
                <c:pt idx="24160">
                  <c:v>4.5378572622430169E-2</c:v>
                </c:pt>
                <c:pt idx="24161">
                  <c:v>4.5378572622430169E-2</c:v>
                </c:pt>
                <c:pt idx="24162">
                  <c:v>4.5378572622430169E-2</c:v>
                </c:pt>
                <c:pt idx="24163">
                  <c:v>4.5378572622430169E-2</c:v>
                </c:pt>
                <c:pt idx="24164">
                  <c:v>4.5295002507103499E-2</c:v>
                </c:pt>
                <c:pt idx="24165">
                  <c:v>4.5295002507103499E-2</c:v>
                </c:pt>
                <c:pt idx="24166">
                  <c:v>4.5295002507103499E-2</c:v>
                </c:pt>
                <c:pt idx="24167">
                  <c:v>4.5295002507103499E-2</c:v>
                </c:pt>
                <c:pt idx="24168">
                  <c:v>4.5295002507103499E-2</c:v>
                </c:pt>
                <c:pt idx="24169">
                  <c:v>4.5295002507103499E-2</c:v>
                </c:pt>
                <c:pt idx="24170">
                  <c:v>4.5295002507103499E-2</c:v>
                </c:pt>
                <c:pt idx="24171">
                  <c:v>4.5295002507103499E-2</c:v>
                </c:pt>
                <c:pt idx="24172">
                  <c:v>4.5295002507103499E-2</c:v>
                </c:pt>
                <c:pt idx="24173">
                  <c:v>4.5211432391776718E-2</c:v>
                </c:pt>
                <c:pt idx="24174">
                  <c:v>4.5211432391776718E-2</c:v>
                </c:pt>
                <c:pt idx="24175">
                  <c:v>4.5211432391776718E-2</c:v>
                </c:pt>
                <c:pt idx="24176">
                  <c:v>4.5211432391776718E-2</c:v>
                </c:pt>
                <c:pt idx="24177">
                  <c:v>4.5127862276449937E-2</c:v>
                </c:pt>
                <c:pt idx="24178">
                  <c:v>4.5127862276449937E-2</c:v>
                </c:pt>
                <c:pt idx="24179">
                  <c:v>4.5127862276449937E-2</c:v>
                </c:pt>
                <c:pt idx="24180">
                  <c:v>4.5044292161123156E-2</c:v>
                </c:pt>
                <c:pt idx="24181">
                  <c:v>4.5044292161123156E-2</c:v>
                </c:pt>
                <c:pt idx="24182">
                  <c:v>4.5044292161123156E-2</c:v>
                </c:pt>
                <c:pt idx="24183">
                  <c:v>4.5044292161123156E-2</c:v>
                </c:pt>
                <c:pt idx="24184">
                  <c:v>4.5044292161123156E-2</c:v>
                </c:pt>
                <c:pt idx="24185">
                  <c:v>4.4960722045796375E-2</c:v>
                </c:pt>
                <c:pt idx="24186">
                  <c:v>4.4960722045796375E-2</c:v>
                </c:pt>
                <c:pt idx="24187">
                  <c:v>4.4960722045796375E-2</c:v>
                </c:pt>
                <c:pt idx="24188">
                  <c:v>4.4960722045796375E-2</c:v>
                </c:pt>
                <c:pt idx="24189">
                  <c:v>4.4960722045796375E-2</c:v>
                </c:pt>
                <c:pt idx="24190">
                  <c:v>4.4960722045796375E-2</c:v>
                </c:pt>
                <c:pt idx="24191">
                  <c:v>4.4960722045796375E-2</c:v>
                </c:pt>
                <c:pt idx="24192">
                  <c:v>4.4960722045796375E-2</c:v>
                </c:pt>
                <c:pt idx="24193">
                  <c:v>4.4960722045796375E-2</c:v>
                </c:pt>
                <c:pt idx="24194">
                  <c:v>4.4960722045796375E-2</c:v>
                </c:pt>
                <c:pt idx="24195">
                  <c:v>4.4960722045796375E-2</c:v>
                </c:pt>
                <c:pt idx="24196">
                  <c:v>4.4960722045796375E-2</c:v>
                </c:pt>
                <c:pt idx="24197">
                  <c:v>4.4960722045796375E-2</c:v>
                </c:pt>
                <c:pt idx="24198">
                  <c:v>4.4960722045796375E-2</c:v>
                </c:pt>
                <c:pt idx="24199">
                  <c:v>4.4960722045796375E-2</c:v>
                </c:pt>
                <c:pt idx="24200">
                  <c:v>4.4960722045796375E-2</c:v>
                </c:pt>
                <c:pt idx="24201">
                  <c:v>4.4960722045796375E-2</c:v>
                </c:pt>
                <c:pt idx="24202">
                  <c:v>4.4960722045796375E-2</c:v>
                </c:pt>
                <c:pt idx="24203">
                  <c:v>4.4877151930469705E-2</c:v>
                </c:pt>
                <c:pt idx="24204">
                  <c:v>4.4793581815142924E-2</c:v>
                </c:pt>
                <c:pt idx="24205">
                  <c:v>4.4793581815142924E-2</c:v>
                </c:pt>
                <c:pt idx="24206">
                  <c:v>4.4793581815142924E-2</c:v>
                </c:pt>
                <c:pt idx="24207">
                  <c:v>4.4710011699816143E-2</c:v>
                </c:pt>
                <c:pt idx="24208">
                  <c:v>4.4710011699816143E-2</c:v>
                </c:pt>
                <c:pt idx="24209">
                  <c:v>4.4710011699816143E-2</c:v>
                </c:pt>
                <c:pt idx="24210">
                  <c:v>4.4710011699816143E-2</c:v>
                </c:pt>
                <c:pt idx="24211">
                  <c:v>4.4710011699816143E-2</c:v>
                </c:pt>
                <c:pt idx="24212">
                  <c:v>4.4626441584489362E-2</c:v>
                </c:pt>
                <c:pt idx="24213">
                  <c:v>4.4626441584489362E-2</c:v>
                </c:pt>
                <c:pt idx="24214">
                  <c:v>4.4542871469162582E-2</c:v>
                </c:pt>
                <c:pt idx="24215">
                  <c:v>4.4459301353835912E-2</c:v>
                </c:pt>
                <c:pt idx="24216">
                  <c:v>4.4375731238509131E-2</c:v>
                </c:pt>
                <c:pt idx="24217">
                  <c:v>4.4375731238509131E-2</c:v>
                </c:pt>
                <c:pt idx="24218">
                  <c:v>4.4375731238509131E-2</c:v>
                </c:pt>
                <c:pt idx="24219">
                  <c:v>4.4375731238509131E-2</c:v>
                </c:pt>
                <c:pt idx="24220">
                  <c:v>4.4375731238509131E-2</c:v>
                </c:pt>
                <c:pt idx="24221">
                  <c:v>4.429216112318235E-2</c:v>
                </c:pt>
                <c:pt idx="24222">
                  <c:v>4.4208591007855569E-2</c:v>
                </c:pt>
                <c:pt idx="24223">
                  <c:v>4.4208591007855569E-2</c:v>
                </c:pt>
                <c:pt idx="24224">
                  <c:v>4.4208591007855569E-2</c:v>
                </c:pt>
                <c:pt idx="24225">
                  <c:v>4.4208591007855569E-2</c:v>
                </c:pt>
                <c:pt idx="24226">
                  <c:v>4.4208591007855569E-2</c:v>
                </c:pt>
                <c:pt idx="24227">
                  <c:v>4.4208591007855569E-2</c:v>
                </c:pt>
                <c:pt idx="24228">
                  <c:v>4.4208591007855569E-2</c:v>
                </c:pt>
                <c:pt idx="24229">
                  <c:v>4.4208591007855569E-2</c:v>
                </c:pt>
                <c:pt idx="24230">
                  <c:v>4.4125020892528788E-2</c:v>
                </c:pt>
                <c:pt idx="24231">
                  <c:v>4.4125020892528788E-2</c:v>
                </c:pt>
                <c:pt idx="24232">
                  <c:v>4.4041450777202118E-2</c:v>
                </c:pt>
                <c:pt idx="24233">
                  <c:v>4.4041450777202118E-2</c:v>
                </c:pt>
                <c:pt idx="24234">
                  <c:v>4.3957880661875337E-2</c:v>
                </c:pt>
                <c:pt idx="24235">
                  <c:v>4.3874310546548556E-2</c:v>
                </c:pt>
                <c:pt idx="24236">
                  <c:v>4.3874310546548556E-2</c:v>
                </c:pt>
                <c:pt idx="24237">
                  <c:v>4.3790740431221775E-2</c:v>
                </c:pt>
                <c:pt idx="24238">
                  <c:v>4.3790740431221775E-2</c:v>
                </c:pt>
                <c:pt idx="24239">
                  <c:v>4.3790740431221775E-2</c:v>
                </c:pt>
                <c:pt idx="24240">
                  <c:v>4.3790740431221775E-2</c:v>
                </c:pt>
                <c:pt idx="24241">
                  <c:v>4.3790740431221775E-2</c:v>
                </c:pt>
                <c:pt idx="24242">
                  <c:v>4.3790740431221775E-2</c:v>
                </c:pt>
                <c:pt idx="24243">
                  <c:v>4.3790740431221775E-2</c:v>
                </c:pt>
                <c:pt idx="24244">
                  <c:v>4.3790740431221775E-2</c:v>
                </c:pt>
                <c:pt idx="24245">
                  <c:v>4.3707170315894994E-2</c:v>
                </c:pt>
                <c:pt idx="24246">
                  <c:v>4.3707170315894994E-2</c:v>
                </c:pt>
                <c:pt idx="24247">
                  <c:v>4.3707170315894994E-2</c:v>
                </c:pt>
                <c:pt idx="24248">
                  <c:v>4.3707170315894994E-2</c:v>
                </c:pt>
                <c:pt idx="24249">
                  <c:v>4.3623600200568324E-2</c:v>
                </c:pt>
                <c:pt idx="24250">
                  <c:v>4.3623600200568324E-2</c:v>
                </c:pt>
                <c:pt idx="24251">
                  <c:v>4.3623600200568324E-2</c:v>
                </c:pt>
                <c:pt idx="24252">
                  <c:v>4.3540030085241543E-2</c:v>
                </c:pt>
                <c:pt idx="24253">
                  <c:v>4.3540030085241543E-2</c:v>
                </c:pt>
                <c:pt idx="24254">
                  <c:v>4.3540030085241543E-2</c:v>
                </c:pt>
                <c:pt idx="24255">
                  <c:v>4.3540030085241543E-2</c:v>
                </c:pt>
                <c:pt idx="24256">
                  <c:v>4.3540030085241543E-2</c:v>
                </c:pt>
                <c:pt idx="24257">
                  <c:v>4.3456459969914762E-2</c:v>
                </c:pt>
                <c:pt idx="24258">
                  <c:v>4.3456459969914762E-2</c:v>
                </c:pt>
                <c:pt idx="24259">
                  <c:v>4.3456459969914762E-2</c:v>
                </c:pt>
                <c:pt idx="24260">
                  <c:v>4.3456459969914762E-2</c:v>
                </c:pt>
                <c:pt idx="24261">
                  <c:v>4.3456459969914762E-2</c:v>
                </c:pt>
                <c:pt idx="24262">
                  <c:v>4.3456459969914762E-2</c:v>
                </c:pt>
                <c:pt idx="24263">
                  <c:v>4.3456459969914762E-2</c:v>
                </c:pt>
                <c:pt idx="24264">
                  <c:v>4.3456459969914762E-2</c:v>
                </c:pt>
                <c:pt idx="24265">
                  <c:v>4.3372889854587982E-2</c:v>
                </c:pt>
                <c:pt idx="24266">
                  <c:v>4.3289319739261201E-2</c:v>
                </c:pt>
                <c:pt idx="24267">
                  <c:v>4.3289319739261201E-2</c:v>
                </c:pt>
                <c:pt idx="24268">
                  <c:v>4.3289319739261201E-2</c:v>
                </c:pt>
                <c:pt idx="24269">
                  <c:v>4.3289319739261201E-2</c:v>
                </c:pt>
                <c:pt idx="24270">
                  <c:v>4.3289319739261201E-2</c:v>
                </c:pt>
                <c:pt idx="24271">
                  <c:v>4.3289319739261201E-2</c:v>
                </c:pt>
                <c:pt idx="24272">
                  <c:v>4.3289319739261201E-2</c:v>
                </c:pt>
                <c:pt idx="24273">
                  <c:v>4.3289319739261201E-2</c:v>
                </c:pt>
                <c:pt idx="24274">
                  <c:v>4.3205749623934531E-2</c:v>
                </c:pt>
                <c:pt idx="24275">
                  <c:v>4.3205749623934531E-2</c:v>
                </c:pt>
                <c:pt idx="24276">
                  <c:v>4.3205749623934531E-2</c:v>
                </c:pt>
                <c:pt idx="24277">
                  <c:v>4.3205749623934531E-2</c:v>
                </c:pt>
                <c:pt idx="24278">
                  <c:v>4.3205749623934531E-2</c:v>
                </c:pt>
                <c:pt idx="24279">
                  <c:v>4.3205749623934531E-2</c:v>
                </c:pt>
                <c:pt idx="24280">
                  <c:v>4.3205749623934531E-2</c:v>
                </c:pt>
                <c:pt idx="24281">
                  <c:v>4.3205749623934531E-2</c:v>
                </c:pt>
                <c:pt idx="24282">
                  <c:v>4.3205749623934531E-2</c:v>
                </c:pt>
                <c:pt idx="24283">
                  <c:v>4.3205749623934531E-2</c:v>
                </c:pt>
                <c:pt idx="24284">
                  <c:v>4.3205749623934531E-2</c:v>
                </c:pt>
                <c:pt idx="24285">
                  <c:v>4.312217950860775E-2</c:v>
                </c:pt>
                <c:pt idx="24286">
                  <c:v>4.312217950860775E-2</c:v>
                </c:pt>
                <c:pt idx="24287">
                  <c:v>4.312217950860775E-2</c:v>
                </c:pt>
                <c:pt idx="24288">
                  <c:v>4.312217950860775E-2</c:v>
                </c:pt>
                <c:pt idx="24289">
                  <c:v>4.312217950860775E-2</c:v>
                </c:pt>
                <c:pt idx="24290">
                  <c:v>4.312217950860775E-2</c:v>
                </c:pt>
                <c:pt idx="24291">
                  <c:v>4.312217950860775E-2</c:v>
                </c:pt>
                <c:pt idx="24292">
                  <c:v>4.312217950860775E-2</c:v>
                </c:pt>
                <c:pt idx="24293">
                  <c:v>4.312217950860775E-2</c:v>
                </c:pt>
                <c:pt idx="24294">
                  <c:v>4.3038609393280969E-2</c:v>
                </c:pt>
                <c:pt idx="24295">
                  <c:v>4.3038609393280969E-2</c:v>
                </c:pt>
                <c:pt idx="24296">
                  <c:v>4.3038609393280969E-2</c:v>
                </c:pt>
                <c:pt idx="24297">
                  <c:v>4.2955039277954188E-2</c:v>
                </c:pt>
                <c:pt idx="24298">
                  <c:v>4.2871469162627407E-2</c:v>
                </c:pt>
                <c:pt idx="24299">
                  <c:v>4.2787899047300737E-2</c:v>
                </c:pt>
                <c:pt idx="24300">
                  <c:v>4.2704328931973956E-2</c:v>
                </c:pt>
                <c:pt idx="24301">
                  <c:v>4.2620758816647175E-2</c:v>
                </c:pt>
                <c:pt idx="24302">
                  <c:v>4.2620758816647175E-2</c:v>
                </c:pt>
                <c:pt idx="24303">
                  <c:v>4.2620758816647175E-2</c:v>
                </c:pt>
                <c:pt idx="24304">
                  <c:v>4.2620758816647175E-2</c:v>
                </c:pt>
                <c:pt idx="24305">
                  <c:v>4.2620758816647175E-2</c:v>
                </c:pt>
                <c:pt idx="24306">
                  <c:v>4.2620758816647175E-2</c:v>
                </c:pt>
                <c:pt idx="24307">
                  <c:v>4.2620758816647175E-2</c:v>
                </c:pt>
                <c:pt idx="24308">
                  <c:v>4.2620758816647175E-2</c:v>
                </c:pt>
                <c:pt idx="24309">
                  <c:v>4.2620758816647175E-2</c:v>
                </c:pt>
                <c:pt idx="24310">
                  <c:v>4.2620758816647175E-2</c:v>
                </c:pt>
                <c:pt idx="24311">
                  <c:v>4.2620758816647175E-2</c:v>
                </c:pt>
                <c:pt idx="24312">
                  <c:v>4.2537188701320394E-2</c:v>
                </c:pt>
                <c:pt idx="24313">
                  <c:v>4.2537188701320394E-2</c:v>
                </c:pt>
                <c:pt idx="24314">
                  <c:v>4.2537188701320394E-2</c:v>
                </c:pt>
                <c:pt idx="24315">
                  <c:v>4.2537188701320394E-2</c:v>
                </c:pt>
                <c:pt idx="24316">
                  <c:v>4.2537188701320394E-2</c:v>
                </c:pt>
                <c:pt idx="24317">
                  <c:v>4.2537188701320394E-2</c:v>
                </c:pt>
                <c:pt idx="24318">
                  <c:v>4.2537188701320394E-2</c:v>
                </c:pt>
                <c:pt idx="24319">
                  <c:v>4.2537188701320394E-2</c:v>
                </c:pt>
                <c:pt idx="24320">
                  <c:v>4.2453618585993613E-2</c:v>
                </c:pt>
                <c:pt idx="24321">
                  <c:v>4.2453618585993613E-2</c:v>
                </c:pt>
                <c:pt idx="24322">
                  <c:v>4.2453618585993613E-2</c:v>
                </c:pt>
                <c:pt idx="24323">
                  <c:v>4.2453618585993613E-2</c:v>
                </c:pt>
                <c:pt idx="24324">
                  <c:v>4.2453618585993613E-2</c:v>
                </c:pt>
                <c:pt idx="24325">
                  <c:v>4.2453618585993613E-2</c:v>
                </c:pt>
                <c:pt idx="24326">
                  <c:v>4.2453618585993613E-2</c:v>
                </c:pt>
                <c:pt idx="24327">
                  <c:v>4.2453618585993613E-2</c:v>
                </c:pt>
                <c:pt idx="24328">
                  <c:v>4.2370048470666943E-2</c:v>
                </c:pt>
                <c:pt idx="24329">
                  <c:v>4.2370048470666943E-2</c:v>
                </c:pt>
                <c:pt idx="24330">
                  <c:v>4.2370048470666943E-2</c:v>
                </c:pt>
                <c:pt idx="24331">
                  <c:v>4.2370048470666943E-2</c:v>
                </c:pt>
                <c:pt idx="24332">
                  <c:v>4.2286478355340162E-2</c:v>
                </c:pt>
                <c:pt idx="24333">
                  <c:v>4.2286478355340162E-2</c:v>
                </c:pt>
                <c:pt idx="24334">
                  <c:v>4.2286478355340162E-2</c:v>
                </c:pt>
                <c:pt idx="24335">
                  <c:v>4.2286478355340162E-2</c:v>
                </c:pt>
                <c:pt idx="24336">
                  <c:v>4.2286478355340162E-2</c:v>
                </c:pt>
                <c:pt idx="24337">
                  <c:v>4.2286478355340162E-2</c:v>
                </c:pt>
                <c:pt idx="24338">
                  <c:v>4.2286478355340162E-2</c:v>
                </c:pt>
                <c:pt idx="24339">
                  <c:v>4.2286478355340162E-2</c:v>
                </c:pt>
                <c:pt idx="24340">
                  <c:v>4.2286478355340162E-2</c:v>
                </c:pt>
                <c:pt idx="24341">
                  <c:v>4.2286478355340162E-2</c:v>
                </c:pt>
                <c:pt idx="24342">
                  <c:v>4.2286478355340162E-2</c:v>
                </c:pt>
                <c:pt idx="24343">
                  <c:v>4.2286478355340162E-2</c:v>
                </c:pt>
                <c:pt idx="24344">
                  <c:v>4.2286478355340162E-2</c:v>
                </c:pt>
                <c:pt idx="24345">
                  <c:v>4.2286478355340162E-2</c:v>
                </c:pt>
                <c:pt idx="24346">
                  <c:v>4.2286478355340162E-2</c:v>
                </c:pt>
                <c:pt idx="24347">
                  <c:v>4.2286478355340162E-2</c:v>
                </c:pt>
                <c:pt idx="24348">
                  <c:v>4.2286478355340162E-2</c:v>
                </c:pt>
                <c:pt idx="24349">
                  <c:v>4.2286478355340162E-2</c:v>
                </c:pt>
                <c:pt idx="24350">
                  <c:v>4.2286478355340162E-2</c:v>
                </c:pt>
                <c:pt idx="24351">
                  <c:v>4.2286478355340162E-2</c:v>
                </c:pt>
                <c:pt idx="24352">
                  <c:v>4.2286478355340162E-2</c:v>
                </c:pt>
                <c:pt idx="24353">
                  <c:v>4.2286478355340162E-2</c:v>
                </c:pt>
                <c:pt idx="24354">
                  <c:v>4.2286478355340162E-2</c:v>
                </c:pt>
                <c:pt idx="24355">
                  <c:v>4.2286478355340162E-2</c:v>
                </c:pt>
                <c:pt idx="24356">
                  <c:v>4.2286478355340162E-2</c:v>
                </c:pt>
                <c:pt idx="24357">
                  <c:v>4.2286478355340162E-2</c:v>
                </c:pt>
                <c:pt idx="24358">
                  <c:v>4.2286478355340162E-2</c:v>
                </c:pt>
                <c:pt idx="24359">
                  <c:v>4.2286478355340162E-2</c:v>
                </c:pt>
                <c:pt idx="24360">
                  <c:v>4.2286478355340162E-2</c:v>
                </c:pt>
                <c:pt idx="24361">
                  <c:v>4.2202908240013381E-2</c:v>
                </c:pt>
                <c:pt idx="24362">
                  <c:v>4.2119338124686601E-2</c:v>
                </c:pt>
                <c:pt idx="24363">
                  <c:v>4.203576800935982E-2</c:v>
                </c:pt>
                <c:pt idx="24364">
                  <c:v>4.203576800935982E-2</c:v>
                </c:pt>
                <c:pt idx="24365">
                  <c:v>4.1952197894033039E-2</c:v>
                </c:pt>
                <c:pt idx="24366">
                  <c:v>4.1952197894033039E-2</c:v>
                </c:pt>
                <c:pt idx="24367">
                  <c:v>4.1952197894033039E-2</c:v>
                </c:pt>
                <c:pt idx="24368">
                  <c:v>4.1952197894033039E-2</c:v>
                </c:pt>
                <c:pt idx="24369">
                  <c:v>4.1952197894033039E-2</c:v>
                </c:pt>
                <c:pt idx="24370">
                  <c:v>4.1952197894033039E-2</c:v>
                </c:pt>
                <c:pt idx="24371">
                  <c:v>4.1868627778706369E-2</c:v>
                </c:pt>
                <c:pt idx="24372">
                  <c:v>4.1868627778706369E-2</c:v>
                </c:pt>
                <c:pt idx="24373">
                  <c:v>4.1868627778706369E-2</c:v>
                </c:pt>
                <c:pt idx="24374">
                  <c:v>4.1868627778706369E-2</c:v>
                </c:pt>
                <c:pt idx="24375">
                  <c:v>4.1868627778706369E-2</c:v>
                </c:pt>
                <c:pt idx="24376">
                  <c:v>4.1868627778706369E-2</c:v>
                </c:pt>
                <c:pt idx="24377">
                  <c:v>4.1868627778706369E-2</c:v>
                </c:pt>
                <c:pt idx="24378">
                  <c:v>4.1868627778706369E-2</c:v>
                </c:pt>
                <c:pt idx="24379">
                  <c:v>4.1868627778706369E-2</c:v>
                </c:pt>
                <c:pt idx="24380">
                  <c:v>4.1868627778706369E-2</c:v>
                </c:pt>
                <c:pt idx="24381">
                  <c:v>4.1868627778706369E-2</c:v>
                </c:pt>
                <c:pt idx="24382">
                  <c:v>4.1868627778706369E-2</c:v>
                </c:pt>
                <c:pt idx="24383">
                  <c:v>4.1868627778706369E-2</c:v>
                </c:pt>
                <c:pt idx="24384">
                  <c:v>4.1868627778706369E-2</c:v>
                </c:pt>
                <c:pt idx="24385">
                  <c:v>4.1868627778706369E-2</c:v>
                </c:pt>
                <c:pt idx="24386">
                  <c:v>4.1868627778706369E-2</c:v>
                </c:pt>
                <c:pt idx="24387">
                  <c:v>4.1868627778706369E-2</c:v>
                </c:pt>
                <c:pt idx="24388">
                  <c:v>4.1868627778706369E-2</c:v>
                </c:pt>
                <c:pt idx="24389">
                  <c:v>4.1868627778706369E-2</c:v>
                </c:pt>
                <c:pt idx="24390">
                  <c:v>4.1785057663379588E-2</c:v>
                </c:pt>
                <c:pt idx="24391">
                  <c:v>4.1785057663379588E-2</c:v>
                </c:pt>
                <c:pt idx="24392">
                  <c:v>4.1701487548052807E-2</c:v>
                </c:pt>
                <c:pt idx="24393">
                  <c:v>4.1701487548052807E-2</c:v>
                </c:pt>
                <c:pt idx="24394">
                  <c:v>4.1701487548052807E-2</c:v>
                </c:pt>
                <c:pt idx="24395">
                  <c:v>4.1701487548052807E-2</c:v>
                </c:pt>
                <c:pt idx="24396">
                  <c:v>4.1701487548052807E-2</c:v>
                </c:pt>
                <c:pt idx="24397">
                  <c:v>4.1701487548052807E-2</c:v>
                </c:pt>
                <c:pt idx="24398">
                  <c:v>4.1701487548052807E-2</c:v>
                </c:pt>
                <c:pt idx="24399">
                  <c:v>4.1701487548052807E-2</c:v>
                </c:pt>
                <c:pt idx="24400">
                  <c:v>4.1701487548052807E-2</c:v>
                </c:pt>
                <c:pt idx="24401">
                  <c:v>4.1617917432726026E-2</c:v>
                </c:pt>
                <c:pt idx="24402">
                  <c:v>4.1617917432726026E-2</c:v>
                </c:pt>
                <c:pt idx="24403">
                  <c:v>4.1534347317399245E-2</c:v>
                </c:pt>
                <c:pt idx="24404">
                  <c:v>4.1534347317399245E-2</c:v>
                </c:pt>
                <c:pt idx="24405">
                  <c:v>4.1534347317399245E-2</c:v>
                </c:pt>
                <c:pt idx="24406">
                  <c:v>4.1534347317399245E-2</c:v>
                </c:pt>
                <c:pt idx="24407">
                  <c:v>4.1534347317399245E-2</c:v>
                </c:pt>
                <c:pt idx="24408">
                  <c:v>4.1534347317399245E-2</c:v>
                </c:pt>
                <c:pt idx="24409">
                  <c:v>4.1534347317399245E-2</c:v>
                </c:pt>
                <c:pt idx="24410">
                  <c:v>4.1534347317399245E-2</c:v>
                </c:pt>
                <c:pt idx="24411">
                  <c:v>4.1534347317399245E-2</c:v>
                </c:pt>
                <c:pt idx="24412">
                  <c:v>4.1534347317399245E-2</c:v>
                </c:pt>
                <c:pt idx="24413">
                  <c:v>4.1534347317399245E-2</c:v>
                </c:pt>
                <c:pt idx="24414">
                  <c:v>4.1450777202072575E-2</c:v>
                </c:pt>
                <c:pt idx="24415">
                  <c:v>4.1367207086745794E-2</c:v>
                </c:pt>
                <c:pt idx="24416">
                  <c:v>4.1367207086745794E-2</c:v>
                </c:pt>
                <c:pt idx="24417">
                  <c:v>4.1367207086745794E-2</c:v>
                </c:pt>
                <c:pt idx="24418">
                  <c:v>4.1283636971419013E-2</c:v>
                </c:pt>
                <c:pt idx="24419">
                  <c:v>4.1200066856092232E-2</c:v>
                </c:pt>
                <c:pt idx="24420">
                  <c:v>4.1200066856092232E-2</c:v>
                </c:pt>
                <c:pt idx="24421">
                  <c:v>4.1116496740765451E-2</c:v>
                </c:pt>
                <c:pt idx="24422">
                  <c:v>4.1032926625438781E-2</c:v>
                </c:pt>
                <c:pt idx="24423">
                  <c:v>4.1032926625438781E-2</c:v>
                </c:pt>
                <c:pt idx="24424">
                  <c:v>4.1032926625438781E-2</c:v>
                </c:pt>
                <c:pt idx="24425">
                  <c:v>4.1032926625438781E-2</c:v>
                </c:pt>
                <c:pt idx="24426">
                  <c:v>4.1032926625438781E-2</c:v>
                </c:pt>
                <c:pt idx="24427">
                  <c:v>4.1032926625438781E-2</c:v>
                </c:pt>
                <c:pt idx="24428">
                  <c:v>4.1032926625438781E-2</c:v>
                </c:pt>
                <c:pt idx="24429">
                  <c:v>4.1032926625438781E-2</c:v>
                </c:pt>
                <c:pt idx="24430">
                  <c:v>4.0949356510112001E-2</c:v>
                </c:pt>
                <c:pt idx="24431">
                  <c:v>4.0949356510112001E-2</c:v>
                </c:pt>
                <c:pt idx="24432">
                  <c:v>4.0949356510112001E-2</c:v>
                </c:pt>
                <c:pt idx="24433">
                  <c:v>4.0949356510112001E-2</c:v>
                </c:pt>
                <c:pt idx="24434">
                  <c:v>4.0949356510112001E-2</c:v>
                </c:pt>
                <c:pt idx="24435">
                  <c:v>4.0949356510112001E-2</c:v>
                </c:pt>
                <c:pt idx="24436">
                  <c:v>4.0949356510112001E-2</c:v>
                </c:pt>
                <c:pt idx="24437">
                  <c:v>4.0949356510112001E-2</c:v>
                </c:pt>
                <c:pt idx="24438">
                  <c:v>4.0949356510112001E-2</c:v>
                </c:pt>
                <c:pt idx="24439">
                  <c:v>4.086578639478522E-2</c:v>
                </c:pt>
                <c:pt idx="24440">
                  <c:v>4.086578639478522E-2</c:v>
                </c:pt>
                <c:pt idx="24441">
                  <c:v>4.086578639478522E-2</c:v>
                </c:pt>
                <c:pt idx="24442">
                  <c:v>4.0782216279458439E-2</c:v>
                </c:pt>
                <c:pt idx="24443">
                  <c:v>4.0782216279458439E-2</c:v>
                </c:pt>
                <c:pt idx="24444">
                  <c:v>4.0782216279458439E-2</c:v>
                </c:pt>
                <c:pt idx="24445">
                  <c:v>4.0782216279458439E-2</c:v>
                </c:pt>
                <c:pt idx="24446">
                  <c:v>4.0782216279458439E-2</c:v>
                </c:pt>
                <c:pt idx="24447">
                  <c:v>4.0782216279458439E-2</c:v>
                </c:pt>
                <c:pt idx="24448">
                  <c:v>4.0782216279458439E-2</c:v>
                </c:pt>
                <c:pt idx="24449">
                  <c:v>4.0782216279458439E-2</c:v>
                </c:pt>
                <c:pt idx="24450">
                  <c:v>4.0782216279458439E-2</c:v>
                </c:pt>
                <c:pt idx="24451">
                  <c:v>4.0782216279458439E-2</c:v>
                </c:pt>
                <c:pt idx="24452">
                  <c:v>4.0782216279458439E-2</c:v>
                </c:pt>
                <c:pt idx="24453">
                  <c:v>4.0782216279458439E-2</c:v>
                </c:pt>
                <c:pt idx="24454">
                  <c:v>4.0782216279458439E-2</c:v>
                </c:pt>
                <c:pt idx="24455">
                  <c:v>4.0782216279458439E-2</c:v>
                </c:pt>
                <c:pt idx="24456">
                  <c:v>4.0782216279458439E-2</c:v>
                </c:pt>
                <c:pt idx="24457">
                  <c:v>4.0782216279458439E-2</c:v>
                </c:pt>
                <c:pt idx="24458">
                  <c:v>4.0782216279458439E-2</c:v>
                </c:pt>
                <c:pt idx="24459">
                  <c:v>4.0782216279458439E-2</c:v>
                </c:pt>
                <c:pt idx="24460">
                  <c:v>4.0782216279458439E-2</c:v>
                </c:pt>
                <c:pt idx="24461">
                  <c:v>4.0782216279458439E-2</c:v>
                </c:pt>
                <c:pt idx="24462">
                  <c:v>4.0698646164131658E-2</c:v>
                </c:pt>
                <c:pt idx="24463">
                  <c:v>4.0698646164131658E-2</c:v>
                </c:pt>
                <c:pt idx="24464">
                  <c:v>4.0698646164131658E-2</c:v>
                </c:pt>
                <c:pt idx="24465">
                  <c:v>4.0698646164131658E-2</c:v>
                </c:pt>
                <c:pt idx="24466">
                  <c:v>4.0698646164131658E-2</c:v>
                </c:pt>
                <c:pt idx="24467">
                  <c:v>4.0698646164131658E-2</c:v>
                </c:pt>
                <c:pt idx="24468">
                  <c:v>4.0698646164131658E-2</c:v>
                </c:pt>
                <c:pt idx="24469">
                  <c:v>4.0615076048804988E-2</c:v>
                </c:pt>
                <c:pt idx="24470">
                  <c:v>4.0615076048804988E-2</c:v>
                </c:pt>
                <c:pt idx="24471">
                  <c:v>4.0615076048804988E-2</c:v>
                </c:pt>
                <c:pt idx="24472">
                  <c:v>4.0615076048804988E-2</c:v>
                </c:pt>
                <c:pt idx="24473">
                  <c:v>4.0615076048804988E-2</c:v>
                </c:pt>
                <c:pt idx="24474">
                  <c:v>4.0615076048804988E-2</c:v>
                </c:pt>
                <c:pt idx="24475">
                  <c:v>4.0615076048804988E-2</c:v>
                </c:pt>
                <c:pt idx="24476">
                  <c:v>4.0615076048804988E-2</c:v>
                </c:pt>
                <c:pt idx="24477">
                  <c:v>4.0615076048804988E-2</c:v>
                </c:pt>
                <c:pt idx="24478">
                  <c:v>4.0615076048804988E-2</c:v>
                </c:pt>
                <c:pt idx="24479">
                  <c:v>4.0615076048804988E-2</c:v>
                </c:pt>
                <c:pt idx="24480">
                  <c:v>4.0615076048804988E-2</c:v>
                </c:pt>
                <c:pt idx="24481">
                  <c:v>4.0615076048804988E-2</c:v>
                </c:pt>
                <c:pt idx="24482">
                  <c:v>4.0615076048804988E-2</c:v>
                </c:pt>
                <c:pt idx="24483">
                  <c:v>4.0615076048804988E-2</c:v>
                </c:pt>
                <c:pt idx="24484">
                  <c:v>4.0615076048804988E-2</c:v>
                </c:pt>
                <c:pt idx="24485">
                  <c:v>4.0615076048804988E-2</c:v>
                </c:pt>
                <c:pt idx="24486">
                  <c:v>4.0615076048804988E-2</c:v>
                </c:pt>
                <c:pt idx="24487">
                  <c:v>4.0615076048804988E-2</c:v>
                </c:pt>
                <c:pt idx="24488">
                  <c:v>4.0615076048804988E-2</c:v>
                </c:pt>
                <c:pt idx="24489">
                  <c:v>4.0615076048804988E-2</c:v>
                </c:pt>
                <c:pt idx="24490">
                  <c:v>4.0615076048804988E-2</c:v>
                </c:pt>
                <c:pt idx="24491">
                  <c:v>4.0615076048804988E-2</c:v>
                </c:pt>
                <c:pt idx="24492">
                  <c:v>4.0615076048804988E-2</c:v>
                </c:pt>
                <c:pt idx="24493">
                  <c:v>4.0615076048804988E-2</c:v>
                </c:pt>
                <c:pt idx="24494">
                  <c:v>4.0615076048804988E-2</c:v>
                </c:pt>
                <c:pt idx="24495">
                  <c:v>4.0615076048804988E-2</c:v>
                </c:pt>
                <c:pt idx="24496">
                  <c:v>4.0531505933478207E-2</c:v>
                </c:pt>
                <c:pt idx="24497">
                  <c:v>4.0531505933478207E-2</c:v>
                </c:pt>
                <c:pt idx="24498">
                  <c:v>4.0531505933478207E-2</c:v>
                </c:pt>
                <c:pt idx="24499">
                  <c:v>4.0531505933478207E-2</c:v>
                </c:pt>
                <c:pt idx="24500">
                  <c:v>4.0531505933478207E-2</c:v>
                </c:pt>
                <c:pt idx="24501">
                  <c:v>4.0447935818151426E-2</c:v>
                </c:pt>
                <c:pt idx="24502">
                  <c:v>4.0447935818151426E-2</c:v>
                </c:pt>
                <c:pt idx="24503">
                  <c:v>4.0447935818151426E-2</c:v>
                </c:pt>
                <c:pt idx="24504">
                  <c:v>4.0447935818151426E-2</c:v>
                </c:pt>
                <c:pt idx="24505">
                  <c:v>4.0447935818151426E-2</c:v>
                </c:pt>
                <c:pt idx="24506">
                  <c:v>4.0447935818151426E-2</c:v>
                </c:pt>
                <c:pt idx="24507">
                  <c:v>4.0447935818151426E-2</c:v>
                </c:pt>
                <c:pt idx="24508">
                  <c:v>4.0364365702824645E-2</c:v>
                </c:pt>
                <c:pt idx="24509">
                  <c:v>4.0280795587497864E-2</c:v>
                </c:pt>
                <c:pt idx="24510">
                  <c:v>4.0280795587497864E-2</c:v>
                </c:pt>
                <c:pt idx="24511">
                  <c:v>4.0280795587497864E-2</c:v>
                </c:pt>
                <c:pt idx="24512">
                  <c:v>4.0197225472171194E-2</c:v>
                </c:pt>
                <c:pt idx="24513">
                  <c:v>4.0197225472171194E-2</c:v>
                </c:pt>
                <c:pt idx="24514">
                  <c:v>4.0197225472171194E-2</c:v>
                </c:pt>
                <c:pt idx="24515">
                  <c:v>4.0197225472171194E-2</c:v>
                </c:pt>
                <c:pt idx="24516">
                  <c:v>4.0113655356844413E-2</c:v>
                </c:pt>
                <c:pt idx="24517">
                  <c:v>4.0113655356844413E-2</c:v>
                </c:pt>
                <c:pt idx="24518">
                  <c:v>4.0113655356844413E-2</c:v>
                </c:pt>
                <c:pt idx="24519">
                  <c:v>4.0113655356844413E-2</c:v>
                </c:pt>
                <c:pt idx="24520">
                  <c:v>4.0113655356844413E-2</c:v>
                </c:pt>
                <c:pt idx="24521">
                  <c:v>4.0030085241517632E-2</c:v>
                </c:pt>
                <c:pt idx="24522">
                  <c:v>4.0030085241517632E-2</c:v>
                </c:pt>
                <c:pt idx="24523">
                  <c:v>4.0030085241517632E-2</c:v>
                </c:pt>
                <c:pt idx="24524">
                  <c:v>4.0030085241517632E-2</c:v>
                </c:pt>
                <c:pt idx="24525">
                  <c:v>4.0030085241517632E-2</c:v>
                </c:pt>
                <c:pt idx="24526">
                  <c:v>4.0030085241517632E-2</c:v>
                </c:pt>
                <c:pt idx="24527">
                  <c:v>3.9946515126190851E-2</c:v>
                </c:pt>
                <c:pt idx="24528">
                  <c:v>3.9946515126190851E-2</c:v>
                </c:pt>
                <c:pt idx="24529">
                  <c:v>3.9946515126190851E-2</c:v>
                </c:pt>
                <c:pt idx="24530">
                  <c:v>3.9946515126190851E-2</c:v>
                </c:pt>
                <c:pt idx="24531">
                  <c:v>3.9946515126190851E-2</c:v>
                </c:pt>
                <c:pt idx="24532">
                  <c:v>3.9946515126190851E-2</c:v>
                </c:pt>
                <c:pt idx="24533">
                  <c:v>3.9946515126190851E-2</c:v>
                </c:pt>
                <c:pt idx="24534">
                  <c:v>3.9946515126190851E-2</c:v>
                </c:pt>
                <c:pt idx="24535">
                  <c:v>3.9946515126190851E-2</c:v>
                </c:pt>
                <c:pt idx="24536">
                  <c:v>3.9946515126190851E-2</c:v>
                </c:pt>
                <c:pt idx="24537">
                  <c:v>3.9946515126190851E-2</c:v>
                </c:pt>
                <c:pt idx="24538">
                  <c:v>3.986294501086407E-2</c:v>
                </c:pt>
                <c:pt idx="24539">
                  <c:v>3.986294501086407E-2</c:v>
                </c:pt>
                <c:pt idx="24540">
                  <c:v>3.986294501086407E-2</c:v>
                </c:pt>
                <c:pt idx="24541">
                  <c:v>3.986294501086407E-2</c:v>
                </c:pt>
                <c:pt idx="24542">
                  <c:v>3.986294501086407E-2</c:v>
                </c:pt>
                <c:pt idx="24543">
                  <c:v>3.986294501086407E-2</c:v>
                </c:pt>
                <c:pt idx="24544">
                  <c:v>3.986294501086407E-2</c:v>
                </c:pt>
                <c:pt idx="24545">
                  <c:v>3.986294501086407E-2</c:v>
                </c:pt>
                <c:pt idx="24546">
                  <c:v>3.986294501086407E-2</c:v>
                </c:pt>
                <c:pt idx="24547">
                  <c:v>3.986294501086407E-2</c:v>
                </c:pt>
                <c:pt idx="24548">
                  <c:v>3.986294501086407E-2</c:v>
                </c:pt>
                <c:pt idx="24549">
                  <c:v>3.986294501086407E-2</c:v>
                </c:pt>
                <c:pt idx="24550">
                  <c:v>3.986294501086407E-2</c:v>
                </c:pt>
                <c:pt idx="24551">
                  <c:v>3.986294501086407E-2</c:v>
                </c:pt>
                <c:pt idx="24552">
                  <c:v>3.97793748955374E-2</c:v>
                </c:pt>
                <c:pt idx="24553">
                  <c:v>3.969580478021062E-2</c:v>
                </c:pt>
                <c:pt idx="24554">
                  <c:v>3.969580478021062E-2</c:v>
                </c:pt>
                <c:pt idx="24555">
                  <c:v>3.969580478021062E-2</c:v>
                </c:pt>
                <c:pt idx="24556">
                  <c:v>3.969580478021062E-2</c:v>
                </c:pt>
                <c:pt idx="24557">
                  <c:v>3.969580478021062E-2</c:v>
                </c:pt>
                <c:pt idx="24558">
                  <c:v>3.969580478021062E-2</c:v>
                </c:pt>
                <c:pt idx="24559">
                  <c:v>3.969580478021062E-2</c:v>
                </c:pt>
                <c:pt idx="24560">
                  <c:v>3.969580478021062E-2</c:v>
                </c:pt>
                <c:pt idx="24561">
                  <c:v>3.969580478021062E-2</c:v>
                </c:pt>
                <c:pt idx="24562">
                  <c:v>3.9612234664883839E-2</c:v>
                </c:pt>
                <c:pt idx="24563">
                  <c:v>3.9612234664883839E-2</c:v>
                </c:pt>
                <c:pt idx="24564">
                  <c:v>3.9612234664883839E-2</c:v>
                </c:pt>
                <c:pt idx="24565">
                  <c:v>3.9612234664883839E-2</c:v>
                </c:pt>
                <c:pt idx="24566">
                  <c:v>3.9612234664883839E-2</c:v>
                </c:pt>
                <c:pt idx="24567">
                  <c:v>3.9612234664883839E-2</c:v>
                </c:pt>
                <c:pt idx="24568">
                  <c:v>3.9612234664883839E-2</c:v>
                </c:pt>
                <c:pt idx="24569">
                  <c:v>3.9528664549557058E-2</c:v>
                </c:pt>
                <c:pt idx="24570">
                  <c:v>3.9528664549557058E-2</c:v>
                </c:pt>
                <c:pt idx="24571">
                  <c:v>3.9528664549557058E-2</c:v>
                </c:pt>
                <c:pt idx="24572">
                  <c:v>3.9528664549557058E-2</c:v>
                </c:pt>
                <c:pt idx="24573">
                  <c:v>3.9528664549557058E-2</c:v>
                </c:pt>
                <c:pt idx="24574">
                  <c:v>3.9528664549557058E-2</c:v>
                </c:pt>
                <c:pt idx="24575">
                  <c:v>3.9528664549557058E-2</c:v>
                </c:pt>
                <c:pt idx="24576">
                  <c:v>3.9528664549557058E-2</c:v>
                </c:pt>
                <c:pt idx="24577">
                  <c:v>3.9445094434230277E-2</c:v>
                </c:pt>
                <c:pt idx="24578">
                  <c:v>3.9445094434230277E-2</c:v>
                </c:pt>
                <c:pt idx="24579">
                  <c:v>3.9361524318903607E-2</c:v>
                </c:pt>
                <c:pt idx="24580">
                  <c:v>3.9361524318903607E-2</c:v>
                </c:pt>
                <c:pt idx="24581">
                  <c:v>3.9277954203576826E-2</c:v>
                </c:pt>
                <c:pt idx="24582">
                  <c:v>3.9277954203576826E-2</c:v>
                </c:pt>
                <c:pt idx="24583">
                  <c:v>3.9277954203576826E-2</c:v>
                </c:pt>
                <c:pt idx="24584">
                  <c:v>3.9277954203576826E-2</c:v>
                </c:pt>
                <c:pt idx="24585">
                  <c:v>3.9194384088250045E-2</c:v>
                </c:pt>
                <c:pt idx="24586">
                  <c:v>3.9194384088250045E-2</c:v>
                </c:pt>
                <c:pt idx="24587">
                  <c:v>3.9110813972923264E-2</c:v>
                </c:pt>
                <c:pt idx="24588">
                  <c:v>3.9110813972923264E-2</c:v>
                </c:pt>
                <c:pt idx="24589">
                  <c:v>3.9110813972923264E-2</c:v>
                </c:pt>
                <c:pt idx="24590">
                  <c:v>3.9110813972923264E-2</c:v>
                </c:pt>
                <c:pt idx="24591">
                  <c:v>3.9110813972923264E-2</c:v>
                </c:pt>
                <c:pt idx="24592">
                  <c:v>3.9110813972923264E-2</c:v>
                </c:pt>
                <c:pt idx="24593">
                  <c:v>3.9110813972923264E-2</c:v>
                </c:pt>
                <c:pt idx="24594">
                  <c:v>3.9110813972923264E-2</c:v>
                </c:pt>
                <c:pt idx="24595">
                  <c:v>3.9110813972923264E-2</c:v>
                </c:pt>
                <c:pt idx="24596">
                  <c:v>3.9027243857596483E-2</c:v>
                </c:pt>
                <c:pt idx="24597">
                  <c:v>3.9027243857596483E-2</c:v>
                </c:pt>
                <c:pt idx="24598">
                  <c:v>3.9027243857596483E-2</c:v>
                </c:pt>
                <c:pt idx="24599">
                  <c:v>3.8943673742269813E-2</c:v>
                </c:pt>
                <c:pt idx="24600">
                  <c:v>3.8860103626943032E-2</c:v>
                </c:pt>
                <c:pt idx="24601">
                  <c:v>3.8860103626943032E-2</c:v>
                </c:pt>
                <c:pt idx="24602">
                  <c:v>3.8860103626943032E-2</c:v>
                </c:pt>
                <c:pt idx="24603">
                  <c:v>3.8860103626943032E-2</c:v>
                </c:pt>
                <c:pt idx="24604">
                  <c:v>3.8860103626943032E-2</c:v>
                </c:pt>
                <c:pt idx="24605">
                  <c:v>3.8860103626943032E-2</c:v>
                </c:pt>
                <c:pt idx="24606">
                  <c:v>3.8860103626943032E-2</c:v>
                </c:pt>
                <c:pt idx="24607">
                  <c:v>3.8860103626943032E-2</c:v>
                </c:pt>
                <c:pt idx="24608">
                  <c:v>3.8860103626943032E-2</c:v>
                </c:pt>
                <c:pt idx="24609">
                  <c:v>3.8860103626943032E-2</c:v>
                </c:pt>
                <c:pt idx="24610">
                  <c:v>3.8860103626943032E-2</c:v>
                </c:pt>
                <c:pt idx="24611">
                  <c:v>3.8860103626943032E-2</c:v>
                </c:pt>
                <c:pt idx="24612">
                  <c:v>3.8860103626943032E-2</c:v>
                </c:pt>
                <c:pt idx="24613">
                  <c:v>3.8860103626943032E-2</c:v>
                </c:pt>
                <c:pt idx="24614">
                  <c:v>3.8860103626943032E-2</c:v>
                </c:pt>
                <c:pt idx="24615">
                  <c:v>3.8776533511616251E-2</c:v>
                </c:pt>
                <c:pt idx="24616">
                  <c:v>3.8776533511616251E-2</c:v>
                </c:pt>
                <c:pt idx="24617">
                  <c:v>3.8776533511616251E-2</c:v>
                </c:pt>
                <c:pt idx="24618">
                  <c:v>3.8776533511616251E-2</c:v>
                </c:pt>
                <c:pt idx="24619">
                  <c:v>3.8776533511616251E-2</c:v>
                </c:pt>
                <c:pt idx="24620">
                  <c:v>3.8776533511616251E-2</c:v>
                </c:pt>
                <c:pt idx="24621">
                  <c:v>3.8776533511616251E-2</c:v>
                </c:pt>
                <c:pt idx="24622">
                  <c:v>3.8776533511616251E-2</c:v>
                </c:pt>
                <c:pt idx="24623">
                  <c:v>3.8776533511616251E-2</c:v>
                </c:pt>
                <c:pt idx="24624">
                  <c:v>3.8776533511616251E-2</c:v>
                </c:pt>
                <c:pt idx="24625">
                  <c:v>3.8776533511616251E-2</c:v>
                </c:pt>
                <c:pt idx="24626">
                  <c:v>3.8776533511616251E-2</c:v>
                </c:pt>
                <c:pt idx="24627">
                  <c:v>3.8776533511616251E-2</c:v>
                </c:pt>
                <c:pt idx="24628">
                  <c:v>3.8776533511616251E-2</c:v>
                </c:pt>
                <c:pt idx="24629">
                  <c:v>3.8776533511616251E-2</c:v>
                </c:pt>
                <c:pt idx="24630">
                  <c:v>3.8776533511616251E-2</c:v>
                </c:pt>
                <c:pt idx="24631">
                  <c:v>3.8776533511616251E-2</c:v>
                </c:pt>
                <c:pt idx="24632">
                  <c:v>3.869296339628947E-2</c:v>
                </c:pt>
                <c:pt idx="24633">
                  <c:v>3.869296339628947E-2</c:v>
                </c:pt>
                <c:pt idx="24634">
                  <c:v>3.869296339628947E-2</c:v>
                </c:pt>
                <c:pt idx="24635">
                  <c:v>3.869296339628947E-2</c:v>
                </c:pt>
                <c:pt idx="24636">
                  <c:v>3.869296339628947E-2</c:v>
                </c:pt>
                <c:pt idx="24637">
                  <c:v>3.8609393280962689E-2</c:v>
                </c:pt>
                <c:pt idx="24638">
                  <c:v>3.8525823165636019E-2</c:v>
                </c:pt>
                <c:pt idx="24639">
                  <c:v>3.8525823165636019E-2</c:v>
                </c:pt>
                <c:pt idx="24640">
                  <c:v>3.8525823165636019E-2</c:v>
                </c:pt>
                <c:pt idx="24641">
                  <c:v>3.8525823165636019E-2</c:v>
                </c:pt>
                <c:pt idx="24642">
                  <c:v>3.8525823165636019E-2</c:v>
                </c:pt>
                <c:pt idx="24643">
                  <c:v>3.8525823165636019E-2</c:v>
                </c:pt>
                <c:pt idx="24644">
                  <c:v>3.8442253050309239E-2</c:v>
                </c:pt>
                <c:pt idx="24645">
                  <c:v>3.8442253050309239E-2</c:v>
                </c:pt>
                <c:pt idx="24646">
                  <c:v>3.8442253050309239E-2</c:v>
                </c:pt>
                <c:pt idx="24647">
                  <c:v>3.8358682934982458E-2</c:v>
                </c:pt>
                <c:pt idx="24648">
                  <c:v>3.8358682934982458E-2</c:v>
                </c:pt>
                <c:pt idx="24649">
                  <c:v>3.8358682934982458E-2</c:v>
                </c:pt>
                <c:pt idx="24650">
                  <c:v>3.8275112819655677E-2</c:v>
                </c:pt>
                <c:pt idx="24651">
                  <c:v>3.8275112819655677E-2</c:v>
                </c:pt>
                <c:pt idx="24652">
                  <c:v>3.8275112819655677E-2</c:v>
                </c:pt>
                <c:pt idx="24653">
                  <c:v>3.8275112819655677E-2</c:v>
                </c:pt>
                <c:pt idx="24654">
                  <c:v>3.8275112819655677E-2</c:v>
                </c:pt>
                <c:pt idx="24655">
                  <c:v>3.8275112819655677E-2</c:v>
                </c:pt>
                <c:pt idx="24656">
                  <c:v>3.8275112819655677E-2</c:v>
                </c:pt>
                <c:pt idx="24657">
                  <c:v>3.8275112819655677E-2</c:v>
                </c:pt>
                <c:pt idx="24658">
                  <c:v>3.8275112819655677E-2</c:v>
                </c:pt>
                <c:pt idx="24659">
                  <c:v>3.8275112819655677E-2</c:v>
                </c:pt>
                <c:pt idx="24660">
                  <c:v>3.8191542704328896E-2</c:v>
                </c:pt>
                <c:pt idx="24661">
                  <c:v>3.8191542704328896E-2</c:v>
                </c:pt>
                <c:pt idx="24662">
                  <c:v>3.8191542704328896E-2</c:v>
                </c:pt>
                <c:pt idx="24663">
                  <c:v>3.8191542704328896E-2</c:v>
                </c:pt>
                <c:pt idx="24664">
                  <c:v>3.8191542704328896E-2</c:v>
                </c:pt>
                <c:pt idx="24665">
                  <c:v>3.8191542704328896E-2</c:v>
                </c:pt>
                <c:pt idx="24666">
                  <c:v>3.8107972589002226E-2</c:v>
                </c:pt>
                <c:pt idx="24667">
                  <c:v>3.8107972589002226E-2</c:v>
                </c:pt>
                <c:pt idx="24668">
                  <c:v>3.8107972589002226E-2</c:v>
                </c:pt>
                <c:pt idx="24669">
                  <c:v>3.8107972589002226E-2</c:v>
                </c:pt>
                <c:pt idx="24670">
                  <c:v>3.8107972589002226E-2</c:v>
                </c:pt>
                <c:pt idx="24671">
                  <c:v>3.8107972589002226E-2</c:v>
                </c:pt>
                <c:pt idx="24672">
                  <c:v>3.8024402473675445E-2</c:v>
                </c:pt>
                <c:pt idx="24673">
                  <c:v>3.8024402473675445E-2</c:v>
                </c:pt>
                <c:pt idx="24674">
                  <c:v>3.8024402473675445E-2</c:v>
                </c:pt>
                <c:pt idx="24675">
                  <c:v>3.8024402473675445E-2</c:v>
                </c:pt>
                <c:pt idx="24676">
                  <c:v>3.8024402473675445E-2</c:v>
                </c:pt>
                <c:pt idx="24677">
                  <c:v>3.8024402473675445E-2</c:v>
                </c:pt>
                <c:pt idx="24678">
                  <c:v>3.8024402473675445E-2</c:v>
                </c:pt>
                <c:pt idx="24679">
                  <c:v>3.8024402473675445E-2</c:v>
                </c:pt>
                <c:pt idx="24680">
                  <c:v>3.8024402473675445E-2</c:v>
                </c:pt>
                <c:pt idx="24681">
                  <c:v>3.8024402473675445E-2</c:v>
                </c:pt>
                <c:pt idx="24682">
                  <c:v>3.7940832358348664E-2</c:v>
                </c:pt>
                <c:pt idx="24683">
                  <c:v>3.7940832358348664E-2</c:v>
                </c:pt>
                <c:pt idx="24684">
                  <c:v>3.7940832358348664E-2</c:v>
                </c:pt>
                <c:pt idx="24685">
                  <c:v>3.7940832358348664E-2</c:v>
                </c:pt>
                <c:pt idx="24686">
                  <c:v>3.7857262243021883E-2</c:v>
                </c:pt>
                <c:pt idx="24687">
                  <c:v>3.7857262243021883E-2</c:v>
                </c:pt>
                <c:pt idx="24688">
                  <c:v>3.7857262243021883E-2</c:v>
                </c:pt>
                <c:pt idx="24689">
                  <c:v>3.7857262243021883E-2</c:v>
                </c:pt>
                <c:pt idx="24690">
                  <c:v>3.7857262243021883E-2</c:v>
                </c:pt>
                <c:pt idx="24691">
                  <c:v>3.7857262243021883E-2</c:v>
                </c:pt>
                <c:pt idx="24692">
                  <c:v>3.7773692127695102E-2</c:v>
                </c:pt>
                <c:pt idx="24693">
                  <c:v>3.7773692127695102E-2</c:v>
                </c:pt>
                <c:pt idx="24694">
                  <c:v>3.7773692127695102E-2</c:v>
                </c:pt>
                <c:pt idx="24695">
                  <c:v>3.7773692127695102E-2</c:v>
                </c:pt>
                <c:pt idx="24696">
                  <c:v>3.7773692127695102E-2</c:v>
                </c:pt>
                <c:pt idx="24697">
                  <c:v>3.7773692127695102E-2</c:v>
                </c:pt>
                <c:pt idx="24698">
                  <c:v>3.7773692127695102E-2</c:v>
                </c:pt>
                <c:pt idx="24699">
                  <c:v>3.7773692127695102E-2</c:v>
                </c:pt>
                <c:pt idx="24700">
                  <c:v>3.7773692127695102E-2</c:v>
                </c:pt>
                <c:pt idx="24701">
                  <c:v>3.7773692127695102E-2</c:v>
                </c:pt>
                <c:pt idx="24702">
                  <c:v>3.7773692127695102E-2</c:v>
                </c:pt>
                <c:pt idx="24703">
                  <c:v>3.7773692127695102E-2</c:v>
                </c:pt>
                <c:pt idx="24704">
                  <c:v>3.7773692127695102E-2</c:v>
                </c:pt>
                <c:pt idx="24705">
                  <c:v>3.7773692127695102E-2</c:v>
                </c:pt>
                <c:pt idx="24706">
                  <c:v>3.7773692127695102E-2</c:v>
                </c:pt>
                <c:pt idx="24707">
                  <c:v>3.7773692127695102E-2</c:v>
                </c:pt>
                <c:pt idx="24708">
                  <c:v>3.7773692127695102E-2</c:v>
                </c:pt>
                <c:pt idx="24709">
                  <c:v>3.7773692127695102E-2</c:v>
                </c:pt>
                <c:pt idx="24710">
                  <c:v>3.7773692127695102E-2</c:v>
                </c:pt>
                <c:pt idx="24711">
                  <c:v>3.7773692127695102E-2</c:v>
                </c:pt>
                <c:pt idx="24712">
                  <c:v>3.7773692127695102E-2</c:v>
                </c:pt>
                <c:pt idx="24713">
                  <c:v>3.7773692127695102E-2</c:v>
                </c:pt>
                <c:pt idx="24714">
                  <c:v>3.7690122012368432E-2</c:v>
                </c:pt>
                <c:pt idx="24715">
                  <c:v>3.7690122012368432E-2</c:v>
                </c:pt>
                <c:pt idx="24716">
                  <c:v>3.7606551897041651E-2</c:v>
                </c:pt>
                <c:pt idx="24717">
                  <c:v>3.7606551897041651E-2</c:v>
                </c:pt>
                <c:pt idx="24718">
                  <c:v>3.752298178171487E-2</c:v>
                </c:pt>
                <c:pt idx="24719">
                  <c:v>3.752298178171487E-2</c:v>
                </c:pt>
                <c:pt idx="24720">
                  <c:v>3.752298178171487E-2</c:v>
                </c:pt>
                <c:pt idx="24721">
                  <c:v>3.752298178171487E-2</c:v>
                </c:pt>
                <c:pt idx="24722">
                  <c:v>3.752298178171487E-2</c:v>
                </c:pt>
                <c:pt idx="24723">
                  <c:v>3.752298178171487E-2</c:v>
                </c:pt>
                <c:pt idx="24724">
                  <c:v>3.752298178171487E-2</c:v>
                </c:pt>
                <c:pt idx="24725">
                  <c:v>3.752298178171487E-2</c:v>
                </c:pt>
                <c:pt idx="24726">
                  <c:v>3.752298178171487E-2</c:v>
                </c:pt>
                <c:pt idx="24727">
                  <c:v>3.752298178171487E-2</c:v>
                </c:pt>
                <c:pt idx="24728">
                  <c:v>3.752298178171487E-2</c:v>
                </c:pt>
                <c:pt idx="24729">
                  <c:v>3.752298178171487E-2</c:v>
                </c:pt>
                <c:pt idx="24730">
                  <c:v>3.752298178171487E-2</c:v>
                </c:pt>
                <c:pt idx="24731">
                  <c:v>3.752298178171487E-2</c:v>
                </c:pt>
                <c:pt idx="24732">
                  <c:v>3.752298178171487E-2</c:v>
                </c:pt>
                <c:pt idx="24733">
                  <c:v>3.752298178171487E-2</c:v>
                </c:pt>
                <c:pt idx="24734">
                  <c:v>3.752298178171487E-2</c:v>
                </c:pt>
                <c:pt idx="24735">
                  <c:v>3.752298178171487E-2</c:v>
                </c:pt>
                <c:pt idx="24736">
                  <c:v>3.752298178171487E-2</c:v>
                </c:pt>
                <c:pt idx="24737">
                  <c:v>3.752298178171487E-2</c:v>
                </c:pt>
                <c:pt idx="24738">
                  <c:v>3.752298178171487E-2</c:v>
                </c:pt>
                <c:pt idx="24739">
                  <c:v>3.752298178171487E-2</c:v>
                </c:pt>
                <c:pt idx="24740">
                  <c:v>3.7439411666388089E-2</c:v>
                </c:pt>
                <c:pt idx="24741">
                  <c:v>3.7439411666388089E-2</c:v>
                </c:pt>
                <c:pt idx="24742">
                  <c:v>3.7439411666388089E-2</c:v>
                </c:pt>
                <c:pt idx="24743">
                  <c:v>3.7439411666388089E-2</c:v>
                </c:pt>
                <c:pt idx="24744">
                  <c:v>3.7355841551061308E-2</c:v>
                </c:pt>
                <c:pt idx="24745">
                  <c:v>3.7355841551061308E-2</c:v>
                </c:pt>
                <c:pt idx="24746">
                  <c:v>3.7355841551061308E-2</c:v>
                </c:pt>
                <c:pt idx="24747">
                  <c:v>3.7355841551061308E-2</c:v>
                </c:pt>
                <c:pt idx="24748">
                  <c:v>3.7355841551061308E-2</c:v>
                </c:pt>
                <c:pt idx="24749">
                  <c:v>3.7355841551061308E-2</c:v>
                </c:pt>
                <c:pt idx="24750">
                  <c:v>3.7272271435734528E-2</c:v>
                </c:pt>
                <c:pt idx="24751">
                  <c:v>3.7272271435734528E-2</c:v>
                </c:pt>
                <c:pt idx="24752">
                  <c:v>3.7272271435734528E-2</c:v>
                </c:pt>
                <c:pt idx="24753">
                  <c:v>3.7272271435734528E-2</c:v>
                </c:pt>
                <c:pt idx="24754">
                  <c:v>3.7272271435734528E-2</c:v>
                </c:pt>
                <c:pt idx="24755">
                  <c:v>3.7188701320407858E-2</c:v>
                </c:pt>
                <c:pt idx="24756">
                  <c:v>3.7188701320407858E-2</c:v>
                </c:pt>
                <c:pt idx="24757">
                  <c:v>3.7188701320407858E-2</c:v>
                </c:pt>
                <c:pt idx="24758">
                  <c:v>3.7188701320407858E-2</c:v>
                </c:pt>
                <c:pt idx="24759">
                  <c:v>3.7188701320407858E-2</c:v>
                </c:pt>
                <c:pt idx="24760">
                  <c:v>3.7105131205081077E-2</c:v>
                </c:pt>
                <c:pt idx="24761">
                  <c:v>3.7105131205081077E-2</c:v>
                </c:pt>
                <c:pt idx="24762">
                  <c:v>3.7021561089754296E-2</c:v>
                </c:pt>
                <c:pt idx="24763">
                  <c:v>3.7021561089754296E-2</c:v>
                </c:pt>
                <c:pt idx="24764">
                  <c:v>3.7021561089754296E-2</c:v>
                </c:pt>
                <c:pt idx="24765">
                  <c:v>3.6937990974427515E-2</c:v>
                </c:pt>
                <c:pt idx="24766">
                  <c:v>3.6937990974427515E-2</c:v>
                </c:pt>
                <c:pt idx="24767">
                  <c:v>3.6937990974427515E-2</c:v>
                </c:pt>
                <c:pt idx="24768">
                  <c:v>3.6937990974427515E-2</c:v>
                </c:pt>
                <c:pt idx="24769">
                  <c:v>3.6937990974427515E-2</c:v>
                </c:pt>
                <c:pt idx="24770">
                  <c:v>3.6937990974427515E-2</c:v>
                </c:pt>
                <c:pt idx="24771">
                  <c:v>3.6937990974427515E-2</c:v>
                </c:pt>
                <c:pt idx="24772">
                  <c:v>3.6937990974427515E-2</c:v>
                </c:pt>
                <c:pt idx="24773">
                  <c:v>3.6854420859100734E-2</c:v>
                </c:pt>
                <c:pt idx="24774">
                  <c:v>3.6854420859100734E-2</c:v>
                </c:pt>
                <c:pt idx="24775">
                  <c:v>3.6854420859100734E-2</c:v>
                </c:pt>
                <c:pt idx="24776">
                  <c:v>3.6854420859100734E-2</c:v>
                </c:pt>
                <c:pt idx="24777">
                  <c:v>3.6854420859100734E-2</c:v>
                </c:pt>
                <c:pt idx="24778">
                  <c:v>3.6854420859100734E-2</c:v>
                </c:pt>
                <c:pt idx="24779">
                  <c:v>3.6854420859100734E-2</c:v>
                </c:pt>
                <c:pt idx="24780">
                  <c:v>3.6854420859100734E-2</c:v>
                </c:pt>
                <c:pt idx="24781">
                  <c:v>3.6854420859100734E-2</c:v>
                </c:pt>
                <c:pt idx="24782">
                  <c:v>3.6854420859100734E-2</c:v>
                </c:pt>
                <c:pt idx="24783">
                  <c:v>3.6770850743774064E-2</c:v>
                </c:pt>
                <c:pt idx="24784">
                  <c:v>3.6687280628447283E-2</c:v>
                </c:pt>
                <c:pt idx="24785">
                  <c:v>3.6687280628447283E-2</c:v>
                </c:pt>
                <c:pt idx="24786">
                  <c:v>3.6687280628447283E-2</c:v>
                </c:pt>
                <c:pt idx="24787">
                  <c:v>3.6687280628447283E-2</c:v>
                </c:pt>
                <c:pt idx="24788">
                  <c:v>3.6687280628447283E-2</c:v>
                </c:pt>
                <c:pt idx="24789">
                  <c:v>3.6687280628447283E-2</c:v>
                </c:pt>
                <c:pt idx="24790">
                  <c:v>3.6687280628447283E-2</c:v>
                </c:pt>
                <c:pt idx="24791">
                  <c:v>3.6687280628447283E-2</c:v>
                </c:pt>
                <c:pt idx="24792">
                  <c:v>3.6687280628447283E-2</c:v>
                </c:pt>
                <c:pt idx="24793">
                  <c:v>3.6687280628447283E-2</c:v>
                </c:pt>
                <c:pt idx="24794">
                  <c:v>3.6687280628447283E-2</c:v>
                </c:pt>
                <c:pt idx="24795">
                  <c:v>3.6687280628447283E-2</c:v>
                </c:pt>
                <c:pt idx="24796">
                  <c:v>3.6687280628447283E-2</c:v>
                </c:pt>
                <c:pt idx="24797">
                  <c:v>3.6603710513120502E-2</c:v>
                </c:pt>
                <c:pt idx="24798">
                  <c:v>3.6603710513120502E-2</c:v>
                </c:pt>
                <c:pt idx="24799">
                  <c:v>3.6603710513120502E-2</c:v>
                </c:pt>
                <c:pt idx="24800">
                  <c:v>3.6603710513120502E-2</c:v>
                </c:pt>
                <c:pt idx="24801">
                  <c:v>3.6603710513120502E-2</c:v>
                </c:pt>
                <c:pt idx="24802">
                  <c:v>3.6603710513120502E-2</c:v>
                </c:pt>
                <c:pt idx="24803">
                  <c:v>3.6603710513120502E-2</c:v>
                </c:pt>
                <c:pt idx="24804">
                  <c:v>3.6603710513120502E-2</c:v>
                </c:pt>
                <c:pt idx="24805">
                  <c:v>3.6603710513120502E-2</c:v>
                </c:pt>
                <c:pt idx="24806">
                  <c:v>3.6603710513120502E-2</c:v>
                </c:pt>
                <c:pt idx="24807">
                  <c:v>3.6603710513120502E-2</c:v>
                </c:pt>
                <c:pt idx="24808">
                  <c:v>3.6603710513120502E-2</c:v>
                </c:pt>
                <c:pt idx="24809">
                  <c:v>3.6603710513120502E-2</c:v>
                </c:pt>
                <c:pt idx="24810">
                  <c:v>3.6603710513120502E-2</c:v>
                </c:pt>
                <c:pt idx="24811">
                  <c:v>3.6603710513120502E-2</c:v>
                </c:pt>
                <c:pt idx="24812">
                  <c:v>3.6603710513120502E-2</c:v>
                </c:pt>
                <c:pt idx="24813">
                  <c:v>3.6603710513120502E-2</c:v>
                </c:pt>
                <c:pt idx="24814">
                  <c:v>3.6520140397793721E-2</c:v>
                </c:pt>
                <c:pt idx="24815">
                  <c:v>3.6520140397793721E-2</c:v>
                </c:pt>
                <c:pt idx="24816">
                  <c:v>3.643657028246694E-2</c:v>
                </c:pt>
                <c:pt idx="24817">
                  <c:v>3.643657028246694E-2</c:v>
                </c:pt>
                <c:pt idx="24818">
                  <c:v>3.635300016714027E-2</c:v>
                </c:pt>
                <c:pt idx="24819">
                  <c:v>3.6269430051813489E-2</c:v>
                </c:pt>
                <c:pt idx="24820">
                  <c:v>3.6269430051813489E-2</c:v>
                </c:pt>
                <c:pt idx="24821">
                  <c:v>3.6269430051813489E-2</c:v>
                </c:pt>
                <c:pt idx="24822">
                  <c:v>3.6269430051813489E-2</c:v>
                </c:pt>
                <c:pt idx="24823">
                  <c:v>3.6269430051813489E-2</c:v>
                </c:pt>
                <c:pt idx="24824">
                  <c:v>3.6269430051813489E-2</c:v>
                </c:pt>
                <c:pt idx="24825">
                  <c:v>3.6269430051813489E-2</c:v>
                </c:pt>
                <c:pt idx="24826">
                  <c:v>3.6269430051813489E-2</c:v>
                </c:pt>
                <c:pt idx="24827">
                  <c:v>3.6269430051813489E-2</c:v>
                </c:pt>
                <c:pt idx="24828">
                  <c:v>3.6269430051813489E-2</c:v>
                </c:pt>
                <c:pt idx="24829">
                  <c:v>3.6269430051813489E-2</c:v>
                </c:pt>
                <c:pt idx="24830">
                  <c:v>3.6269430051813489E-2</c:v>
                </c:pt>
                <c:pt idx="24831">
                  <c:v>3.6269430051813489E-2</c:v>
                </c:pt>
                <c:pt idx="24832">
                  <c:v>3.6269430051813489E-2</c:v>
                </c:pt>
                <c:pt idx="24833">
                  <c:v>3.6185859936486708E-2</c:v>
                </c:pt>
                <c:pt idx="24834">
                  <c:v>3.6185859936486708E-2</c:v>
                </c:pt>
                <c:pt idx="24835">
                  <c:v>3.6102289821159927E-2</c:v>
                </c:pt>
                <c:pt idx="24836">
                  <c:v>3.6102289821159927E-2</c:v>
                </c:pt>
                <c:pt idx="24837">
                  <c:v>3.6102289821159927E-2</c:v>
                </c:pt>
                <c:pt idx="24838">
                  <c:v>3.6102289821159927E-2</c:v>
                </c:pt>
                <c:pt idx="24839">
                  <c:v>3.6018719705833147E-2</c:v>
                </c:pt>
                <c:pt idx="24840">
                  <c:v>3.6018719705833147E-2</c:v>
                </c:pt>
                <c:pt idx="24841">
                  <c:v>3.6018719705833147E-2</c:v>
                </c:pt>
                <c:pt idx="24842">
                  <c:v>3.6018719705833147E-2</c:v>
                </c:pt>
                <c:pt idx="24843">
                  <c:v>3.6018719705833147E-2</c:v>
                </c:pt>
                <c:pt idx="24844">
                  <c:v>3.6018719705833147E-2</c:v>
                </c:pt>
                <c:pt idx="24845">
                  <c:v>3.6018719705833147E-2</c:v>
                </c:pt>
                <c:pt idx="24846">
                  <c:v>3.6018719705833147E-2</c:v>
                </c:pt>
                <c:pt idx="24847">
                  <c:v>3.6018719705833147E-2</c:v>
                </c:pt>
                <c:pt idx="24848">
                  <c:v>3.6018719705833147E-2</c:v>
                </c:pt>
                <c:pt idx="24849">
                  <c:v>3.5935149590506477E-2</c:v>
                </c:pt>
                <c:pt idx="24850">
                  <c:v>3.5935149590506477E-2</c:v>
                </c:pt>
                <c:pt idx="24851">
                  <c:v>3.5851579475179696E-2</c:v>
                </c:pt>
                <c:pt idx="24852">
                  <c:v>3.5851579475179696E-2</c:v>
                </c:pt>
                <c:pt idx="24853">
                  <c:v>3.5851579475179696E-2</c:v>
                </c:pt>
                <c:pt idx="24854">
                  <c:v>3.5851579475179696E-2</c:v>
                </c:pt>
                <c:pt idx="24855">
                  <c:v>3.5768009359852915E-2</c:v>
                </c:pt>
                <c:pt idx="24856">
                  <c:v>3.5768009359852915E-2</c:v>
                </c:pt>
                <c:pt idx="24857">
                  <c:v>3.5768009359852915E-2</c:v>
                </c:pt>
                <c:pt idx="24858">
                  <c:v>3.5684439244526134E-2</c:v>
                </c:pt>
                <c:pt idx="24859">
                  <c:v>3.5684439244526134E-2</c:v>
                </c:pt>
                <c:pt idx="24860">
                  <c:v>3.5684439244526134E-2</c:v>
                </c:pt>
                <c:pt idx="24861">
                  <c:v>3.5600869129199353E-2</c:v>
                </c:pt>
                <c:pt idx="24862">
                  <c:v>3.5600869129199353E-2</c:v>
                </c:pt>
                <c:pt idx="24863">
                  <c:v>3.5600869129199353E-2</c:v>
                </c:pt>
                <c:pt idx="24864">
                  <c:v>3.5600869129199353E-2</c:v>
                </c:pt>
                <c:pt idx="24865">
                  <c:v>3.5517299013872683E-2</c:v>
                </c:pt>
                <c:pt idx="24866">
                  <c:v>3.5517299013872683E-2</c:v>
                </c:pt>
                <c:pt idx="24867">
                  <c:v>3.5517299013872683E-2</c:v>
                </c:pt>
                <c:pt idx="24868">
                  <c:v>3.5517299013872683E-2</c:v>
                </c:pt>
                <c:pt idx="24869">
                  <c:v>3.5517299013872683E-2</c:v>
                </c:pt>
                <c:pt idx="24870">
                  <c:v>3.5433728898545902E-2</c:v>
                </c:pt>
                <c:pt idx="24871">
                  <c:v>3.5433728898545902E-2</c:v>
                </c:pt>
                <c:pt idx="24872">
                  <c:v>3.5433728898545902E-2</c:v>
                </c:pt>
                <c:pt idx="24873">
                  <c:v>3.5433728898545902E-2</c:v>
                </c:pt>
                <c:pt idx="24874">
                  <c:v>3.5350158783219121E-2</c:v>
                </c:pt>
                <c:pt idx="24875">
                  <c:v>3.5350158783219121E-2</c:v>
                </c:pt>
                <c:pt idx="24876">
                  <c:v>3.5350158783219121E-2</c:v>
                </c:pt>
                <c:pt idx="24877">
                  <c:v>3.5350158783219121E-2</c:v>
                </c:pt>
                <c:pt idx="24878">
                  <c:v>3.5350158783219121E-2</c:v>
                </c:pt>
                <c:pt idx="24879">
                  <c:v>3.5350158783219121E-2</c:v>
                </c:pt>
                <c:pt idx="24880">
                  <c:v>3.5350158783219121E-2</c:v>
                </c:pt>
                <c:pt idx="24881">
                  <c:v>3.5350158783219121E-2</c:v>
                </c:pt>
                <c:pt idx="24882">
                  <c:v>3.5350158783219121E-2</c:v>
                </c:pt>
                <c:pt idx="24883">
                  <c:v>3.526658866789234E-2</c:v>
                </c:pt>
                <c:pt idx="24884">
                  <c:v>3.526658866789234E-2</c:v>
                </c:pt>
                <c:pt idx="24885">
                  <c:v>3.526658866789234E-2</c:v>
                </c:pt>
                <c:pt idx="24886">
                  <c:v>3.526658866789234E-2</c:v>
                </c:pt>
                <c:pt idx="24887">
                  <c:v>3.5183018552565559E-2</c:v>
                </c:pt>
                <c:pt idx="24888">
                  <c:v>3.5099448437238889E-2</c:v>
                </c:pt>
                <c:pt idx="24889">
                  <c:v>3.5099448437238889E-2</c:v>
                </c:pt>
                <c:pt idx="24890">
                  <c:v>3.5099448437238889E-2</c:v>
                </c:pt>
                <c:pt idx="24891">
                  <c:v>3.5099448437238889E-2</c:v>
                </c:pt>
                <c:pt idx="24892">
                  <c:v>3.5099448437238889E-2</c:v>
                </c:pt>
                <c:pt idx="24893">
                  <c:v>3.5099448437238889E-2</c:v>
                </c:pt>
                <c:pt idx="24894">
                  <c:v>3.5015878321912108E-2</c:v>
                </c:pt>
                <c:pt idx="24895">
                  <c:v>3.5015878321912108E-2</c:v>
                </c:pt>
                <c:pt idx="24896">
                  <c:v>3.4932308206585327E-2</c:v>
                </c:pt>
                <c:pt idx="24897">
                  <c:v>3.4932308206585327E-2</c:v>
                </c:pt>
                <c:pt idx="24898">
                  <c:v>3.4932308206585327E-2</c:v>
                </c:pt>
                <c:pt idx="24899">
                  <c:v>3.4932308206585327E-2</c:v>
                </c:pt>
                <c:pt idx="24900">
                  <c:v>3.4932308206585327E-2</c:v>
                </c:pt>
                <c:pt idx="24901">
                  <c:v>3.4932308206585327E-2</c:v>
                </c:pt>
                <c:pt idx="24902">
                  <c:v>3.4932308206585327E-2</c:v>
                </c:pt>
                <c:pt idx="24903">
                  <c:v>3.4848738091258546E-2</c:v>
                </c:pt>
                <c:pt idx="24904">
                  <c:v>3.4848738091258546E-2</c:v>
                </c:pt>
                <c:pt idx="24905">
                  <c:v>3.4848738091258546E-2</c:v>
                </c:pt>
                <c:pt idx="24906">
                  <c:v>3.4848738091258546E-2</c:v>
                </c:pt>
                <c:pt idx="24907">
                  <c:v>3.4848738091258546E-2</c:v>
                </c:pt>
                <c:pt idx="24908">
                  <c:v>3.4848738091258546E-2</c:v>
                </c:pt>
                <c:pt idx="24909">
                  <c:v>3.4848738091258546E-2</c:v>
                </c:pt>
                <c:pt idx="24910">
                  <c:v>3.4848738091258546E-2</c:v>
                </c:pt>
                <c:pt idx="24911">
                  <c:v>3.4848738091258546E-2</c:v>
                </c:pt>
                <c:pt idx="24912">
                  <c:v>3.4765167975931766E-2</c:v>
                </c:pt>
                <c:pt idx="24913">
                  <c:v>3.4765167975931766E-2</c:v>
                </c:pt>
                <c:pt idx="24914">
                  <c:v>3.4765167975931766E-2</c:v>
                </c:pt>
                <c:pt idx="24915">
                  <c:v>3.4765167975931766E-2</c:v>
                </c:pt>
                <c:pt idx="24916">
                  <c:v>3.4765167975931766E-2</c:v>
                </c:pt>
                <c:pt idx="24917">
                  <c:v>3.4765167975931766E-2</c:v>
                </c:pt>
                <c:pt idx="24918">
                  <c:v>3.4765167975931766E-2</c:v>
                </c:pt>
                <c:pt idx="24919">
                  <c:v>3.4765167975931766E-2</c:v>
                </c:pt>
                <c:pt idx="24920">
                  <c:v>3.4765167975931766E-2</c:v>
                </c:pt>
                <c:pt idx="24921">
                  <c:v>3.4765167975931766E-2</c:v>
                </c:pt>
                <c:pt idx="24922">
                  <c:v>3.4765167975931766E-2</c:v>
                </c:pt>
                <c:pt idx="24923">
                  <c:v>3.4765167975931766E-2</c:v>
                </c:pt>
                <c:pt idx="24924">
                  <c:v>3.4765167975931766E-2</c:v>
                </c:pt>
                <c:pt idx="24925">
                  <c:v>3.4681597860605096E-2</c:v>
                </c:pt>
                <c:pt idx="24926">
                  <c:v>3.4598027745278315E-2</c:v>
                </c:pt>
                <c:pt idx="24927">
                  <c:v>3.4598027745278315E-2</c:v>
                </c:pt>
                <c:pt idx="24928">
                  <c:v>3.4598027745278315E-2</c:v>
                </c:pt>
                <c:pt idx="24929">
                  <c:v>3.4598027745278315E-2</c:v>
                </c:pt>
                <c:pt idx="24930">
                  <c:v>3.4598027745278315E-2</c:v>
                </c:pt>
                <c:pt idx="24931">
                  <c:v>3.4598027745278315E-2</c:v>
                </c:pt>
                <c:pt idx="24932">
                  <c:v>3.4514457629951534E-2</c:v>
                </c:pt>
                <c:pt idx="24933">
                  <c:v>3.4514457629951534E-2</c:v>
                </c:pt>
                <c:pt idx="24934">
                  <c:v>3.4514457629951534E-2</c:v>
                </c:pt>
                <c:pt idx="24935">
                  <c:v>3.4514457629951534E-2</c:v>
                </c:pt>
                <c:pt idx="24936">
                  <c:v>3.4514457629951534E-2</c:v>
                </c:pt>
                <c:pt idx="24937">
                  <c:v>3.4514457629951534E-2</c:v>
                </c:pt>
                <c:pt idx="24938">
                  <c:v>3.4514457629951534E-2</c:v>
                </c:pt>
                <c:pt idx="24939">
                  <c:v>3.4514457629951534E-2</c:v>
                </c:pt>
                <c:pt idx="24940">
                  <c:v>3.4514457629951534E-2</c:v>
                </c:pt>
                <c:pt idx="24941">
                  <c:v>3.4430887514624753E-2</c:v>
                </c:pt>
                <c:pt idx="24942">
                  <c:v>3.4430887514624753E-2</c:v>
                </c:pt>
                <c:pt idx="24943">
                  <c:v>3.4347317399297972E-2</c:v>
                </c:pt>
                <c:pt idx="24944">
                  <c:v>3.4347317399297972E-2</c:v>
                </c:pt>
                <c:pt idx="24945">
                  <c:v>3.4347317399297972E-2</c:v>
                </c:pt>
                <c:pt idx="24946">
                  <c:v>3.4347317399297972E-2</c:v>
                </c:pt>
                <c:pt idx="24947">
                  <c:v>3.4347317399297972E-2</c:v>
                </c:pt>
                <c:pt idx="24948">
                  <c:v>3.4347317399297972E-2</c:v>
                </c:pt>
                <c:pt idx="24949">
                  <c:v>3.4347317399297972E-2</c:v>
                </c:pt>
                <c:pt idx="24950">
                  <c:v>3.4347317399297972E-2</c:v>
                </c:pt>
                <c:pt idx="24951">
                  <c:v>3.4263747283971302E-2</c:v>
                </c:pt>
                <c:pt idx="24952">
                  <c:v>3.4263747283971302E-2</c:v>
                </c:pt>
                <c:pt idx="24953">
                  <c:v>3.4263747283971302E-2</c:v>
                </c:pt>
                <c:pt idx="24954">
                  <c:v>3.4263747283971302E-2</c:v>
                </c:pt>
                <c:pt idx="24955">
                  <c:v>3.4263747283971302E-2</c:v>
                </c:pt>
                <c:pt idx="24956">
                  <c:v>3.4180177168644521E-2</c:v>
                </c:pt>
                <c:pt idx="24957">
                  <c:v>3.4180177168644521E-2</c:v>
                </c:pt>
                <c:pt idx="24958">
                  <c:v>3.4180177168644521E-2</c:v>
                </c:pt>
                <c:pt idx="24959">
                  <c:v>3.4180177168644521E-2</c:v>
                </c:pt>
                <c:pt idx="24960">
                  <c:v>3.4180177168644521E-2</c:v>
                </c:pt>
                <c:pt idx="24961">
                  <c:v>3.4180177168644521E-2</c:v>
                </c:pt>
                <c:pt idx="24962">
                  <c:v>3.4180177168644521E-2</c:v>
                </c:pt>
                <c:pt idx="24963">
                  <c:v>3.4180177168644521E-2</c:v>
                </c:pt>
                <c:pt idx="24964">
                  <c:v>3.4180177168644521E-2</c:v>
                </c:pt>
                <c:pt idx="24965">
                  <c:v>3.4180177168644521E-2</c:v>
                </c:pt>
                <c:pt idx="24966">
                  <c:v>3.4180177168644521E-2</c:v>
                </c:pt>
                <c:pt idx="24967">
                  <c:v>3.4180177168644521E-2</c:v>
                </c:pt>
                <c:pt idx="24968">
                  <c:v>3.409660705331774E-2</c:v>
                </c:pt>
                <c:pt idx="24969">
                  <c:v>3.409660705331774E-2</c:v>
                </c:pt>
                <c:pt idx="24970">
                  <c:v>3.409660705331774E-2</c:v>
                </c:pt>
                <c:pt idx="24971">
                  <c:v>3.409660705331774E-2</c:v>
                </c:pt>
                <c:pt idx="24972">
                  <c:v>3.409660705331774E-2</c:v>
                </c:pt>
                <c:pt idx="24973">
                  <c:v>3.409660705331774E-2</c:v>
                </c:pt>
                <c:pt idx="24974">
                  <c:v>3.409660705331774E-2</c:v>
                </c:pt>
                <c:pt idx="24975">
                  <c:v>3.409660705331774E-2</c:v>
                </c:pt>
                <c:pt idx="24976">
                  <c:v>3.409660705331774E-2</c:v>
                </c:pt>
                <c:pt idx="24977">
                  <c:v>3.409660705331774E-2</c:v>
                </c:pt>
                <c:pt idx="24978">
                  <c:v>3.409660705331774E-2</c:v>
                </c:pt>
                <c:pt idx="24979">
                  <c:v>3.409660705331774E-2</c:v>
                </c:pt>
                <c:pt idx="24980">
                  <c:v>3.409660705331774E-2</c:v>
                </c:pt>
                <c:pt idx="24981">
                  <c:v>3.409660705331774E-2</c:v>
                </c:pt>
                <c:pt idx="24982">
                  <c:v>3.4013036937990959E-2</c:v>
                </c:pt>
                <c:pt idx="24983">
                  <c:v>3.4013036937990959E-2</c:v>
                </c:pt>
                <c:pt idx="24984">
                  <c:v>3.4013036937990959E-2</c:v>
                </c:pt>
                <c:pt idx="24985">
                  <c:v>3.4013036937990959E-2</c:v>
                </c:pt>
                <c:pt idx="24986">
                  <c:v>3.4013036937990959E-2</c:v>
                </c:pt>
                <c:pt idx="24987">
                  <c:v>3.4013036937990959E-2</c:v>
                </c:pt>
                <c:pt idx="24988">
                  <c:v>3.3929466822664178E-2</c:v>
                </c:pt>
                <c:pt idx="24989">
                  <c:v>3.3929466822664178E-2</c:v>
                </c:pt>
                <c:pt idx="24990">
                  <c:v>3.3929466822664178E-2</c:v>
                </c:pt>
                <c:pt idx="24991">
                  <c:v>3.3929466822664178E-2</c:v>
                </c:pt>
                <c:pt idx="24992">
                  <c:v>3.3845896707337508E-2</c:v>
                </c:pt>
                <c:pt idx="24993">
                  <c:v>3.3845896707337508E-2</c:v>
                </c:pt>
                <c:pt idx="24994">
                  <c:v>3.3845896707337508E-2</c:v>
                </c:pt>
                <c:pt idx="24995">
                  <c:v>3.3845896707337508E-2</c:v>
                </c:pt>
                <c:pt idx="24996">
                  <c:v>3.3845896707337508E-2</c:v>
                </c:pt>
                <c:pt idx="24997">
                  <c:v>3.3845896707337508E-2</c:v>
                </c:pt>
                <c:pt idx="24998">
                  <c:v>3.3845896707337508E-2</c:v>
                </c:pt>
                <c:pt idx="24999">
                  <c:v>3.3845896707337508E-2</c:v>
                </c:pt>
                <c:pt idx="25000">
                  <c:v>3.3845896707337508E-2</c:v>
                </c:pt>
                <c:pt idx="25001">
                  <c:v>3.3845896707337508E-2</c:v>
                </c:pt>
                <c:pt idx="25002">
                  <c:v>3.3845896707337508E-2</c:v>
                </c:pt>
                <c:pt idx="25003">
                  <c:v>3.3845896707337508E-2</c:v>
                </c:pt>
                <c:pt idx="25004">
                  <c:v>3.3845896707337508E-2</c:v>
                </c:pt>
                <c:pt idx="25005">
                  <c:v>3.3845896707337508E-2</c:v>
                </c:pt>
                <c:pt idx="25006">
                  <c:v>3.3845896707337508E-2</c:v>
                </c:pt>
                <c:pt idx="25007">
                  <c:v>3.3845896707337508E-2</c:v>
                </c:pt>
                <c:pt idx="25008">
                  <c:v>3.3845896707337508E-2</c:v>
                </c:pt>
                <c:pt idx="25009">
                  <c:v>3.3845896707337508E-2</c:v>
                </c:pt>
                <c:pt idx="25010">
                  <c:v>3.3845896707337508E-2</c:v>
                </c:pt>
                <c:pt idx="25011">
                  <c:v>3.3845896707337508E-2</c:v>
                </c:pt>
                <c:pt idx="25012">
                  <c:v>3.3845896707337508E-2</c:v>
                </c:pt>
                <c:pt idx="25013">
                  <c:v>3.3845896707337508E-2</c:v>
                </c:pt>
                <c:pt idx="25014">
                  <c:v>3.3845896707337508E-2</c:v>
                </c:pt>
                <c:pt idx="25015">
                  <c:v>3.3845896707337508E-2</c:v>
                </c:pt>
                <c:pt idx="25016">
                  <c:v>3.3845896707337508E-2</c:v>
                </c:pt>
                <c:pt idx="25017">
                  <c:v>3.3845896707337508E-2</c:v>
                </c:pt>
                <c:pt idx="25018">
                  <c:v>3.3845896707337508E-2</c:v>
                </c:pt>
                <c:pt idx="25019">
                  <c:v>3.3845896707337508E-2</c:v>
                </c:pt>
                <c:pt idx="25020">
                  <c:v>3.3762326592010727E-2</c:v>
                </c:pt>
                <c:pt idx="25021">
                  <c:v>3.3762326592010727E-2</c:v>
                </c:pt>
                <c:pt idx="25022">
                  <c:v>3.3762326592010727E-2</c:v>
                </c:pt>
                <c:pt idx="25023">
                  <c:v>3.3762326592010727E-2</c:v>
                </c:pt>
                <c:pt idx="25024">
                  <c:v>3.3762326592010727E-2</c:v>
                </c:pt>
                <c:pt idx="25025">
                  <c:v>3.3762326592010727E-2</c:v>
                </c:pt>
                <c:pt idx="25026">
                  <c:v>3.3762326592010727E-2</c:v>
                </c:pt>
                <c:pt idx="25027">
                  <c:v>3.3762326592010727E-2</c:v>
                </c:pt>
                <c:pt idx="25028">
                  <c:v>3.3762326592010727E-2</c:v>
                </c:pt>
                <c:pt idx="25029">
                  <c:v>3.3762326592010727E-2</c:v>
                </c:pt>
                <c:pt idx="25030">
                  <c:v>3.3762326592010727E-2</c:v>
                </c:pt>
                <c:pt idx="25031">
                  <c:v>3.3762326592010727E-2</c:v>
                </c:pt>
                <c:pt idx="25032">
                  <c:v>3.3762326592010727E-2</c:v>
                </c:pt>
                <c:pt idx="25033">
                  <c:v>3.3762326592010727E-2</c:v>
                </c:pt>
                <c:pt idx="25034">
                  <c:v>3.3762326592010727E-2</c:v>
                </c:pt>
                <c:pt idx="25035">
                  <c:v>3.3762326592010727E-2</c:v>
                </c:pt>
                <c:pt idx="25036">
                  <c:v>3.3762326592010727E-2</c:v>
                </c:pt>
                <c:pt idx="25037">
                  <c:v>3.3762326592010727E-2</c:v>
                </c:pt>
                <c:pt idx="25038">
                  <c:v>3.3762326592010727E-2</c:v>
                </c:pt>
                <c:pt idx="25039">
                  <c:v>3.3762326592010727E-2</c:v>
                </c:pt>
                <c:pt idx="25040">
                  <c:v>3.3762326592010727E-2</c:v>
                </c:pt>
                <c:pt idx="25041">
                  <c:v>3.3762326592010727E-2</c:v>
                </c:pt>
                <c:pt idx="25042">
                  <c:v>3.3762326592010727E-2</c:v>
                </c:pt>
                <c:pt idx="25043">
                  <c:v>3.3762326592010727E-2</c:v>
                </c:pt>
                <c:pt idx="25044">
                  <c:v>3.3762326592010727E-2</c:v>
                </c:pt>
                <c:pt idx="25045">
                  <c:v>3.3762326592010727E-2</c:v>
                </c:pt>
                <c:pt idx="25046">
                  <c:v>3.3762326592010727E-2</c:v>
                </c:pt>
                <c:pt idx="25047">
                  <c:v>3.3762326592010727E-2</c:v>
                </c:pt>
                <c:pt idx="25048">
                  <c:v>3.3762326592010727E-2</c:v>
                </c:pt>
                <c:pt idx="25049">
                  <c:v>3.3762326592010727E-2</c:v>
                </c:pt>
                <c:pt idx="25050">
                  <c:v>3.3678756476683946E-2</c:v>
                </c:pt>
                <c:pt idx="25051">
                  <c:v>3.3678756476683946E-2</c:v>
                </c:pt>
                <c:pt idx="25052">
                  <c:v>3.3678756476683946E-2</c:v>
                </c:pt>
                <c:pt idx="25053">
                  <c:v>3.3678756476683946E-2</c:v>
                </c:pt>
                <c:pt idx="25054">
                  <c:v>3.3678756476683946E-2</c:v>
                </c:pt>
                <c:pt idx="25055">
                  <c:v>3.3678756476683946E-2</c:v>
                </c:pt>
                <c:pt idx="25056">
                  <c:v>3.3678756476683946E-2</c:v>
                </c:pt>
                <c:pt idx="25057">
                  <c:v>3.3678756476683946E-2</c:v>
                </c:pt>
                <c:pt idx="25058">
                  <c:v>3.3595186361357166E-2</c:v>
                </c:pt>
                <c:pt idx="25059">
                  <c:v>3.3595186361357166E-2</c:v>
                </c:pt>
                <c:pt idx="25060">
                  <c:v>3.3595186361357166E-2</c:v>
                </c:pt>
                <c:pt idx="25061">
                  <c:v>3.3595186361357166E-2</c:v>
                </c:pt>
                <c:pt idx="25062">
                  <c:v>3.3595186361357166E-2</c:v>
                </c:pt>
                <c:pt idx="25063">
                  <c:v>3.3595186361357166E-2</c:v>
                </c:pt>
                <c:pt idx="25064">
                  <c:v>3.3595186361357166E-2</c:v>
                </c:pt>
                <c:pt idx="25065">
                  <c:v>3.3595186361357166E-2</c:v>
                </c:pt>
                <c:pt idx="25066">
                  <c:v>3.3595186361357166E-2</c:v>
                </c:pt>
                <c:pt idx="25067">
                  <c:v>3.3595186361357166E-2</c:v>
                </c:pt>
                <c:pt idx="25068">
                  <c:v>3.3511616246030385E-2</c:v>
                </c:pt>
                <c:pt idx="25069">
                  <c:v>3.3511616246030385E-2</c:v>
                </c:pt>
                <c:pt idx="25070">
                  <c:v>3.3511616246030385E-2</c:v>
                </c:pt>
                <c:pt idx="25071">
                  <c:v>3.3511616246030385E-2</c:v>
                </c:pt>
                <c:pt idx="25072">
                  <c:v>3.3511616246030385E-2</c:v>
                </c:pt>
                <c:pt idx="25073">
                  <c:v>3.3511616246030385E-2</c:v>
                </c:pt>
                <c:pt idx="25074">
                  <c:v>3.3511616246030385E-2</c:v>
                </c:pt>
                <c:pt idx="25075">
                  <c:v>3.3511616246030385E-2</c:v>
                </c:pt>
                <c:pt idx="25076">
                  <c:v>3.3511616246030385E-2</c:v>
                </c:pt>
                <c:pt idx="25077">
                  <c:v>3.3511616246030385E-2</c:v>
                </c:pt>
                <c:pt idx="25078">
                  <c:v>3.3511616246030385E-2</c:v>
                </c:pt>
                <c:pt idx="25079">
                  <c:v>3.3511616246030385E-2</c:v>
                </c:pt>
                <c:pt idx="25080">
                  <c:v>3.3511616246030385E-2</c:v>
                </c:pt>
                <c:pt idx="25081">
                  <c:v>3.3511616246030385E-2</c:v>
                </c:pt>
                <c:pt idx="25082">
                  <c:v>3.3511616246030385E-2</c:v>
                </c:pt>
                <c:pt idx="25083">
                  <c:v>3.3428046130703715E-2</c:v>
                </c:pt>
                <c:pt idx="25084">
                  <c:v>3.3428046130703715E-2</c:v>
                </c:pt>
                <c:pt idx="25085">
                  <c:v>3.3428046130703715E-2</c:v>
                </c:pt>
                <c:pt idx="25086">
                  <c:v>3.3428046130703715E-2</c:v>
                </c:pt>
                <c:pt idx="25087">
                  <c:v>3.3428046130703715E-2</c:v>
                </c:pt>
                <c:pt idx="25088">
                  <c:v>3.3428046130703715E-2</c:v>
                </c:pt>
                <c:pt idx="25089">
                  <c:v>3.3428046130703715E-2</c:v>
                </c:pt>
                <c:pt idx="25090">
                  <c:v>3.3344476015376934E-2</c:v>
                </c:pt>
                <c:pt idx="25091">
                  <c:v>3.3344476015376934E-2</c:v>
                </c:pt>
                <c:pt idx="25092">
                  <c:v>3.3344476015376934E-2</c:v>
                </c:pt>
                <c:pt idx="25093">
                  <c:v>3.3344476015376934E-2</c:v>
                </c:pt>
                <c:pt idx="25094">
                  <c:v>3.3344476015376934E-2</c:v>
                </c:pt>
                <c:pt idx="25095">
                  <c:v>3.3260905900050153E-2</c:v>
                </c:pt>
                <c:pt idx="25096">
                  <c:v>3.3260905900050153E-2</c:v>
                </c:pt>
                <c:pt idx="25097">
                  <c:v>3.3260905900050153E-2</c:v>
                </c:pt>
                <c:pt idx="25098">
                  <c:v>3.3260905900050153E-2</c:v>
                </c:pt>
                <c:pt idx="25099">
                  <c:v>3.3177335784723372E-2</c:v>
                </c:pt>
                <c:pt idx="25100">
                  <c:v>3.3177335784723372E-2</c:v>
                </c:pt>
                <c:pt idx="25101">
                  <c:v>3.3177335784723372E-2</c:v>
                </c:pt>
                <c:pt idx="25102">
                  <c:v>3.3177335784723372E-2</c:v>
                </c:pt>
                <c:pt idx="25103">
                  <c:v>3.3177335784723372E-2</c:v>
                </c:pt>
                <c:pt idx="25104">
                  <c:v>3.3093765669396591E-2</c:v>
                </c:pt>
                <c:pt idx="25105">
                  <c:v>3.3093765669396591E-2</c:v>
                </c:pt>
                <c:pt idx="25106">
                  <c:v>3.3093765669396591E-2</c:v>
                </c:pt>
                <c:pt idx="25107">
                  <c:v>3.3093765669396591E-2</c:v>
                </c:pt>
                <c:pt idx="25108">
                  <c:v>3.3093765669396591E-2</c:v>
                </c:pt>
                <c:pt idx="25109">
                  <c:v>3.3093765669396591E-2</c:v>
                </c:pt>
                <c:pt idx="25110">
                  <c:v>3.3093765669396591E-2</c:v>
                </c:pt>
                <c:pt idx="25111">
                  <c:v>3.301019555406981E-2</c:v>
                </c:pt>
                <c:pt idx="25112">
                  <c:v>3.301019555406981E-2</c:v>
                </c:pt>
                <c:pt idx="25113">
                  <c:v>3.301019555406981E-2</c:v>
                </c:pt>
                <c:pt idx="25114">
                  <c:v>3.301019555406981E-2</c:v>
                </c:pt>
                <c:pt idx="25115">
                  <c:v>3.301019555406981E-2</c:v>
                </c:pt>
                <c:pt idx="25116">
                  <c:v>3.301019555406981E-2</c:v>
                </c:pt>
                <c:pt idx="25117">
                  <c:v>3.301019555406981E-2</c:v>
                </c:pt>
                <c:pt idx="25118">
                  <c:v>3.301019555406981E-2</c:v>
                </c:pt>
                <c:pt idx="25119">
                  <c:v>3.301019555406981E-2</c:v>
                </c:pt>
                <c:pt idx="25120">
                  <c:v>3.301019555406981E-2</c:v>
                </c:pt>
                <c:pt idx="25121">
                  <c:v>3.301019555406981E-2</c:v>
                </c:pt>
                <c:pt idx="25122">
                  <c:v>3.301019555406981E-2</c:v>
                </c:pt>
                <c:pt idx="25123">
                  <c:v>3.301019555406981E-2</c:v>
                </c:pt>
                <c:pt idx="25124">
                  <c:v>3.301019555406981E-2</c:v>
                </c:pt>
                <c:pt idx="25125">
                  <c:v>3.301019555406981E-2</c:v>
                </c:pt>
                <c:pt idx="25126">
                  <c:v>3.301019555406981E-2</c:v>
                </c:pt>
                <c:pt idx="25127">
                  <c:v>3.292662543874314E-2</c:v>
                </c:pt>
                <c:pt idx="25128">
                  <c:v>3.292662543874314E-2</c:v>
                </c:pt>
                <c:pt idx="25129">
                  <c:v>3.292662543874314E-2</c:v>
                </c:pt>
                <c:pt idx="25130">
                  <c:v>3.292662543874314E-2</c:v>
                </c:pt>
                <c:pt idx="25131">
                  <c:v>3.292662543874314E-2</c:v>
                </c:pt>
                <c:pt idx="25132">
                  <c:v>3.2843055323416359E-2</c:v>
                </c:pt>
                <c:pt idx="25133">
                  <c:v>3.2843055323416359E-2</c:v>
                </c:pt>
                <c:pt idx="25134">
                  <c:v>3.2759485208089578E-2</c:v>
                </c:pt>
                <c:pt idx="25135">
                  <c:v>3.2759485208089578E-2</c:v>
                </c:pt>
                <c:pt idx="25136">
                  <c:v>3.2759485208089578E-2</c:v>
                </c:pt>
                <c:pt idx="25137">
                  <c:v>3.2759485208089578E-2</c:v>
                </c:pt>
                <c:pt idx="25138">
                  <c:v>3.2675915092762797E-2</c:v>
                </c:pt>
                <c:pt idx="25139">
                  <c:v>3.2675915092762797E-2</c:v>
                </c:pt>
                <c:pt idx="25140">
                  <c:v>3.2675915092762797E-2</c:v>
                </c:pt>
                <c:pt idx="25141">
                  <c:v>3.2675915092762797E-2</c:v>
                </c:pt>
                <c:pt idx="25142">
                  <c:v>3.2675915092762797E-2</c:v>
                </c:pt>
                <c:pt idx="25143">
                  <c:v>3.2675915092762797E-2</c:v>
                </c:pt>
                <c:pt idx="25144">
                  <c:v>3.2592344977436016E-2</c:v>
                </c:pt>
                <c:pt idx="25145">
                  <c:v>3.2592344977436016E-2</c:v>
                </c:pt>
                <c:pt idx="25146">
                  <c:v>3.2592344977436016E-2</c:v>
                </c:pt>
                <c:pt idx="25147">
                  <c:v>3.2592344977436016E-2</c:v>
                </c:pt>
                <c:pt idx="25148">
                  <c:v>3.2592344977436016E-2</c:v>
                </c:pt>
                <c:pt idx="25149">
                  <c:v>3.2592344977436016E-2</c:v>
                </c:pt>
                <c:pt idx="25150">
                  <c:v>3.2592344977436016E-2</c:v>
                </c:pt>
                <c:pt idx="25151">
                  <c:v>3.2592344977436016E-2</c:v>
                </c:pt>
                <c:pt idx="25152">
                  <c:v>3.2592344977436016E-2</c:v>
                </c:pt>
                <c:pt idx="25153">
                  <c:v>3.2592344977436016E-2</c:v>
                </c:pt>
                <c:pt idx="25154">
                  <c:v>3.2592344977436016E-2</c:v>
                </c:pt>
                <c:pt idx="25155">
                  <c:v>3.2592344977436016E-2</c:v>
                </c:pt>
                <c:pt idx="25156">
                  <c:v>3.2592344977436016E-2</c:v>
                </c:pt>
                <c:pt idx="25157">
                  <c:v>3.2592344977436016E-2</c:v>
                </c:pt>
                <c:pt idx="25158">
                  <c:v>3.2592344977436016E-2</c:v>
                </c:pt>
                <c:pt idx="25159">
                  <c:v>3.2592344977436016E-2</c:v>
                </c:pt>
                <c:pt idx="25160">
                  <c:v>3.2592344977436016E-2</c:v>
                </c:pt>
                <c:pt idx="25161">
                  <c:v>3.2592344977436016E-2</c:v>
                </c:pt>
                <c:pt idx="25162">
                  <c:v>3.2592344977436016E-2</c:v>
                </c:pt>
                <c:pt idx="25163">
                  <c:v>3.2592344977436016E-2</c:v>
                </c:pt>
                <c:pt idx="25164">
                  <c:v>3.2592344977436016E-2</c:v>
                </c:pt>
                <c:pt idx="25165">
                  <c:v>3.2592344977436016E-2</c:v>
                </c:pt>
                <c:pt idx="25166">
                  <c:v>3.2592344977436016E-2</c:v>
                </c:pt>
                <c:pt idx="25167">
                  <c:v>3.2592344977436016E-2</c:v>
                </c:pt>
                <c:pt idx="25168">
                  <c:v>3.2592344977436016E-2</c:v>
                </c:pt>
                <c:pt idx="25169">
                  <c:v>3.2592344977436016E-2</c:v>
                </c:pt>
                <c:pt idx="25170">
                  <c:v>3.2592344977436016E-2</c:v>
                </c:pt>
                <c:pt idx="25171">
                  <c:v>3.2592344977436016E-2</c:v>
                </c:pt>
                <c:pt idx="25172">
                  <c:v>3.2592344977436016E-2</c:v>
                </c:pt>
                <c:pt idx="25173">
                  <c:v>3.2592344977436016E-2</c:v>
                </c:pt>
                <c:pt idx="25174">
                  <c:v>3.2592344977436016E-2</c:v>
                </c:pt>
                <c:pt idx="25175">
                  <c:v>3.2592344977436016E-2</c:v>
                </c:pt>
                <c:pt idx="25176">
                  <c:v>3.2592344977436016E-2</c:v>
                </c:pt>
                <c:pt idx="25177">
                  <c:v>3.2592344977436016E-2</c:v>
                </c:pt>
                <c:pt idx="25178">
                  <c:v>3.2592344977436016E-2</c:v>
                </c:pt>
                <c:pt idx="25179">
                  <c:v>3.2592344977436016E-2</c:v>
                </c:pt>
                <c:pt idx="25180">
                  <c:v>3.2592344977436016E-2</c:v>
                </c:pt>
                <c:pt idx="25181">
                  <c:v>3.2592344977436016E-2</c:v>
                </c:pt>
                <c:pt idx="25182">
                  <c:v>3.2508774862109346E-2</c:v>
                </c:pt>
                <c:pt idx="25183">
                  <c:v>3.2508774862109346E-2</c:v>
                </c:pt>
                <c:pt idx="25184">
                  <c:v>3.2508774862109346E-2</c:v>
                </c:pt>
                <c:pt idx="25185">
                  <c:v>3.2508774862109346E-2</c:v>
                </c:pt>
                <c:pt idx="25186">
                  <c:v>3.2508774862109346E-2</c:v>
                </c:pt>
                <c:pt idx="25187">
                  <c:v>3.2508774862109346E-2</c:v>
                </c:pt>
                <c:pt idx="25188">
                  <c:v>3.2508774862109346E-2</c:v>
                </c:pt>
                <c:pt idx="25189">
                  <c:v>3.2508774862109346E-2</c:v>
                </c:pt>
                <c:pt idx="25190">
                  <c:v>3.2508774862109346E-2</c:v>
                </c:pt>
                <c:pt idx="25191">
                  <c:v>3.2508774862109346E-2</c:v>
                </c:pt>
                <c:pt idx="25192">
                  <c:v>3.2508774862109346E-2</c:v>
                </c:pt>
                <c:pt idx="25193">
                  <c:v>3.2508774862109346E-2</c:v>
                </c:pt>
                <c:pt idx="25194">
                  <c:v>3.2508774862109346E-2</c:v>
                </c:pt>
                <c:pt idx="25195">
                  <c:v>3.2508774862109346E-2</c:v>
                </c:pt>
                <c:pt idx="25196">
                  <c:v>3.2508774862109346E-2</c:v>
                </c:pt>
                <c:pt idx="25197">
                  <c:v>3.2425204746782565E-2</c:v>
                </c:pt>
                <c:pt idx="25198">
                  <c:v>3.2425204746782565E-2</c:v>
                </c:pt>
                <c:pt idx="25199">
                  <c:v>3.2341634631455785E-2</c:v>
                </c:pt>
                <c:pt idx="25200">
                  <c:v>3.2341634631455785E-2</c:v>
                </c:pt>
                <c:pt idx="25201">
                  <c:v>3.2258064516129004E-2</c:v>
                </c:pt>
                <c:pt idx="25202">
                  <c:v>3.2258064516129004E-2</c:v>
                </c:pt>
                <c:pt idx="25203">
                  <c:v>3.2258064516129004E-2</c:v>
                </c:pt>
                <c:pt idx="25204">
                  <c:v>3.2258064516129004E-2</c:v>
                </c:pt>
                <c:pt idx="25205">
                  <c:v>3.2258064516129004E-2</c:v>
                </c:pt>
                <c:pt idx="25206">
                  <c:v>3.2174494400802223E-2</c:v>
                </c:pt>
                <c:pt idx="25207">
                  <c:v>3.2174494400802223E-2</c:v>
                </c:pt>
                <c:pt idx="25208">
                  <c:v>3.2090924285475553E-2</c:v>
                </c:pt>
                <c:pt idx="25209">
                  <c:v>3.2090924285475553E-2</c:v>
                </c:pt>
                <c:pt idx="25210">
                  <c:v>3.2090924285475553E-2</c:v>
                </c:pt>
                <c:pt idx="25211">
                  <c:v>3.2090924285475553E-2</c:v>
                </c:pt>
                <c:pt idx="25212">
                  <c:v>3.2090924285475553E-2</c:v>
                </c:pt>
                <c:pt idx="25213">
                  <c:v>3.2090924285475553E-2</c:v>
                </c:pt>
                <c:pt idx="25214">
                  <c:v>3.2090924285475553E-2</c:v>
                </c:pt>
                <c:pt idx="25215">
                  <c:v>3.2090924285475553E-2</c:v>
                </c:pt>
                <c:pt idx="25216">
                  <c:v>3.2090924285475553E-2</c:v>
                </c:pt>
                <c:pt idx="25217">
                  <c:v>3.2090924285475553E-2</c:v>
                </c:pt>
                <c:pt idx="25218">
                  <c:v>3.2007354170148772E-2</c:v>
                </c:pt>
                <c:pt idx="25219">
                  <c:v>3.2007354170148772E-2</c:v>
                </c:pt>
                <c:pt idx="25220">
                  <c:v>3.2007354170148772E-2</c:v>
                </c:pt>
                <c:pt idx="25221">
                  <c:v>3.2007354170148772E-2</c:v>
                </c:pt>
                <c:pt idx="25222">
                  <c:v>3.1923784054821991E-2</c:v>
                </c:pt>
                <c:pt idx="25223">
                  <c:v>3.1923784054821991E-2</c:v>
                </c:pt>
                <c:pt idx="25224">
                  <c:v>3.1923784054821991E-2</c:v>
                </c:pt>
                <c:pt idx="25225">
                  <c:v>3.1923784054821991E-2</c:v>
                </c:pt>
                <c:pt idx="25226">
                  <c:v>3.1923784054821991E-2</c:v>
                </c:pt>
                <c:pt idx="25227">
                  <c:v>3.1923784054821991E-2</c:v>
                </c:pt>
                <c:pt idx="25228">
                  <c:v>3.184021393949521E-2</c:v>
                </c:pt>
                <c:pt idx="25229">
                  <c:v>3.184021393949521E-2</c:v>
                </c:pt>
                <c:pt idx="25230">
                  <c:v>3.184021393949521E-2</c:v>
                </c:pt>
                <c:pt idx="25231">
                  <c:v>3.184021393949521E-2</c:v>
                </c:pt>
                <c:pt idx="25232">
                  <c:v>3.184021393949521E-2</c:v>
                </c:pt>
                <c:pt idx="25233">
                  <c:v>3.184021393949521E-2</c:v>
                </c:pt>
                <c:pt idx="25234">
                  <c:v>3.184021393949521E-2</c:v>
                </c:pt>
                <c:pt idx="25235">
                  <c:v>3.1756643824168429E-2</c:v>
                </c:pt>
                <c:pt idx="25236">
                  <c:v>3.1756643824168429E-2</c:v>
                </c:pt>
                <c:pt idx="25237">
                  <c:v>3.1673073708841759E-2</c:v>
                </c:pt>
                <c:pt idx="25238">
                  <c:v>3.1589503593514978E-2</c:v>
                </c:pt>
                <c:pt idx="25239">
                  <c:v>3.1505933478188197E-2</c:v>
                </c:pt>
                <c:pt idx="25240">
                  <c:v>3.1505933478188197E-2</c:v>
                </c:pt>
                <c:pt idx="25241">
                  <c:v>3.1505933478188197E-2</c:v>
                </c:pt>
                <c:pt idx="25242">
                  <c:v>3.1505933478188197E-2</c:v>
                </c:pt>
                <c:pt idx="25243">
                  <c:v>3.1505933478188197E-2</c:v>
                </c:pt>
                <c:pt idx="25244">
                  <c:v>3.1505933478188197E-2</c:v>
                </c:pt>
                <c:pt idx="25245">
                  <c:v>3.1505933478188197E-2</c:v>
                </c:pt>
                <c:pt idx="25246">
                  <c:v>3.1505933478188197E-2</c:v>
                </c:pt>
                <c:pt idx="25247">
                  <c:v>3.1505933478188197E-2</c:v>
                </c:pt>
                <c:pt idx="25248">
                  <c:v>3.1505933478188197E-2</c:v>
                </c:pt>
                <c:pt idx="25249">
                  <c:v>3.1505933478188197E-2</c:v>
                </c:pt>
                <c:pt idx="25250">
                  <c:v>3.1505933478188197E-2</c:v>
                </c:pt>
                <c:pt idx="25251">
                  <c:v>3.1505933478188197E-2</c:v>
                </c:pt>
                <c:pt idx="25252">
                  <c:v>3.1505933478188197E-2</c:v>
                </c:pt>
                <c:pt idx="25253">
                  <c:v>3.1505933478188197E-2</c:v>
                </c:pt>
                <c:pt idx="25254">
                  <c:v>3.1505933478188197E-2</c:v>
                </c:pt>
                <c:pt idx="25255">
                  <c:v>3.1505933478188197E-2</c:v>
                </c:pt>
                <c:pt idx="25256">
                  <c:v>3.1505933478188197E-2</c:v>
                </c:pt>
                <c:pt idx="25257">
                  <c:v>3.1505933478188197E-2</c:v>
                </c:pt>
                <c:pt idx="25258">
                  <c:v>3.1505933478188197E-2</c:v>
                </c:pt>
                <c:pt idx="25259">
                  <c:v>3.1505933478188197E-2</c:v>
                </c:pt>
                <c:pt idx="25260">
                  <c:v>3.1505933478188197E-2</c:v>
                </c:pt>
                <c:pt idx="25261">
                  <c:v>3.1422363362861416E-2</c:v>
                </c:pt>
                <c:pt idx="25262">
                  <c:v>3.1422363362861416E-2</c:v>
                </c:pt>
                <c:pt idx="25263">
                  <c:v>3.1422363362861416E-2</c:v>
                </c:pt>
                <c:pt idx="25264">
                  <c:v>3.1338793247534635E-2</c:v>
                </c:pt>
                <c:pt idx="25265">
                  <c:v>3.1255223132207965E-2</c:v>
                </c:pt>
                <c:pt idx="25266">
                  <c:v>3.1255223132207965E-2</c:v>
                </c:pt>
                <c:pt idx="25267">
                  <c:v>3.1171653016881185E-2</c:v>
                </c:pt>
                <c:pt idx="25268">
                  <c:v>3.1171653016881185E-2</c:v>
                </c:pt>
                <c:pt idx="25269">
                  <c:v>3.1171653016881185E-2</c:v>
                </c:pt>
                <c:pt idx="25270">
                  <c:v>3.1171653016881185E-2</c:v>
                </c:pt>
                <c:pt idx="25271">
                  <c:v>3.1171653016881185E-2</c:v>
                </c:pt>
                <c:pt idx="25272">
                  <c:v>3.1088082901554404E-2</c:v>
                </c:pt>
                <c:pt idx="25273">
                  <c:v>3.1088082901554404E-2</c:v>
                </c:pt>
                <c:pt idx="25274">
                  <c:v>3.1088082901554404E-2</c:v>
                </c:pt>
                <c:pt idx="25275">
                  <c:v>3.1088082901554404E-2</c:v>
                </c:pt>
                <c:pt idx="25276">
                  <c:v>3.1088082901554404E-2</c:v>
                </c:pt>
                <c:pt idx="25277">
                  <c:v>3.1004512786227623E-2</c:v>
                </c:pt>
                <c:pt idx="25278">
                  <c:v>3.1004512786227623E-2</c:v>
                </c:pt>
                <c:pt idx="25279">
                  <c:v>3.1004512786227623E-2</c:v>
                </c:pt>
                <c:pt idx="25280">
                  <c:v>3.1004512786227623E-2</c:v>
                </c:pt>
                <c:pt idx="25281">
                  <c:v>3.0920942670900842E-2</c:v>
                </c:pt>
                <c:pt idx="25282">
                  <c:v>3.0920942670900842E-2</c:v>
                </c:pt>
                <c:pt idx="25283">
                  <c:v>3.0920942670900842E-2</c:v>
                </c:pt>
                <c:pt idx="25284">
                  <c:v>3.0920942670900842E-2</c:v>
                </c:pt>
                <c:pt idx="25285">
                  <c:v>3.0837372555574172E-2</c:v>
                </c:pt>
                <c:pt idx="25286">
                  <c:v>3.0837372555574172E-2</c:v>
                </c:pt>
                <c:pt idx="25287">
                  <c:v>3.0837372555574172E-2</c:v>
                </c:pt>
                <c:pt idx="25288">
                  <c:v>3.0837372555574172E-2</c:v>
                </c:pt>
                <c:pt idx="25289">
                  <c:v>3.0753802440247391E-2</c:v>
                </c:pt>
                <c:pt idx="25290">
                  <c:v>3.0753802440247391E-2</c:v>
                </c:pt>
                <c:pt idx="25291">
                  <c:v>3.0753802440247391E-2</c:v>
                </c:pt>
                <c:pt idx="25292">
                  <c:v>3.0753802440247391E-2</c:v>
                </c:pt>
                <c:pt idx="25293">
                  <c:v>3.0753802440247391E-2</c:v>
                </c:pt>
                <c:pt idx="25294">
                  <c:v>3.0753802440247391E-2</c:v>
                </c:pt>
                <c:pt idx="25295">
                  <c:v>3.0753802440247391E-2</c:v>
                </c:pt>
                <c:pt idx="25296">
                  <c:v>3.067023232492061E-2</c:v>
                </c:pt>
                <c:pt idx="25297">
                  <c:v>3.067023232492061E-2</c:v>
                </c:pt>
                <c:pt idx="25298">
                  <c:v>3.0586662209593829E-2</c:v>
                </c:pt>
                <c:pt idx="25299">
                  <c:v>3.0586662209593829E-2</c:v>
                </c:pt>
                <c:pt idx="25300">
                  <c:v>3.0586662209593829E-2</c:v>
                </c:pt>
                <c:pt idx="25301">
                  <c:v>3.0586662209593829E-2</c:v>
                </c:pt>
                <c:pt idx="25302">
                  <c:v>3.0586662209593829E-2</c:v>
                </c:pt>
                <c:pt idx="25303">
                  <c:v>3.0586662209593829E-2</c:v>
                </c:pt>
                <c:pt idx="25304">
                  <c:v>3.0586662209593829E-2</c:v>
                </c:pt>
                <c:pt idx="25305">
                  <c:v>3.0586662209593829E-2</c:v>
                </c:pt>
                <c:pt idx="25306">
                  <c:v>3.0586662209593829E-2</c:v>
                </c:pt>
                <c:pt idx="25307">
                  <c:v>3.0586662209593829E-2</c:v>
                </c:pt>
                <c:pt idx="25308">
                  <c:v>3.0586662209593829E-2</c:v>
                </c:pt>
                <c:pt idx="25309">
                  <c:v>3.0586662209593829E-2</c:v>
                </c:pt>
                <c:pt idx="25310">
                  <c:v>3.0586662209593829E-2</c:v>
                </c:pt>
                <c:pt idx="25311">
                  <c:v>3.0586662209593829E-2</c:v>
                </c:pt>
                <c:pt idx="25312">
                  <c:v>3.0586662209593829E-2</c:v>
                </c:pt>
                <c:pt idx="25313">
                  <c:v>3.0586662209593829E-2</c:v>
                </c:pt>
                <c:pt idx="25314">
                  <c:v>3.0503092094267048E-2</c:v>
                </c:pt>
                <c:pt idx="25315">
                  <c:v>3.0503092094267048E-2</c:v>
                </c:pt>
                <c:pt idx="25316">
                  <c:v>3.0503092094267048E-2</c:v>
                </c:pt>
                <c:pt idx="25317">
                  <c:v>3.0503092094267048E-2</c:v>
                </c:pt>
                <c:pt idx="25318">
                  <c:v>3.0419521978940378E-2</c:v>
                </c:pt>
                <c:pt idx="25319">
                  <c:v>3.0419521978940378E-2</c:v>
                </c:pt>
                <c:pt idx="25320">
                  <c:v>3.0419521978940378E-2</c:v>
                </c:pt>
                <c:pt idx="25321">
                  <c:v>3.0419521978940378E-2</c:v>
                </c:pt>
                <c:pt idx="25322">
                  <c:v>3.0419521978940378E-2</c:v>
                </c:pt>
                <c:pt idx="25323">
                  <c:v>3.0419521978940378E-2</c:v>
                </c:pt>
                <c:pt idx="25324">
                  <c:v>3.0419521978940378E-2</c:v>
                </c:pt>
                <c:pt idx="25325">
                  <c:v>3.0335951863613597E-2</c:v>
                </c:pt>
                <c:pt idx="25326">
                  <c:v>3.0335951863613597E-2</c:v>
                </c:pt>
                <c:pt idx="25327">
                  <c:v>3.0335951863613597E-2</c:v>
                </c:pt>
                <c:pt idx="25328">
                  <c:v>3.0335951863613597E-2</c:v>
                </c:pt>
                <c:pt idx="25329">
                  <c:v>3.0335951863613597E-2</c:v>
                </c:pt>
                <c:pt idx="25330">
                  <c:v>3.0252381748286816E-2</c:v>
                </c:pt>
                <c:pt idx="25331">
                  <c:v>3.0252381748286816E-2</c:v>
                </c:pt>
                <c:pt idx="25332">
                  <c:v>3.0252381748286816E-2</c:v>
                </c:pt>
                <c:pt idx="25333">
                  <c:v>3.0252381748286816E-2</c:v>
                </c:pt>
                <c:pt idx="25334">
                  <c:v>3.0252381748286816E-2</c:v>
                </c:pt>
                <c:pt idx="25335">
                  <c:v>3.0252381748286816E-2</c:v>
                </c:pt>
                <c:pt idx="25336">
                  <c:v>3.0252381748286816E-2</c:v>
                </c:pt>
                <c:pt idx="25337">
                  <c:v>3.0252381748286816E-2</c:v>
                </c:pt>
                <c:pt idx="25338">
                  <c:v>3.0252381748286816E-2</c:v>
                </c:pt>
                <c:pt idx="25339">
                  <c:v>3.0252381748286816E-2</c:v>
                </c:pt>
                <c:pt idx="25340">
                  <c:v>3.0252381748286816E-2</c:v>
                </c:pt>
                <c:pt idx="25341">
                  <c:v>3.0168811632960035E-2</c:v>
                </c:pt>
                <c:pt idx="25342">
                  <c:v>3.0168811632960035E-2</c:v>
                </c:pt>
                <c:pt idx="25343">
                  <c:v>3.0168811632960035E-2</c:v>
                </c:pt>
                <c:pt idx="25344">
                  <c:v>3.0168811632960035E-2</c:v>
                </c:pt>
                <c:pt idx="25345">
                  <c:v>3.0168811632960035E-2</c:v>
                </c:pt>
                <c:pt idx="25346">
                  <c:v>3.0168811632960035E-2</c:v>
                </c:pt>
                <c:pt idx="25347">
                  <c:v>3.0168811632960035E-2</c:v>
                </c:pt>
                <c:pt idx="25348">
                  <c:v>3.0168811632960035E-2</c:v>
                </c:pt>
                <c:pt idx="25349">
                  <c:v>3.0168811632960035E-2</c:v>
                </c:pt>
                <c:pt idx="25350">
                  <c:v>3.0168811632960035E-2</c:v>
                </c:pt>
                <c:pt idx="25351">
                  <c:v>3.0085241517633254E-2</c:v>
                </c:pt>
                <c:pt idx="25352">
                  <c:v>3.0085241517633254E-2</c:v>
                </c:pt>
                <c:pt idx="25353">
                  <c:v>3.0085241517633254E-2</c:v>
                </c:pt>
                <c:pt idx="25354">
                  <c:v>3.0001671402306584E-2</c:v>
                </c:pt>
                <c:pt idx="25355">
                  <c:v>3.0001671402306584E-2</c:v>
                </c:pt>
                <c:pt idx="25356">
                  <c:v>3.0001671402306584E-2</c:v>
                </c:pt>
                <c:pt idx="25357">
                  <c:v>3.0001671402306584E-2</c:v>
                </c:pt>
                <c:pt idx="25358">
                  <c:v>3.0001671402306584E-2</c:v>
                </c:pt>
                <c:pt idx="25359">
                  <c:v>3.0001671402306584E-2</c:v>
                </c:pt>
                <c:pt idx="25360">
                  <c:v>3.0001671402306584E-2</c:v>
                </c:pt>
                <c:pt idx="25361">
                  <c:v>3.0001671402306584E-2</c:v>
                </c:pt>
                <c:pt idx="25362">
                  <c:v>3.0001671402306584E-2</c:v>
                </c:pt>
                <c:pt idx="25363">
                  <c:v>3.0001671402306584E-2</c:v>
                </c:pt>
                <c:pt idx="25364">
                  <c:v>3.0001671402306584E-2</c:v>
                </c:pt>
                <c:pt idx="25365">
                  <c:v>2.9918101286979804E-2</c:v>
                </c:pt>
                <c:pt idx="25366">
                  <c:v>2.9918101286979804E-2</c:v>
                </c:pt>
                <c:pt idx="25367">
                  <c:v>2.9918101286979804E-2</c:v>
                </c:pt>
                <c:pt idx="25368">
                  <c:v>2.9918101286979804E-2</c:v>
                </c:pt>
                <c:pt idx="25369">
                  <c:v>2.9918101286979804E-2</c:v>
                </c:pt>
                <c:pt idx="25370">
                  <c:v>2.9918101286979804E-2</c:v>
                </c:pt>
                <c:pt idx="25371">
                  <c:v>2.9918101286979804E-2</c:v>
                </c:pt>
                <c:pt idx="25372">
                  <c:v>2.9918101286979804E-2</c:v>
                </c:pt>
                <c:pt idx="25373">
                  <c:v>2.9918101286979804E-2</c:v>
                </c:pt>
                <c:pt idx="25374">
                  <c:v>2.9918101286979804E-2</c:v>
                </c:pt>
                <c:pt idx="25375">
                  <c:v>2.9918101286979804E-2</c:v>
                </c:pt>
                <c:pt idx="25376">
                  <c:v>2.9918101286979804E-2</c:v>
                </c:pt>
                <c:pt idx="25377">
                  <c:v>2.9918101286979804E-2</c:v>
                </c:pt>
                <c:pt idx="25378">
                  <c:v>2.9918101286979804E-2</c:v>
                </c:pt>
                <c:pt idx="25379">
                  <c:v>2.9834531171653023E-2</c:v>
                </c:pt>
                <c:pt idx="25380">
                  <c:v>2.9834531171653023E-2</c:v>
                </c:pt>
                <c:pt idx="25381">
                  <c:v>2.9750961056326242E-2</c:v>
                </c:pt>
                <c:pt idx="25382">
                  <c:v>2.9667390940999461E-2</c:v>
                </c:pt>
                <c:pt idx="25383">
                  <c:v>2.9583820825672791E-2</c:v>
                </c:pt>
                <c:pt idx="25384">
                  <c:v>2.950025071034601E-2</c:v>
                </c:pt>
                <c:pt idx="25385">
                  <c:v>2.950025071034601E-2</c:v>
                </c:pt>
                <c:pt idx="25386">
                  <c:v>2.950025071034601E-2</c:v>
                </c:pt>
                <c:pt idx="25387">
                  <c:v>2.950025071034601E-2</c:v>
                </c:pt>
                <c:pt idx="25388">
                  <c:v>2.950025071034601E-2</c:v>
                </c:pt>
                <c:pt idx="25389">
                  <c:v>2.950025071034601E-2</c:v>
                </c:pt>
                <c:pt idx="25390">
                  <c:v>2.9416680595019229E-2</c:v>
                </c:pt>
                <c:pt idx="25391">
                  <c:v>2.9333110479692448E-2</c:v>
                </c:pt>
                <c:pt idx="25392">
                  <c:v>2.9333110479692448E-2</c:v>
                </c:pt>
                <c:pt idx="25393">
                  <c:v>2.9249540364365667E-2</c:v>
                </c:pt>
                <c:pt idx="25394">
                  <c:v>2.9165970249038997E-2</c:v>
                </c:pt>
                <c:pt idx="25395">
                  <c:v>2.9082400133712216E-2</c:v>
                </c:pt>
                <c:pt idx="25396">
                  <c:v>2.9082400133712216E-2</c:v>
                </c:pt>
                <c:pt idx="25397">
                  <c:v>2.9082400133712216E-2</c:v>
                </c:pt>
                <c:pt idx="25398">
                  <c:v>2.9082400133712216E-2</c:v>
                </c:pt>
                <c:pt idx="25399">
                  <c:v>2.9082400133712216E-2</c:v>
                </c:pt>
                <c:pt idx="25400">
                  <c:v>2.9082400133712216E-2</c:v>
                </c:pt>
                <c:pt idx="25401">
                  <c:v>2.9082400133712216E-2</c:v>
                </c:pt>
                <c:pt idx="25402">
                  <c:v>2.9082400133712216E-2</c:v>
                </c:pt>
                <c:pt idx="25403">
                  <c:v>2.9082400133712216E-2</c:v>
                </c:pt>
                <c:pt idx="25404">
                  <c:v>2.9082400133712216E-2</c:v>
                </c:pt>
                <c:pt idx="25405">
                  <c:v>2.9082400133712216E-2</c:v>
                </c:pt>
                <c:pt idx="25406">
                  <c:v>2.9082400133712216E-2</c:v>
                </c:pt>
                <c:pt idx="25407">
                  <c:v>2.9082400133712216E-2</c:v>
                </c:pt>
                <c:pt idx="25408">
                  <c:v>2.9082400133712216E-2</c:v>
                </c:pt>
                <c:pt idx="25409">
                  <c:v>2.9082400133712216E-2</c:v>
                </c:pt>
                <c:pt idx="25410">
                  <c:v>2.9082400133712216E-2</c:v>
                </c:pt>
                <c:pt idx="25411">
                  <c:v>2.9082400133712216E-2</c:v>
                </c:pt>
                <c:pt idx="25412">
                  <c:v>2.9082400133712216E-2</c:v>
                </c:pt>
                <c:pt idx="25413">
                  <c:v>2.8998830018385435E-2</c:v>
                </c:pt>
                <c:pt idx="25414">
                  <c:v>2.8998830018385435E-2</c:v>
                </c:pt>
                <c:pt idx="25415">
                  <c:v>2.8998830018385435E-2</c:v>
                </c:pt>
                <c:pt idx="25416">
                  <c:v>2.8998830018385435E-2</c:v>
                </c:pt>
                <c:pt idx="25417">
                  <c:v>2.8998830018385435E-2</c:v>
                </c:pt>
                <c:pt idx="25418">
                  <c:v>2.8998830018385435E-2</c:v>
                </c:pt>
                <c:pt idx="25419">
                  <c:v>2.8998830018385435E-2</c:v>
                </c:pt>
                <c:pt idx="25420">
                  <c:v>2.8998830018385435E-2</c:v>
                </c:pt>
                <c:pt idx="25421">
                  <c:v>2.8998830018385435E-2</c:v>
                </c:pt>
                <c:pt idx="25422">
                  <c:v>2.8998830018385435E-2</c:v>
                </c:pt>
                <c:pt idx="25423">
                  <c:v>2.8998830018385435E-2</c:v>
                </c:pt>
                <c:pt idx="25424">
                  <c:v>2.8998830018385435E-2</c:v>
                </c:pt>
                <c:pt idx="25425">
                  <c:v>2.8998830018385435E-2</c:v>
                </c:pt>
                <c:pt idx="25426">
                  <c:v>2.8998830018385435E-2</c:v>
                </c:pt>
                <c:pt idx="25427">
                  <c:v>2.8998830018385435E-2</c:v>
                </c:pt>
                <c:pt idx="25428">
                  <c:v>2.8998830018385435E-2</c:v>
                </c:pt>
                <c:pt idx="25429">
                  <c:v>2.8998830018385435E-2</c:v>
                </c:pt>
                <c:pt idx="25430">
                  <c:v>2.8998830018385435E-2</c:v>
                </c:pt>
                <c:pt idx="25431">
                  <c:v>2.8998830018385435E-2</c:v>
                </c:pt>
                <c:pt idx="25432">
                  <c:v>2.8998830018385435E-2</c:v>
                </c:pt>
                <c:pt idx="25433">
                  <c:v>2.8915259903058654E-2</c:v>
                </c:pt>
                <c:pt idx="25434">
                  <c:v>2.8915259903058654E-2</c:v>
                </c:pt>
                <c:pt idx="25435">
                  <c:v>2.8915259903058654E-2</c:v>
                </c:pt>
                <c:pt idx="25436">
                  <c:v>2.8915259903058654E-2</c:v>
                </c:pt>
                <c:pt idx="25437">
                  <c:v>2.8915259903058654E-2</c:v>
                </c:pt>
                <c:pt idx="25438">
                  <c:v>2.8915259903058654E-2</c:v>
                </c:pt>
                <c:pt idx="25439">
                  <c:v>2.8915259903058654E-2</c:v>
                </c:pt>
                <c:pt idx="25440">
                  <c:v>2.8915259903058654E-2</c:v>
                </c:pt>
                <c:pt idx="25441">
                  <c:v>2.8915259903058654E-2</c:v>
                </c:pt>
                <c:pt idx="25442">
                  <c:v>2.8831689787731873E-2</c:v>
                </c:pt>
                <c:pt idx="25443">
                  <c:v>2.8831689787731873E-2</c:v>
                </c:pt>
                <c:pt idx="25444">
                  <c:v>2.8831689787731873E-2</c:v>
                </c:pt>
                <c:pt idx="25445">
                  <c:v>2.8831689787731873E-2</c:v>
                </c:pt>
                <c:pt idx="25446">
                  <c:v>2.8831689787731873E-2</c:v>
                </c:pt>
                <c:pt idx="25447">
                  <c:v>2.8831689787731873E-2</c:v>
                </c:pt>
                <c:pt idx="25448">
                  <c:v>2.8831689787731873E-2</c:v>
                </c:pt>
                <c:pt idx="25449">
                  <c:v>2.8831689787731873E-2</c:v>
                </c:pt>
                <c:pt idx="25450">
                  <c:v>2.8748119672405092E-2</c:v>
                </c:pt>
                <c:pt idx="25451">
                  <c:v>2.8748119672405092E-2</c:v>
                </c:pt>
                <c:pt idx="25452">
                  <c:v>2.8748119672405092E-2</c:v>
                </c:pt>
                <c:pt idx="25453">
                  <c:v>2.8748119672405092E-2</c:v>
                </c:pt>
                <c:pt idx="25454">
                  <c:v>2.8664549557078423E-2</c:v>
                </c:pt>
                <c:pt idx="25455">
                  <c:v>2.8664549557078423E-2</c:v>
                </c:pt>
                <c:pt idx="25456">
                  <c:v>2.8664549557078423E-2</c:v>
                </c:pt>
                <c:pt idx="25457">
                  <c:v>2.8664549557078423E-2</c:v>
                </c:pt>
                <c:pt idx="25458">
                  <c:v>2.8664549557078423E-2</c:v>
                </c:pt>
                <c:pt idx="25459">
                  <c:v>2.8664549557078423E-2</c:v>
                </c:pt>
                <c:pt idx="25460">
                  <c:v>2.8580979441751642E-2</c:v>
                </c:pt>
                <c:pt idx="25461">
                  <c:v>2.8580979441751642E-2</c:v>
                </c:pt>
                <c:pt idx="25462">
                  <c:v>2.8580979441751642E-2</c:v>
                </c:pt>
                <c:pt idx="25463">
                  <c:v>2.8580979441751642E-2</c:v>
                </c:pt>
                <c:pt idx="25464">
                  <c:v>2.8580979441751642E-2</c:v>
                </c:pt>
                <c:pt idx="25465">
                  <c:v>2.8580979441751642E-2</c:v>
                </c:pt>
                <c:pt idx="25466">
                  <c:v>2.8497409326424861E-2</c:v>
                </c:pt>
                <c:pt idx="25467">
                  <c:v>2.8497409326424861E-2</c:v>
                </c:pt>
                <c:pt idx="25468">
                  <c:v>2.8497409326424861E-2</c:v>
                </c:pt>
                <c:pt idx="25469">
                  <c:v>2.8497409326424861E-2</c:v>
                </c:pt>
                <c:pt idx="25470">
                  <c:v>2.8497409326424861E-2</c:v>
                </c:pt>
                <c:pt idx="25471">
                  <c:v>2.8497409326424861E-2</c:v>
                </c:pt>
                <c:pt idx="25472">
                  <c:v>2.8497409326424861E-2</c:v>
                </c:pt>
                <c:pt idx="25473">
                  <c:v>2.841383921109808E-2</c:v>
                </c:pt>
                <c:pt idx="25474">
                  <c:v>2.841383921109808E-2</c:v>
                </c:pt>
                <c:pt idx="25475">
                  <c:v>2.841383921109808E-2</c:v>
                </c:pt>
                <c:pt idx="25476">
                  <c:v>2.841383921109808E-2</c:v>
                </c:pt>
                <c:pt idx="25477">
                  <c:v>2.8330269095771299E-2</c:v>
                </c:pt>
                <c:pt idx="25478">
                  <c:v>2.8330269095771299E-2</c:v>
                </c:pt>
                <c:pt idx="25479">
                  <c:v>2.8330269095771299E-2</c:v>
                </c:pt>
                <c:pt idx="25480">
                  <c:v>2.8330269095771299E-2</c:v>
                </c:pt>
                <c:pt idx="25481">
                  <c:v>2.8246698980444629E-2</c:v>
                </c:pt>
                <c:pt idx="25482">
                  <c:v>2.8246698980444629E-2</c:v>
                </c:pt>
                <c:pt idx="25483">
                  <c:v>2.8246698980444629E-2</c:v>
                </c:pt>
                <c:pt idx="25484">
                  <c:v>2.8246698980444629E-2</c:v>
                </c:pt>
                <c:pt idx="25485">
                  <c:v>2.8163128865117848E-2</c:v>
                </c:pt>
                <c:pt idx="25486">
                  <c:v>2.8163128865117848E-2</c:v>
                </c:pt>
                <c:pt idx="25487">
                  <c:v>2.8163128865117848E-2</c:v>
                </c:pt>
                <c:pt idx="25488">
                  <c:v>2.8163128865117848E-2</c:v>
                </c:pt>
                <c:pt idx="25489">
                  <c:v>2.8163128865117848E-2</c:v>
                </c:pt>
                <c:pt idx="25490">
                  <c:v>2.8079558749791067E-2</c:v>
                </c:pt>
                <c:pt idx="25491">
                  <c:v>2.8079558749791067E-2</c:v>
                </c:pt>
                <c:pt idx="25492">
                  <c:v>2.8079558749791067E-2</c:v>
                </c:pt>
                <c:pt idx="25493">
                  <c:v>2.8079558749791067E-2</c:v>
                </c:pt>
                <c:pt idx="25494">
                  <c:v>2.8079558749791067E-2</c:v>
                </c:pt>
                <c:pt idx="25495">
                  <c:v>2.7995988634464286E-2</c:v>
                </c:pt>
                <c:pt idx="25496">
                  <c:v>2.7995988634464286E-2</c:v>
                </c:pt>
                <c:pt idx="25497">
                  <c:v>2.7995988634464286E-2</c:v>
                </c:pt>
                <c:pt idx="25498">
                  <c:v>2.7995988634464286E-2</c:v>
                </c:pt>
                <c:pt idx="25499">
                  <c:v>2.7995988634464286E-2</c:v>
                </c:pt>
                <c:pt idx="25500">
                  <c:v>2.7995988634464286E-2</c:v>
                </c:pt>
                <c:pt idx="25501">
                  <c:v>2.7995988634464286E-2</c:v>
                </c:pt>
                <c:pt idx="25502">
                  <c:v>2.7995988634464286E-2</c:v>
                </c:pt>
                <c:pt idx="25503">
                  <c:v>2.7995988634464286E-2</c:v>
                </c:pt>
                <c:pt idx="25504">
                  <c:v>2.7995988634464286E-2</c:v>
                </c:pt>
                <c:pt idx="25505">
                  <c:v>2.7995988634464286E-2</c:v>
                </c:pt>
                <c:pt idx="25506">
                  <c:v>2.7995988634464286E-2</c:v>
                </c:pt>
                <c:pt idx="25507">
                  <c:v>2.7995988634464286E-2</c:v>
                </c:pt>
                <c:pt idx="25508">
                  <c:v>2.7995988634464286E-2</c:v>
                </c:pt>
                <c:pt idx="25509">
                  <c:v>2.7995988634464286E-2</c:v>
                </c:pt>
                <c:pt idx="25510">
                  <c:v>2.7995988634464286E-2</c:v>
                </c:pt>
                <c:pt idx="25511">
                  <c:v>2.7995988634464286E-2</c:v>
                </c:pt>
                <c:pt idx="25512">
                  <c:v>2.7995988634464286E-2</c:v>
                </c:pt>
                <c:pt idx="25513">
                  <c:v>2.7995988634464286E-2</c:v>
                </c:pt>
                <c:pt idx="25514">
                  <c:v>2.7995988634464286E-2</c:v>
                </c:pt>
                <c:pt idx="25515">
                  <c:v>2.7995988634464286E-2</c:v>
                </c:pt>
                <c:pt idx="25516">
                  <c:v>2.7995988634464286E-2</c:v>
                </c:pt>
                <c:pt idx="25517">
                  <c:v>2.7995988634464286E-2</c:v>
                </c:pt>
                <c:pt idx="25518">
                  <c:v>2.7995988634464286E-2</c:v>
                </c:pt>
                <c:pt idx="25519">
                  <c:v>2.7995988634464286E-2</c:v>
                </c:pt>
                <c:pt idx="25520">
                  <c:v>2.7995988634464286E-2</c:v>
                </c:pt>
                <c:pt idx="25521">
                  <c:v>2.7995988634464286E-2</c:v>
                </c:pt>
                <c:pt idx="25522">
                  <c:v>2.7995988634464286E-2</c:v>
                </c:pt>
                <c:pt idx="25523">
                  <c:v>2.7912418519137505E-2</c:v>
                </c:pt>
                <c:pt idx="25524">
                  <c:v>2.7912418519137505E-2</c:v>
                </c:pt>
                <c:pt idx="25525">
                  <c:v>2.7912418519137505E-2</c:v>
                </c:pt>
                <c:pt idx="25526">
                  <c:v>2.7912418519137505E-2</c:v>
                </c:pt>
                <c:pt idx="25527">
                  <c:v>2.7828848403810835E-2</c:v>
                </c:pt>
                <c:pt idx="25528">
                  <c:v>2.7828848403810835E-2</c:v>
                </c:pt>
                <c:pt idx="25529">
                  <c:v>2.7828848403810835E-2</c:v>
                </c:pt>
                <c:pt idx="25530">
                  <c:v>2.7828848403810835E-2</c:v>
                </c:pt>
                <c:pt idx="25531">
                  <c:v>2.7828848403810835E-2</c:v>
                </c:pt>
                <c:pt idx="25532">
                  <c:v>2.7828848403810835E-2</c:v>
                </c:pt>
                <c:pt idx="25533">
                  <c:v>2.7828848403810835E-2</c:v>
                </c:pt>
                <c:pt idx="25534">
                  <c:v>2.7828848403810835E-2</c:v>
                </c:pt>
                <c:pt idx="25535">
                  <c:v>2.7828848403810835E-2</c:v>
                </c:pt>
                <c:pt idx="25536">
                  <c:v>2.7828848403810835E-2</c:v>
                </c:pt>
                <c:pt idx="25537">
                  <c:v>2.7828848403810835E-2</c:v>
                </c:pt>
                <c:pt idx="25538">
                  <c:v>2.7828848403810835E-2</c:v>
                </c:pt>
                <c:pt idx="25539">
                  <c:v>2.7828848403810835E-2</c:v>
                </c:pt>
                <c:pt idx="25540">
                  <c:v>2.7828848403810835E-2</c:v>
                </c:pt>
                <c:pt idx="25541">
                  <c:v>2.7828848403810835E-2</c:v>
                </c:pt>
                <c:pt idx="25542">
                  <c:v>2.7745278288484054E-2</c:v>
                </c:pt>
                <c:pt idx="25543">
                  <c:v>2.7745278288484054E-2</c:v>
                </c:pt>
                <c:pt idx="25544">
                  <c:v>2.7745278288484054E-2</c:v>
                </c:pt>
                <c:pt idx="25545">
                  <c:v>2.7745278288484054E-2</c:v>
                </c:pt>
                <c:pt idx="25546">
                  <c:v>2.7745278288484054E-2</c:v>
                </c:pt>
                <c:pt idx="25547">
                  <c:v>2.7745278288484054E-2</c:v>
                </c:pt>
                <c:pt idx="25548">
                  <c:v>2.7745278288484054E-2</c:v>
                </c:pt>
                <c:pt idx="25549">
                  <c:v>2.7745278288484054E-2</c:v>
                </c:pt>
                <c:pt idx="25550">
                  <c:v>2.7745278288484054E-2</c:v>
                </c:pt>
                <c:pt idx="25551">
                  <c:v>2.7745278288484054E-2</c:v>
                </c:pt>
                <c:pt idx="25552">
                  <c:v>2.7745278288484054E-2</c:v>
                </c:pt>
                <c:pt idx="25553">
                  <c:v>2.7745278288484054E-2</c:v>
                </c:pt>
                <c:pt idx="25554">
                  <c:v>2.7745278288484054E-2</c:v>
                </c:pt>
                <c:pt idx="25555">
                  <c:v>2.7745278288484054E-2</c:v>
                </c:pt>
                <c:pt idx="25556">
                  <c:v>2.7745278288484054E-2</c:v>
                </c:pt>
                <c:pt idx="25557">
                  <c:v>2.7745278288484054E-2</c:v>
                </c:pt>
                <c:pt idx="25558">
                  <c:v>2.7745278288484054E-2</c:v>
                </c:pt>
                <c:pt idx="25559">
                  <c:v>2.7745278288484054E-2</c:v>
                </c:pt>
                <c:pt idx="25560">
                  <c:v>2.7745278288484054E-2</c:v>
                </c:pt>
                <c:pt idx="25561">
                  <c:v>2.7745278288484054E-2</c:v>
                </c:pt>
                <c:pt idx="25562">
                  <c:v>2.7745278288484054E-2</c:v>
                </c:pt>
                <c:pt idx="25563">
                  <c:v>2.7745278288484054E-2</c:v>
                </c:pt>
                <c:pt idx="25564">
                  <c:v>2.7745278288484054E-2</c:v>
                </c:pt>
                <c:pt idx="25565">
                  <c:v>2.7745278288484054E-2</c:v>
                </c:pt>
                <c:pt idx="25566">
                  <c:v>2.7745278288484054E-2</c:v>
                </c:pt>
                <c:pt idx="25567">
                  <c:v>2.7745278288484054E-2</c:v>
                </c:pt>
                <c:pt idx="25568">
                  <c:v>2.7661708173157273E-2</c:v>
                </c:pt>
                <c:pt idx="25569">
                  <c:v>2.7578138057830492E-2</c:v>
                </c:pt>
                <c:pt idx="25570">
                  <c:v>2.7578138057830492E-2</c:v>
                </c:pt>
                <c:pt idx="25571">
                  <c:v>2.7578138057830492E-2</c:v>
                </c:pt>
                <c:pt idx="25572">
                  <c:v>2.7578138057830492E-2</c:v>
                </c:pt>
                <c:pt idx="25573">
                  <c:v>2.7578138057830492E-2</c:v>
                </c:pt>
                <c:pt idx="25574">
                  <c:v>2.7578138057830492E-2</c:v>
                </c:pt>
                <c:pt idx="25575">
                  <c:v>2.7494567942503711E-2</c:v>
                </c:pt>
                <c:pt idx="25576">
                  <c:v>2.7494567942503711E-2</c:v>
                </c:pt>
                <c:pt idx="25577">
                  <c:v>2.7494567942503711E-2</c:v>
                </c:pt>
                <c:pt idx="25578">
                  <c:v>2.7494567942503711E-2</c:v>
                </c:pt>
                <c:pt idx="25579">
                  <c:v>2.7494567942503711E-2</c:v>
                </c:pt>
                <c:pt idx="25580">
                  <c:v>2.7410997827177042E-2</c:v>
                </c:pt>
                <c:pt idx="25581">
                  <c:v>2.7410997827177042E-2</c:v>
                </c:pt>
                <c:pt idx="25582">
                  <c:v>2.7410997827177042E-2</c:v>
                </c:pt>
                <c:pt idx="25583">
                  <c:v>2.7410997827177042E-2</c:v>
                </c:pt>
                <c:pt idx="25584">
                  <c:v>2.7410997827177042E-2</c:v>
                </c:pt>
                <c:pt idx="25585">
                  <c:v>2.7410997827177042E-2</c:v>
                </c:pt>
                <c:pt idx="25586">
                  <c:v>2.7410997827177042E-2</c:v>
                </c:pt>
                <c:pt idx="25587">
                  <c:v>2.7410997827177042E-2</c:v>
                </c:pt>
                <c:pt idx="25588">
                  <c:v>2.7410997827177042E-2</c:v>
                </c:pt>
                <c:pt idx="25589">
                  <c:v>2.7410997827177042E-2</c:v>
                </c:pt>
                <c:pt idx="25590">
                  <c:v>2.7410997827177042E-2</c:v>
                </c:pt>
                <c:pt idx="25591">
                  <c:v>2.7327427711850261E-2</c:v>
                </c:pt>
                <c:pt idx="25592">
                  <c:v>2.724385759652348E-2</c:v>
                </c:pt>
                <c:pt idx="25593">
                  <c:v>2.724385759652348E-2</c:v>
                </c:pt>
                <c:pt idx="25594">
                  <c:v>2.724385759652348E-2</c:v>
                </c:pt>
                <c:pt idx="25595">
                  <c:v>2.724385759652348E-2</c:v>
                </c:pt>
                <c:pt idx="25596">
                  <c:v>2.724385759652348E-2</c:v>
                </c:pt>
                <c:pt idx="25597">
                  <c:v>2.724385759652348E-2</c:v>
                </c:pt>
                <c:pt idx="25598">
                  <c:v>2.7160287481196699E-2</c:v>
                </c:pt>
                <c:pt idx="25599">
                  <c:v>2.7160287481196699E-2</c:v>
                </c:pt>
                <c:pt idx="25600">
                  <c:v>2.7160287481196699E-2</c:v>
                </c:pt>
                <c:pt idx="25601">
                  <c:v>2.7160287481196699E-2</c:v>
                </c:pt>
                <c:pt idx="25602">
                  <c:v>2.7160287481196699E-2</c:v>
                </c:pt>
                <c:pt idx="25603">
                  <c:v>2.7160287481196699E-2</c:v>
                </c:pt>
                <c:pt idx="25604">
                  <c:v>2.7160287481196699E-2</c:v>
                </c:pt>
                <c:pt idx="25605">
                  <c:v>2.7160287481196699E-2</c:v>
                </c:pt>
                <c:pt idx="25606">
                  <c:v>2.7160287481196699E-2</c:v>
                </c:pt>
                <c:pt idx="25607">
                  <c:v>2.7076717365869918E-2</c:v>
                </c:pt>
                <c:pt idx="25608">
                  <c:v>2.7076717365869918E-2</c:v>
                </c:pt>
                <c:pt idx="25609">
                  <c:v>2.7076717365869918E-2</c:v>
                </c:pt>
                <c:pt idx="25610">
                  <c:v>2.7076717365869918E-2</c:v>
                </c:pt>
                <c:pt idx="25611">
                  <c:v>2.6993147250543248E-2</c:v>
                </c:pt>
                <c:pt idx="25612">
                  <c:v>2.6993147250543248E-2</c:v>
                </c:pt>
                <c:pt idx="25613">
                  <c:v>2.6909577135216467E-2</c:v>
                </c:pt>
                <c:pt idx="25614">
                  <c:v>2.6826007019889686E-2</c:v>
                </c:pt>
                <c:pt idx="25615">
                  <c:v>2.6826007019889686E-2</c:v>
                </c:pt>
                <c:pt idx="25616">
                  <c:v>2.6826007019889686E-2</c:v>
                </c:pt>
                <c:pt idx="25617">
                  <c:v>2.6826007019889686E-2</c:v>
                </c:pt>
                <c:pt idx="25618">
                  <c:v>2.6826007019889686E-2</c:v>
                </c:pt>
                <c:pt idx="25619">
                  <c:v>2.6826007019889686E-2</c:v>
                </c:pt>
                <c:pt idx="25620">
                  <c:v>2.6826007019889686E-2</c:v>
                </c:pt>
                <c:pt idx="25621">
                  <c:v>2.6826007019889686E-2</c:v>
                </c:pt>
                <c:pt idx="25622">
                  <c:v>2.6826007019889686E-2</c:v>
                </c:pt>
                <c:pt idx="25623">
                  <c:v>2.6826007019889686E-2</c:v>
                </c:pt>
                <c:pt idx="25624">
                  <c:v>2.6826007019889686E-2</c:v>
                </c:pt>
                <c:pt idx="25625">
                  <c:v>2.6826007019889686E-2</c:v>
                </c:pt>
                <c:pt idx="25626">
                  <c:v>2.6826007019889686E-2</c:v>
                </c:pt>
                <c:pt idx="25627">
                  <c:v>2.6742436904562905E-2</c:v>
                </c:pt>
                <c:pt idx="25628">
                  <c:v>2.6742436904562905E-2</c:v>
                </c:pt>
                <c:pt idx="25629">
                  <c:v>2.6742436904562905E-2</c:v>
                </c:pt>
                <c:pt idx="25630">
                  <c:v>2.6742436904562905E-2</c:v>
                </c:pt>
                <c:pt idx="25631">
                  <c:v>2.6742436904562905E-2</c:v>
                </c:pt>
                <c:pt idx="25632">
                  <c:v>2.6742436904562905E-2</c:v>
                </c:pt>
                <c:pt idx="25633">
                  <c:v>2.6658866789236124E-2</c:v>
                </c:pt>
                <c:pt idx="25634">
                  <c:v>2.6658866789236124E-2</c:v>
                </c:pt>
                <c:pt idx="25635">
                  <c:v>2.6658866789236124E-2</c:v>
                </c:pt>
                <c:pt idx="25636">
                  <c:v>2.6658866789236124E-2</c:v>
                </c:pt>
                <c:pt idx="25637">
                  <c:v>2.6575296673909454E-2</c:v>
                </c:pt>
                <c:pt idx="25638">
                  <c:v>2.6575296673909454E-2</c:v>
                </c:pt>
                <c:pt idx="25639">
                  <c:v>2.6575296673909454E-2</c:v>
                </c:pt>
                <c:pt idx="25640">
                  <c:v>2.6575296673909454E-2</c:v>
                </c:pt>
                <c:pt idx="25641">
                  <c:v>2.6575296673909454E-2</c:v>
                </c:pt>
                <c:pt idx="25642">
                  <c:v>2.6575296673909454E-2</c:v>
                </c:pt>
                <c:pt idx="25643">
                  <c:v>2.6575296673909454E-2</c:v>
                </c:pt>
                <c:pt idx="25644">
                  <c:v>2.6575296673909454E-2</c:v>
                </c:pt>
                <c:pt idx="25645">
                  <c:v>2.6575296673909454E-2</c:v>
                </c:pt>
                <c:pt idx="25646">
                  <c:v>2.6575296673909454E-2</c:v>
                </c:pt>
                <c:pt idx="25647">
                  <c:v>2.6491726558582673E-2</c:v>
                </c:pt>
                <c:pt idx="25648">
                  <c:v>2.6491726558582673E-2</c:v>
                </c:pt>
                <c:pt idx="25649">
                  <c:v>2.6491726558582673E-2</c:v>
                </c:pt>
                <c:pt idx="25650">
                  <c:v>2.6491726558582673E-2</c:v>
                </c:pt>
                <c:pt idx="25651">
                  <c:v>2.6491726558582673E-2</c:v>
                </c:pt>
                <c:pt idx="25652">
                  <c:v>2.6491726558582673E-2</c:v>
                </c:pt>
                <c:pt idx="25653">
                  <c:v>2.6491726558582673E-2</c:v>
                </c:pt>
                <c:pt idx="25654">
                  <c:v>2.6491726558582673E-2</c:v>
                </c:pt>
                <c:pt idx="25655">
                  <c:v>2.6491726558582673E-2</c:v>
                </c:pt>
                <c:pt idx="25656">
                  <c:v>2.6491726558582673E-2</c:v>
                </c:pt>
                <c:pt idx="25657">
                  <c:v>2.6408156443255892E-2</c:v>
                </c:pt>
                <c:pt idx="25658">
                  <c:v>2.6324586327929111E-2</c:v>
                </c:pt>
                <c:pt idx="25659">
                  <c:v>2.6241016212602331E-2</c:v>
                </c:pt>
                <c:pt idx="25660">
                  <c:v>2.6241016212602331E-2</c:v>
                </c:pt>
                <c:pt idx="25661">
                  <c:v>2.6241016212602331E-2</c:v>
                </c:pt>
                <c:pt idx="25662">
                  <c:v>2.6157446097275661E-2</c:v>
                </c:pt>
                <c:pt idx="25663">
                  <c:v>2.6157446097275661E-2</c:v>
                </c:pt>
                <c:pt idx="25664">
                  <c:v>2.6157446097275661E-2</c:v>
                </c:pt>
                <c:pt idx="25665">
                  <c:v>2.6157446097275661E-2</c:v>
                </c:pt>
                <c:pt idx="25666">
                  <c:v>2.6157446097275661E-2</c:v>
                </c:pt>
                <c:pt idx="25667">
                  <c:v>2.6157446097275661E-2</c:v>
                </c:pt>
                <c:pt idx="25668">
                  <c:v>2.6157446097275661E-2</c:v>
                </c:pt>
                <c:pt idx="25669">
                  <c:v>2.6157446097275661E-2</c:v>
                </c:pt>
                <c:pt idx="25670">
                  <c:v>2.6157446097275661E-2</c:v>
                </c:pt>
                <c:pt idx="25671">
                  <c:v>2.6157446097275661E-2</c:v>
                </c:pt>
                <c:pt idx="25672">
                  <c:v>2.6157446097275661E-2</c:v>
                </c:pt>
                <c:pt idx="25673">
                  <c:v>2.6157446097275661E-2</c:v>
                </c:pt>
                <c:pt idx="25674">
                  <c:v>2.6157446097275661E-2</c:v>
                </c:pt>
                <c:pt idx="25675">
                  <c:v>2.6157446097275661E-2</c:v>
                </c:pt>
                <c:pt idx="25676">
                  <c:v>2.6157446097275661E-2</c:v>
                </c:pt>
                <c:pt idx="25677">
                  <c:v>2.6157446097275661E-2</c:v>
                </c:pt>
                <c:pt idx="25678">
                  <c:v>2.6157446097275661E-2</c:v>
                </c:pt>
                <c:pt idx="25679">
                  <c:v>2.607387598194888E-2</c:v>
                </c:pt>
                <c:pt idx="25680">
                  <c:v>2.607387598194888E-2</c:v>
                </c:pt>
                <c:pt idx="25681">
                  <c:v>2.607387598194888E-2</c:v>
                </c:pt>
                <c:pt idx="25682">
                  <c:v>2.607387598194888E-2</c:v>
                </c:pt>
                <c:pt idx="25683">
                  <c:v>2.5990305866622099E-2</c:v>
                </c:pt>
                <c:pt idx="25684">
                  <c:v>2.5990305866622099E-2</c:v>
                </c:pt>
                <c:pt idx="25685">
                  <c:v>2.5990305866622099E-2</c:v>
                </c:pt>
                <c:pt idx="25686">
                  <c:v>2.5990305866622099E-2</c:v>
                </c:pt>
                <c:pt idx="25687">
                  <c:v>2.5990305866622099E-2</c:v>
                </c:pt>
                <c:pt idx="25688">
                  <c:v>2.5990305866622099E-2</c:v>
                </c:pt>
                <c:pt idx="25689">
                  <c:v>2.5990305866622099E-2</c:v>
                </c:pt>
                <c:pt idx="25690">
                  <c:v>2.5990305866622099E-2</c:v>
                </c:pt>
                <c:pt idx="25691">
                  <c:v>2.5990305866622099E-2</c:v>
                </c:pt>
                <c:pt idx="25692">
                  <c:v>2.5990305866622099E-2</c:v>
                </c:pt>
                <c:pt idx="25693">
                  <c:v>2.5990305866622099E-2</c:v>
                </c:pt>
                <c:pt idx="25694">
                  <c:v>2.5990305866622099E-2</c:v>
                </c:pt>
                <c:pt idx="25695">
                  <c:v>2.5990305866622099E-2</c:v>
                </c:pt>
                <c:pt idx="25696">
                  <c:v>2.5990305866622099E-2</c:v>
                </c:pt>
                <c:pt idx="25697">
                  <c:v>2.5990305866622099E-2</c:v>
                </c:pt>
                <c:pt idx="25698">
                  <c:v>2.5990305866622099E-2</c:v>
                </c:pt>
                <c:pt idx="25699">
                  <c:v>2.5906735751295318E-2</c:v>
                </c:pt>
                <c:pt idx="25700">
                  <c:v>2.5906735751295318E-2</c:v>
                </c:pt>
                <c:pt idx="25701">
                  <c:v>2.5906735751295318E-2</c:v>
                </c:pt>
                <c:pt idx="25702">
                  <c:v>2.5906735751295318E-2</c:v>
                </c:pt>
                <c:pt idx="25703">
                  <c:v>2.5906735751295318E-2</c:v>
                </c:pt>
                <c:pt idx="25704">
                  <c:v>2.5906735751295318E-2</c:v>
                </c:pt>
                <c:pt idx="25705">
                  <c:v>2.5906735751295318E-2</c:v>
                </c:pt>
                <c:pt idx="25706">
                  <c:v>2.5906735751295318E-2</c:v>
                </c:pt>
                <c:pt idx="25707">
                  <c:v>2.5906735751295318E-2</c:v>
                </c:pt>
                <c:pt idx="25708">
                  <c:v>2.5906735751295318E-2</c:v>
                </c:pt>
                <c:pt idx="25709">
                  <c:v>2.5906735751295318E-2</c:v>
                </c:pt>
                <c:pt idx="25710">
                  <c:v>2.5823165635968537E-2</c:v>
                </c:pt>
                <c:pt idx="25711">
                  <c:v>2.5823165635968537E-2</c:v>
                </c:pt>
                <c:pt idx="25712">
                  <c:v>2.5739595520641867E-2</c:v>
                </c:pt>
                <c:pt idx="25713">
                  <c:v>2.5739595520641867E-2</c:v>
                </c:pt>
                <c:pt idx="25714">
                  <c:v>2.5739595520641867E-2</c:v>
                </c:pt>
                <c:pt idx="25715">
                  <c:v>2.5739595520641867E-2</c:v>
                </c:pt>
                <c:pt idx="25716">
                  <c:v>2.5656025405315086E-2</c:v>
                </c:pt>
                <c:pt idx="25717">
                  <c:v>2.5572455289988305E-2</c:v>
                </c:pt>
                <c:pt idx="25718">
                  <c:v>2.5572455289988305E-2</c:v>
                </c:pt>
                <c:pt idx="25719">
                  <c:v>2.5572455289988305E-2</c:v>
                </c:pt>
                <c:pt idx="25720">
                  <c:v>2.5488885174661524E-2</c:v>
                </c:pt>
                <c:pt idx="25721">
                  <c:v>2.5488885174661524E-2</c:v>
                </c:pt>
                <c:pt idx="25722">
                  <c:v>2.5488885174661524E-2</c:v>
                </c:pt>
                <c:pt idx="25723">
                  <c:v>2.5488885174661524E-2</c:v>
                </c:pt>
                <c:pt idx="25724">
                  <c:v>2.5488885174661524E-2</c:v>
                </c:pt>
                <c:pt idx="25725">
                  <c:v>2.5488885174661524E-2</c:v>
                </c:pt>
                <c:pt idx="25726">
                  <c:v>2.5488885174661524E-2</c:v>
                </c:pt>
                <c:pt idx="25727">
                  <c:v>2.5488885174661524E-2</c:v>
                </c:pt>
                <c:pt idx="25728">
                  <c:v>2.5488885174661524E-2</c:v>
                </c:pt>
                <c:pt idx="25729">
                  <c:v>2.5405315059334743E-2</c:v>
                </c:pt>
                <c:pt idx="25730">
                  <c:v>2.5405315059334743E-2</c:v>
                </c:pt>
                <c:pt idx="25731">
                  <c:v>2.5405315059334743E-2</c:v>
                </c:pt>
                <c:pt idx="25732">
                  <c:v>2.5405315059334743E-2</c:v>
                </c:pt>
                <c:pt idx="25733">
                  <c:v>2.5405315059334743E-2</c:v>
                </c:pt>
                <c:pt idx="25734">
                  <c:v>2.5321744944008073E-2</c:v>
                </c:pt>
                <c:pt idx="25735">
                  <c:v>2.5321744944008073E-2</c:v>
                </c:pt>
                <c:pt idx="25736">
                  <c:v>2.5321744944008073E-2</c:v>
                </c:pt>
                <c:pt idx="25737">
                  <c:v>2.5321744944008073E-2</c:v>
                </c:pt>
                <c:pt idx="25738">
                  <c:v>2.5321744944008073E-2</c:v>
                </c:pt>
                <c:pt idx="25739">
                  <c:v>2.5238174828681292E-2</c:v>
                </c:pt>
                <c:pt idx="25740">
                  <c:v>2.5238174828681292E-2</c:v>
                </c:pt>
                <c:pt idx="25741">
                  <c:v>2.5238174828681292E-2</c:v>
                </c:pt>
                <c:pt idx="25742">
                  <c:v>2.5238174828681292E-2</c:v>
                </c:pt>
                <c:pt idx="25743">
                  <c:v>2.5154604713354511E-2</c:v>
                </c:pt>
                <c:pt idx="25744">
                  <c:v>2.5154604713354511E-2</c:v>
                </c:pt>
                <c:pt idx="25745">
                  <c:v>2.5154604713354511E-2</c:v>
                </c:pt>
                <c:pt idx="25746">
                  <c:v>2.5154604713354511E-2</c:v>
                </c:pt>
                <c:pt idx="25747">
                  <c:v>2.5154604713354511E-2</c:v>
                </c:pt>
                <c:pt idx="25748">
                  <c:v>2.507103459802773E-2</c:v>
                </c:pt>
                <c:pt idx="25749">
                  <c:v>2.498746448270095E-2</c:v>
                </c:pt>
                <c:pt idx="25750">
                  <c:v>2.490389436737428E-2</c:v>
                </c:pt>
                <c:pt idx="25751">
                  <c:v>2.4820324252047499E-2</c:v>
                </c:pt>
                <c:pt idx="25752">
                  <c:v>2.4736754136720718E-2</c:v>
                </c:pt>
                <c:pt idx="25753">
                  <c:v>2.4736754136720718E-2</c:v>
                </c:pt>
                <c:pt idx="25754">
                  <c:v>2.4653184021393937E-2</c:v>
                </c:pt>
                <c:pt idx="25755">
                  <c:v>2.4653184021393937E-2</c:v>
                </c:pt>
                <c:pt idx="25756">
                  <c:v>2.4653184021393937E-2</c:v>
                </c:pt>
                <c:pt idx="25757">
                  <c:v>2.4653184021393937E-2</c:v>
                </c:pt>
                <c:pt idx="25758">
                  <c:v>2.4653184021393937E-2</c:v>
                </c:pt>
                <c:pt idx="25759">
                  <c:v>2.4653184021393937E-2</c:v>
                </c:pt>
                <c:pt idx="25760">
                  <c:v>2.4653184021393937E-2</c:v>
                </c:pt>
                <c:pt idx="25761">
                  <c:v>2.4653184021393937E-2</c:v>
                </c:pt>
                <c:pt idx="25762">
                  <c:v>2.4653184021393937E-2</c:v>
                </c:pt>
                <c:pt idx="25763">
                  <c:v>2.4653184021393937E-2</c:v>
                </c:pt>
                <c:pt idx="25764">
                  <c:v>2.4569613906067156E-2</c:v>
                </c:pt>
                <c:pt idx="25765">
                  <c:v>2.4569613906067156E-2</c:v>
                </c:pt>
                <c:pt idx="25766">
                  <c:v>2.4486043790740486E-2</c:v>
                </c:pt>
                <c:pt idx="25767">
                  <c:v>2.4486043790740486E-2</c:v>
                </c:pt>
                <c:pt idx="25768">
                  <c:v>2.4486043790740486E-2</c:v>
                </c:pt>
                <c:pt idx="25769">
                  <c:v>2.4486043790740486E-2</c:v>
                </c:pt>
                <c:pt idx="25770">
                  <c:v>2.4402473675413705E-2</c:v>
                </c:pt>
                <c:pt idx="25771">
                  <c:v>2.4402473675413705E-2</c:v>
                </c:pt>
                <c:pt idx="25772">
                  <c:v>2.4402473675413705E-2</c:v>
                </c:pt>
                <c:pt idx="25773">
                  <c:v>2.4402473675413705E-2</c:v>
                </c:pt>
                <c:pt idx="25774">
                  <c:v>2.4402473675413705E-2</c:v>
                </c:pt>
                <c:pt idx="25775">
                  <c:v>2.4318903560086924E-2</c:v>
                </c:pt>
                <c:pt idx="25776">
                  <c:v>2.4318903560086924E-2</c:v>
                </c:pt>
                <c:pt idx="25777">
                  <c:v>2.4318903560086924E-2</c:v>
                </c:pt>
                <c:pt idx="25778">
                  <c:v>2.4318903560086924E-2</c:v>
                </c:pt>
                <c:pt idx="25779">
                  <c:v>2.4318903560086924E-2</c:v>
                </c:pt>
                <c:pt idx="25780">
                  <c:v>2.4318903560086924E-2</c:v>
                </c:pt>
                <c:pt idx="25781">
                  <c:v>2.4318903560086924E-2</c:v>
                </c:pt>
                <c:pt idx="25782">
                  <c:v>2.4318903560086924E-2</c:v>
                </c:pt>
                <c:pt idx="25783">
                  <c:v>2.4318903560086924E-2</c:v>
                </c:pt>
                <c:pt idx="25784">
                  <c:v>2.4318903560086924E-2</c:v>
                </c:pt>
                <c:pt idx="25785">
                  <c:v>2.4318903560086924E-2</c:v>
                </c:pt>
                <c:pt idx="25786">
                  <c:v>2.4318903560086924E-2</c:v>
                </c:pt>
                <c:pt idx="25787">
                  <c:v>2.4235333444760143E-2</c:v>
                </c:pt>
                <c:pt idx="25788">
                  <c:v>2.4235333444760143E-2</c:v>
                </c:pt>
                <c:pt idx="25789">
                  <c:v>2.4235333444760143E-2</c:v>
                </c:pt>
                <c:pt idx="25790">
                  <c:v>2.4235333444760143E-2</c:v>
                </c:pt>
                <c:pt idx="25791">
                  <c:v>2.4235333444760143E-2</c:v>
                </c:pt>
                <c:pt idx="25792">
                  <c:v>2.4235333444760143E-2</c:v>
                </c:pt>
                <c:pt idx="25793">
                  <c:v>2.4235333444760143E-2</c:v>
                </c:pt>
                <c:pt idx="25794">
                  <c:v>2.4151763329433362E-2</c:v>
                </c:pt>
                <c:pt idx="25795">
                  <c:v>2.4151763329433362E-2</c:v>
                </c:pt>
                <c:pt idx="25796">
                  <c:v>2.4151763329433362E-2</c:v>
                </c:pt>
                <c:pt idx="25797">
                  <c:v>2.4151763329433362E-2</c:v>
                </c:pt>
                <c:pt idx="25798">
                  <c:v>2.4151763329433362E-2</c:v>
                </c:pt>
                <c:pt idx="25799">
                  <c:v>2.4151763329433362E-2</c:v>
                </c:pt>
                <c:pt idx="25800">
                  <c:v>2.4151763329433362E-2</c:v>
                </c:pt>
                <c:pt idx="25801">
                  <c:v>2.4151763329433362E-2</c:v>
                </c:pt>
                <c:pt idx="25802">
                  <c:v>2.4151763329433362E-2</c:v>
                </c:pt>
                <c:pt idx="25803">
                  <c:v>2.4151763329433362E-2</c:v>
                </c:pt>
                <c:pt idx="25804">
                  <c:v>2.4068193214106581E-2</c:v>
                </c:pt>
                <c:pt idx="25805">
                  <c:v>2.4068193214106581E-2</c:v>
                </c:pt>
                <c:pt idx="25806">
                  <c:v>2.4068193214106581E-2</c:v>
                </c:pt>
                <c:pt idx="25807">
                  <c:v>2.4068193214106581E-2</c:v>
                </c:pt>
                <c:pt idx="25808">
                  <c:v>2.4068193214106581E-2</c:v>
                </c:pt>
                <c:pt idx="25809">
                  <c:v>2.4068193214106581E-2</c:v>
                </c:pt>
                <c:pt idx="25810">
                  <c:v>2.4068193214106581E-2</c:v>
                </c:pt>
                <c:pt idx="25811">
                  <c:v>2.4068193214106581E-2</c:v>
                </c:pt>
                <c:pt idx="25812">
                  <c:v>2.3984623098779911E-2</c:v>
                </c:pt>
                <c:pt idx="25813">
                  <c:v>2.3984623098779911E-2</c:v>
                </c:pt>
                <c:pt idx="25814">
                  <c:v>2.3984623098779911E-2</c:v>
                </c:pt>
                <c:pt idx="25815">
                  <c:v>2.3984623098779911E-2</c:v>
                </c:pt>
                <c:pt idx="25816">
                  <c:v>2.3984623098779911E-2</c:v>
                </c:pt>
                <c:pt idx="25817">
                  <c:v>2.390105298345313E-2</c:v>
                </c:pt>
                <c:pt idx="25818">
                  <c:v>2.390105298345313E-2</c:v>
                </c:pt>
                <c:pt idx="25819">
                  <c:v>2.390105298345313E-2</c:v>
                </c:pt>
                <c:pt idx="25820">
                  <c:v>2.390105298345313E-2</c:v>
                </c:pt>
                <c:pt idx="25821">
                  <c:v>2.390105298345313E-2</c:v>
                </c:pt>
                <c:pt idx="25822">
                  <c:v>2.390105298345313E-2</c:v>
                </c:pt>
                <c:pt idx="25823">
                  <c:v>2.390105298345313E-2</c:v>
                </c:pt>
                <c:pt idx="25824">
                  <c:v>2.390105298345313E-2</c:v>
                </c:pt>
                <c:pt idx="25825">
                  <c:v>2.390105298345313E-2</c:v>
                </c:pt>
                <c:pt idx="25826">
                  <c:v>2.390105298345313E-2</c:v>
                </c:pt>
                <c:pt idx="25827">
                  <c:v>2.381748286812635E-2</c:v>
                </c:pt>
                <c:pt idx="25828">
                  <c:v>2.381748286812635E-2</c:v>
                </c:pt>
                <c:pt idx="25829">
                  <c:v>2.381748286812635E-2</c:v>
                </c:pt>
                <c:pt idx="25830">
                  <c:v>2.381748286812635E-2</c:v>
                </c:pt>
                <c:pt idx="25831">
                  <c:v>2.381748286812635E-2</c:v>
                </c:pt>
                <c:pt idx="25832">
                  <c:v>2.381748286812635E-2</c:v>
                </c:pt>
                <c:pt idx="25833">
                  <c:v>2.381748286812635E-2</c:v>
                </c:pt>
                <c:pt idx="25834">
                  <c:v>2.381748286812635E-2</c:v>
                </c:pt>
                <c:pt idx="25835">
                  <c:v>2.381748286812635E-2</c:v>
                </c:pt>
                <c:pt idx="25836">
                  <c:v>2.381748286812635E-2</c:v>
                </c:pt>
                <c:pt idx="25837">
                  <c:v>2.381748286812635E-2</c:v>
                </c:pt>
                <c:pt idx="25838">
                  <c:v>2.381748286812635E-2</c:v>
                </c:pt>
                <c:pt idx="25839">
                  <c:v>2.3733912752799569E-2</c:v>
                </c:pt>
                <c:pt idx="25840">
                  <c:v>2.3733912752799569E-2</c:v>
                </c:pt>
                <c:pt idx="25841">
                  <c:v>2.3733912752799569E-2</c:v>
                </c:pt>
                <c:pt idx="25842">
                  <c:v>2.3733912752799569E-2</c:v>
                </c:pt>
                <c:pt idx="25843">
                  <c:v>2.3733912752799569E-2</c:v>
                </c:pt>
                <c:pt idx="25844">
                  <c:v>2.3650342637472788E-2</c:v>
                </c:pt>
                <c:pt idx="25845">
                  <c:v>2.3650342637472788E-2</c:v>
                </c:pt>
                <c:pt idx="25846">
                  <c:v>2.3650342637472788E-2</c:v>
                </c:pt>
                <c:pt idx="25847">
                  <c:v>2.3650342637472788E-2</c:v>
                </c:pt>
                <c:pt idx="25848">
                  <c:v>2.3650342637472788E-2</c:v>
                </c:pt>
                <c:pt idx="25849">
                  <c:v>2.3650342637472788E-2</c:v>
                </c:pt>
                <c:pt idx="25850">
                  <c:v>2.3566772522146118E-2</c:v>
                </c:pt>
                <c:pt idx="25851">
                  <c:v>2.3566772522146118E-2</c:v>
                </c:pt>
                <c:pt idx="25852">
                  <c:v>2.3566772522146118E-2</c:v>
                </c:pt>
                <c:pt idx="25853">
                  <c:v>2.3566772522146118E-2</c:v>
                </c:pt>
                <c:pt idx="25854">
                  <c:v>2.3566772522146118E-2</c:v>
                </c:pt>
                <c:pt idx="25855">
                  <c:v>2.3566772522146118E-2</c:v>
                </c:pt>
                <c:pt idx="25856">
                  <c:v>2.3566772522146118E-2</c:v>
                </c:pt>
                <c:pt idx="25857">
                  <c:v>2.3483202406819337E-2</c:v>
                </c:pt>
                <c:pt idx="25858">
                  <c:v>2.3483202406819337E-2</c:v>
                </c:pt>
                <c:pt idx="25859">
                  <c:v>2.3483202406819337E-2</c:v>
                </c:pt>
                <c:pt idx="25860">
                  <c:v>2.3399632291492556E-2</c:v>
                </c:pt>
                <c:pt idx="25861">
                  <c:v>2.3316062176165775E-2</c:v>
                </c:pt>
                <c:pt idx="25862">
                  <c:v>2.3316062176165775E-2</c:v>
                </c:pt>
                <c:pt idx="25863">
                  <c:v>2.3316062176165775E-2</c:v>
                </c:pt>
                <c:pt idx="25864">
                  <c:v>2.3232492060838994E-2</c:v>
                </c:pt>
                <c:pt idx="25865">
                  <c:v>2.3232492060838994E-2</c:v>
                </c:pt>
                <c:pt idx="25866">
                  <c:v>2.3148921945512324E-2</c:v>
                </c:pt>
                <c:pt idx="25867">
                  <c:v>2.3148921945512324E-2</c:v>
                </c:pt>
                <c:pt idx="25868">
                  <c:v>2.3148921945512324E-2</c:v>
                </c:pt>
                <c:pt idx="25869">
                  <c:v>2.3148921945512324E-2</c:v>
                </c:pt>
                <c:pt idx="25870">
                  <c:v>2.3148921945512324E-2</c:v>
                </c:pt>
                <c:pt idx="25871">
                  <c:v>2.3148921945512324E-2</c:v>
                </c:pt>
                <c:pt idx="25872">
                  <c:v>2.3148921945512324E-2</c:v>
                </c:pt>
                <c:pt idx="25873">
                  <c:v>2.3148921945512324E-2</c:v>
                </c:pt>
                <c:pt idx="25874">
                  <c:v>2.3148921945512324E-2</c:v>
                </c:pt>
                <c:pt idx="25875">
                  <c:v>2.3148921945512324E-2</c:v>
                </c:pt>
                <c:pt idx="25876">
                  <c:v>2.3065351830185543E-2</c:v>
                </c:pt>
                <c:pt idx="25877">
                  <c:v>2.3065351830185543E-2</c:v>
                </c:pt>
                <c:pt idx="25878">
                  <c:v>2.3065351830185543E-2</c:v>
                </c:pt>
                <c:pt idx="25879">
                  <c:v>2.3065351830185543E-2</c:v>
                </c:pt>
                <c:pt idx="25880">
                  <c:v>2.2981781714858762E-2</c:v>
                </c:pt>
                <c:pt idx="25881">
                  <c:v>2.2981781714858762E-2</c:v>
                </c:pt>
                <c:pt idx="25882">
                  <c:v>2.2898211599531981E-2</c:v>
                </c:pt>
                <c:pt idx="25883">
                  <c:v>2.2898211599531981E-2</c:v>
                </c:pt>
                <c:pt idx="25884">
                  <c:v>2.2898211599531981E-2</c:v>
                </c:pt>
                <c:pt idx="25885">
                  <c:v>2.2898211599531981E-2</c:v>
                </c:pt>
                <c:pt idx="25886">
                  <c:v>2.2898211599531981E-2</c:v>
                </c:pt>
                <c:pt idx="25887">
                  <c:v>2.2898211599531981E-2</c:v>
                </c:pt>
                <c:pt idx="25888">
                  <c:v>2.2898211599531981E-2</c:v>
                </c:pt>
                <c:pt idx="25889">
                  <c:v>2.2898211599531981E-2</c:v>
                </c:pt>
                <c:pt idx="25890">
                  <c:v>2.2898211599531981E-2</c:v>
                </c:pt>
                <c:pt idx="25891">
                  <c:v>2.2898211599531981E-2</c:v>
                </c:pt>
                <c:pt idx="25892">
                  <c:v>2.2898211599531981E-2</c:v>
                </c:pt>
                <c:pt idx="25893">
                  <c:v>2.2898211599531981E-2</c:v>
                </c:pt>
                <c:pt idx="25894">
                  <c:v>2.28146414842052E-2</c:v>
                </c:pt>
                <c:pt idx="25895">
                  <c:v>2.28146414842052E-2</c:v>
                </c:pt>
                <c:pt idx="25896">
                  <c:v>2.273107136887853E-2</c:v>
                </c:pt>
                <c:pt idx="25897">
                  <c:v>2.2647501253551749E-2</c:v>
                </c:pt>
                <c:pt idx="25898">
                  <c:v>2.2647501253551749E-2</c:v>
                </c:pt>
                <c:pt idx="25899">
                  <c:v>2.2647501253551749E-2</c:v>
                </c:pt>
                <c:pt idx="25900">
                  <c:v>2.2647501253551749E-2</c:v>
                </c:pt>
                <c:pt idx="25901">
                  <c:v>2.2563931138224969E-2</c:v>
                </c:pt>
                <c:pt idx="25902">
                  <c:v>2.2563931138224969E-2</c:v>
                </c:pt>
                <c:pt idx="25903">
                  <c:v>2.2563931138224969E-2</c:v>
                </c:pt>
                <c:pt idx="25904">
                  <c:v>2.2563931138224969E-2</c:v>
                </c:pt>
                <c:pt idx="25905">
                  <c:v>2.2563931138224969E-2</c:v>
                </c:pt>
                <c:pt idx="25906">
                  <c:v>2.2563931138224969E-2</c:v>
                </c:pt>
                <c:pt idx="25907">
                  <c:v>2.2563931138224969E-2</c:v>
                </c:pt>
                <c:pt idx="25908">
                  <c:v>2.2563931138224969E-2</c:v>
                </c:pt>
                <c:pt idx="25909">
                  <c:v>2.2563931138224969E-2</c:v>
                </c:pt>
                <c:pt idx="25910">
                  <c:v>2.2563931138224969E-2</c:v>
                </c:pt>
                <c:pt idx="25911">
                  <c:v>2.2480361022898188E-2</c:v>
                </c:pt>
                <c:pt idx="25912">
                  <c:v>2.2480361022898188E-2</c:v>
                </c:pt>
                <c:pt idx="25913">
                  <c:v>2.2480361022898188E-2</c:v>
                </c:pt>
                <c:pt idx="25914">
                  <c:v>2.2480361022898188E-2</c:v>
                </c:pt>
                <c:pt idx="25915">
                  <c:v>2.2480361022898188E-2</c:v>
                </c:pt>
                <c:pt idx="25916">
                  <c:v>2.2480361022898188E-2</c:v>
                </c:pt>
                <c:pt idx="25917">
                  <c:v>2.2480361022898188E-2</c:v>
                </c:pt>
                <c:pt idx="25918">
                  <c:v>2.2480361022898188E-2</c:v>
                </c:pt>
                <c:pt idx="25919">
                  <c:v>2.2396790907571407E-2</c:v>
                </c:pt>
                <c:pt idx="25920">
                  <c:v>2.2396790907571407E-2</c:v>
                </c:pt>
                <c:pt idx="25921">
                  <c:v>2.2396790907571407E-2</c:v>
                </c:pt>
                <c:pt idx="25922">
                  <c:v>2.2396790907571407E-2</c:v>
                </c:pt>
                <c:pt idx="25923">
                  <c:v>2.2313220792244737E-2</c:v>
                </c:pt>
                <c:pt idx="25924">
                  <c:v>2.2313220792244737E-2</c:v>
                </c:pt>
                <c:pt idx="25925">
                  <c:v>2.2313220792244737E-2</c:v>
                </c:pt>
                <c:pt idx="25926">
                  <c:v>2.2313220792244737E-2</c:v>
                </c:pt>
                <c:pt idx="25927">
                  <c:v>2.2229650676917956E-2</c:v>
                </c:pt>
                <c:pt idx="25928">
                  <c:v>2.2229650676917956E-2</c:v>
                </c:pt>
                <c:pt idx="25929">
                  <c:v>2.2229650676917956E-2</c:v>
                </c:pt>
                <c:pt idx="25930">
                  <c:v>2.2146080561591175E-2</c:v>
                </c:pt>
                <c:pt idx="25931">
                  <c:v>2.2146080561591175E-2</c:v>
                </c:pt>
                <c:pt idx="25932">
                  <c:v>2.2146080561591175E-2</c:v>
                </c:pt>
                <c:pt idx="25933">
                  <c:v>2.2146080561591175E-2</c:v>
                </c:pt>
                <c:pt idx="25934">
                  <c:v>2.2146080561591175E-2</c:v>
                </c:pt>
                <c:pt idx="25935">
                  <c:v>2.2146080561591175E-2</c:v>
                </c:pt>
                <c:pt idx="25936">
                  <c:v>2.2062510446264394E-2</c:v>
                </c:pt>
                <c:pt idx="25937">
                  <c:v>2.2062510446264394E-2</c:v>
                </c:pt>
                <c:pt idx="25938">
                  <c:v>2.2062510446264394E-2</c:v>
                </c:pt>
                <c:pt idx="25939">
                  <c:v>2.2062510446264394E-2</c:v>
                </c:pt>
                <c:pt idx="25940">
                  <c:v>2.1978940330937613E-2</c:v>
                </c:pt>
                <c:pt idx="25941">
                  <c:v>2.1895370215610943E-2</c:v>
                </c:pt>
                <c:pt idx="25942">
                  <c:v>2.1811800100284162E-2</c:v>
                </c:pt>
                <c:pt idx="25943">
                  <c:v>2.1811800100284162E-2</c:v>
                </c:pt>
                <c:pt idx="25944">
                  <c:v>2.1811800100284162E-2</c:v>
                </c:pt>
                <c:pt idx="25945">
                  <c:v>2.1811800100284162E-2</c:v>
                </c:pt>
                <c:pt idx="25946">
                  <c:v>2.1811800100284162E-2</c:v>
                </c:pt>
                <c:pt idx="25947">
                  <c:v>2.1811800100284162E-2</c:v>
                </c:pt>
                <c:pt idx="25948">
                  <c:v>2.1811800100284162E-2</c:v>
                </c:pt>
                <c:pt idx="25949">
                  <c:v>2.1811800100284162E-2</c:v>
                </c:pt>
                <c:pt idx="25950">
                  <c:v>2.1811800100284162E-2</c:v>
                </c:pt>
                <c:pt idx="25951">
                  <c:v>2.1811800100284162E-2</c:v>
                </c:pt>
                <c:pt idx="25952">
                  <c:v>2.1811800100284162E-2</c:v>
                </c:pt>
                <c:pt idx="25953">
                  <c:v>2.1811800100284162E-2</c:v>
                </c:pt>
                <c:pt idx="25954">
                  <c:v>2.1728229984957381E-2</c:v>
                </c:pt>
                <c:pt idx="25955">
                  <c:v>2.16446598696306E-2</c:v>
                </c:pt>
                <c:pt idx="25956">
                  <c:v>2.16446598696306E-2</c:v>
                </c:pt>
                <c:pt idx="25957">
                  <c:v>2.16446598696306E-2</c:v>
                </c:pt>
                <c:pt idx="25958">
                  <c:v>2.16446598696306E-2</c:v>
                </c:pt>
                <c:pt idx="25959">
                  <c:v>2.16446598696306E-2</c:v>
                </c:pt>
                <c:pt idx="25960">
                  <c:v>2.16446598696306E-2</c:v>
                </c:pt>
                <c:pt idx="25961">
                  <c:v>2.16446598696306E-2</c:v>
                </c:pt>
                <c:pt idx="25962">
                  <c:v>2.16446598696306E-2</c:v>
                </c:pt>
                <c:pt idx="25963">
                  <c:v>2.16446598696306E-2</c:v>
                </c:pt>
                <c:pt idx="25964">
                  <c:v>2.16446598696306E-2</c:v>
                </c:pt>
                <c:pt idx="25965">
                  <c:v>2.1561089754303819E-2</c:v>
                </c:pt>
                <c:pt idx="25966">
                  <c:v>2.1561089754303819E-2</c:v>
                </c:pt>
                <c:pt idx="25967">
                  <c:v>2.1561089754303819E-2</c:v>
                </c:pt>
                <c:pt idx="25968">
                  <c:v>2.1477519638977149E-2</c:v>
                </c:pt>
                <c:pt idx="25969">
                  <c:v>2.1477519638977149E-2</c:v>
                </c:pt>
                <c:pt idx="25970">
                  <c:v>2.1477519638977149E-2</c:v>
                </c:pt>
                <c:pt idx="25971">
                  <c:v>2.1477519638977149E-2</c:v>
                </c:pt>
                <c:pt idx="25972">
                  <c:v>2.1477519638977149E-2</c:v>
                </c:pt>
                <c:pt idx="25973">
                  <c:v>2.1477519638977149E-2</c:v>
                </c:pt>
                <c:pt idx="25974">
                  <c:v>2.1393949523650369E-2</c:v>
                </c:pt>
                <c:pt idx="25975">
                  <c:v>2.1310379408323588E-2</c:v>
                </c:pt>
                <c:pt idx="25976">
                  <c:v>2.1310379408323588E-2</c:v>
                </c:pt>
                <c:pt idx="25977">
                  <c:v>2.1310379408323588E-2</c:v>
                </c:pt>
                <c:pt idx="25978">
                  <c:v>2.1226809292996807E-2</c:v>
                </c:pt>
                <c:pt idx="25979">
                  <c:v>2.1226809292996807E-2</c:v>
                </c:pt>
                <c:pt idx="25980">
                  <c:v>2.1143239177670026E-2</c:v>
                </c:pt>
                <c:pt idx="25981">
                  <c:v>2.1143239177670026E-2</c:v>
                </c:pt>
                <c:pt idx="25982">
                  <c:v>2.1143239177670026E-2</c:v>
                </c:pt>
                <c:pt idx="25983">
                  <c:v>2.1143239177670026E-2</c:v>
                </c:pt>
                <c:pt idx="25984">
                  <c:v>2.1143239177670026E-2</c:v>
                </c:pt>
                <c:pt idx="25985">
                  <c:v>2.1143239177670026E-2</c:v>
                </c:pt>
                <c:pt idx="25986">
                  <c:v>2.1143239177670026E-2</c:v>
                </c:pt>
                <c:pt idx="25987">
                  <c:v>2.1143239177670026E-2</c:v>
                </c:pt>
                <c:pt idx="25988">
                  <c:v>2.1143239177670026E-2</c:v>
                </c:pt>
                <c:pt idx="25989">
                  <c:v>2.1143239177670026E-2</c:v>
                </c:pt>
                <c:pt idx="25990">
                  <c:v>2.1143239177670026E-2</c:v>
                </c:pt>
                <c:pt idx="25991">
                  <c:v>2.1059669062343356E-2</c:v>
                </c:pt>
                <c:pt idx="25992">
                  <c:v>2.1059669062343356E-2</c:v>
                </c:pt>
                <c:pt idx="25993">
                  <c:v>2.1059669062343356E-2</c:v>
                </c:pt>
                <c:pt idx="25994">
                  <c:v>2.1059669062343356E-2</c:v>
                </c:pt>
                <c:pt idx="25995">
                  <c:v>2.1059669062343356E-2</c:v>
                </c:pt>
                <c:pt idx="25996">
                  <c:v>2.1059669062343356E-2</c:v>
                </c:pt>
                <c:pt idx="25997">
                  <c:v>2.1059669062343356E-2</c:v>
                </c:pt>
                <c:pt idx="25998">
                  <c:v>2.1059669062343356E-2</c:v>
                </c:pt>
                <c:pt idx="25999">
                  <c:v>2.1059669062343356E-2</c:v>
                </c:pt>
                <c:pt idx="26000">
                  <c:v>2.0976098947016575E-2</c:v>
                </c:pt>
                <c:pt idx="26001">
                  <c:v>2.0976098947016575E-2</c:v>
                </c:pt>
                <c:pt idx="26002">
                  <c:v>2.0976098947016575E-2</c:v>
                </c:pt>
                <c:pt idx="26003">
                  <c:v>2.0976098947016575E-2</c:v>
                </c:pt>
                <c:pt idx="26004">
                  <c:v>2.0892528831689794E-2</c:v>
                </c:pt>
                <c:pt idx="26005">
                  <c:v>2.0892528831689794E-2</c:v>
                </c:pt>
                <c:pt idx="26006">
                  <c:v>2.0892528831689794E-2</c:v>
                </c:pt>
                <c:pt idx="26007">
                  <c:v>2.0892528831689794E-2</c:v>
                </c:pt>
                <c:pt idx="26008">
                  <c:v>2.0892528831689794E-2</c:v>
                </c:pt>
                <c:pt idx="26009">
                  <c:v>2.0892528831689794E-2</c:v>
                </c:pt>
                <c:pt idx="26010">
                  <c:v>2.0892528831689794E-2</c:v>
                </c:pt>
                <c:pt idx="26011">
                  <c:v>2.0892528831689794E-2</c:v>
                </c:pt>
                <c:pt idx="26012">
                  <c:v>2.0892528831689794E-2</c:v>
                </c:pt>
                <c:pt idx="26013">
                  <c:v>2.0892528831689794E-2</c:v>
                </c:pt>
                <c:pt idx="26014">
                  <c:v>2.0892528831689794E-2</c:v>
                </c:pt>
                <c:pt idx="26015">
                  <c:v>2.0892528831689794E-2</c:v>
                </c:pt>
                <c:pt idx="26016">
                  <c:v>2.0892528831689794E-2</c:v>
                </c:pt>
                <c:pt idx="26017">
                  <c:v>2.0892528831689794E-2</c:v>
                </c:pt>
                <c:pt idx="26018">
                  <c:v>2.0892528831689794E-2</c:v>
                </c:pt>
                <c:pt idx="26019">
                  <c:v>2.0892528831689794E-2</c:v>
                </c:pt>
                <c:pt idx="26020">
                  <c:v>2.0892528831689794E-2</c:v>
                </c:pt>
                <c:pt idx="26021">
                  <c:v>2.0892528831689794E-2</c:v>
                </c:pt>
                <c:pt idx="26022">
                  <c:v>2.0892528831689794E-2</c:v>
                </c:pt>
                <c:pt idx="26023">
                  <c:v>2.0808958716363013E-2</c:v>
                </c:pt>
                <c:pt idx="26024">
                  <c:v>2.0808958716363013E-2</c:v>
                </c:pt>
                <c:pt idx="26025">
                  <c:v>2.0808958716363013E-2</c:v>
                </c:pt>
                <c:pt idx="26026">
                  <c:v>2.0808958716363013E-2</c:v>
                </c:pt>
                <c:pt idx="26027">
                  <c:v>2.0725388601036232E-2</c:v>
                </c:pt>
                <c:pt idx="26028">
                  <c:v>2.0641818485709562E-2</c:v>
                </c:pt>
                <c:pt idx="26029">
                  <c:v>2.0641818485709562E-2</c:v>
                </c:pt>
                <c:pt idx="26030">
                  <c:v>2.0641818485709562E-2</c:v>
                </c:pt>
                <c:pt idx="26031">
                  <c:v>2.0641818485709562E-2</c:v>
                </c:pt>
                <c:pt idx="26032">
                  <c:v>2.0641818485709562E-2</c:v>
                </c:pt>
                <c:pt idx="26033">
                  <c:v>2.0558248370382781E-2</c:v>
                </c:pt>
                <c:pt idx="26034">
                  <c:v>2.0558248370382781E-2</c:v>
                </c:pt>
                <c:pt idx="26035">
                  <c:v>2.0558248370382781E-2</c:v>
                </c:pt>
                <c:pt idx="26036">
                  <c:v>2.0558248370382781E-2</c:v>
                </c:pt>
                <c:pt idx="26037">
                  <c:v>2.0558248370382781E-2</c:v>
                </c:pt>
                <c:pt idx="26038">
                  <c:v>2.0558248370382781E-2</c:v>
                </c:pt>
                <c:pt idx="26039">
                  <c:v>2.0558248370382781E-2</c:v>
                </c:pt>
                <c:pt idx="26040">
                  <c:v>2.0558248370382781E-2</c:v>
                </c:pt>
                <c:pt idx="26041">
                  <c:v>2.0558248370382781E-2</c:v>
                </c:pt>
                <c:pt idx="26042">
                  <c:v>2.0558248370382781E-2</c:v>
                </c:pt>
                <c:pt idx="26043">
                  <c:v>2.0558248370382781E-2</c:v>
                </c:pt>
                <c:pt idx="26044">
                  <c:v>2.0558248370382781E-2</c:v>
                </c:pt>
                <c:pt idx="26045">
                  <c:v>2.0558248370382781E-2</c:v>
                </c:pt>
                <c:pt idx="26046">
                  <c:v>2.0558248370382781E-2</c:v>
                </c:pt>
                <c:pt idx="26047">
                  <c:v>2.0558248370382781E-2</c:v>
                </c:pt>
                <c:pt idx="26048">
                  <c:v>2.0558248370382781E-2</c:v>
                </c:pt>
                <c:pt idx="26049">
                  <c:v>2.0558248370382781E-2</c:v>
                </c:pt>
                <c:pt idx="26050">
                  <c:v>2.0558248370382781E-2</c:v>
                </c:pt>
                <c:pt idx="26051">
                  <c:v>2.0474678255056E-2</c:v>
                </c:pt>
                <c:pt idx="26052">
                  <c:v>2.0391108139729219E-2</c:v>
                </c:pt>
                <c:pt idx="26053">
                  <c:v>2.0391108139729219E-2</c:v>
                </c:pt>
                <c:pt idx="26054">
                  <c:v>2.0391108139729219E-2</c:v>
                </c:pt>
                <c:pt idx="26055">
                  <c:v>2.0391108139729219E-2</c:v>
                </c:pt>
                <c:pt idx="26056">
                  <c:v>2.0391108139729219E-2</c:v>
                </c:pt>
                <c:pt idx="26057">
                  <c:v>2.0391108139729219E-2</c:v>
                </c:pt>
                <c:pt idx="26058">
                  <c:v>2.0391108139729219E-2</c:v>
                </c:pt>
                <c:pt idx="26059">
                  <c:v>2.0391108139729219E-2</c:v>
                </c:pt>
                <c:pt idx="26060">
                  <c:v>2.0391108139729219E-2</c:v>
                </c:pt>
                <c:pt idx="26061">
                  <c:v>2.0391108139729219E-2</c:v>
                </c:pt>
                <c:pt idx="26062">
                  <c:v>2.0391108139729219E-2</c:v>
                </c:pt>
                <c:pt idx="26063">
                  <c:v>2.0391108139729219E-2</c:v>
                </c:pt>
                <c:pt idx="26064">
                  <c:v>2.0391108139729219E-2</c:v>
                </c:pt>
                <c:pt idx="26065">
                  <c:v>2.0391108139729219E-2</c:v>
                </c:pt>
                <c:pt idx="26066">
                  <c:v>2.0391108139729219E-2</c:v>
                </c:pt>
                <c:pt idx="26067">
                  <c:v>2.0307538024402438E-2</c:v>
                </c:pt>
                <c:pt idx="26068">
                  <c:v>2.0307538024402438E-2</c:v>
                </c:pt>
                <c:pt idx="26069">
                  <c:v>2.0307538024402438E-2</c:v>
                </c:pt>
                <c:pt idx="26070">
                  <c:v>2.0223967909075768E-2</c:v>
                </c:pt>
                <c:pt idx="26071">
                  <c:v>2.0223967909075768E-2</c:v>
                </c:pt>
                <c:pt idx="26072">
                  <c:v>2.0140397793748988E-2</c:v>
                </c:pt>
                <c:pt idx="26073">
                  <c:v>2.0140397793748988E-2</c:v>
                </c:pt>
                <c:pt idx="26074">
                  <c:v>2.0056827678422207E-2</c:v>
                </c:pt>
                <c:pt idx="26075">
                  <c:v>2.0056827678422207E-2</c:v>
                </c:pt>
                <c:pt idx="26076">
                  <c:v>2.0056827678422207E-2</c:v>
                </c:pt>
                <c:pt idx="26077">
                  <c:v>2.0056827678422207E-2</c:v>
                </c:pt>
                <c:pt idx="26078">
                  <c:v>2.0056827678422207E-2</c:v>
                </c:pt>
                <c:pt idx="26079">
                  <c:v>2.0056827678422207E-2</c:v>
                </c:pt>
                <c:pt idx="26080">
                  <c:v>2.0056827678422207E-2</c:v>
                </c:pt>
                <c:pt idx="26081">
                  <c:v>2.0056827678422207E-2</c:v>
                </c:pt>
                <c:pt idx="26082">
                  <c:v>2.0056827678422207E-2</c:v>
                </c:pt>
                <c:pt idx="26083">
                  <c:v>2.0056827678422207E-2</c:v>
                </c:pt>
                <c:pt idx="26084">
                  <c:v>2.0056827678422207E-2</c:v>
                </c:pt>
                <c:pt idx="26085">
                  <c:v>2.0056827678422207E-2</c:v>
                </c:pt>
                <c:pt idx="26086">
                  <c:v>2.0056827678422207E-2</c:v>
                </c:pt>
                <c:pt idx="26087">
                  <c:v>2.0056827678422207E-2</c:v>
                </c:pt>
                <c:pt idx="26088">
                  <c:v>2.0056827678422207E-2</c:v>
                </c:pt>
                <c:pt idx="26089">
                  <c:v>2.0056827678422207E-2</c:v>
                </c:pt>
                <c:pt idx="26090">
                  <c:v>2.0056827678422207E-2</c:v>
                </c:pt>
                <c:pt idx="26091">
                  <c:v>2.0056827678422207E-2</c:v>
                </c:pt>
                <c:pt idx="26092">
                  <c:v>1.9973257563095426E-2</c:v>
                </c:pt>
                <c:pt idx="26093">
                  <c:v>1.9973257563095426E-2</c:v>
                </c:pt>
                <c:pt idx="26094">
                  <c:v>1.9973257563095426E-2</c:v>
                </c:pt>
                <c:pt idx="26095">
                  <c:v>1.9973257563095426E-2</c:v>
                </c:pt>
                <c:pt idx="26096">
                  <c:v>1.9973257563095426E-2</c:v>
                </c:pt>
                <c:pt idx="26097">
                  <c:v>1.9973257563095426E-2</c:v>
                </c:pt>
                <c:pt idx="26098">
                  <c:v>1.9973257563095426E-2</c:v>
                </c:pt>
                <c:pt idx="26099">
                  <c:v>1.9973257563095426E-2</c:v>
                </c:pt>
                <c:pt idx="26100">
                  <c:v>1.9973257563095426E-2</c:v>
                </c:pt>
                <c:pt idx="26101">
                  <c:v>1.9973257563095426E-2</c:v>
                </c:pt>
                <c:pt idx="26102">
                  <c:v>1.9973257563095426E-2</c:v>
                </c:pt>
                <c:pt idx="26103">
                  <c:v>1.9973257563095426E-2</c:v>
                </c:pt>
                <c:pt idx="26104">
                  <c:v>1.9973257563095426E-2</c:v>
                </c:pt>
                <c:pt idx="26105">
                  <c:v>1.9973257563095426E-2</c:v>
                </c:pt>
                <c:pt idx="26106">
                  <c:v>1.9973257563095426E-2</c:v>
                </c:pt>
                <c:pt idx="26107">
                  <c:v>1.9973257563095426E-2</c:v>
                </c:pt>
                <c:pt idx="26108">
                  <c:v>1.9973257563095426E-2</c:v>
                </c:pt>
                <c:pt idx="26109">
                  <c:v>1.9973257563095426E-2</c:v>
                </c:pt>
                <c:pt idx="26110">
                  <c:v>1.9973257563095426E-2</c:v>
                </c:pt>
                <c:pt idx="26111">
                  <c:v>1.9973257563095426E-2</c:v>
                </c:pt>
                <c:pt idx="26112">
                  <c:v>1.9973257563095426E-2</c:v>
                </c:pt>
                <c:pt idx="26113">
                  <c:v>1.9973257563095426E-2</c:v>
                </c:pt>
                <c:pt idx="26114">
                  <c:v>1.9889687447768645E-2</c:v>
                </c:pt>
                <c:pt idx="26115">
                  <c:v>1.9889687447768645E-2</c:v>
                </c:pt>
                <c:pt idx="26116">
                  <c:v>1.9889687447768645E-2</c:v>
                </c:pt>
                <c:pt idx="26117">
                  <c:v>1.9889687447768645E-2</c:v>
                </c:pt>
                <c:pt idx="26118">
                  <c:v>1.9889687447768645E-2</c:v>
                </c:pt>
                <c:pt idx="26119">
                  <c:v>1.9889687447768645E-2</c:v>
                </c:pt>
                <c:pt idx="26120">
                  <c:v>1.9889687447768645E-2</c:v>
                </c:pt>
                <c:pt idx="26121">
                  <c:v>1.9889687447768645E-2</c:v>
                </c:pt>
                <c:pt idx="26122">
                  <c:v>1.9889687447768645E-2</c:v>
                </c:pt>
                <c:pt idx="26123">
                  <c:v>1.9889687447768645E-2</c:v>
                </c:pt>
                <c:pt idx="26124">
                  <c:v>1.9806117332441864E-2</c:v>
                </c:pt>
                <c:pt idx="26125">
                  <c:v>1.9806117332441864E-2</c:v>
                </c:pt>
                <c:pt idx="26126">
                  <c:v>1.9806117332441864E-2</c:v>
                </c:pt>
                <c:pt idx="26127">
                  <c:v>1.9806117332441864E-2</c:v>
                </c:pt>
                <c:pt idx="26128">
                  <c:v>1.9806117332441864E-2</c:v>
                </c:pt>
                <c:pt idx="26129">
                  <c:v>1.9806117332441864E-2</c:v>
                </c:pt>
                <c:pt idx="26130">
                  <c:v>1.9722547217115194E-2</c:v>
                </c:pt>
                <c:pt idx="26131">
                  <c:v>1.9722547217115194E-2</c:v>
                </c:pt>
                <c:pt idx="26132">
                  <c:v>1.9638977101788413E-2</c:v>
                </c:pt>
                <c:pt idx="26133">
                  <c:v>1.9638977101788413E-2</c:v>
                </c:pt>
                <c:pt idx="26134">
                  <c:v>1.9638977101788413E-2</c:v>
                </c:pt>
                <c:pt idx="26135">
                  <c:v>1.9638977101788413E-2</c:v>
                </c:pt>
                <c:pt idx="26136">
                  <c:v>1.9638977101788413E-2</c:v>
                </c:pt>
                <c:pt idx="26137">
                  <c:v>1.9555406986461632E-2</c:v>
                </c:pt>
                <c:pt idx="26138">
                  <c:v>1.9555406986461632E-2</c:v>
                </c:pt>
                <c:pt idx="26139">
                  <c:v>1.9555406986461632E-2</c:v>
                </c:pt>
                <c:pt idx="26140">
                  <c:v>1.9555406986461632E-2</c:v>
                </c:pt>
                <c:pt idx="26141">
                  <c:v>1.9555406986461632E-2</c:v>
                </c:pt>
                <c:pt idx="26142">
                  <c:v>1.9555406986461632E-2</c:v>
                </c:pt>
                <c:pt idx="26143">
                  <c:v>1.9555406986461632E-2</c:v>
                </c:pt>
                <c:pt idx="26144">
                  <c:v>1.9555406986461632E-2</c:v>
                </c:pt>
                <c:pt idx="26145">
                  <c:v>1.9555406986461632E-2</c:v>
                </c:pt>
                <c:pt idx="26146">
                  <c:v>1.9555406986461632E-2</c:v>
                </c:pt>
                <c:pt idx="26147">
                  <c:v>1.9555406986461632E-2</c:v>
                </c:pt>
                <c:pt idx="26148">
                  <c:v>1.9471836871134851E-2</c:v>
                </c:pt>
                <c:pt idx="26149">
                  <c:v>1.9471836871134851E-2</c:v>
                </c:pt>
                <c:pt idx="26150">
                  <c:v>1.9471836871134851E-2</c:v>
                </c:pt>
                <c:pt idx="26151">
                  <c:v>1.9471836871134851E-2</c:v>
                </c:pt>
                <c:pt idx="26152">
                  <c:v>1.9471836871134851E-2</c:v>
                </c:pt>
                <c:pt idx="26153">
                  <c:v>1.9471836871134851E-2</c:v>
                </c:pt>
                <c:pt idx="26154">
                  <c:v>1.9471836871134851E-2</c:v>
                </c:pt>
                <c:pt idx="26155">
                  <c:v>1.9471836871134851E-2</c:v>
                </c:pt>
                <c:pt idx="26156">
                  <c:v>1.938826675580807E-2</c:v>
                </c:pt>
                <c:pt idx="26157">
                  <c:v>1.93046966404814E-2</c:v>
                </c:pt>
                <c:pt idx="26158">
                  <c:v>1.93046966404814E-2</c:v>
                </c:pt>
                <c:pt idx="26159">
                  <c:v>1.9221126525154619E-2</c:v>
                </c:pt>
                <c:pt idx="26160">
                  <c:v>1.9221126525154619E-2</c:v>
                </c:pt>
                <c:pt idx="26161">
                  <c:v>1.9221126525154619E-2</c:v>
                </c:pt>
                <c:pt idx="26162">
                  <c:v>1.9221126525154619E-2</c:v>
                </c:pt>
                <c:pt idx="26163">
                  <c:v>1.9221126525154619E-2</c:v>
                </c:pt>
                <c:pt idx="26164">
                  <c:v>1.9221126525154619E-2</c:v>
                </c:pt>
                <c:pt idx="26165">
                  <c:v>1.9221126525154619E-2</c:v>
                </c:pt>
                <c:pt idx="26166">
                  <c:v>1.9221126525154619E-2</c:v>
                </c:pt>
                <c:pt idx="26167">
                  <c:v>1.9221126525154619E-2</c:v>
                </c:pt>
                <c:pt idx="26168">
                  <c:v>1.9221126525154619E-2</c:v>
                </c:pt>
                <c:pt idx="26169">
                  <c:v>1.9221126525154619E-2</c:v>
                </c:pt>
                <c:pt idx="26170">
                  <c:v>1.9221126525154619E-2</c:v>
                </c:pt>
                <c:pt idx="26171">
                  <c:v>1.9221126525154619E-2</c:v>
                </c:pt>
                <c:pt idx="26172">
                  <c:v>1.9221126525154619E-2</c:v>
                </c:pt>
                <c:pt idx="26173">
                  <c:v>1.9221126525154619E-2</c:v>
                </c:pt>
                <c:pt idx="26174">
                  <c:v>1.9221126525154619E-2</c:v>
                </c:pt>
                <c:pt idx="26175">
                  <c:v>1.9221126525154619E-2</c:v>
                </c:pt>
                <c:pt idx="26176">
                  <c:v>1.9221126525154619E-2</c:v>
                </c:pt>
                <c:pt idx="26177">
                  <c:v>1.9137556409827838E-2</c:v>
                </c:pt>
                <c:pt idx="26178">
                  <c:v>1.9137556409827838E-2</c:v>
                </c:pt>
                <c:pt idx="26179">
                  <c:v>1.9137556409827838E-2</c:v>
                </c:pt>
                <c:pt idx="26180">
                  <c:v>1.9137556409827838E-2</c:v>
                </c:pt>
                <c:pt idx="26181">
                  <c:v>1.9137556409827838E-2</c:v>
                </c:pt>
                <c:pt idx="26182">
                  <c:v>1.9137556409827838E-2</c:v>
                </c:pt>
                <c:pt idx="26183">
                  <c:v>1.9137556409827838E-2</c:v>
                </c:pt>
                <c:pt idx="26184">
                  <c:v>1.9137556409827838E-2</c:v>
                </c:pt>
                <c:pt idx="26185">
                  <c:v>1.9137556409827838E-2</c:v>
                </c:pt>
                <c:pt idx="26186">
                  <c:v>1.9137556409827838E-2</c:v>
                </c:pt>
                <c:pt idx="26187">
                  <c:v>1.9137556409827838E-2</c:v>
                </c:pt>
                <c:pt idx="26188">
                  <c:v>1.9053986294501057E-2</c:v>
                </c:pt>
                <c:pt idx="26189">
                  <c:v>1.9053986294501057E-2</c:v>
                </c:pt>
                <c:pt idx="26190">
                  <c:v>1.9053986294501057E-2</c:v>
                </c:pt>
                <c:pt idx="26191">
                  <c:v>1.9053986294501057E-2</c:v>
                </c:pt>
                <c:pt idx="26192">
                  <c:v>1.9053986294501057E-2</c:v>
                </c:pt>
                <c:pt idx="26193">
                  <c:v>1.9053986294501057E-2</c:v>
                </c:pt>
                <c:pt idx="26194">
                  <c:v>1.9053986294501057E-2</c:v>
                </c:pt>
                <c:pt idx="26195">
                  <c:v>1.9053986294501057E-2</c:v>
                </c:pt>
                <c:pt idx="26196">
                  <c:v>1.9053986294501057E-2</c:v>
                </c:pt>
                <c:pt idx="26197">
                  <c:v>1.9053986294501057E-2</c:v>
                </c:pt>
                <c:pt idx="26198">
                  <c:v>1.9053986294501057E-2</c:v>
                </c:pt>
                <c:pt idx="26199">
                  <c:v>1.8970416179174276E-2</c:v>
                </c:pt>
                <c:pt idx="26200">
                  <c:v>1.8970416179174276E-2</c:v>
                </c:pt>
                <c:pt idx="26201">
                  <c:v>1.8886846063847607E-2</c:v>
                </c:pt>
                <c:pt idx="26202">
                  <c:v>1.8886846063847607E-2</c:v>
                </c:pt>
                <c:pt idx="26203">
                  <c:v>1.8886846063847607E-2</c:v>
                </c:pt>
                <c:pt idx="26204">
                  <c:v>1.8886846063847607E-2</c:v>
                </c:pt>
                <c:pt idx="26205">
                  <c:v>1.8886846063847607E-2</c:v>
                </c:pt>
                <c:pt idx="26206">
                  <c:v>1.8886846063847607E-2</c:v>
                </c:pt>
                <c:pt idx="26207">
                  <c:v>1.8886846063847607E-2</c:v>
                </c:pt>
                <c:pt idx="26208">
                  <c:v>1.8886846063847607E-2</c:v>
                </c:pt>
                <c:pt idx="26209">
                  <c:v>1.8886846063847607E-2</c:v>
                </c:pt>
                <c:pt idx="26210">
                  <c:v>1.8803275948520826E-2</c:v>
                </c:pt>
                <c:pt idx="26211">
                  <c:v>1.8719705833194045E-2</c:v>
                </c:pt>
                <c:pt idx="26212">
                  <c:v>1.8719705833194045E-2</c:v>
                </c:pt>
                <c:pt idx="26213">
                  <c:v>1.8719705833194045E-2</c:v>
                </c:pt>
                <c:pt idx="26214">
                  <c:v>1.8719705833194045E-2</c:v>
                </c:pt>
                <c:pt idx="26215">
                  <c:v>1.8719705833194045E-2</c:v>
                </c:pt>
                <c:pt idx="26216">
                  <c:v>1.8719705833194045E-2</c:v>
                </c:pt>
                <c:pt idx="26217">
                  <c:v>1.8719705833194045E-2</c:v>
                </c:pt>
                <c:pt idx="26218">
                  <c:v>1.8719705833194045E-2</c:v>
                </c:pt>
                <c:pt idx="26219">
                  <c:v>1.8719705833194045E-2</c:v>
                </c:pt>
                <c:pt idx="26220">
                  <c:v>1.8719705833194045E-2</c:v>
                </c:pt>
                <c:pt idx="26221">
                  <c:v>1.8636135717867264E-2</c:v>
                </c:pt>
                <c:pt idx="26222">
                  <c:v>1.8636135717867264E-2</c:v>
                </c:pt>
                <c:pt idx="26223">
                  <c:v>1.8636135717867264E-2</c:v>
                </c:pt>
                <c:pt idx="26224">
                  <c:v>1.8636135717867264E-2</c:v>
                </c:pt>
                <c:pt idx="26225">
                  <c:v>1.8636135717867264E-2</c:v>
                </c:pt>
                <c:pt idx="26226">
                  <c:v>1.8636135717867264E-2</c:v>
                </c:pt>
                <c:pt idx="26227">
                  <c:v>1.8636135717867264E-2</c:v>
                </c:pt>
                <c:pt idx="26228">
                  <c:v>1.8636135717867264E-2</c:v>
                </c:pt>
                <c:pt idx="26229">
                  <c:v>1.8636135717867264E-2</c:v>
                </c:pt>
                <c:pt idx="26230">
                  <c:v>1.8636135717867264E-2</c:v>
                </c:pt>
                <c:pt idx="26231">
                  <c:v>1.8636135717867264E-2</c:v>
                </c:pt>
                <c:pt idx="26232">
                  <c:v>1.8636135717867264E-2</c:v>
                </c:pt>
                <c:pt idx="26233">
                  <c:v>1.8636135717867264E-2</c:v>
                </c:pt>
                <c:pt idx="26234">
                  <c:v>1.8636135717867264E-2</c:v>
                </c:pt>
                <c:pt idx="26235">
                  <c:v>1.8636135717867264E-2</c:v>
                </c:pt>
                <c:pt idx="26236">
                  <c:v>1.8636135717867264E-2</c:v>
                </c:pt>
                <c:pt idx="26237">
                  <c:v>1.8636135717867264E-2</c:v>
                </c:pt>
                <c:pt idx="26238">
                  <c:v>1.8636135717867264E-2</c:v>
                </c:pt>
                <c:pt idx="26239">
                  <c:v>1.8636135717867264E-2</c:v>
                </c:pt>
                <c:pt idx="26240">
                  <c:v>1.8636135717867264E-2</c:v>
                </c:pt>
                <c:pt idx="26241">
                  <c:v>1.8636135717867264E-2</c:v>
                </c:pt>
                <c:pt idx="26242">
                  <c:v>1.8636135717867264E-2</c:v>
                </c:pt>
                <c:pt idx="26243">
                  <c:v>1.8636135717867264E-2</c:v>
                </c:pt>
                <c:pt idx="26244">
                  <c:v>1.8636135717867264E-2</c:v>
                </c:pt>
                <c:pt idx="26245">
                  <c:v>1.8636135717867264E-2</c:v>
                </c:pt>
                <c:pt idx="26246">
                  <c:v>1.8552565602540483E-2</c:v>
                </c:pt>
                <c:pt idx="26247">
                  <c:v>1.8552565602540483E-2</c:v>
                </c:pt>
                <c:pt idx="26248">
                  <c:v>1.8552565602540483E-2</c:v>
                </c:pt>
                <c:pt idx="26249">
                  <c:v>1.8552565602540483E-2</c:v>
                </c:pt>
                <c:pt idx="26250">
                  <c:v>1.8552565602540483E-2</c:v>
                </c:pt>
                <c:pt idx="26251">
                  <c:v>1.8552565602540483E-2</c:v>
                </c:pt>
                <c:pt idx="26252">
                  <c:v>1.8552565602540483E-2</c:v>
                </c:pt>
                <c:pt idx="26253">
                  <c:v>1.8552565602540483E-2</c:v>
                </c:pt>
                <c:pt idx="26254">
                  <c:v>1.8552565602540483E-2</c:v>
                </c:pt>
                <c:pt idx="26255">
                  <c:v>1.8468995487213813E-2</c:v>
                </c:pt>
                <c:pt idx="26256">
                  <c:v>1.8468995487213813E-2</c:v>
                </c:pt>
                <c:pt idx="26257">
                  <c:v>1.8468995487213813E-2</c:v>
                </c:pt>
                <c:pt idx="26258">
                  <c:v>1.8385425371887032E-2</c:v>
                </c:pt>
                <c:pt idx="26259">
                  <c:v>1.8385425371887032E-2</c:v>
                </c:pt>
                <c:pt idx="26260">
                  <c:v>1.8385425371887032E-2</c:v>
                </c:pt>
                <c:pt idx="26261">
                  <c:v>1.8301855256560251E-2</c:v>
                </c:pt>
                <c:pt idx="26262">
                  <c:v>1.8301855256560251E-2</c:v>
                </c:pt>
                <c:pt idx="26263">
                  <c:v>1.8301855256560251E-2</c:v>
                </c:pt>
                <c:pt idx="26264">
                  <c:v>1.8301855256560251E-2</c:v>
                </c:pt>
                <c:pt idx="26265">
                  <c:v>1.8301855256560251E-2</c:v>
                </c:pt>
                <c:pt idx="26266">
                  <c:v>1.821828514123347E-2</c:v>
                </c:pt>
                <c:pt idx="26267">
                  <c:v>1.8134715025906689E-2</c:v>
                </c:pt>
                <c:pt idx="26268">
                  <c:v>1.8051144910580019E-2</c:v>
                </c:pt>
                <c:pt idx="26269">
                  <c:v>1.8051144910580019E-2</c:v>
                </c:pt>
                <c:pt idx="26270">
                  <c:v>1.8051144910580019E-2</c:v>
                </c:pt>
                <c:pt idx="26271">
                  <c:v>1.8051144910580019E-2</c:v>
                </c:pt>
                <c:pt idx="26272">
                  <c:v>1.8051144910580019E-2</c:v>
                </c:pt>
                <c:pt idx="26273">
                  <c:v>1.8051144910580019E-2</c:v>
                </c:pt>
                <c:pt idx="26274">
                  <c:v>1.8051144910580019E-2</c:v>
                </c:pt>
                <c:pt idx="26275">
                  <c:v>1.8051144910580019E-2</c:v>
                </c:pt>
                <c:pt idx="26276">
                  <c:v>1.8051144910580019E-2</c:v>
                </c:pt>
                <c:pt idx="26277">
                  <c:v>1.8051144910580019E-2</c:v>
                </c:pt>
                <c:pt idx="26278">
                  <c:v>1.8051144910580019E-2</c:v>
                </c:pt>
                <c:pt idx="26279">
                  <c:v>1.8051144910580019E-2</c:v>
                </c:pt>
                <c:pt idx="26280">
                  <c:v>1.8051144910580019E-2</c:v>
                </c:pt>
                <c:pt idx="26281">
                  <c:v>1.8051144910580019E-2</c:v>
                </c:pt>
                <c:pt idx="26282">
                  <c:v>1.8051144910580019E-2</c:v>
                </c:pt>
                <c:pt idx="26283">
                  <c:v>1.7967574795253238E-2</c:v>
                </c:pt>
                <c:pt idx="26284">
                  <c:v>1.7967574795253238E-2</c:v>
                </c:pt>
                <c:pt idx="26285">
                  <c:v>1.7967574795253238E-2</c:v>
                </c:pt>
                <c:pt idx="26286">
                  <c:v>1.7967574795253238E-2</c:v>
                </c:pt>
                <c:pt idx="26287">
                  <c:v>1.7967574795253238E-2</c:v>
                </c:pt>
                <c:pt idx="26288">
                  <c:v>1.7967574795253238E-2</c:v>
                </c:pt>
                <c:pt idx="26289">
                  <c:v>1.7967574795253238E-2</c:v>
                </c:pt>
                <c:pt idx="26290">
                  <c:v>1.7884004679926457E-2</c:v>
                </c:pt>
                <c:pt idx="26291">
                  <c:v>1.7800434564599676E-2</c:v>
                </c:pt>
                <c:pt idx="26292">
                  <c:v>1.7716864449272895E-2</c:v>
                </c:pt>
                <c:pt idx="26293">
                  <c:v>1.7716864449272895E-2</c:v>
                </c:pt>
                <c:pt idx="26294">
                  <c:v>1.7633294333946226E-2</c:v>
                </c:pt>
                <c:pt idx="26295">
                  <c:v>1.7633294333946226E-2</c:v>
                </c:pt>
                <c:pt idx="26296">
                  <c:v>1.7549724218619445E-2</c:v>
                </c:pt>
                <c:pt idx="26297">
                  <c:v>1.7549724218619445E-2</c:v>
                </c:pt>
                <c:pt idx="26298">
                  <c:v>1.7549724218619445E-2</c:v>
                </c:pt>
                <c:pt idx="26299">
                  <c:v>1.7549724218619445E-2</c:v>
                </c:pt>
                <c:pt idx="26300">
                  <c:v>1.7549724218619445E-2</c:v>
                </c:pt>
                <c:pt idx="26301">
                  <c:v>1.7549724218619445E-2</c:v>
                </c:pt>
                <c:pt idx="26302">
                  <c:v>1.7549724218619445E-2</c:v>
                </c:pt>
                <c:pt idx="26303">
                  <c:v>1.7549724218619445E-2</c:v>
                </c:pt>
                <c:pt idx="26304">
                  <c:v>1.7549724218619445E-2</c:v>
                </c:pt>
                <c:pt idx="26305">
                  <c:v>1.7549724218619445E-2</c:v>
                </c:pt>
                <c:pt idx="26306">
                  <c:v>1.7549724218619445E-2</c:v>
                </c:pt>
                <c:pt idx="26307">
                  <c:v>1.7549724218619445E-2</c:v>
                </c:pt>
                <c:pt idx="26308">
                  <c:v>1.7549724218619445E-2</c:v>
                </c:pt>
                <c:pt idx="26309">
                  <c:v>1.7549724218619445E-2</c:v>
                </c:pt>
                <c:pt idx="26310">
                  <c:v>1.7549724218619445E-2</c:v>
                </c:pt>
                <c:pt idx="26311">
                  <c:v>1.7549724218619445E-2</c:v>
                </c:pt>
                <c:pt idx="26312">
                  <c:v>1.7549724218619445E-2</c:v>
                </c:pt>
                <c:pt idx="26313">
                  <c:v>1.7549724218619445E-2</c:v>
                </c:pt>
                <c:pt idx="26314">
                  <c:v>1.7549724218619445E-2</c:v>
                </c:pt>
                <c:pt idx="26315">
                  <c:v>1.7466154103292664E-2</c:v>
                </c:pt>
                <c:pt idx="26316">
                  <c:v>1.7466154103292664E-2</c:v>
                </c:pt>
                <c:pt idx="26317">
                  <c:v>1.7382583987965883E-2</c:v>
                </c:pt>
                <c:pt idx="26318">
                  <c:v>1.7382583987965883E-2</c:v>
                </c:pt>
                <c:pt idx="26319">
                  <c:v>1.7382583987965883E-2</c:v>
                </c:pt>
                <c:pt idx="26320">
                  <c:v>1.7299013872639102E-2</c:v>
                </c:pt>
                <c:pt idx="26321">
                  <c:v>1.7299013872639102E-2</c:v>
                </c:pt>
                <c:pt idx="26322">
                  <c:v>1.7299013872639102E-2</c:v>
                </c:pt>
                <c:pt idx="26323">
                  <c:v>1.7299013872639102E-2</c:v>
                </c:pt>
                <c:pt idx="26324">
                  <c:v>1.7299013872639102E-2</c:v>
                </c:pt>
                <c:pt idx="26325">
                  <c:v>1.7299013872639102E-2</c:v>
                </c:pt>
                <c:pt idx="26326">
                  <c:v>1.7299013872639102E-2</c:v>
                </c:pt>
                <c:pt idx="26327">
                  <c:v>1.7299013872639102E-2</c:v>
                </c:pt>
                <c:pt idx="26328">
                  <c:v>1.7299013872639102E-2</c:v>
                </c:pt>
                <c:pt idx="26329">
                  <c:v>1.7215443757312432E-2</c:v>
                </c:pt>
                <c:pt idx="26330">
                  <c:v>1.7215443757312432E-2</c:v>
                </c:pt>
                <c:pt idx="26331">
                  <c:v>1.7131873641985651E-2</c:v>
                </c:pt>
                <c:pt idx="26332">
                  <c:v>1.7131873641985651E-2</c:v>
                </c:pt>
                <c:pt idx="26333">
                  <c:v>1.7131873641985651E-2</c:v>
                </c:pt>
                <c:pt idx="26334">
                  <c:v>1.7131873641985651E-2</c:v>
                </c:pt>
                <c:pt idx="26335">
                  <c:v>1.7131873641985651E-2</c:v>
                </c:pt>
                <c:pt idx="26336">
                  <c:v>1.7131873641985651E-2</c:v>
                </c:pt>
                <c:pt idx="26337">
                  <c:v>1.7131873641985651E-2</c:v>
                </c:pt>
                <c:pt idx="26338">
                  <c:v>1.7131873641985651E-2</c:v>
                </c:pt>
                <c:pt idx="26339">
                  <c:v>1.704830352665887E-2</c:v>
                </c:pt>
                <c:pt idx="26340">
                  <c:v>1.704830352665887E-2</c:v>
                </c:pt>
                <c:pt idx="26341">
                  <c:v>1.704830352665887E-2</c:v>
                </c:pt>
                <c:pt idx="26342">
                  <c:v>1.704830352665887E-2</c:v>
                </c:pt>
                <c:pt idx="26343">
                  <c:v>1.704830352665887E-2</c:v>
                </c:pt>
                <c:pt idx="26344">
                  <c:v>1.704830352665887E-2</c:v>
                </c:pt>
                <c:pt idx="26345">
                  <c:v>1.704830352665887E-2</c:v>
                </c:pt>
                <c:pt idx="26346">
                  <c:v>1.704830352665887E-2</c:v>
                </c:pt>
                <c:pt idx="26347">
                  <c:v>1.704830352665887E-2</c:v>
                </c:pt>
                <c:pt idx="26348">
                  <c:v>1.704830352665887E-2</c:v>
                </c:pt>
                <c:pt idx="26349">
                  <c:v>1.704830352665887E-2</c:v>
                </c:pt>
                <c:pt idx="26350">
                  <c:v>1.704830352665887E-2</c:v>
                </c:pt>
                <c:pt idx="26351">
                  <c:v>1.704830352665887E-2</c:v>
                </c:pt>
                <c:pt idx="26352">
                  <c:v>1.704830352665887E-2</c:v>
                </c:pt>
                <c:pt idx="26353">
                  <c:v>1.704830352665887E-2</c:v>
                </c:pt>
                <c:pt idx="26354">
                  <c:v>1.704830352665887E-2</c:v>
                </c:pt>
                <c:pt idx="26355">
                  <c:v>1.704830352665887E-2</c:v>
                </c:pt>
                <c:pt idx="26356">
                  <c:v>1.704830352665887E-2</c:v>
                </c:pt>
                <c:pt idx="26357">
                  <c:v>1.704830352665887E-2</c:v>
                </c:pt>
                <c:pt idx="26358">
                  <c:v>1.704830352665887E-2</c:v>
                </c:pt>
                <c:pt idx="26359">
                  <c:v>1.704830352665887E-2</c:v>
                </c:pt>
                <c:pt idx="26360">
                  <c:v>1.704830352665887E-2</c:v>
                </c:pt>
                <c:pt idx="26361">
                  <c:v>1.704830352665887E-2</c:v>
                </c:pt>
                <c:pt idx="26362">
                  <c:v>1.704830352665887E-2</c:v>
                </c:pt>
                <c:pt idx="26363">
                  <c:v>1.704830352665887E-2</c:v>
                </c:pt>
                <c:pt idx="26364">
                  <c:v>1.704830352665887E-2</c:v>
                </c:pt>
                <c:pt idx="26365">
                  <c:v>1.704830352665887E-2</c:v>
                </c:pt>
                <c:pt idx="26366">
                  <c:v>1.6964733411332089E-2</c:v>
                </c:pt>
                <c:pt idx="26367">
                  <c:v>1.6964733411332089E-2</c:v>
                </c:pt>
                <c:pt idx="26368">
                  <c:v>1.6964733411332089E-2</c:v>
                </c:pt>
                <c:pt idx="26369">
                  <c:v>1.6964733411332089E-2</c:v>
                </c:pt>
                <c:pt idx="26370">
                  <c:v>1.6964733411332089E-2</c:v>
                </c:pt>
                <c:pt idx="26371">
                  <c:v>1.6964733411332089E-2</c:v>
                </c:pt>
                <c:pt idx="26372">
                  <c:v>1.6964733411332089E-2</c:v>
                </c:pt>
                <c:pt idx="26373">
                  <c:v>1.6964733411332089E-2</c:v>
                </c:pt>
                <c:pt idx="26374">
                  <c:v>1.6964733411332089E-2</c:v>
                </c:pt>
                <c:pt idx="26375">
                  <c:v>1.6881163296005308E-2</c:v>
                </c:pt>
                <c:pt idx="26376">
                  <c:v>1.6881163296005308E-2</c:v>
                </c:pt>
                <c:pt idx="26377">
                  <c:v>1.6881163296005308E-2</c:v>
                </c:pt>
                <c:pt idx="26378">
                  <c:v>1.6881163296005308E-2</c:v>
                </c:pt>
                <c:pt idx="26379">
                  <c:v>1.6881163296005308E-2</c:v>
                </c:pt>
                <c:pt idx="26380">
                  <c:v>1.6881163296005308E-2</c:v>
                </c:pt>
                <c:pt idx="26381">
                  <c:v>1.6881163296005308E-2</c:v>
                </c:pt>
                <c:pt idx="26382">
                  <c:v>1.6881163296005308E-2</c:v>
                </c:pt>
                <c:pt idx="26383">
                  <c:v>1.6797593180678638E-2</c:v>
                </c:pt>
                <c:pt idx="26384">
                  <c:v>1.6797593180678638E-2</c:v>
                </c:pt>
                <c:pt idx="26385">
                  <c:v>1.6797593180678638E-2</c:v>
                </c:pt>
                <c:pt idx="26386">
                  <c:v>1.6714023065351857E-2</c:v>
                </c:pt>
                <c:pt idx="26387">
                  <c:v>1.6714023065351857E-2</c:v>
                </c:pt>
                <c:pt idx="26388">
                  <c:v>1.6714023065351857E-2</c:v>
                </c:pt>
                <c:pt idx="26389">
                  <c:v>1.6630452950025076E-2</c:v>
                </c:pt>
                <c:pt idx="26390">
                  <c:v>1.6630452950025076E-2</c:v>
                </c:pt>
                <c:pt idx="26391">
                  <c:v>1.6630452950025076E-2</c:v>
                </c:pt>
                <c:pt idx="26392">
                  <c:v>1.6630452950025076E-2</c:v>
                </c:pt>
                <c:pt idx="26393">
                  <c:v>1.6630452950025076E-2</c:v>
                </c:pt>
                <c:pt idx="26394">
                  <c:v>1.6630452950025076E-2</c:v>
                </c:pt>
                <c:pt idx="26395">
                  <c:v>1.6630452950025076E-2</c:v>
                </c:pt>
                <c:pt idx="26396">
                  <c:v>1.6630452950025076E-2</c:v>
                </c:pt>
                <c:pt idx="26397">
                  <c:v>1.6630452950025076E-2</c:v>
                </c:pt>
                <c:pt idx="26398">
                  <c:v>1.6630452950025076E-2</c:v>
                </c:pt>
                <c:pt idx="26399">
                  <c:v>1.6546882834698295E-2</c:v>
                </c:pt>
                <c:pt idx="26400">
                  <c:v>1.6546882834698295E-2</c:v>
                </c:pt>
                <c:pt idx="26401">
                  <c:v>1.6546882834698295E-2</c:v>
                </c:pt>
                <c:pt idx="26402">
                  <c:v>1.6463312719371515E-2</c:v>
                </c:pt>
                <c:pt idx="26403">
                  <c:v>1.6463312719371515E-2</c:v>
                </c:pt>
                <c:pt idx="26404">
                  <c:v>1.6463312719371515E-2</c:v>
                </c:pt>
                <c:pt idx="26405">
                  <c:v>1.6379742604044845E-2</c:v>
                </c:pt>
                <c:pt idx="26406">
                  <c:v>1.6379742604044845E-2</c:v>
                </c:pt>
                <c:pt idx="26407">
                  <c:v>1.6379742604044845E-2</c:v>
                </c:pt>
                <c:pt idx="26408">
                  <c:v>1.6379742604044845E-2</c:v>
                </c:pt>
                <c:pt idx="26409">
                  <c:v>1.6296172488718064E-2</c:v>
                </c:pt>
                <c:pt idx="26410">
                  <c:v>1.6296172488718064E-2</c:v>
                </c:pt>
                <c:pt idx="26411">
                  <c:v>1.6296172488718064E-2</c:v>
                </c:pt>
                <c:pt idx="26412">
                  <c:v>1.6296172488718064E-2</c:v>
                </c:pt>
                <c:pt idx="26413">
                  <c:v>1.6212602373391283E-2</c:v>
                </c:pt>
                <c:pt idx="26414">
                  <c:v>1.6212602373391283E-2</c:v>
                </c:pt>
                <c:pt idx="26415">
                  <c:v>1.6212602373391283E-2</c:v>
                </c:pt>
                <c:pt idx="26416">
                  <c:v>1.6212602373391283E-2</c:v>
                </c:pt>
                <c:pt idx="26417">
                  <c:v>1.6212602373391283E-2</c:v>
                </c:pt>
                <c:pt idx="26418">
                  <c:v>1.6212602373391283E-2</c:v>
                </c:pt>
                <c:pt idx="26419">
                  <c:v>1.6212602373391283E-2</c:v>
                </c:pt>
                <c:pt idx="26420">
                  <c:v>1.6212602373391283E-2</c:v>
                </c:pt>
                <c:pt idx="26421">
                  <c:v>1.6212602373391283E-2</c:v>
                </c:pt>
                <c:pt idx="26422">
                  <c:v>1.6129032258064502E-2</c:v>
                </c:pt>
                <c:pt idx="26423">
                  <c:v>1.6129032258064502E-2</c:v>
                </c:pt>
                <c:pt idx="26424">
                  <c:v>1.6129032258064502E-2</c:v>
                </c:pt>
                <c:pt idx="26425">
                  <c:v>1.6129032258064502E-2</c:v>
                </c:pt>
                <c:pt idx="26426">
                  <c:v>1.6129032258064502E-2</c:v>
                </c:pt>
                <c:pt idx="26427">
                  <c:v>1.6129032258064502E-2</c:v>
                </c:pt>
                <c:pt idx="26428">
                  <c:v>1.6129032258064502E-2</c:v>
                </c:pt>
                <c:pt idx="26429">
                  <c:v>1.6129032258064502E-2</c:v>
                </c:pt>
                <c:pt idx="26430">
                  <c:v>1.6129032258064502E-2</c:v>
                </c:pt>
                <c:pt idx="26431">
                  <c:v>1.6129032258064502E-2</c:v>
                </c:pt>
                <c:pt idx="26432">
                  <c:v>1.6045462142737721E-2</c:v>
                </c:pt>
                <c:pt idx="26433">
                  <c:v>1.6045462142737721E-2</c:v>
                </c:pt>
                <c:pt idx="26434">
                  <c:v>1.6045462142737721E-2</c:v>
                </c:pt>
                <c:pt idx="26435">
                  <c:v>1.6045462142737721E-2</c:v>
                </c:pt>
                <c:pt idx="26436">
                  <c:v>1.6045462142737721E-2</c:v>
                </c:pt>
                <c:pt idx="26437">
                  <c:v>1.5961892027411051E-2</c:v>
                </c:pt>
                <c:pt idx="26438">
                  <c:v>1.5961892027411051E-2</c:v>
                </c:pt>
                <c:pt idx="26439">
                  <c:v>1.5961892027411051E-2</c:v>
                </c:pt>
                <c:pt idx="26440">
                  <c:v>1.5961892027411051E-2</c:v>
                </c:pt>
                <c:pt idx="26441">
                  <c:v>1.5961892027411051E-2</c:v>
                </c:pt>
                <c:pt idx="26442">
                  <c:v>1.587832191208427E-2</c:v>
                </c:pt>
                <c:pt idx="26443">
                  <c:v>1.587832191208427E-2</c:v>
                </c:pt>
                <c:pt idx="26444">
                  <c:v>1.5794751796757489E-2</c:v>
                </c:pt>
                <c:pt idx="26445">
                  <c:v>1.5794751796757489E-2</c:v>
                </c:pt>
                <c:pt idx="26446">
                  <c:v>1.5794751796757489E-2</c:v>
                </c:pt>
                <c:pt idx="26447">
                  <c:v>1.5794751796757489E-2</c:v>
                </c:pt>
                <c:pt idx="26448">
                  <c:v>1.5794751796757489E-2</c:v>
                </c:pt>
                <c:pt idx="26449">
                  <c:v>1.5794751796757489E-2</c:v>
                </c:pt>
                <c:pt idx="26450">
                  <c:v>1.5794751796757489E-2</c:v>
                </c:pt>
                <c:pt idx="26451">
                  <c:v>1.5794751796757489E-2</c:v>
                </c:pt>
                <c:pt idx="26452">
                  <c:v>1.5794751796757489E-2</c:v>
                </c:pt>
                <c:pt idx="26453">
                  <c:v>1.5794751796757489E-2</c:v>
                </c:pt>
                <c:pt idx="26454">
                  <c:v>1.5794751796757489E-2</c:v>
                </c:pt>
                <c:pt idx="26455">
                  <c:v>1.5794751796757489E-2</c:v>
                </c:pt>
                <c:pt idx="26456">
                  <c:v>1.5794751796757489E-2</c:v>
                </c:pt>
                <c:pt idx="26457">
                  <c:v>1.5794751796757489E-2</c:v>
                </c:pt>
                <c:pt idx="26458">
                  <c:v>1.5711181681430708E-2</c:v>
                </c:pt>
                <c:pt idx="26459">
                  <c:v>1.5711181681430708E-2</c:v>
                </c:pt>
                <c:pt idx="26460">
                  <c:v>1.5711181681430708E-2</c:v>
                </c:pt>
                <c:pt idx="26461">
                  <c:v>1.5711181681430708E-2</c:v>
                </c:pt>
                <c:pt idx="26462">
                  <c:v>1.5711181681430708E-2</c:v>
                </c:pt>
                <c:pt idx="26463">
                  <c:v>1.5711181681430708E-2</c:v>
                </c:pt>
                <c:pt idx="26464">
                  <c:v>1.5711181681430708E-2</c:v>
                </c:pt>
                <c:pt idx="26465">
                  <c:v>1.5711181681430708E-2</c:v>
                </c:pt>
                <c:pt idx="26466">
                  <c:v>1.5711181681430708E-2</c:v>
                </c:pt>
                <c:pt idx="26467">
                  <c:v>1.5627611566103927E-2</c:v>
                </c:pt>
                <c:pt idx="26468">
                  <c:v>1.5627611566103927E-2</c:v>
                </c:pt>
                <c:pt idx="26469">
                  <c:v>1.5627611566103927E-2</c:v>
                </c:pt>
                <c:pt idx="26470">
                  <c:v>1.5627611566103927E-2</c:v>
                </c:pt>
                <c:pt idx="26471">
                  <c:v>1.5627611566103927E-2</c:v>
                </c:pt>
                <c:pt idx="26472">
                  <c:v>1.5627611566103927E-2</c:v>
                </c:pt>
                <c:pt idx="26473">
                  <c:v>1.5627611566103927E-2</c:v>
                </c:pt>
                <c:pt idx="26474">
                  <c:v>1.5627611566103927E-2</c:v>
                </c:pt>
                <c:pt idx="26475">
                  <c:v>1.5627611566103927E-2</c:v>
                </c:pt>
                <c:pt idx="26476">
                  <c:v>1.5627611566103927E-2</c:v>
                </c:pt>
                <c:pt idx="26477">
                  <c:v>1.5627611566103927E-2</c:v>
                </c:pt>
                <c:pt idx="26478">
                  <c:v>1.5544041450777257E-2</c:v>
                </c:pt>
                <c:pt idx="26479">
                  <c:v>1.5544041450777257E-2</c:v>
                </c:pt>
                <c:pt idx="26480">
                  <c:v>1.5544041450777257E-2</c:v>
                </c:pt>
                <c:pt idx="26481">
                  <c:v>1.5544041450777257E-2</c:v>
                </c:pt>
                <c:pt idx="26482">
                  <c:v>1.5460471335450476E-2</c:v>
                </c:pt>
                <c:pt idx="26483">
                  <c:v>1.5460471335450476E-2</c:v>
                </c:pt>
                <c:pt idx="26484">
                  <c:v>1.5460471335450476E-2</c:v>
                </c:pt>
                <c:pt idx="26485">
                  <c:v>1.5460471335450476E-2</c:v>
                </c:pt>
                <c:pt idx="26486">
                  <c:v>1.5460471335450476E-2</c:v>
                </c:pt>
                <c:pt idx="26487">
                  <c:v>1.5460471335450476E-2</c:v>
                </c:pt>
                <c:pt idx="26488">
                  <c:v>1.5460471335450476E-2</c:v>
                </c:pt>
                <c:pt idx="26489">
                  <c:v>1.5460471335450476E-2</c:v>
                </c:pt>
                <c:pt idx="26490">
                  <c:v>1.5460471335450476E-2</c:v>
                </c:pt>
                <c:pt idx="26491">
                  <c:v>1.5460471335450476E-2</c:v>
                </c:pt>
                <c:pt idx="26492">
                  <c:v>1.5460471335450476E-2</c:v>
                </c:pt>
                <c:pt idx="26493">
                  <c:v>1.5460471335450476E-2</c:v>
                </c:pt>
                <c:pt idx="26494">
                  <c:v>1.5460471335450476E-2</c:v>
                </c:pt>
                <c:pt idx="26495">
                  <c:v>1.5376901220123695E-2</c:v>
                </c:pt>
                <c:pt idx="26496">
                  <c:v>1.5376901220123695E-2</c:v>
                </c:pt>
                <c:pt idx="26497">
                  <c:v>1.5376901220123695E-2</c:v>
                </c:pt>
                <c:pt idx="26498">
                  <c:v>1.5376901220123695E-2</c:v>
                </c:pt>
                <c:pt idx="26499">
                  <c:v>1.5376901220123695E-2</c:v>
                </c:pt>
                <c:pt idx="26500">
                  <c:v>1.5376901220123695E-2</c:v>
                </c:pt>
                <c:pt idx="26501">
                  <c:v>1.5376901220123695E-2</c:v>
                </c:pt>
                <c:pt idx="26502">
                  <c:v>1.5376901220123695E-2</c:v>
                </c:pt>
                <c:pt idx="26503">
                  <c:v>1.5376901220123695E-2</c:v>
                </c:pt>
                <c:pt idx="26504">
                  <c:v>1.5376901220123695E-2</c:v>
                </c:pt>
                <c:pt idx="26505">
                  <c:v>1.5376901220123695E-2</c:v>
                </c:pt>
                <c:pt idx="26506">
                  <c:v>1.5376901220123695E-2</c:v>
                </c:pt>
                <c:pt idx="26507">
                  <c:v>1.5376901220123695E-2</c:v>
                </c:pt>
                <c:pt idx="26508">
                  <c:v>1.5376901220123695E-2</c:v>
                </c:pt>
                <c:pt idx="26509">
                  <c:v>1.5376901220123695E-2</c:v>
                </c:pt>
                <c:pt idx="26510">
                  <c:v>1.5376901220123695E-2</c:v>
                </c:pt>
                <c:pt idx="26511">
                  <c:v>1.5293331104796914E-2</c:v>
                </c:pt>
                <c:pt idx="26512">
                  <c:v>1.5293331104796914E-2</c:v>
                </c:pt>
                <c:pt idx="26513">
                  <c:v>1.5293331104796914E-2</c:v>
                </c:pt>
                <c:pt idx="26514">
                  <c:v>1.5293331104796914E-2</c:v>
                </c:pt>
                <c:pt idx="26515">
                  <c:v>1.5293331104796914E-2</c:v>
                </c:pt>
                <c:pt idx="26516">
                  <c:v>1.5293331104796914E-2</c:v>
                </c:pt>
                <c:pt idx="26517">
                  <c:v>1.5293331104796914E-2</c:v>
                </c:pt>
                <c:pt idx="26518">
                  <c:v>1.5293331104796914E-2</c:v>
                </c:pt>
                <c:pt idx="26519">
                  <c:v>1.5209760989470134E-2</c:v>
                </c:pt>
                <c:pt idx="26520">
                  <c:v>1.5209760989470134E-2</c:v>
                </c:pt>
                <c:pt idx="26521">
                  <c:v>1.5209760989470134E-2</c:v>
                </c:pt>
                <c:pt idx="26522">
                  <c:v>1.5209760989470134E-2</c:v>
                </c:pt>
                <c:pt idx="26523">
                  <c:v>1.5209760989470134E-2</c:v>
                </c:pt>
                <c:pt idx="26524">
                  <c:v>1.5209760989470134E-2</c:v>
                </c:pt>
                <c:pt idx="26525">
                  <c:v>1.5209760989470134E-2</c:v>
                </c:pt>
                <c:pt idx="26526">
                  <c:v>1.5209760989470134E-2</c:v>
                </c:pt>
                <c:pt idx="26527">
                  <c:v>1.5209760989470134E-2</c:v>
                </c:pt>
                <c:pt idx="26528">
                  <c:v>1.5209760989470134E-2</c:v>
                </c:pt>
                <c:pt idx="26529">
                  <c:v>1.5209760989470134E-2</c:v>
                </c:pt>
                <c:pt idx="26530">
                  <c:v>1.5126190874143353E-2</c:v>
                </c:pt>
                <c:pt idx="26531">
                  <c:v>1.5126190874143353E-2</c:v>
                </c:pt>
                <c:pt idx="26532">
                  <c:v>1.5126190874143353E-2</c:v>
                </c:pt>
                <c:pt idx="26533">
                  <c:v>1.5126190874143353E-2</c:v>
                </c:pt>
                <c:pt idx="26534">
                  <c:v>1.5126190874143353E-2</c:v>
                </c:pt>
                <c:pt idx="26535">
                  <c:v>1.5126190874143353E-2</c:v>
                </c:pt>
                <c:pt idx="26536">
                  <c:v>1.5126190874143353E-2</c:v>
                </c:pt>
                <c:pt idx="26537">
                  <c:v>1.5126190874143353E-2</c:v>
                </c:pt>
                <c:pt idx="26538">
                  <c:v>1.5042620758816683E-2</c:v>
                </c:pt>
                <c:pt idx="26539">
                  <c:v>1.4959050643489902E-2</c:v>
                </c:pt>
                <c:pt idx="26540">
                  <c:v>1.4875480528163121E-2</c:v>
                </c:pt>
                <c:pt idx="26541">
                  <c:v>1.4875480528163121E-2</c:v>
                </c:pt>
                <c:pt idx="26542">
                  <c:v>1.4875480528163121E-2</c:v>
                </c:pt>
                <c:pt idx="26543">
                  <c:v>1.479191041283634E-2</c:v>
                </c:pt>
                <c:pt idx="26544">
                  <c:v>1.479191041283634E-2</c:v>
                </c:pt>
                <c:pt idx="26545">
                  <c:v>1.479191041283634E-2</c:v>
                </c:pt>
                <c:pt idx="26546">
                  <c:v>1.479191041283634E-2</c:v>
                </c:pt>
                <c:pt idx="26547">
                  <c:v>1.4708340297509559E-2</c:v>
                </c:pt>
                <c:pt idx="26548">
                  <c:v>1.4708340297509559E-2</c:v>
                </c:pt>
                <c:pt idx="26549">
                  <c:v>1.4708340297509559E-2</c:v>
                </c:pt>
                <c:pt idx="26550">
                  <c:v>1.4708340297509559E-2</c:v>
                </c:pt>
                <c:pt idx="26551">
                  <c:v>1.4624770182182889E-2</c:v>
                </c:pt>
                <c:pt idx="26552">
                  <c:v>1.4624770182182889E-2</c:v>
                </c:pt>
                <c:pt idx="26553">
                  <c:v>1.4541200066856108E-2</c:v>
                </c:pt>
                <c:pt idx="26554">
                  <c:v>1.4541200066856108E-2</c:v>
                </c:pt>
                <c:pt idx="26555">
                  <c:v>1.4541200066856108E-2</c:v>
                </c:pt>
                <c:pt idx="26556">
                  <c:v>1.4541200066856108E-2</c:v>
                </c:pt>
                <c:pt idx="26557">
                  <c:v>1.4541200066856108E-2</c:v>
                </c:pt>
                <c:pt idx="26558">
                  <c:v>1.4541200066856108E-2</c:v>
                </c:pt>
                <c:pt idx="26559">
                  <c:v>1.4541200066856108E-2</c:v>
                </c:pt>
                <c:pt idx="26560">
                  <c:v>1.4541200066856108E-2</c:v>
                </c:pt>
                <c:pt idx="26561">
                  <c:v>1.4541200066856108E-2</c:v>
                </c:pt>
                <c:pt idx="26562">
                  <c:v>1.4541200066856108E-2</c:v>
                </c:pt>
                <c:pt idx="26563">
                  <c:v>1.4541200066856108E-2</c:v>
                </c:pt>
                <c:pt idx="26564">
                  <c:v>1.4541200066856108E-2</c:v>
                </c:pt>
                <c:pt idx="26565">
                  <c:v>1.4457629951529327E-2</c:v>
                </c:pt>
                <c:pt idx="26566">
                  <c:v>1.4457629951529327E-2</c:v>
                </c:pt>
                <c:pt idx="26567">
                  <c:v>1.4374059836202546E-2</c:v>
                </c:pt>
                <c:pt idx="26568">
                  <c:v>1.4374059836202546E-2</c:v>
                </c:pt>
                <c:pt idx="26569">
                  <c:v>1.4374059836202546E-2</c:v>
                </c:pt>
                <c:pt idx="26570">
                  <c:v>1.4374059836202546E-2</c:v>
                </c:pt>
                <c:pt idx="26571">
                  <c:v>1.4374059836202546E-2</c:v>
                </c:pt>
                <c:pt idx="26572">
                  <c:v>1.4374059836202546E-2</c:v>
                </c:pt>
                <c:pt idx="26573">
                  <c:v>1.4290489720875765E-2</c:v>
                </c:pt>
                <c:pt idx="26574">
                  <c:v>1.4206919605549095E-2</c:v>
                </c:pt>
                <c:pt idx="26575">
                  <c:v>1.4206919605549095E-2</c:v>
                </c:pt>
                <c:pt idx="26576">
                  <c:v>1.4206919605549095E-2</c:v>
                </c:pt>
                <c:pt idx="26577">
                  <c:v>1.4206919605549095E-2</c:v>
                </c:pt>
                <c:pt idx="26578">
                  <c:v>1.4206919605549095E-2</c:v>
                </c:pt>
                <c:pt idx="26579">
                  <c:v>1.4123349490222314E-2</c:v>
                </c:pt>
                <c:pt idx="26580">
                  <c:v>1.4123349490222314E-2</c:v>
                </c:pt>
                <c:pt idx="26581">
                  <c:v>1.4123349490222314E-2</c:v>
                </c:pt>
                <c:pt idx="26582">
                  <c:v>1.4123349490222314E-2</c:v>
                </c:pt>
                <c:pt idx="26583">
                  <c:v>1.4123349490222314E-2</c:v>
                </c:pt>
                <c:pt idx="26584">
                  <c:v>1.4123349490222314E-2</c:v>
                </c:pt>
                <c:pt idx="26585">
                  <c:v>1.4123349490222314E-2</c:v>
                </c:pt>
                <c:pt idx="26586">
                  <c:v>1.4123349490222314E-2</c:v>
                </c:pt>
                <c:pt idx="26587">
                  <c:v>1.4123349490222314E-2</c:v>
                </c:pt>
                <c:pt idx="26588">
                  <c:v>1.4039779374895534E-2</c:v>
                </c:pt>
                <c:pt idx="26589">
                  <c:v>1.4039779374895534E-2</c:v>
                </c:pt>
                <c:pt idx="26590">
                  <c:v>1.4039779374895534E-2</c:v>
                </c:pt>
                <c:pt idx="26591">
                  <c:v>1.4039779374895534E-2</c:v>
                </c:pt>
                <c:pt idx="26592">
                  <c:v>1.4039779374895534E-2</c:v>
                </c:pt>
                <c:pt idx="26593">
                  <c:v>1.4039779374895534E-2</c:v>
                </c:pt>
                <c:pt idx="26594">
                  <c:v>1.4039779374895534E-2</c:v>
                </c:pt>
                <c:pt idx="26595">
                  <c:v>1.4039779374895534E-2</c:v>
                </c:pt>
                <c:pt idx="26596">
                  <c:v>1.4039779374895534E-2</c:v>
                </c:pt>
                <c:pt idx="26597">
                  <c:v>1.4039779374895534E-2</c:v>
                </c:pt>
                <c:pt idx="26598">
                  <c:v>1.3956209259568753E-2</c:v>
                </c:pt>
                <c:pt idx="26599">
                  <c:v>1.3956209259568753E-2</c:v>
                </c:pt>
                <c:pt idx="26600">
                  <c:v>1.3956209259568753E-2</c:v>
                </c:pt>
                <c:pt idx="26601">
                  <c:v>1.3956209259568753E-2</c:v>
                </c:pt>
                <c:pt idx="26602">
                  <c:v>1.3956209259568753E-2</c:v>
                </c:pt>
                <c:pt idx="26603">
                  <c:v>1.3956209259568753E-2</c:v>
                </c:pt>
                <c:pt idx="26604">
                  <c:v>1.3956209259568753E-2</c:v>
                </c:pt>
                <c:pt idx="26605">
                  <c:v>1.3956209259568753E-2</c:v>
                </c:pt>
                <c:pt idx="26606">
                  <c:v>1.3956209259568753E-2</c:v>
                </c:pt>
                <c:pt idx="26607">
                  <c:v>1.3956209259568753E-2</c:v>
                </c:pt>
                <c:pt idx="26608">
                  <c:v>1.3956209259568753E-2</c:v>
                </c:pt>
                <c:pt idx="26609">
                  <c:v>1.3956209259568753E-2</c:v>
                </c:pt>
                <c:pt idx="26610">
                  <c:v>1.3956209259568753E-2</c:v>
                </c:pt>
                <c:pt idx="26611">
                  <c:v>1.3956209259568753E-2</c:v>
                </c:pt>
                <c:pt idx="26612">
                  <c:v>1.3956209259568753E-2</c:v>
                </c:pt>
                <c:pt idx="26613">
                  <c:v>1.3956209259568753E-2</c:v>
                </c:pt>
                <c:pt idx="26614">
                  <c:v>1.3872639144241972E-2</c:v>
                </c:pt>
                <c:pt idx="26615">
                  <c:v>1.3872639144241972E-2</c:v>
                </c:pt>
                <c:pt idx="26616">
                  <c:v>1.3872639144241972E-2</c:v>
                </c:pt>
                <c:pt idx="26617">
                  <c:v>1.3872639144241972E-2</c:v>
                </c:pt>
                <c:pt idx="26618">
                  <c:v>1.3872639144241972E-2</c:v>
                </c:pt>
                <c:pt idx="26619">
                  <c:v>1.3872639144241972E-2</c:v>
                </c:pt>
                <c:pt idx="26620">
                  <c:v>1.3872639144241972E-2</c:v>
                </c:pt>
                <c:pt idx="26621">
                  <c:v>1.3872639144241972E-2</c:v>
                </c:pt>
                <c:pt idx="26622">
                  <c:v>1.3872639144241972E-2</c:v>
                </c:pt>
                <c:pt idx="26623">
                  <c:v>1.3789069028915302E-2</c:v>
                </c:pt>
                <c:pt idx="26624">
                  <c:v>1.3789069028915302E-2</c:v>
                </c:pt>
                <c:pt idx="26625">
                  <c:v>1.3789069028915302E-2</c:v>
                </c:pt>
                <c:pt idx="26626">
                  <c:v>1.3789069028915302E-2</c:v>
                </c:pt>
                <c:pt idx="26627">
                  <c:v>1.3789069028915302E-2</c:v>
                </c:pt>
                <c:pt idx="26628">
                  <c:v>1.3705498913588521E-2</c:v>
                </c:pt>
                <c:pt idx="26629">
                  <c:v>1.362192879826174E-2</c:v>
                </c:pt>
                <c:pt idx="26630">
                  <c:v>1.3538358682934959E-2</c:v>
                </c:pt>
                <c:pt idx="26631">
                  <c:v>1.3538358682934959E-2</c:v>
                </c:pt>
                <c:pt idx="26632">
                  <c:v>1.3454788567608178E-2</c:v>
                </c:pt>
                <c:pt idx="26633">
                  <c:v>1.3454788567608178E-2</c:v>
                </c:pt>
                <c:pt idx="26634">
                  <c:v>1.3454788567608178E-2</c:v>
                </c:pt>
                <c:pt idx="26635">
                  <c:v>1.3454788567608178E-2</c:v>
                </c:pt>
                <c:pt idx="26636">
                  <c:v>1.3454788567608178E-2</c:v>
                </c:pt>
                <c:pt idx="26637">
                  <c:v>1.3454788567608178E-2</c:v>
                </c:pt>
                <c:pt idx="26638">
                  <c:v>1.3371218452281508E-2</c:v>
                </c:pt>
                <c:pt idx="26639">
                  <c:v>1.3371218452281508E-2</c:v>
                </c:pt>
                <c:pt idx="26640">
                  <c:v>1.3371218452281508E-2</c:v>
                </c:pt>
                <c:pt idx="26641">
                  <c:v>1.3371218452281508E-2</c:v>
                </c:pt>
                <c:pt idx="26642">
                  <c:v>1.3371218452281508E-2</c:v>
                </c:pt>
                <c:pt idx="26643">
                  <c:v>1.3371218452281508E-2</c:v>
                </c:pt>
                <c:pt idx="26644">
                  <c:v>1.3371218452281508E-2</c:v>
                </c:pt>
                <c:pt idx="26645">
                  <c:v>1.3371218452281508E-2</c:v>
                </c:pt>
                <c:pt idx="26646">
                  <c:v>1.3371218452281508E-2</c:v>
                </c:pt>
                <c:pt idx="26647">
                  <c:v>1.3371218452281508E-2</c:v>
                </c:pt>
                <c:pt idx="26648">
                  <c:v>1.3371218452281508E-2</c:v>
                </c:pt>
                <c:pt idx="26649">
                  <c:v>1.3371218452281508E-2</c:v>
                </c:pt>
                <c:pt idx="26650">
                  <c:v>1.3371218452281508E-2</c:v>
                </c:pt>
                <c:pt idx="26651">
                  <c:v>1.3371218452281508E-2</c:v>
                </c:pt>
                <c:pt idx="26652">
                  <c:v>1.3371218452281508E-2</c:v>
                </c:pt>
                <c:pt idx="26653">
                  <c:v>1.3287648336954727E-2</c:v>
                </c:pt>
                <c:pt idx="26654">
                  <c:v>1.3287648336954727E-2</c:v>
                </c:pt>
                <c:pt idx="26655">
                  <c:v>1.3204078221627946E-2</c:v>
                </c:pt>
                <c:pt idx="26656">
                  <c:v>1.3120508106301165E-2</c:v>
                </c:pt>
                <c:pt idx="26657">
                  <c:v>1.3120508106301165E-2</c:v>
                </c:pt>
                <c:pt idx="26658">
                  <c:v>1.3120508106301165E-2</c:v>
                </c:pt>
                <c:pt idx="26659">
                  <c:v>1.3120508106301165E-2</c:v>
                </c:pt>
                <c:pt idx="26660">
                  <c:v>1.3120508106301165E-2</c:v>
                </c:pt>
                <c:pt idx="26661">
                  <c:v>1.3120508106301165E-2</c:v>
                </c:pt>
                <c:pt idx="26662">
                  <c:v>1.3120508106301165E-2</c:v>
                </c:pt>
                <c:pt idx="26663">
                  <c:v>1.3120508106301165E-2</c:v>
                </c:pt>
                <c:pt idx="26664">
                  <c:v>1.3120508106301165E-2</c:v>
                </c:pt>
                <c:pt idx="26665">
                  <c:v>1.3120508106301165E-2</c:v>
                </c:pt>
                <c:pt idx="26666">
                  <c:v>1.3120508106301165E-2</c:v>
                </c:pt>
                <c:pt idx="26667">
                  <c:v>1.3120508106301165E-2</c:v>
                </c:pt>
                <c:pt idx="26668">
                  <c:v>1.3120508106301165E-2</c:v>
                </c:pt>
                <c:pt idx="26669">
                  <c:v>1.3120508106301165E-2</c:v>
                </c:pt>
                <c:pt idx="26670">
                  <c:v>1.3036937990974384E-2</c:v>
                </c:pt>
                <c:pt idx="26671">
                  <c:v>1.3036937990974384E-2</c:v>
                </c:pt>
                <c:pt idx="26672">
                  <c:v>1.3036937990974384E-2</c:v>
                </c:pt>
                <c:pt idx="26673">
                  <c:v>1.3036937990974384E-2</c:v>
                </c:pt>
                <c:pt idx="26674">
                  <c:v>1.3036937990974384E-2</c:v>
                </c:pt>
                <c:pt idx="26675">
                  <c:v>1.3036937990974384E-2</c:v>
                </c:pt>
                <c:pt idx="26676">
                  <c:v>1.3036937990974384E-2</c:v>
                </c:pt>
                <c:pt idx="26677">
                  <c:v>1.3036937990974384E-2</c:v>
                </c:pt>
                <c:pt idx="26678">
                  <c:v>1.3036937990974384E-2</c:v>
                </c:pt>
                <c:pt idx="26679">
                  <c:v>1.3036937990974384E-2</c:v>
                </c:pt>
                <c:pt idx="26680">
                  <c:v>1.3036937990974384E-2</c:v>
                </c:pt>
                <c:pt idx="26681">
                  <c:v>1.3036937990974384E-2</c:v>
                </c:pt>
                <c:pt idx="26682">
                  <c:v>1.3036937990974384E-2</c:v>
                </c:pt>
                <c:pt idx="26683">
                  <c:v>1.3036937990974384E-2</c:v>
                </c:pt>
                <c:pt idx="26684">
                  <c:v>1.3036937990974384E-2</c:v>
                </c:pt>
                <c:pt idx="26685">
                  <c:v>1.2953367875647714E-2</c:v>
                </c:pt>
                <c:pt idx="26686">
                  <c:v>1.2953367875647714E-2</c:v>
                </c:pt>
                <c:pt idx="26687">
                  <c:v>1.2953367875647714E-2</c:v>
                </c:pt>
                <c:pt idx="26688">
                  <c:v>1.2953367875647714E-2</c:v>
                </c:pt>
                <c:pt idx="26689">
                  <c:v>1.2953367875647714E-2</c:v>
                </c:pt>
                <c:pt idx="26690">
                  <c:v>1.2953367875647714E-2</c:v>
                </c:pt>
                <c:pt idx="26691">
                  <c:v>1.2953367875647714E-2</c:v>
                </c:pt>
                <c:pt idx="26692">
                  <c:v>1.2953367875647714E-2</c:v>
                </c:pt>
                <c:pt idx="26693">
                  <c:v>1.2953367875647714E-2</c:v>
                </c:pt>
                <c:pt idx="26694">
                  <c:v>1.2953367875647714E-2</c:v>
                </c:pt>
                <c:pt idx="26695">
                  <c:v>1.2953367875647714E-2</c:v>
                </c:pt>
                <c:pt idx="26696">
                  <c:v>1.2953367875647714E-2</c:v>
                </c:pt>
                <c:pt idx="26697">
                  <c:v>1.2953367875647714E-2</c:v>
                </c:pt>
                <c:pt idx="26698">
                  <c:v>1.2869797760320933E-2</c:v>
                </c:pt>
                <c:pt idx="26699">
                  <c:v>1.2786227644994153E-2</c:v>
                </c:pt>
                <c:pt idx="26700">
                  <c:v>1.2786227644994153E-2</c:v>
                </c:pt>
                <c:pt idx="26701">
                  <c:v>1.2786227644994153E-2</c:v>
                </c:pt>
                <c:pt idx="26702">
                  <c:v>1.2786227644994153E-2</c:v>
                </c:pt>
                <c:pt idx="26703">
                  <c:v>1.2702657529667372E-2</c:v>
                </c:pt>
                <c:pt idx="26704">
                  <c:v>1.2702657529667372E-2</c:v>
                </c:pt>
                <c:pt idx="26705">
                  <c:v>1.2702657529667372E-2</c:v>
                </c:pt>
                <c:pt idx="26706">
                  <c:v>1.2702657529667372E-2</c:v>
                </c:pt>
                <c:pt idx="26707">
                  <c:v>1.2702657529667372E-2</c:v>
                </c:pt>
                <c:pt idx="26708">
                  <c:v>1.2702657529667372E-2</c:v>
                </c:pt>
                <c:pt idx="26709">
                  <c:v>1.2702657529667372E-2</c:v>
                </c:pt>
                <c:pt idx="26710">
                  <c:v>1.2702657529667372E-2</c:v>
                </c:pt>
                <c:pt idx="26711">
                  <c:v>1.2702657529667372E-2</c:v>
                </c:pt>
                <c:pt idx="26712">
                  <c:v>1.2702657529667372E-2</c:v>
                </c:pt>
                <c:pt idx="26713">
                  <c:v>1.2702657529667372E-2</c:v>
                </c:pt>
                <c:pt idx="26714">
                  <c:v>1.2702657529667372E-2</c:v>
                </c:pt>
                <c:pt idx="26715">
                  <c:v>1.2702657529667372E-2</c:v>
                </c:pt>
                <c:pt idx="26716">
                  <c:v>1.2702657529667372E-2</c:v>
                </c:pt>
                <c:pt idx="26717">
                  <c:v>1.2702657529667372E-2</c:v>
                </c:pt>
                <c:pt idx="26718">
                  <c:v>1.2702657529667372E-2</c:v>
                </c:pt>
                <c:pt idx="26719">
                  <c:v>1.2702657529667372E-2</c:v>
                </c:pt>
                <c:pt idx="26720">
                  <c:v>1.2702657529667372E-2</c:v>
                </c:pt>
                <c:pt idx="26721">
                  <c:v>1.2702657529667372E-2</c:v>
                </c:pt>
                <c:pt idx="26722">
                  <c:v>1.2702657529667372E-2</c:v>
                </c:pt>
                <c:pt idx="26723">
                  <c:v>1.2702657529667372E-2</c:v>
                </c:pt>
                <c:pt idx="26724">
                  <c:v>1.2619087414340591E-2</c:v>
                </c:pt>
                <c:pt idx="26725">
                  <c:v>1.2535517299013921E-2</c:v>
                </c:pt>
                <c:pt idx="26726">
                  <c:v>1.245194718368714E-2</c:v>
                </c:pt>
                <c:pt idx="26727">
                  <c:v>1.245194718368714E-2</c:v>
                </c:pt>
                <c:pt idx="26728">
                  <c:v>1.2368377068360359E-2</c:v>
                </c:pt>
                <c:pt idx="26729">
                  <c:v>1.2368377068360359E-2</c:v>
                </c:pt>
                <c:pt idx="26730">
                  <c:v>1.2284806953033578E-2</c:v>
                </c:pt>
                <c:pt idx="26731">
                  <c:v>1.2284806953033578E-2</c:v>
                </c:pt>
                <c:pt idx="26732">
                  <c:v>1.2284806953033578E-2</c:v>
                </c:pt>
                <c:pt idx="26733">
                  <c:v>1.2284806953033578E-2</c:v>
                </c:pt>
                <c:pt idx="26734">
                  <c:v>1.2284806953033578E-2</c:v>
                </c:pt>
                <c:pt idx="26735">
                  <c:v>1.2284806953033578E-2</c:v>
                </c:pt>
                <c:pt idx="26736">
                  <c:v>1.2284806953033578E-2</c:v>
                </c:pt>
                <c:pt idx="26737">
                  <c:v>1.2284806953033578E-2</c:v>
                </c:pt>
                <c:pt idx="26738">
                  <c:v>1.2284806953033578E-2</c:v>
                </c:pt>
                <c:pt idx="26739">
                  <c:v>1.2284806953033578E-2</c:v>
                </c:pt>
                <c:pt idx="26740">
                  <c:v>1.2284806953033578E-2</c:v>
                </c:pt>
                <c:pt idx="26741">
                  <c:v>1.2284806953033578E-2</c:v>
                </c:pt>
                <c:pt idx="26742">
                  <c:v>1.2284806953033578E-2</c:v>
                </c:pt>
                <c:pt idx="26743">
                  <c:v>1.2284806953033578E-2</c:v>
                </c:pt>
                <c:pt idx="26744">
                  <c:v>1.2284806953033578E-2</c:v>
                </c:pt>
                <c:pt idx="26745">
                  <c:v>1.2284806953033578E-2</c:v>
                </c:pt>
                <c:pt idx="26746">
                  <c:v>1.2284806953033578E-2</c:v>
                </c:pt>
                <c:pt idx="26747">
                  <c:v>1.2284806953033578E-2</c:v>
                </c:pt>
                <c:pt idx="26748">
                  <c:v>1.2201236837706797E-2</c:v>
                </c:pt>
                <c:pt idx="26749">
                  <c:v>1.2201236837706797E-2</c:v>
                </c:pt>
                <c:pt idx="26750">
                  <c:v>1.2117666722380127E-2</c:v>
                </c:pt>
                <c:pt idx="26751">
                  <c:v>1.2117666722380127E-2</c:v>
                </c:pt>
                <c:pt idx="26752">
                  <c:v>1.2117666722380127E-2</c:v>
                </c:pt>
                <c:pt idx="26753">
                  <c:v>1.2034096607053346E-2</c:v>
                </c:pt>
                <c:pt idx="26754">
                  <c:v>1.2034096607053346E-2</c:v>
                </c:pt>
                <c:pt idx="26755">
                  <c:v>1.2034096607053346E-2</c:v>
                </c:pt>
                <c:pt idx="26756">
                  <c:v>1.2034096607053346E-2</c:v>
                </c:pt>
                <c:pt idx="26757">
                  <c:v>1.1950526491726565E-2</c:v>
                </c:pt>
                <c:pt idx="26758">
                  <c:v>1.1950526491726565E-2</c:v>
                </c:pt>
                <c:pt idx="26759">
                  <c:v>1.1950526491726565E-2</c:v>
                </c:pt>
                <c:pt idx="26760">
                  <c:v>1.1950526491726565E-2</c:v>
                </c:pt>
                <c:pt idx="26761">
                  <c:v>1.1950526491726565E-2</c:v>
                </c:pt>
                <c:pt idx="26762">
                  <c:v>1.1950526491726565E-2</c:v>
                </c:pt>
                <c:pt idx="26763">
                  <c:v>1.1950526491726565E-2</c:v>
                </c:pt>
                <c:pt idx="26764">
                  <c:v>1.1950526491726565E-2</c:v>
                </c:pt>
                <c:pt idx="26765">
                  <c:v>1.1950526491726565E-2</c:v>
                </c:pt>
                <c:pt idx="26766">
                  <c:v>1.1950526491726565E-2</c:v>
                </c:pt>
                <c:pt idx="26767">
                  <c:v>1.1950526491726565E-2</c:v>
                </c:pt>
                <c:pt idx="26768">
                  <c:v>1.1866956376399784E-2</c:v>
                </c:pt>
                <c:pt idx="26769">
                  <c:v>1.1866956376399784E-2</c:v>
                </c:pt>
                <c:pt idx="26770">
                  <c:v>1.1866956376399784E-2</c:v>
                </c:pt>
                <c:pt idx="26771">
                  <c:v>1.1866956376399784E-2</c:v>
                </c:pt>
                <c:pt idx="26772">
                  <c:v>1.1866956376399784E-2</c:v>
                </c:pt>
                <c:pt idx="26773">
                  <c:v>1.1866956376399784E-2</c:v>
                </c:pt>
                <c:pt idx="26774">
                  <c:v>1.1866956376399784E-2</c:v>
                </c:pt>
                <c:pt idx="26775">
                  <c:v>1.1866956376399784E-2</c:v>
                </c:pt>
                <c:pt idx="26776">
                  <c:v>1.1866956376399784E-2</c:v>
                </c:pt>
                <c:pt idx="26777">
                  <c:v>1.1866956376399784E-2</c:v>
                </c:pt>
                <c:pt idx="26778">
                  <c:v>1.1866956376399784E-2</c:v>
                </c:pt>
                <c:pt idx="26779">
                  <c:v>1.1866956376399784E-2</c:v>
                </c:pt>
                <c:pt idx="26780">
                  <c:v>1.1783386261073003E-2</c:v>
                </c:pt>
                <c:pt idx="26781">
                  <c:v>1.1783386261073003E-2</c:v>
                </c:pt>
                <c:pt idx="26782">
                  <c:v>1.1783386261073003E-2</c:v>
                </c:pt>
                <c:pt idx="26783">
                  <c:v>1.1783386261073003E-2</c:v>
                </c:pt>
                <c:pt idx="26784">
                  <c:v>1.1783386261073003E-2</c:v>
                </c:pt>
                <c:pt idx="26785">
                  <c:v>1.1699816145746333E-2</c:v>
                </c:pt>
                <c:pt idx="26786">
                  <c:v>1.1699816145746333E-2</c:v>
                </c:pt>
                <c:pt idx="26787">
                  <c:v>1.1699816145746333E-2</c:v>
                </c:pt>
                <c:pt idx="26788">
                  <c:v>1.1699816145746333E-2</c:v>
                </c:pt>
                <c:pt idx="26789">
                  <c:v>1.1699816145746333E-2</c:v>
                </c:pt>
                <c:pt idx="26790">
                  <c:v>1.1699816145746333E-2</c:v>
                </c:pt>
                <c:pt idx="26791">
                  <c:v>1.1699816145746333E-2</c:v>
                </c:pt>
                <c:pt idx="26792">
                  <c:v>1.1699816145746333E-2</c:v>
                </c:pt>
                <c:pt idx="26793">
                  <c:v>1.1616246030419553E-2</c:v>
                </c:pt>
                <c:pt idx="26794">
                  <c:v>1.1616246030419553E-2</c:v>
                </c:pt>
                <c:pt idx="26795">
                  <c:v>1.1616246030419553E-2</c:v>
                </c:pt>
                <c:pt idx="26796">
                  <c:v>1.1532675915092772E-2</c:v>
                </c:pt>
                <c:pt idx="26797">
                  <c:v>1.1532675915092772E-2</c:v>
                </c:pt>
                <c:pt idx="26798">
                  <c:v>1.1532675915092772E-2</c:v>
                </c:pt>
                <c:pt idx="26799">
                  <c:v>1.1532675915092772E-2</c:v>
                </c:pt>
                <c:pt idx="26800">
                  <c:v>1.1532675915092772E-2</c:v>
                </c:pt>
                <c:pt idx="26801">
                  <c:v>1.1532675915092772E-2</c:v>
                </c:pt>
                <c:pt idx="26802">
                  <c:v>1.1532675915092772E-2</c:v>
                </c:pt>
                <c:pt idx="26803">
                  <c:v>1.1532675915092772E-2</c:v>
                </c:pt>
                <c:pt idx="26804">
                  <c:v>1.1532675915092772E-2</c:v>
                </c:pt>
                <c:pt idx="26805">
                  <c:v>1.1532675915092772E-2</c:v>
                </c:pt>
                <c:pt idx="26806">
                  <c:v>1.1532675915092772E-2</c:v>
                </c:pt>
                <c:pt idx="26807">
                  <c:v>1.1532675915092772E-2</c:v>
                </c:pt>
                <c:pt idx="26808">
                  <c:v>1.1532675915092772E-2</c:v>
                </c:pt>
                <c:pt idx="26809">
                  <c:v>1.1532675915092772E-2</c:v>
                </c:pt>
                <c:pt idx="26810">
                  <c:v>1.1449105799765991E-2</c:v>
                </c:pt>
                <c:pt idx="26811">
                  <c:v>1.136553568443921E-2</c:v>
                </c:pt>
                <c:pt idx="26812">
                  <c:v>1.136553568443921E-2</c:v>
                </c:pt>
                <c:pt idx="26813">
                  <c:v>1.128196556911254E-2</c:v>
                </c:pt>
                <c:pt idx="26814">
                  <c:v>1.128196556911254E-2</c:v>
                </c:pt>
                <c:pt idx="26815">
                  <c:v>1.128196556911254E-2</c:v>
                </c:pt>
                <c:pt idx="26816">
                  <c:v>1.128196556911254E-2</c:v>
                </c:pt>
                <c:pt idx="26817">
                  <c:v>1.128196556911254E-2</c:v>
                </c:pt>
                <c:pt idx="26818">
                  <c:v>1.128196556911254E-2</c:v>
                </c:pt>
                <c:pt idx="26819">
                  <c:v>1.128196556911254E-2</c:v>
                </c:pt>
                <c:pt idx="26820">
                  <c:v>1.1198395453785759E-2</c:v>
                </c:pt>
                <c:pt idx="26821">
                  <c:v>1.1198395453785759E-2</c:v>
                </c:pt>
                <c:pt idx="26822">
                  <c:v>1.1198395453785759E-2</c:v>
                </c:pt>
                <c:pt idx="26823">
                  <c:v>1.1198395453785759E-2</c:v>
                </c:pt>
                <c:pt idx="26824">
                  <c:v>1.1198395453785759E-2</c:v>
                </c:pt>
                <c:pt idx="26825">
                  <c:v>1.1198395453785759E-2</c:v>
                </c:pt>
                <c:pt idx="26826">
                  <c:v>1.1198395453785759E-2</c:v>
                </c:pt>
                <c:pt idx="26827">
                  <c:v>1.1198395453785759E-2</c:v>
                </c:pt>
                <c:pt idx="26828">
                  <c:v>1.1198395453785759E-2</c:v>
                </c:pt>
                <c:pt idx="26829">
                  <c:v>1.1114825338458978E-2</c:v>
                </c:pt>
                <c:pt idx="26830">
                  <c:v>1.1031255223132197E-2</c:v>
                </c:pt>
                <c:pt idx="26831">
                  <c:v>1.1031255223132197E-2</c:v>
                </c:pt>
                <c:pt idx="26832">
                  <c:v>1.1031255223132197E-2</c:v>
                </c:pt>
                <c:pt idx="26833">
                  <c:v>1.1031255223132197E-2</c:v>
                </c:pt>
                <c:pt idx="26834">
                  <c:v>1.1031255223132197E-2</c:v>
                </c:pt>
                <c:pt idx="26835">
                  <c:v>1.1031255223132197E-2</c:v>
                </c:pt>
                <c:pt idx="26836">
                  <c:v>1.1031255223132197E-2</c:v>
                </c:pt>
                <c:pt idx="26837">
                  <c:v>1.1031255223132197E-2</c:v>
                </c:pt>
                <c:pt idx="26838">
                  <c:v>1.1031255223132197E-2</c:v>
                </c:pt>
                <c:pt idx="26839">
                  <c:v>1.1031255223132197E-2</c:v>
                </c:pt>
                <c:pt idx="26840">
                  <c:v>1.0947685107805416E-2</c:v>
                </c:pt>
                <c:pt idx="26841">
                  <c:v>1.0947685107805416E-2</c:v>
                </c:pt>
                <c:pt idx="26842">
                  <c:v>1.0947685107805416E-2</c:v>
                </c:pt>
                <c:pt idx="26843">
                  <c:v>1.0947685107805416E-2</c:v>
                </c:pt>
                <c:pt idx="26844">
                  <c:v>1.0947685107805416E-2</c:v>
                </c:pt>
                <c:pt idx="26845">
                  <c:v>1.0947685107805416E-2</c:v>
                </c:pt>
                <c:pt idx="26846">
                  <c:v>1.0947685107805416E-2</c:v>
                </c:pt>
                <c:pt idx="26847">
                  <c:v>1.0864114992478635E-2</c:v>
                </c:pt>
                <c:pt idx="26848">
                  <c:v>1.0864114992478635E-2</c:v>
                </c:pt>
                <c:pt idx="26849">
                  <c:v>1.0864114992478635E-2</c:v>
                </c:pt>
                <c:pt idx="26850">
                  <c:v>1.0864114992478635E-2</c:v>
                </c:pt>
                <c:pt idx="26851">
                  <c:v>1.0780544877151965E-2</c:v>
                </c:pt>
                <c:pt idx="26852">
                  <c:v>1.0780544877151965E-2</c:v>
                </c:pt>
                <c:pt idx="26853">
                  <c:v>1.0780544877151965E-2</c:v>
                </c:pt>
                <c:pt idx="26854">
                  <c:v>1.0780544877151965E-2</c:v>
                </c:pt>
                <c:pt idx="26855">
                  <c:v>1.0780544877151965E-2</c:v>
                </c:pt>
                <c:pt idx="26856">
                  <c:v>1.0780544877151965E-2</c:v>
                </c:pt>
                <c:pt idx="26857">
                  <c:v>1.0780544877151965E-2</c:v>
                </c:pt>
                <c:pt idx="26858">
                  <c:v>1.0780544877151965E-2</c:v>
                </c:pt>
                <c:pt idx="26859">
                  <c:v>1.0780544877151965E-2</c:v>
                </c:pt>
                <c:pt idx="26860">
                  <c:v>1.0780544877151965E-2</c:v>
                </c:pt>
                <c:pt idx="26861">
                  <c:v>1.0780544877151965E-2</c:v>
                </c:pt>
                <c:pt idx="26862">
                  <c:v>1.0696974761825184E-2</c:v>
                </c:pt>
                <c:pt idx="26863">
                  <c:v>1.0696974761825184E-2</c:v>
                </c:pt>
                <c:pt idx="26864">
                  <c:v>1.0696974761825184E-2</c:v>
                </c:pt>
                <c:pt idx="26865">
                  <c:v>1.0696974761825184E-2</c:v>
                </c:pt>
                <c:pt idx="26866">
                  <c:v>1.0696974761825184E-2</c:v>
                </c:pt>
                <c:pt idx="26867">
                  <c:v>1.0696974761825184E-2</c:v>
                </c:pt>
                <c:pt idx="26868">
                  <c:v>1.0696974761825184E-2</c:v>
                </c:pt>
                <c:pt idx="26869">
                  <c:v>1.0696974761825184E-2</c:v>
                </c:pt>
                <c:pt idx="26870">
                  <c:v>1.0696974761825184E-2</c:v>
                </c:pt>
                <c:pt idx="26871">
                  <c:v>1.0696974761825184E-2</c:v>
                </c:pt>
                <c:pt idx="26872">
                  <c:v>1.0696974761825184E-2</c:v>
                </c:pt>
                <c:pt idx="26873">
                  <c:v>1.0696974761825184E-2</c:v>
                </c:pt>
                <c:pt idx="26874">
                  <c:v>1.0696974761825184E-2</c:v>
                </c:pt>
                <c:pt idx="26875">
                  <c:v>1.0696974761825184E-2</c:v>
                </c:pt>
                <c:pt idx="26876">
                  <c:v>1.0696974761825184E-2</c:v>
                </c:pt>
                <c:pt idx="26877">
                  <c:v>1.0613404646498403E-2</c:v>
                </c:pt>
                <c:pt idx="26878">
                  <c:v>1.0613404646498403E-2</c:v>
                </c:pt>
                <c:pt idx="26879">
                  <c:v>1.0613404646498403E-2</c:v>
                </c:pt>
                <c:pt idx="26880">
                  <c:v>1.0613404646498403E-2</c:v>
                </c:pt>
                <c:pt idx="26881">
                  <c:v>1.0613404646498403E-2</c:v>
                </c:pt>
                <c:pt idx="26882">
                  <c:v>1.0613404646498403E-2</c:v>
                </c:pt>
                <c:pt idx="26883">
                  <c:v>1.0529834531171622E-2</c:v>
                </c:pt>
                <c:pt idx="26884">
                  <c:v>1.0529834531171622E-2</c:v>
                </c:pt>
                <c:pt idx="26885">
                  <c:v>1.0529834531171622E-2</c:v>
                </c:pt>
                <c:pt idx="26886">
                  <c:v>1.0529834531171622E-2</c:v>
                </c:pt>
                <c:pt idx="26887">
                  <c:v>1.0529834531171622E-2</c:v>
                </c:pt>
                <c:pt idx="26888">
                  <c:v>1.0529834531171622E-2</c:v>
                </c:pt>
                <c:pt idx="26889">
                  <c:v>1.0446264415844841E-2</c:v>
                </c:pt>
                <c:pt idx="26890">
                  <c:v>1.0446264415844841E-2</c:v>
                </c:pt>
                <c:pt idx="26891">
                  <c:v>1.0446264415844841E-2</c:v>
                </c:pt>
                <c:pt idx="26892">
                  <c:v>1.0446264415844841E-2</c:v>
                </c:pt>
                <c:pt idx="26893">
                  <c:v>1.0446264415844841E-2</c:v>
                </c:pt>
                <c:pt idx="26894">
                  <c:v>1.0446264415844841E-2</c:v>
                </c:pt>
                <c:pt idx="26895">
                  <c:v>1.0362694300518172E-2</c:v>
                </c:pt>
                <c:pt idx="26896">
                  <c:v>1.0362694300518172E-2</c:v>
                </c:pt>
                <c:pt idx="26897">
                  <c:v>1.0362694300518172E-2</c:v>
                </c:pt>
                <c:pt idx="26898">
                  <c:v>1.0362694300518172E-2</c:v>
                </c:pt>
                <c:pt idx="26899">
                  <c:v>1.0362694300518172E-2</c:v>
                </c:pt>
                <c:pt idx="26900">
                  <c:v>1.0362694300518172E-2</c:v>
                </c:pt>
                <c:pt idx="26901">
                  <c:v>1.0362694300518172E-2</c:v>
                </c:pt>
                <c:pt idx="26902">
                  <c:v>1.0362694300518172E-2</c:v>
                </c:pt>
                <c:pt idx="26903">
                  <c:v>1.0362694300518172E-2</c:v>
                </c:pt>
                <c:pt idx="26904">
                  <c:v>1.0279124185191391E-2</c:v>
                </c:pt>
                <c:pt idx="26905">
                  <c:v>1.0279124185191391E-2</c:v>
                </c:pt>
                <c:pt idx="26906">
                  <c:v>1.0279124185191391E-2</c:v>
                </c:pt>
                <c:pt idx="26907">
                  <c:v>1.019555406986461E-2</c:v>
                </c:pt>
                <c:pt idx="26908">
                  <c:v>1.019555406986461E-2</c:v>
                </c:pt>
                <c:pt idx="26909">
                  <c:v>1.019555406986461E-2</c:v>
                </c:pt>
                <c:pt idx="26910">
                  <c:v>1.019555406986461E-2</c:v>
                </c:pt>
                <c:pt idx="26911">
                  <c:v>1.019555406986461E-2</c:v>
                </c:pt>
                <c:pt idx="26912">
                  <c:v>1.019555406986461E-2</c:v>
                </c:pt>
                <c:pt idx="26913">
                  <c:v>1.019555406986461E-2</c:v>
                </c:pt>
                <c:pt idx="26914">
                  <c:v>1.019555406986461E-2</c:v>
                </c:pt>
                <c:pt idx="26915">
                  <c:v>1.019555406986461E-2</c:v>
                </c:pt>
                <c:pt idx="26916">
                  <c:v>1.019555406986461E-2</c:v>
                </c:pt>
                <c:pt idx="26917">
                  <c:v>1.019555406986461E-2</c:v>
                </c:pt>
                <c:pt idx="26918">
                  <c:v>1.019555406986461E-2</c:v>
                </c:pt>
                <c:pt idx="26919">
                  <c:v>1.019555406986461E-2</c:v>
                </c:pt>
                <c:pt idx="26920">
                  <c:v>1.0111983954537829E-2</c:v>
                </c:pt>
                <c:pt idx="26921">
                  <c:v>1.0111983954537829E-2</c:v>
                </c:pt>
                <c:pt idx="26922">
                  <c:v>1.0111983954537829E-2</c:v>
                </c:pt>
                <c:pt idx="26923">
                  <c:v>1.0111983954537829E-2</c:v>
                </c:pt>
                <c:pt idx="26924">
                  <c:v>1.0111983954537829E-2</c:v>
                </c:pt>
                <c:pt idx="26925">
                  <c:v>1.0111983954537829E-2</c:v>
                </c:pt>
                <c:pt idx="26926">
                  <c:v>1.0111983954537829E-2</c:v>
                </c:pt>
                <c:pt idx="26927">
                  <c:v>1.0111983954537829E-2</c:v>
                </c:pt>
                <c:pt idx="26928">
                  <c:v>1.0111983954537829E-2</c:v>
                </c:pt>
                <c:pt idx="26929">
                  <c:v>1.0111983954537829E-2</c:v>
                </c:pt>
                <c:pt idx="26930">
                  <c:v>1.0111983954537829E-2</c:v>
                </c:pt>
                <c:pt idx="26931">
                  <c:v>1.0028413839211048E-2</c:v>
                </c:pt>
                <c:pt idx="26932">
                  <c:v>1.0028413839211048E-2</c:v>
                </c:pt>
                <c:pt idx="26933">
                  <c:v>1.0028413839211048E-2</c:v>
                </c:pt>
                <c:pt idx="26934">
                  <c:v>1.0028413839211048E-2</c:v>
                </c:pt>
                <c:pt idx="26935">
                  <c:v>1.0028413839211048E-2</c:v>
                </c:pt>
                <c:pt idx="26936">
                  <c:v>1.0028413839211048E-2</c:v>
                </c:pt>
                <c:pt idx="26937">
                  <c:v>1.0028413839211048E-2</c:v>
                </c:pt>
                <c:pt idx="26938">
                  <c:v>1.0028413839211048E-2</c:v>
                </c:pt>
                <c:pt idx="26939">
                  <c:v>1.0028413839211048E-2</c:v>
                </c:pt>
                <c:pt idx="26940">
                  <c:v>1.0028413839211048E-2</c:v>
                </c:pt>
                <c:pt idx="26941">
                  <c:v>1.0028413839211048E-2</c:v>
                </c:pt>
                <c:pt idx="26942">
                  <c:v>1.0028413839211048E-2</c:v>
                </c:pt>
                <c:pt idx="26943">
                  <c:v>1.0028413839211048E-2</c:v>
                </c:pt>
                <c:pt idx="26944">
                  <c:v>1.0028413839211048E-2</c:v>
                </c:pt>
                <c:pt idx="26945">
                  <c:v>1.0028413839211048E-2</c:v>
                </c:pt>
                <c:pt idx="26946">
                  <c:v>1.0028413839211048E-2</c:v>
                </c:pt>
                <c:pt idx="26947">
                  <c:v>1.0028413839211048E-2</c:v>
                </c:pt>
                <c:pt idx="26948">
                  <c:v>1.0028413839211048E-2</c:v>
                </c:pt>
                <c:pt idx="26949">
                  <c:v>1.0028413839211048E-2</c:v>
                </c:pt>
                <c:pt idx="26950">
                  <c:v>1.0028413839211048E-2</c:v>
                </c:pt>
                <c:pt idx="26951">
                  <c:v>1.0028413839211048E-2</c:v>
                </c:pt>
                <c:pt idx="26952">
                  <c:v>9.9448437238843779E-3</c:v>
                </c:pt>
                <c:pt idx="26953">
                  <c:v>9.9448437238843779E-3</c:v>
                </c:pt>
                <c:pt idx="26954">
                  <c:v>9.9448437238843779E-3</c:v>
                </c:pt>
                <c:pt idx="26955">
                  <c:v>9.9448437238843779E-3</c:v>
                </c:pt>
                <c:pt idx="26956">
                  <c:v>9.9448437238843779E-3</c:v>
                </c:pt>
                <c:pt idx="26957">
                  <c:v>9.9448437238843779E-3</c:v>
                </c:pt>
                <c:pt idx="26958">
                  <c:v>9.9448437238843779E-3</c:v>
                </c:pt>
                <c:pt idx="26959">
                  <c:v>9.9448437238843779E-3</c:v>
                </c:pt>
                <c:pt idx="26960">
                  <c:v>9.9448437238843779E-3</c:v>
                </c:pt>
                <c:pt idx="26961">
                  <c:v>9.9448437238843779E-3</c:v>
                </c:pt>
                <c:pt idx="26962">
                  <c:v>9.9448437238843779E-3</c:v>
                </c:pt>
                <c:pt idx="26963">
                  <c:v>9.9448437238843779E-3</c:v>
                </c:pt>
                <c:pt idx="26964">
                  <c:v>9.9448437238843779E-3</c:v>
                </c:pt>
                <c:pt idx="26965">
                  <c:v>9.9448437238843779E-3</c:v>
                </c:pt>
                <c:pt idx="26966">
                  <c:v>9.9448437238843779E-3</c:v>
                </c:pt>
                <c:pt idx="26967">
                  <c:v>9.9448437238843779E-3</c:v>
                </c:pt>
                <c:pt idx="26968">
                  <c:v>9.9448437238843779E-3</c:v>
                </c:pt>
                <c:pt idx="26969">
                  <c:v>9.9448437238843779E-3</c:v>
                </c:pt>
                <c:pt idx="26970">
                  <c:v>9.9448437238843779E-3</c:v>
                </c:pt>
                <c:pt idx="26971">
                  <c:v>9.9448437238843779E-3</c:v>
                </c:pt>
                <c:pt idx="26972">
                  <c:v>9.9448437238843779E-3</c:v>
                </c:pt>
                <c:pt idx="26973">
                  <c:v>9.9448437238843779E-3</c:v>
                </c:pt>
                <c:pt idx="26974">
                  <c:v>9.9448437238843779E-3</c:v>
                </c:pt>
                <c:pt idx="26975">
                  <c:v>9.9448437238843779E-3</c:v>
                </c:pt>
                <c:pt idx="26976">
                  <c:v>9.9448437238843779E-3</c:v>
                </c:pt>
                <c:pt idx="26977">
                  <c:v>9.9448437238843779E-3</c:v>
                </c:pt>
                <c:pt idx="26978">
                  <c:v>9.9448437238843779E-3</c:v>
                </c:pt>
                <c:pt idx="26979">
                  <c:v>9.9448437238843779E-3</c:v>
                </c:pt>
                <c:pt idx="26980">
                  <c:v>9.8612736085575969E-3</c:v>
                </c:pt>
                <c:pt idx="26981">
                  <c:v>9.8612736085575969E-3</c:v>
                </c:pt>
                <c:pt idx="26982">
                  <c:v>9.8612736085575969E-3</c:v>
                </c:pt>
                <c:pt idx="26983">
                  <c:v>9.8612736085575969E-3</c:v>
                </c:pt>
                <c:pt idx="26984">
                  <c:v>9.8612736085575969E-3</c:v>
                </c:pt>
                <c:pt idx="26985">
                  <c:v>9.777703493230816E-3</c:v>
                </c:pt>
                <c:pt idx="26986">
                  <c:v>9.777703493230816E-3</c:v>
                </c:pt>
                <c:pt idx="26987">
                  <c:v>9.777703493230816E-3</c:v>
                </c:pt>
                <c:pt idx="26988">
                  <c:v>9.777703493230816E-3</c:v>
                </c:pt>
                <c:pt idx="26989">
                  <c:v>9.777703493230816E-3</c:v>
                </c:pt>
                <c:pt idx="26990">
                  <c:v>9.6941333779040351E-3</c:v>
                </c:pt>
                <c:pt idx="26991">
                  <c:v>9.6105632625772541E-3</c:v>
                </c:pt>
                <c:pt idx="26992">
                  <c:v>9.6105632625772541E-3</c:v>
                </c:pt>
                <c:pt idx="26993">
                  <c:v>9.6105632625772541E-3</c:v>
                </c:pt>
                <c:pt idx="26994">
                  <c:v>9.6105632625772541E-3</c:v>
                </c:pt>
                <c:pt idx="26995">
                  <c:v>9.6105632625772541E-3</c:v>
                </c:pt>
                <c:pt idx="26996">
                  <c:v>9.6105632625772541E-3</c:v>
                </c:pt>
                <c:pt idx="26997">
                  <c:v>9.6105632625772541E-3</c:v>
                </c:pt>
                <c:pt idx="26998">
                  <c:v>9.6105632625772541E-3</c:v>
                </c:pt>
                <c:pt idx="26999">
                  <c:v>9.6105632625772541E-3</c:v>
                </c:pt>
                <c:pt idx="27000">
                  <c:v>9.6105632625772541E-3</c:v>
                </c:pt>
                <c:pt idx="27001">
                  <c:v>9.6105632625772541E-3</c:v>
                </c:pt>
                <c:pt idx="27002">
                  <c:v>9.6105632625772541E-3</c:v>
                </c:pt>
                <c:pt idx="27003">
                  <c:v>9.6105632625772541E-3</c:v>
                </c:pt>
                <c:pt idx="27004">
                  <c:v>9.6105632625772541E-3</c:v>
                </c:pt>
                <c:pt idx="27005">
                  <c:v>9.6105632625772541E-3</c:v>
                </c:pt>
                <c:pt idx="27006">
                  <c:v>9.6105632625772541E-3</c:v>
                </c:pt>
                <c:pt idx="27007">
                  <c:v>9.6105632625772541E-3</c:v>
                </c:pt>
                <c:pt idx="27008">
                  <c:v>9.6105632625772541E-3</c:v>
                </c:pt>
                <c:pt idx="27009">
                  <c:v>9.5269931472505842E-3</c:v>
                </c:pt>
                <c:pt idx="27010">
                  <c:v>9.5269931472505842E-3</c:v>
                </c:pt>
                <c:pt idx="27011">
                  <c:v>9.4434230319238033E-3</c:v>
                </c:pt>
                <c:pt idx="27012">
                  <c:v>9.4434230319238033E-3</c:v>
                </c:pt>
                <c:pt idx="27013">
                  <c:v>9.4434230319238033E-3</c:v>
                </c:pt>
                <c:pt idx="27014">
                  <c:v>9.4434230319238033E-3</c:v>
                </c:pt>
                <c:pt idx="27015">
                  <c:v>9.4434230319238033E-3</c:v>
                </c:pt>
                <c:pt idx="27016">
                  <c:v>9.3598529165970223E-3</c:v>
                </c:pt>
                <c:pt idx="27017">
                  <c:v>9.3598529165970223E-3</c:v>
                </c:pt>
                <c:pt idx="27018">
                  <c:v>9.3598529165970223E-3</c:v>
                </c:pt>
                <c:pt idx="27019">
                  <c:v>9.2762828012702414E-3</c:v>
                </c:pt>
                <c:pt idx="27020">
                  <c:v>9.2762828012702414E-3</c:v>
                </c:pt>
                <c:pt idx="27021">
                  <c:v>9.1927126859434605E-3</c:v>
                </c:pt>
                <c:pt idx="27022">
                  <c:v>9.1927126859434605E-3</c:v>
                </c:pt>
                <c:pt idx="27023">
                  <c:v>9.1927126859434605E-3</c:v>
                </c:pt>
                <c:pt idx="27024">
                  <c:v>9.1927126859434605E-3</c:v>
                </c:pt>
                <c:pt idx="27025">
                  <c:v>9.1927126859434605E-3</c:v>
                </c:pt>
                <c:pt idx="27026">
                  <c:v>9.1091425706167906E-3</c:v>
                </c:pt>
                <c:pt idx="27027">
                  <c:v>9.1091425706167906E-3</c:v>
                </c:pt>
                <c:pt idx="27028">
                  <c:v>9.1091425706167906E-3</c:v>
                </c:pt>
                <c:pt idx="27029">
                  <c:v>9.0255724552900096E-3</c:v>
                </c:pt>
                <c:pt idx="27030">
                  <c:v>8.9420023399632287E-3</c:v>
                </c:pt>
                <c:pt idx="27031">
                  <c:v>8.8584322246364477E-3</c:v>
                </c:pt>
                <c:pt idx="27032">
                  <c:v>8.8584322246364477E-3</c:v>
                </c:pt>
                <c:pt idx="27033">
                  <c:v>8.8584322246364477E-3</c:v>
                </c:pt>
                <c:pt idx="27034">
                  <c:v>8.8584322246364477E-3</c:v>
                </c:pt>
                <c:pt idx="27035">
                  <c:v>8.8584322246364477E-3</c:v>
                </c:pt>
                <c:pt idx="27036">
                  <c:v>8.8584322246364477E-3</c:v>
                </c:pt>
                <c:pt idx="27037">
                  <c:v>8.8584322246364477E-3</c:v>
                </c:pt>
                <c:pt idx="27038">
                  <c:v>8.7748621093096668E-3</c:v>
                </c:pt>
                <c:pt idx="27039">
                  <c:v>8.7748621093096668E-3</c:v>
                </c:pt>
                <c:pt idx="27040">
                  <c:v>8.7748621093096668E-3</c:v>
                </c:pt>
                <c:pt idx="27041">
                  <c:v>8.7748621093096668E-3</c:v>
                </c:pt>
                <c:pt idx="27042">
                  <c:v>8.7748621093096668E-3</c:v>
                </c:pt>
                <c:pt idx="27043">
                  <c:v>8.7748621093096668E-3</c:v>
                </c:pt>
                <c:pt idx="27044">
                  <c:v>8.7748621093096668E-3</c:v>
                </c:pt>
                <c:pt idx="27045">
                  <c:v>8.7748621093096668E-3</c:v>
                </c:pt>
                <c:pt idx="27046">
                  <c:v>8.7748621093096668E-3</c:v>
                </c:pt>
                <c:pt idx="27047">
                  <c:v>8.7748621093096668E-3</c:v>
                </c:pt>
                <c:pt idx="27048">
                  <c:v>8.7748621093096668E-3</c:v>
                </c:pt>
                <c:pt idx="27049">
                  <c:v>8.6912919939829969E-3</c:v>
                </c:pt>
                <c:pt idx="27050">
                  <c:v>8.6912919939829969E-3</c:v>
                </c:pt>
                <c:pt idx="27051">
                  <c:v>8.6912919939829969E-3</c:v>
                </c:pt>
                <c:pt idx="27052">
                  <c:v>8.6912919939829969E-3</c:v>
                </c:pt>
                <c:pt idx="27053">
                  <c:v>8.6912919939829969E-3</c:v>
                </c:pt>
                <c:pt idx="27054">
                  <c:v>8.607721878656216E-3</c:v>
                </c:pt>
                <c:pt idx="27055">
                  <c:v>8.607721878656216E-3</c:v>
                </c:pt>
                <c:pt idx="27056">
                  <c:v>8.524151763329435E-3</c:v>
                </c:pt>
                <c:pt idx="27057">
                  <c:v>8.524151763329435E-3</c:v>
                </c:pt>
                <c:pt idx="27058">
                  <c:v>8.524151763329435E-3</c:v>
                </c:pt>
                <c:pt idx="27059">
                  <c:v>8.524151763329435E-3</c:v>
                </c:pt>
                <c:pt idx="27060">
                  <c:v>8.524151763329435E-3</c:v>
                </c:pt>
                <c:pt idx="27061">
                  <c:v>8.524151763329435E-3</c:v>
                </c:pt>
                <c:pt idx="27062">
                  <c:v>8.524151763329435E-3</c:v>
                </c:pt>
                <c:pt idx="27063">
                  <c:v>8.524151763329435E-3</c:v>
                </c:pt>
                <c:pt idx="27064">
                  <c:v>8.524151763329435E-3</c:v>
                </c:pt>
                <c:pt idx="27065">
                  <c:v>8.524151763329435E-3</c:v>
                </c:pt>
                <c:pt idx="27066">
                  <c:v>8.524151763329435E-3</c:v>
                </c:pt>
                <c:pt idx="27067">
                  <c:v>8.524151763329435E-3</c:v>
                </c:pt>
                <c:pt idx="27068">
                  <c:v>8.524151763329435E-3</c:v>
                </c:pt>
                <c:pt idx="27069">
                  <c:v>8.4405816480026541E-3</c:v>
                </c:pt>
                <c:pt idx="27070">
                  <c:v>8.4405816480026541E-3</c:v>
                </c:pt>
                <c:pt idx="27071">
                  <c:v>8.4405816480026541E-3</c:v>
                </c:pt>
                <c:pt idx="27072">
                  <c:v>8.3570115326758732E-3</c:v>
                </c:pt>
                <c:pt idx="27073">
                  <c:v>8.3570115326758732E-3</c:v>
                </c:pt>
                <c:pt idx="27074">
                  <c:v>8.3570115326758732E-3</c:v>
                </c:pt>
                <c:pt idx="27075">
                  <c:v>8.3570115326758732E-3</c:v>
                </c:pt>
                <c:pt idx="27076">
                  <c:v>8.3570115326758732E-3</c:v>
                </c:pt>
                <c:pt idx="27077">
                  <c:v>8.3570115326758732E-3</c:v>
                </c:pt>
                <c:pt idx="27078">
                  <c:v>8.3570115326758732E-3</c:v>
                </c:pt>
                <c:pt idx="27079">
                  <c:v>8.3570115326758732E-3</c:v>
                </c:pt>
                <c:pt idx="27080">
                  <c:v>8.3570115326758732E-3</c:v>
                </c:pt>
                <c:pt idx="27081">
                  <c:v>8.3570115326758732E-3</c:v>
                </c:pt>
                <c:pt idx="27082">
                  <c:v>8.3570115326758732E-3</c:v>
                </c:pt>
                <c:pt idx="27083">
                  <c:v>8.3570115326758732E-3</c:v>
                </c:pt>
                <c:pt idx="27084">
                  <c:v>8.2734414173492032E-3</c:v>
                </c:pt>
                <c:pt idx="27085">
                  <c:v>8.2734414173492032E-3</c:v>
                </c:pt>
                <c:pt idx="27086">
                  <c:v>8.2734414173492032E-3</c:v>
                </c:pt>
                <c:pt idx="27087">
                  <c:v>8.2734414173492032E-3</c:v>
                </c:pt>
                <c:pt idx="27088">
                  <c:v>8.2734414173492032E-3</c:v>
                </c:pt>
                <c:pt idx="27089">
                  <c:v>8.2734414173492032E-3</c:v>
                </c:pt>
                <c:pt idx="27090">
                  <c:v>8.1898713020224223E-3</c:v>
                </c:pt>
                <c:pt idx="27091">
                  <c:v>8.1898713020224223E-3</c:v>
                </c:pt>
                <c:pt idx="27092">
                  <c:v>8.1898713020224223E-3</c:v>
                </c:pt>
                <c:pt idx="27093">
                  <c:v>8.1898713020224223E-3</c:v>
                </c:pt>
                <c:pt idx="27094">
                  <c:v>8.1063011866956414E-3</c:v>
                </c:pt>
                <c:pt idx="27095">
                  <c:v>8.1063011866956414E-3</c:v>
                </c:pt>
                <c:pt idx="27096">
                  <c:v>8.0227310713688604E-3</c:v>
                </c:pt>
                <c:pt idx="27097">
                  <c:v>7.9391609560420795E-3</c:v>
                </c:pt>
                <c:pt idx="27098">
                  <c:v>7.9391609560420795E-3</c:v>
                </c:pt>
                <c:pt idx="27099">
                  <c:v>7.9391609560420795E-3</c:v>
                </c:pt>
                <c:pt idx="27100">
                  <c:v>7.9391609560420795E-3</c:v>
                </c:pt>
                <c:pt idx="27101">
                  <c:v>7.9391609560420795E-3</c:v>
                </c:pt>
                <c:pt idx="27102">
                  <c:v>7.9391609560420795E-3</c:v>
                </c:pt>
                <c:pt idx="27103">
                  <c:v>7.9391609560420795E-3</c:v>
                </c:pt>
                <c:pt idx="27104">
                  <c:v>7.9391609560420795E-3</c:v>
                </c:pt>
                <c:pt idx="27105">
                  <c:v>7.9391609560420795E-3</c:v>
                </c:pt>
                <c:pt idx="27106">
                  <c:v>7.8555908407154096E-3</c:v>
                </c:pt>
                <c:pt idx="27107">
                  <c:v>7.8555908407154096E-3</c:v>
                </c:pt>
                <c:pt idx="27108">
                  <c:v>7.8555908407154096E-3</c:v>
                </c:pt>
                <c:pt idx="27109">
                  <c:v>7.8555908407154096E-3</c:v>
                </c:pt>
                <c:pt idx="27110">
                  <c:v>7.8555908407154096E-3</c:v>
                </c:pt>
                <c:pt idx="27111">
                  <c:v>7.8555908407154096E-3</c:v>
                </c:pt>
                <c:pt idx="27112">
                  <c:v>7.8555908407154096E-3</c:v>
                </c:pt>
                <c:pt idx="27113">
                  <c:v>7.7720207253886286E-3</c:v>
                </c:pt>
                <c:pt idx="27114">
                  <c:v>7.7720207253886286E-3</c:v>
                </c:pt>
                <c:pt idx="27115">
                  <c:v>7.7720207253886286E-3</c:v>
                </c:pt>
                <c:pt idx="27116">
                  <c:v>7.7720207253886286E-3</c:v>
                </c:pt>
                <c:pt idx="27117">
                  <c:v>7.7720207253886286E-3</c:v>
                </c:pt>
                <c:pt idx="27118">
                  <c:v>7.7720207253886286E-3</c:v>
                </c:pt>
                <c:pt idx="27119">
                  <c:v>7.6884506100618477E-3</c:v>
                </c:pt>
                <c:pt idx="27120">
                  <c:v>7.6884506100618477E-3</c:v>
                </c:pt>
                <c:pt idx="27121">
                  <c:v>7.6884506100618477E-3</c:v>
                </c:pt>
                <c:pt idx="27122">
                  <c:v>7.6884506100618477E-3</c:v>
                </c:pt>
                <c:pt idx="27123">
                  <c:v>7.6884506100618477E-3</c:v>
                </c:pt>
                <c:pt idx="27124">
                  <c:v>7.6884506100618477E-3</c:v>
                </c:pt>
                <c:pt idx="27125">
                  <c:v>7.6884506100618477E-3</c:v>
                </c:pt>
                <c:pt idx="27126">
                  <c:v>7.6884506100618477E-3</c:v>
                </c:pt>
                <c:pt idx="27127">
                  <c:v>7.6048804947350668E-3</c:v>
                </c:pt>
                <c:pt idx="27128">
                  <c:v>7.5213103794082858E-3</c:v>
                </c:pt>
                <c:pt idx="27129">
                  <c:v>7.5213103794082858E-3</c:v>
                </c:pt>
                <c:pt idx="27130">
                  <c:v>7.5213103794082858E-3</c:v>
                </c:pt>
                <c:pt idx="27131">
                  <c:v>7.5213103794082858E-3</c:v>
                </c:pt>
                <c:pt idx="27132">
                  <c:v>7.5213103794082858E-3</c:v>
                </c:pt>
                <c:pt idx="27133">
                  <c:v>7.5213103794082858E-3</c:v>
                </c:pt>
                <c:pt idx="27134">
                  <c:v>7.5213103794082858E-3</c:v>
                </c:pt>
                <c:pt idx="27135">
                  <c:v>7.5213103794082858E-3</c:v>
                </c:pt>
                <c:pt idx="27136">
                  <c:v>7.5213103794082858E-3</c:v>
                </c:pt>
                <c:pt idx="27137">
                  <c:v>7.5213103794082858E-3</c:v>
                </c:pt>
                <c:pt idx="27138">
                  <c:v>7.5213103794082858E-3</c:v>
                </c:pt>
                <c:pt idx="27139">
                  <c:v>7.5213103794082858E-3</c:v>
                </c:pt>
                <c:pt idx="27140">
                  <c:v>7.5213103794082858E-3</c:v>
                </c:pt>
                <c:pt idx="27141">
                  <c:v>7.5213103794082858E-3</c:v>
                </c:pt>
                <c:pt idx="27142">
                  <c:v>7.5213103794082858E-3</c:v>
                </c:pt>
                <c:pt idx="27143">
                  <c:v>7.5213103794082858E-3</c:v>
                </c:pt>
                <c:pt idx="27144">
                  <c:v>7.5213103794082858E-3</c:v>
                </c:pt>
                <c:pt idx="27145">
                  <c:v>7.5213103794082858E-3</c:v>
                </c:pt>
                <c:pt idx="27146">
                  <c:v>7.5213103794082858E-3</c:v>
                </c:pt>
                <c:pt idx="27147">
                  <c:v>7.5213103794082858E-3</c:v>
                </c:pt>
                <c:pt idx="27148">
                  <c:v>7.5213103794082858E-3</c:v>
                </c:pt>
                <c:pt idx="27149">
                  <c:v>7.5213103794082858E-3</c:v>
                </c:pt>
                <c:pt idx="27150">
                  <c:v>7.5213103794082858E-3</c:v>
                </c:pt>
                <c:pt idx="27151">
                  <c:v>7.5213103794082858E-3</c:v>
                </c:pt>
                <c:pt idx="27152">
                  <c:v>7.5213103794082858E-3</c:v>
                </c:pt>
                <c:pt idx="27153">
                  <c:v>7.4377402640816159E-3</c:v>
                </c:pt>
                <c:pt idx="27154">
                  <c:v>7.4377402640816159E-3</c:v>
                </c:pt>
                <c:pt idx="27155">
                  <c:v>7.4377402640816159E-3</c:v>
                </c:pt>
                <c:pt idx="27156">
                  <c:v>7.4377402640816159E-3</c:v>
                </c:pt>
                <c:pt idx="27157">
                  <c:v>7.4377402640816159E-3</c:v>
                </c:pt>
                <c:pt idx="27158">
                  <c:v>7.4377402640816159E-3</c:v>
                </c:pt>
                <c:pt idx="27159">
                  <c:v>7.4377402640816159E-3</c:v>
                </c:pt>
                <c:pt idx="27160">
                  <c:v>7.4377402640816159E-3</c:v>
                </c:pt>
                <c:pt idx="27161">
                  <c:v>7.4377402640816159E-3</c:v>
                </c:pt>
                <c:pt idx="27162">
                  <c:v>7.4377402640816159E-3</c:v>
                </c:pt>
                <c:pt idx="27163">
                  <c:v>7.4377402640816159E-3</c:v>
                </c:pt>
                <c:pt idx="27164">
                  <c:v>7.4377402640816159E-3</c:v>
                </c:pt>
                <c:pt idx="27165">
                  <c:v>7.4377402640816159E-3</c:v>
                </c:pt>
                <c:pt idx="27166">
                  <c:v>7.4377402640816159E-3</c:v>
                </c:pt>
                <c:pt idx="27167">
                  <c:v>7.4377402640816159E-3</c:v>
                </c:pt>
                <c:pt idx="27168">
                  <c:v>7.4377402640816159E-3</c:v>
                </c:pt>
                <c:pt idx="27169">
                  <c:v>7.4377402640816159E-3</c:v>
                </c:pt>
                <c:pt idx="27170">
                  <c:v>7.4377402640816159E-3</c:v>
                </c:pt>
                <c:pt idx="27171">
                  <c:v>7.4377402640816159E-3</c:v>
                </c:pt>
                <c:pt idx="27172">
                  <c:v>7.4377402640816159E-3</c:v>
                </c:pt>
                <c:pt idx="27173">
                  <c:v>7.4377402640816159E-3</c:v>
                </c:pt>
                <c:pt idx="27174">
                  <c:v>7.4377402640816159E-3</c:v>
                </c:pt>
                <c:pt idx="27175">
                  <c:v>7.354170148754835E-3</c:v>
                </c:pt>
                <c:pt idx="27176">
                  <c:v>7.354170148754835E-3</c:v>
                </c:pt>
                <c:pt idx="27177">
                  <c:v>7.354170148754835E-3</c:v>
                </c:pt>
                <c:pt idx="27178">
                  <c:v>7.354170148754835E-3</c:v>
                </c:pt>
                <c:pt idx="27179">
                  <c:v>7.354170148754835E-3</c:v>
                </c:pt>
                <c:pt idx="27180">
                  <c:v>7.354170148754835E-3</c:v>
                </c:pt>
                <c:pt idx="27181">
                  <c:v>7.2706000334280541E-3</c:v>
                </c:pt>
                <c:pt idx="27182">
                  <c:v>7.2706000334280541E-3</c:v>
                </c:pt>
                <c:pt idx="27183">
                  <c:v>7.2706000334280541E-3</c:v>
                </c:pt>
                <c:pt idx="27184">
                  <c:v>7.2706000334280541E-3</c:v>
                </c:pt>
                <c:pt idx="27185">
                  <c:v>7.2706000334280541E-3</c:v>
                </c:pt>
                <c:pt idx="27186">
                  <c:v>7.2706000334280541E-3</c:v>
                </c:pt>
                <c:pt idx="27187">
                  <c:v>7.2706000334280541E-3</c:v>
                </c:pt>
                <c:pt idx="27188">
                  <c:v>7.2706000334280541E-3</c:v>
                </c:pt>
                <c:pt idx="27189">
                  <c:v>7.2706000334280541E-3</c:v>
                </c:pt>
                <c:pt idx="27190">
                  <c:v>7.2706000334280541E-3</c:v>
                </c:pt>
                <c:pt idx="27191">
                  <c:v>7.2706000334280541E-3</c:v>
                </c:pt>
                <c:pt idx="27192">
                  <c:v>7.2706000334280541E-3</c:v>
                </c:pt>
                <c:pt idx="27193">
                  <c:v>7.2706000334280541E-3</c:v>
                </c:pt>
                <c:pt idx="27194">
                  <c:v>7.2706000334280541E-3</c:v>
                </c:pt>
                <c:pt idx="27195">
                  <c:v>7.1870299181012731E-3</c:v>
                </c:pt>
                <c:pt idx="27196">
                  <c:v>7.1870299181012731E-3</c:v>
                </c:pt>
                <c:pt idx="27197">
                  <c:v>7.1870299181012731E-3</c:v>
                </c:pt>
                <c:pt idx="27198">
                  <c:v>7.1870299181012731E-3</c:v>
                </c:pt>
                <c:pt idx="27199">
                  <c:v>7.1870299181012731E-3</c:v>
                </c:pt>
                <c:pt idx="27200">
                  <c:v>7.1034598027744922E-3</c:v>
                </c:pt>
                <c:pt idx="27201">
                  <c:v>7.0198896874478223E-3</c:v>
                </c:pt>
                <c:pt idx="27202">
                  <c:v>7.0198896874478223E-3</c:v>
                </c:pt>
                <c:pt idx="27203">
                  <c:v>7.0198896874478223E-3</c:v>
                </c:pt>
                <c:pt idx="27204">
                  <c:v>7.0198896874478223E-3</c:v>
                </c:pt>
                <c:pt idx="27205">
                  <c:v>7.0198896874478223E-3</c:v>
                </c:pt>
                <c:pt idx="27206">
                  <c:v>6.9363195721210413E-3</c:v>
                </c:pt>
                <c:pt idx="27207">
                  <c:v>6.9363195721210413E-3</c:v>
                </c:pt>
                <c:pt idx="27208">
                  <c:v>6.9363195721210413E-3</c:v>
                </c:pt>
                <c:pt idx="27209">
                  <c:v>6.9363195721210413E-3</c:v>
                </c:pt>
                <c:pt idx="27210">
                  <c:v>6.9363195721210413E-3</c:v>
                </c:pt>
                <c:pt idx="27211">
                  <c:v>6.9363195721210413E-3</c:v>
                </c:pt>
                <c:pt idx="27212">
                  <c:v>6.9363195721210413E-3</c:v>
                </c:pt>
                <c:pt idx="27213">
                  <c:v>6.8527494567942604E-3</c:v>
                </c:pt>
                <c:pt idx="27214">
                  <c:v>6.7691793414674795E-3</c:v>
                </c:pt>
                <c:pt idx="27215">
                  <c:v>6.7691793414674795E-3</c:v>
                </c:pt>
                <c:pt idx="27216">
                  <c:v>6.7691793414674795E-3</c:v>
                </c:pt>
                <c:pt idx="27217">
                  <c:v>6.7691793414674795E-3</c:v>
                </c:pt>
                <c:pt idx="27218">
                  <c:v>6.6856092261406985E-3</c:v>
                </c:pt>
                <c:pt idx="27219">
                  <c:v>6.6856092261406985E-3</c:v>
                </c:pt>
                <c:pt idx="27220">
                  <c:v>6.6856092261406985E-3</c:v>
                </c:pt>
                <c:pt idx="27221">
                  <c:v>6.6856092261406985E-3</c:v>
                </c:pt>
                <c:pt idx="27222">
                  <c:v>6.6856092261406985E-3</c:v>
                </c:pt>
                <c:pt idx="27223">
                  <c:v>6.6856092261406985E-3</c:v>
                </c:pt>
                <c:pt idx="27224">
                  <c:v>6.6856092261406985E-3</c:v>
                </c:pt>
                <c:pt idx="27225">
                  <c:v>6.6856092261406985E-3</c:v>
                </c:pt>
                <c:pt idx="27226">
                  <c:v>6.6856092261406985E-3</c:v>
                </c:pt>
                <c:pt idx="27227">
                  <c:v>6.6020391108139176E-3</c:v>
                </c:pt>
                <c:pt idx="27228">
                  <c:v>6.6020391108139176E-3</c:v>
                </c:pt>
                <c:pt idx="27229">
                  <c:v>6.6020391108139176E-3</c:v>
                </c:pt>
                <c:pt idx="27230">
                  <c:v>6.6020391108139176E-3</c:v>
                </c:pt>
                <c:pt idx="27231">
                  <c:v>6.6020391108139176E-3</c:v>
                </c:pt>
                <c:pt idx="27232">
                  <c:v>6.6020391108139176E-3</c:v>
                </c:pt>
                <c:pt idx="27233">
                  <c:v>6.6020391108139176E-3</c:v>
                </c:pt>
                <c:pt idx="27234">
                  <c:v>6.5184689954872477E-3</c:v>
                </c:pt>
                <c:pt idx="27235">
                  <c:v>6.5184689954872477E-3</c:v>
                </c:pt>
                <c:pt idx="27236">
                  <c:v>6.5184689954872477E-3</c:v>
                </c:pt>
                <c:pt idx="27237">
                  <c:v>6.5184689954872477E-3</c:v>
                </c:pt>
                <c:pt idx="27238">
                  <c:v>6.5184689954872477E-3</c:v>
                </c:pt>
                <c:pt idx="27239">
                  <c:v>6.5184689954872477E-3</c:v>
                </c:pt>
                <c:pt idx="27240">
                  <c:v>6.5184689954872477E-3</c:v>
                </c:pt>
                <c:pt idx="27241">
                  <c:v>6.5184689954872477E-3</c:v>
                </c:pt>
                <c:pt idx="27242">
                  <c:v>6.5184689954872477E-3</c:v>
                </c:pt>
                <c:pt idx="27243">
                  <c:v>6.5184689954872477E-3</c:v>
                </c:pt>
                <c:pt idx="27244">
                  <c:v>6.5184689954872477E-3</c:v>
                </c:pt>
                <c:pt idx="27245">
                  <c:v>6.5184689954872477E-3</c:v>
                </c:pt>
                <c:pt idx="27246">
                  <c:v>6.5184689954872477E-3</c:v>
                </c:pt>
                <c:pt idx="27247">
                  <c:v>6.4348988801604667E-3</c:v>
                </c:pt>
                <c:pt idx="27248">
                  <c:v>6.3513287648336858E-3</c:v>
                </c:pt>
                <c:pt idx="27249">
                  <c:v>6.3513287648336858E-3</c:v>
                </c:pt>
                <c:pt idx="27250">
                  <c:v>6.3513287648336858E-3</c:v>
                </c:pt>
                <c:pt idx="27251">
                  <c:v>6.3513287648336858E-3</c:v>
                </c:pt>
                <c:pt idx="27252">
                  <c:v>6.3513287648336858E-3</c:v>
                </c:pt>
                <c:pt idx="27253">
                  <c:v>6.3513287648336858E-3</c:v>
                </c:pt>
                <c:pt idx="27254">
                  <c:v>6.3513287648336858E-3</c:v>
                </c:pt>
                <c:pt idx="27255">
                  <c:v>6.3513287648336858E-3</c:v>
                </c:pt>
                <c:pt idx="27256">
                  <c:v>6.3513287648336858E-3</c:v>
                </c:pt>
                <c:pt idx="27257">
                  <c:v>6.2677586495069049E-3</c:v>
                </c:pt>
                <c:pt idx="27258">
                  <c:v>6.2677586495069049E-3</c:v>
                </c:pt>
                <c:pt idx="27259">
                  <c:v>6.2677586495069049E-3</c:v>
                </c:pt>
                <c:pt idx="27260">
                  <c:v>6.2677586495069049E-3</c:v>
                </c:pt>
                <c:pt idx="27261">
                  <c:v>6.2677586495069049E-3</c:v>
                </c:pt>
                <c:pt idx="27262">
                  <c:v>6.2677586495069049E-3</c:v>
                </c:pt>
                <c:pt idx="27263">
                  <c:v>6.1841885341801239E-3</c:v>
                </c:pt>
                <c:pt idx="27264">
                  <c:v>6.1841885341801239E-3</c:v>
                </c:pt>
                <c:pt idx="27265">
                  <c:v>6.100618418853454E-3</c:v>
                </c:pt>
                <c:pt idx="27266">
                  <c:v>6.100618418853454E-3</c:v>
                </c:pt>
                <c:pt idx="27267">
                  <c:v>6.100618418853454E-3</c:v>
                </c:pt>
                <c:pt idx="27268">
                  <c:v>6.0170483035266731E-3</c:v>
                </c:pt>
                <c:pt idx="27269">
                  <c:v>5.9334781881998921E-3</c:v>
                </c:pt>
                <c:pt idx="27270">
                  <c:v>5.9334781881998921E-3</c:v>
                </c:pt>
                <c:pt idx="27271">
                  <c:v>5.9334781881998921E-3</c:v>
                </c:pt>
                <c:pt idx="27272">
                  <c:v>5.9334781881998921E-3</c:v>
                </c:pt>
                <c:pt idx="27273">
                  <c:v>5.9334781881998921E-3</c:v>
                </c:pt>
                <c:pt idx="27274">
                  <c:v>5.9334781881998921E-3</c:v>
                </c:pt>
                <c:pt idx="27275">
                  <c:v>5.9334781881998921E-3</c:v>
                </c:pt>
                <c:pt idx="27276">
                  <c:v>5.9334781881998921E-3</c:v>
                </c:pt>
                <c:pt idx="27277">
                  <c:v>5.9334781881998921E-3</c:v>
                </c:pt>
                <c:pt idx="27278">
                  <c:v>5.8499080728731112E-3</c:v>
                </c:pt>
                <c:pt idx="27279">
                  <c:v>5.8499080728731112E-3</c:v>
                </c:pt>
                <c:pt idx="27280">
                  <c:v>5.8499080728731112E-3</c:v>
                </c:pt>
                <c:pt idx="27281">
                  <c:v>5.8499080728731112E-3</c:v>
                </c:pt>
                <c:pt idx="27282">
                  <c:v>5.8499080728731112E-3</c:v>
                </c:pt>
                <c:pt idx="27283">
                  <c:v>5.8499080728731112E-3</c:v>
                </c:pt>
                <c:pt idx="27284">
                  <c:v>5.8499080728731112E-3</c:v>
                </c:pt>
                <c:pt idx="27285">
                  <c:v>5.7663379575463303E-3</c:v>
                </c:pt>
                <c:pt idx="27286">
                  <c:v>5.7663379575463303E-3</c:v>
                </c:pt>
                <c:pt idx="27287">
                  <c:v>5.7663379575463303E-3</c:v>
                </c:pt>
                <c:pt idx="27288">
                  <c:v>5.7663379575463303E-3</c:v>
                </c:pt>
                <c:pt idx="27289">
                  <c:v>5.7663379575463303E-3</c:v>
                </c:pt>
                <c:pt idx="27290">
                  <c:v>5.7663379575463303E-3</c:v>
                </c:pt>
                <c:pt idx="27291">
                  <c:v>5.7663379575463303E-3</c:v>
                </c:pt>
                <c:pt idx="27292">
                  <c:v>5.7663379575463303E-3</c:v>
                </c:pt>
                <c:pt idx="27293">
                  <c:v>5.6827678422196604E-3</c:v>
                </c:pt>
                <c:pt idx="27294">
                  <c:v>5.5991977268928794E-3</c:v>
                </c:pt>
                <c:pt idx="27295">
                  <c:v>5.5991977268928794E-3</c:v>
                </c:pt>
                <c:pt idx="27296">
                  <c:v>5.5991977268928794E-3</c:v>
                </c:pt>
                <c:pt idx="27297">
                  <c:v>5.5991977268928794E-3</c:v>
                </c:pt>
                <c:pt idx="27298">
                  <c:v>5.5991977268928794E-3</c:v>
                </c:pt>
                <c:pt idx="27299">
                  <c:v>5.5991977268928794E-3</c:v>
                </c:pt>
                <c:pt idx="27300">
                  <c:v>5.5991977268928794E-3</c:v>
                </c:pt>
                <c:pt idx="27301">
                  <c:v>5.5991977268928794E-3</c:v>
                </c:pt>
                <c:pt idx="27302">
                  <c:v>5.5991977268928794E-3</c:v>
                </c:pt>
                <c:pt idx="27303">
                  <c:v>5.5991977268928794E-3</c:v>
                </c:pt>
                <c:pt idx="27304">
                  <c:v>5.5991977268928794E-3</c:v>
                </c:pt>
                <c:pt idx="27305">
                  <c:v>5.5991977268928794E-3</c:v>
                </c:pt>
                <c:pt idx="27306">
                  <c:v>5.5991977268928794E-3</c:v>
                </c:pt>
                <c:pt idx="27307">
                  <c:v>5.5991977268928794E-3</c:v>
                </c:pt>
                <c:pt idx="27308">
                  <c:v>5.5991977268928794E-3</c:v>
                </c:pt>
                <c:pt idx="27309">
                  <c:v>5.5991977268928794E-3</c:v>
                </c:pt>
                <c:pt idx="27310">
                  <c:v>5.5156276115660985E-3</c:v>
                </c:pt>
                <c:pt idx="27311">
                  <c:v>5.5156276115660985E-3</c:v>
                </c:pt>
                <c:pt idx="27312">
                  <c:v>5.5156276115660985E-3</c:v>
                </c:pt>
                <c:pt idx="27313">
                  <c:v>5.5156276115660985E-3</c:v>
                </c:pt>
                <c:pt idx="27314">
                  <c:v>5.4320574962393176E-3</c:v>
                </c:pt>
                <c:pt idx="27315">
                  <c:v>5.4320574962393176E-3</c:v>
                </c:pt>
                <c:pt idx="27316">
                  <c:v>5.4320574962393176E-3</c:v>
                </c:pt>
                <c:pt idx="27317">
                  <c:v>5.4320574962393176E-3</c:v>
                </c:pt>
                <c:pt idx="27318">
                  <c:v>5.3484873809125366E-3</c:v>
                </c:pt>
                <c:pt idx="27319">
                  <c:v>5.3484873809125366E-3</c:v>
                </c:pt>
                <c:pt idx="27320">
                  <c:v>5.3484873809125366E-3</c:v>
                </c:pt>
                <c:pt idx="27321">
                  <c:v>5.3484873809125366E-3</c:v>
                </c:pt>
                <c:pt idx="27322">
                  <c:v>5.3484873809125366E-3</c:v>
                </c:pt>
                <c:pt idx="27323">
                  <c:v>5.3484873809125366E-3</c:v>
                </c:pt>
                <c:pt idx="27324">
                  <c:v>5.3484873809125366E-3</c:v>
                </c:pt>
                <c:pt idx="27325">
                  <c:v>5.3484873809125366E-3</c:v>
                </c:pt>
                <c:pt idx="27326">
                  <c:v>5.3484873809125366E-3</c:v>
                </c:pt>
                <c:pt idx="27327">
                  <c:v>5.3484873809125366E-3</c:v>
                </c:pt>
                <c:pt idx="27328">
                  <c:v>5.2649172655858667E-3</c:v>
                </c:pt>
                <c:pt idx="27329">
                  <c:v>5.1813471502590858E-3</c:v>
                </c:pt>
                <c:pt idx="27330">
                  <c:v>5.0977770349323048E-3</c:v>
                </c:pt>
                <c:pt idx="27331">
                  <c:v>5.0977770349323048E-3</c:v>
                </c:pt>
                <c:pt idx="27332">
                  <c:v>5.0977770349323048E-3</c:v>
                </c:pt>
                <c:pt idx="27333">
                  <c:v>5.0977770349323048E-3</c:v>
                </c:pt>
                <c:pt idx="27334">
                  <c:v>5.0977770349323048E-3</c:v>
                </c:pt>
                <c:pt idx="27335">
                  <c:v>5.0977770349323048E-3</c:v>
                </c:pt>
                <c:pt idx="27336">
                  <c:v>5.0977770349323048E-3</c:v>
                </c:pt>
                <c:pt idx="27337">
                  <c:v>5.0977770349323048E-3</c:v>
                </c:pt>
                <c:pt idx="27338">
                  <c:v>5.0977770349323048E-3</c:v>
                </c:pt>
                <c:pt idx="27339">
                  <c:v>5.0977770349323048E-3</c:v>
                </c:pt>
                <c:pt idx="27340">
                  <c:v>5.0977770349323048E-3</c:v>
                </c:pt>
                <c:pt idx="27341">
                  <c:v>5.0977770349323048E-3</c:v>
                </c:pt>
                <c:pt idx="27342">
                  <c:v>5.0977770349323048E-3</c:v>
                </c:pt>
                <c:pt idx="27343">
                  <c:v>5.0977770349323048E-3</c:v>
                </c:pt>
                <c:pt idx="27344">
                  <c:v>5.0977770349323048E-3</c:v>
                </c:pt>
                <c:pt idx="27345">
                  <c:v>5.0977770349323048E-3</c:v>
                </c:pt>
                <c:pt idx="27346">
                  <c:v>5.0977770349323048E-3</c:v>
                </c:pt>
                <c:pt idx="27347">
                  <c:v>5.0977770349323048E-3</c:v>
                </c:pt>
                <c:pt idx="27348">
                  <c:v>5.0977770349323048E-3</c:v>
                </c:pt>
                <c:pt idx="27349">
                  <c:v>5.0977770349323048E-3</c:v>
                </c:pt>
                <c:pt idx="27350">
                  <c:v>5.0977770349323048E-3</c:v>
                </c:pt>
                <c:pt idx="27351">
                  <c:v>5.0977770349323048E-3</c:v>
                </c:pt>
                <c:pt idx="27352">
                  <c:v>5.0977770349323048E-3</c:v>
                </c:pt>
                <c:pt idx="27353">
                  <c:v>5.0977770349323048E-3</c:v>
                </c:pt>
                <c:pt idx="27354">
                  <c:v>5.0977770349323048E-3</c:v>
                </c:pt>
                <c:pt idx="27355">
                  <c:v>5.0977770349323048E-3</c:v>
                </c:pt>
                <c:pt idx="27356">
                  <c:v>5.0977770349323048E-3</c:v>
                </c:pt>
                <c:pt idx="27357">
                  <c:v>5.0977770349323048E-3</c:v>
                </c:pt>
                <c:pt idx="27358">
                  <c:v>5.0142069196055239E-3</c:v>
                </c:pt>
                <c:pt idx="27359">
                  <c:v>5.0142069196055239E-3</c:v>
                </c:pt>
                <c:pt idx="27360">
                  <c:v>5.0142069196055239E-3</c:v>
                </c:pt>
                <c:pt idx="27361">
                  <c:v>5.0142069196055239E-3</c:v>
                </c:pt>
                <c:pt idx="27362">
                  <c:v>5.0142069196055239E-3</c:v>
                </c:pt>
                <c:pt idx="27363">
                  <c:v>5.0142069196055239E-3</c:v>
                </c:pt>
                <c:pt idx="27364">
                  <c:v>5.0142069196055239E-3</c:v>
                </c:pt>
                <c:pt idx="27365">
                  <c:v>5.0142069196055239E-3</c:v>
                </c:pt>
                <c:pt idx="27366">
                  <c:v>5.0142069196055239E-3</c:v>
                </c:pt>
                <c:pt idx="27367">
                  <c:v>5.0142069196055239E-3</c:v>
                </c:pt>
                <c:pt idx="27368">
                  <c:v>5.0142069196055239E-3</c:v>
                </c:pt>
                <c:pt idx="27369">
                  <c:v>5.0142069196055239E-3</c:v>
                </c:pt>
                <c:pt idx="27370">
                  <c:v>5.0142069196055239E-3</c:v>
                </c:pt>
                <c:pt idx="27371">
                  <c:v>5.0142069196055239E-3</c:v>
                </c:pt>
                <c:pt idx="27372">
                  <c:v>5.0142069196055239E-3</c:v>
                </c:pt>
                <c:pt idx="27373">
                  <c:v>5.0142069196055239E-3</c:v>
                </c:pt>
                <c:pt idx="27374">
                  <c:v>5.0142069196055239E-3</c:v>
                </c:pt>
                <c:pt idx="27375">
                  <c:v>5.0142069196055239E-3</c:v>
                </c:pt>
                <c:pt idx="27376">
                  <c:v>5.0142069196055239E-3</c:v>
                </c:pt>
                <c:pt idx="27377">
                  <c:v>5.0142069196055239E-3</c:v>
                </c:pt>
                <c:pt idx="27378">
                  <c:v>5.0142069196055239E-3</c:v>
                </c:pt>
                <c:pt idx="27379">
                  <c:v>4.930636804278743E-3</c:v>
                </c:pt>
                <c:pt idx="27380">
                  <c:v>4.930636804278743E-3</c:v>
                </c:pt>
                <c:pt idx="27381">
                  <c:v>4.930636804278743E-3</c:v>
                </c:pt>
                <c:pt idx="27382">
                  <c:v>4.930636804278743E-3</c:v>
                </c:pt>
                <c:pt idx="27383">
                  <c:v>4.930636804278743E-3</c:v>
                </c:pt>
                <c:pt idx="27384">
                  <c:v>4.930636804278743E-3</c:v>
                </c:pt>
                <c:pt idx="27385">
                  <c:v>4.930636804278743E-3</c:v>
                </c:pt>
                <c:pt idx="27386">
                  <c:v>4.930636804278743E-3</c:v>
                </c:pt>
                <c:pt idx="27387">
                  <c:v>4.930636804278743E-3</c:v>
                </c:pt>
                <c:pt idx="27388">
                  <c:v>4.930636804278743E-3</c:v>
                </c:pt>
                <c:pt idx="27389">
                  <c:v>4.930636804278743E-3</c:v>
                </c:pt>
                <c:pt idx="27390">
                  <c:v>4.930636804278743E-3</c:v>
                </c:pt>
                <c:pt idx="27391">
                  <c:v>4.930636804278743E-3</c:v>
                </c:pt>
                <c:pt idx="27392">
                  <c:v>4.930636804278743E-3</c:v>
                </c:pt>
                <c:pt idx="27393">
                  <c:v>4.930636804278743E-3</c:v>
                </c:pt>
                <c:pt idx="27394">
                  <c:v>4.930636804278743E-3</c:v>
                </c:pt>
                <c:pt idx="27395">
                  <c:v>4.930636804278743E-3</c:v>
                </c:pt>
                <c:pt idx="27396">
                  <c:v>4.930636804278743E-3</c:v>
                </c:pt>
                <c:pt idx="27397">
                  <c:v>4.930636804278743E-3</c:v>
                </c:pt>
                <c:pt idx="27398">
                  <c:v>4.847066688952073E-3</c:v>
                </c:pt>
                <c:pt idx="27399">
                  <c:v>4.7634965736252921E-3</c:v>
                </c:pt>
                <c:pt idx="27400">
                  <c:v>4.7634965736252921E-3</c:v>
                </c:pt>
                <c:pt idx="27401">
                  <c:v>4.7634965736252921E-3</c:v>
                </c:pt>
                <c:pt idx="27402">
                  <c:v>4.7634965736252921E-3</c:v>
                </c:pt>
                <c:pt idx="27403">
                  <c:v>4.7634965736252921E-3</c:v>
                </c:pt>
                <c:pt idx="27404">
                  <c:v>4.7634965736252921E-3</c:v>
                </c:pt>
                <c:pt idx="27405">
                  <c:v>4.7634965736252921E-3</c:v>
                </c:pt>
                <c:pt idx="27406">
                  <c:v>4.6799264582985112E-3</c:v>
                </c:pt>
                <c:pt idx="27407">
                  <c:v>4.6799264582985112E-3</c:v>
                </c:pt>
                <c:pt idx="27408">
                  <c:v>4.6799264582985112E-3</c:v>
                </c:pt>
                <c:pt idx="27409">
                  <c:v>4.6799264582985112E-3</c:v>
                </c:pt>
                <c:pt idx="27410">
                  <c:v>4.6799264582985112E-3</c:v>
                </c:pt>
                <c:pt idx="27411">
                  <c:v>4.5963563429717302E-3</c:v>
                </c:pt>
                <c:pt idx="27412">
                  <c:v>4.5127862276449493E-3</c:v>
                </c:pt>
                <c:pt idx="27413">
                  <c:v>4.4292161123182794E-3</c:v>
                </c:pt>
                <c:pt idx="27414">
                  <c:v>4.4292161123182794E-3</c:v>
                </c:pt>
                <c:pt idx="27415">
                  <c:v>4.4292161123182794E-3</c:v>
                </c:pt>
                <c:pt idx="27416">
                  <c:v>4.3456459969914984E-3</c:v>
                </c:pt>
                <c:pt idx="27417">
                  <c:v>4.3456459969914984E-3</c:v>
                </c:pt>
                <c:pt idx="27418">
                  <c:v>4.3456459969914984E-3</c:v>
                </c:pt>
                <c:pt idx="27419">
                  <c:v>4.3456459969914984E-3</c:v>
                </c:pt>
                <c:pt idx="27420">
                  <c:v>4.3456459969914984E-3</c:v>
                </c:pt>
                <c:pt idx="27421">
                  <c:v>4.3456459969914984E-3</c:v>
                </c:pt>
                <c:pt idx="27422">
                  <c:v>4.3456459969914984E-3</c:v>
                </c:pt>
                <c:pt idx="27423">
                  <c:v>4.3456459969914984E-3</c:v>
                </c:pt>
                <c:pt idx="27424">
                  <c:v>4.3456459969914984E-3</c:v>
                </c:pt>
                <c:pt idx="27425">
                  <c:v>4.3456459969914984E-3</c:v>
                </c:pt>
                <c:pt idx="27426">
                  <c:v>4.3456459969914984E-3</c:v>
                </c:pt>
                <c:pt idx="27427">
                  <c:v>4.3456459969914984E-3</c:v>
                </c:pt>
                <c:pt idx="27428">
                  <c:v>4.3456459969914984E-3</c:v>
                </c:pt>
                <c:pt idx="27429">
                  <c:v>4.3456459969914984E-3</c:v>
                </c:pt>
                <c:pt idx="27430">
                  <c:v>4.2620758816647175E-3</c:v>
                </c:pt>
                <c:pt idx="27431">
                  <c:v>4.2620758816647175E-3</c:v>
                </c:pt>
                <c:pt idx="27432">
                  <c:v>4.2620758816647175E-3</c:v>
                </c:pt>
                <c:pt idx="27433">
                  <c:v>4.2620758816647175E-3</c:v>
                </c:pt>
                <c:pt idx="27434">
                  <c:v>4.2620758816647175E-3</c:v>
                </c:pt>
                <c:pt idx="27435">
                  <c:v>4.2620758816647175E-3</c:v>
                </c:pt>
                <c:pt idx="27436">
                  <c:v>4.2620758816647175E-3</c:v>
                </c:pt>
                <c:pt idx="27437">
                  <c:v>4.2620758816647175E-3</c:v>
                </c:pt>
                <c:pt idx="27438">
                  <c:v>4.2620758816647175E-3</c:v>
                </c:pt>
                <c:pt idx="27439">
                  <c:v>4.2620758816647175E-3</c:v>
                </c:pt>
                <c:pt idx="27440">
                  <c:v>4.2620758816647175E-3</c:v>
                </c:pt>
                <c:pt idx="27441">
                  <c:v>4.2620758816647175E-3</c:v>
                </c:pt>
                <c:pt idx="27442">
                  <c:v>4.2620758816647175E-3</c:v>
                </c:pt>
                <c:pt idx="27443">
                  <c:v>4.2620758816647175E-3</c:v>
                </c:pt>
                <c:pt idx="27444">
                  <c:v>4.2620758816647175E-3</c:v>
                </c:pt>
                <c:pt idx="27445">
                  <c:v>4.2620758816647175E-3</c:v>
                </c:pt>
                <c:pt idx="27446">
                  <c:v>4.2620758816647175E-3</c:v>
                </c:pt>
                <c:pt idx="27447">
                  <c:v>4.2620758816647175E-3</c:v>
                </c:pt>
                <c:pt idx="27448">
                  <c:v>4.2620758816647175E-3</c:v>
                </c:pt>
                <c:pt idx="27449">
                  <c:v>4.2620758816647175E-3</c:v>
                </c:pt>
                <c:pt idx="27450">
                  <c:v>4.2620758816647175E-3</c:v>
                </c:pt>
                <c:pt idx="27451">
                  <c:v>4.2620758816647175E-3</c:v>
                </c:pt>
                <c:pt idx="27452">
                  <c:v>4.2620758816647175E-3</c:v>
                </c:pt>
                <c:pt idx="27453">
                  <c:v>4.2620758816647175E-3</c:v>
                </c:pt>
                <c:pt idx="27454">
                  <c:v>4.2620758816647175E-3</c:v>
                </c:pt>
                <c:pt idx="27455">
                  <c:v>4.2620758816647175E-3</c:v>
                </c:pt>
                <c:pt idx="27456">
                  <c:v>4.2620758816647175E-3</c:v>
                </c:pt>
                <c:pt idx="27457">
                  <c:v>4.1785057663379366E-3</c:v>
                </c:pt>
                <c:pt idx="27458">
                  <c:v>4.1785057663379366E-3</c:v>
                </c:pt>
                <c:pt idx="27459">
                  <c:v>4.1785057663379366E-3</c:v>
                </c:pt>
                <c:pt idx="27460">
                  <c:v>4.1785057663379366E-3</c:v>
                </c:pt>
                <c:pt idx="27461">
                  <c:v>4.1785057663379366E-3</c:v>
                </c:pt>
                <c:pt idx="27462">
                  <c:v>4.1785057663379366E-3</c:v>
                </c:pt>
                <c:pt idx="27463">
                  <c:v>4.0949356510111556E-3</c:v>
                </c:pt>
                <c:pt idx="27464">
                  <c:v>4.0949356510111556E-3</c:v>
                </c:pt>
                <c:pt idx="27465">
                  <c:v>4.0949356510111556E-3</c:v>
                </c:pt>
                <c:pt idx="27466">
                  <c:v>4.0949356510111556E-3</c:v>
                </c:pt>
                <c:pt idx="27467">
                  <c:v>4.0949356510111556E-3</c:v>
                </c:pt>
                <c:pt idx="27468">
                  <c:v>4.0949356510111556E-3</c:v>
                </c:pt>
                <c:pt idx="27469">
                  <c:v>4.0949356510111556E-3</c:v>
                </c:pt>
                <c:pt idx="27470">
                  <c:v>4.0113655356844857E-3</c:v>
                </c:pt>
                <c:pt idx="27471">
                  <c:v>3.9277954203577048E-3</c:v>
                </c:pt>
                <c:pt idx="27472">
                  <c:v>3.9277954203577048E-3</c:v>
                </c:pt>
                <c:pt idx="27473">
                  <c:v>3.9277954203577048E-3</c:v>
                </c:pt>
                <c:pt idx="27474">
                  <c:v>3.9277954203577048E-3</c:v>
                </c:pt>
                <c:pt idx="27475">
                  <c:v>3.9277954203577048E-3</c:v>
                </c:pt>
                <c:pt idx="27476">
                  <c:v>3.9277954203577048E-3</c:v>
                </c:pt>
                <c:pt idx="27477">
                  <c:v>3.8442253050309239E-3</c:v>
                </c:pt>
                <c:pt idx="27478">
                  <c:v>3.8442253050309239E-3</c:v>
                </c:pt>
                <c:pt idx="27479">
                  <c:v>3.7606551897041429E-3</c:v>
                </c:pt>
                <c:pt idx="27480">
                  <c:v>3.7606551897041429E-3</c:v>
                </c:pt>
                <c:pt idx="27481">
                  <c:v>3.7606551897041429E-3</c:v>
                </c:pt>
                <c:pt idx="27482">
                  <c:v>3.7606551897041429E-3</c:v>
                </c:pt>
                <c:pt idx="27483">
                  <c:v>3.7606551897041429E-3</c:v>
                </c:pt>
                <c:pt idx="27484">
                  <c:v>3.7606551897041429E-3</c:v>
                </c:pt>
                <c:pt idx="27485">
                  <c:v>3.7606551897041429E-3</c:v>
                </c:pt>
                <c:pt idx="27486">
                  <c:v>3.7606551897041429E-3</c:v>
                </c:pt>
                <c:pt idx="27487">
                  <c:v>3.7606551897041429E-3</c:v>
                </c:pt>
                <c:pt idx="27488">
                  <c:v>3.7606551897041429E-3</c:v>
                </c:pt>
                <c:pt idx="27489">
                  <c:v>3.7606551897041429E-3</c:v>
                </c:pt>
                <c:pt idx="27490">
                  <c:v>3.7606551897041429E-3</c:v>
                </c:pt>
                <c:pt idx="27491">
                  <c:v>3.7606551897041429E-3</c:v>
                </c:pt>
                <c:pt idx="27492">
                  <c:v>3.7606551897041429E-3</c:v>
                </c:pt>
                <c:pt idx="27493">
                  <c:v>3.7606551897041429E-3</c:v>
                </c:pt>
                <c:pt idx="27494">
                  <c:v>3.7606551897041429E-3</c:v>
                </c:pt>
                <c:pt idx="27495">
                  <c:v>3.7606551897041429E-3</c:v>
                </c:pt>
                <c:pt idx="27496">
                  <c:v>3.7606551897041429E-3</c:v>
                </c:pt>
                <c:pt idx="27497">
                  <c:v>3.7606551897041429E-3</c:v>
                </c:pt>
                <c:pt idx="27498">
                  <c:v>3.7606551897041429E-3</c:v>
                </c:pt>
                <c:pt idx="27499">
                  <c:v>3.7606551897041429E-3</c:v>
                </c:pt>
                <c:pt idx="27500">
                  <c:v>3.7606551897041429E-3</c:v>
                </c:pt>
                <c:pt idx="27501">
                  <c:v>3.7606551897041429E-3</c:v>
                </c:pt>
                <c:pt idx="27502">
                  <c:v>3.7606551897041429E-3</c:v>
                </c:pt>
                <c:pt idx="27503">
                  <c:v>3.7606551897041429E-3</c:v>
                </c:pt>
                <c:pt idx="27504">
                  <c:v>3.7606551897041429E-3</c:v>
                </c:pt>
                <c:pt idx="27505">
                  <c:v>3.7606551897041429E-3</c:v>
                </c:pt>
                <c:pt idx="27506">
                  <c:v>3.7606551897041429E-3</c:v>
                </c:pt>
                <c:pt idx="27507">
                  <c:v>3.7606551897041429E-3</c:v>
                </c:pt>
                <c:pt idx="27508">
                  <c:v>3.7606551897041429E-3</c:v>
                </c:pt>
                <c:pt idx="27509">
                  <c:v>3.7606551897041429E-3</c:v>
                </c:pt>
                <c:pt idx="27510">
                  <c:v>3.677085074377362E-3</c:v>
                </c:pt>
                <c:pt idx="27511">
                  <c:v>3.677085074377362E-3</c:v>
                </c:pt>
                <c:pt idx="27512">
                  <c:v>3.677085074377362E-3</c:v>
                </c:pt>
                <c:pt idx="27513">
                  <c:v>3.677085074377362E-3</c:v>
                </c:pt>
                <c:pt idx="27514">
                  <c:v>3.677085074377362E-3</c:v>
                </c:pt>
                <c:pt idx="27515">
                  <c:v>3.677085074377362E-3</c:v>
                </c:pt>
                <c:pt idx="27516">
                  <c:v>3.5935149590506921E-3</c:v>
                </c:pt>
                <c:pt idx="27517">
                  <c:v>3.5935149590506921E-3</c:v>
                </c:pt>
                <c:pt idx="27518">
                  <c:v>3.5935149590506921E-3</c:v>
                </c:pt>
                <c:pt idx="27519">
                  <c:v>3.5935149590506921E-3</c:v>
                </c:pt>
                <c:pt idx="27520">
                  <c:v>3.5099448437239111E-3</c:v>
                </c:pt>
                <c:pt idx="27521">
                  <c:v>3.5099448437239111E-3</c:v>
                </c:pt>
                <c:pt idx="27522">
                  <c:v>3.5099448437239111E-3</c:v>
                </c:pt>
                <c:pt idx="27523">
                  <c:v>3.5099448437239111E-3</c:v>
                </c:pt>
                <c:pt idx="27524">
                  <c:v>3.5099448437239111E-3</c:v>
                </c:pt>
                <c:pt idx="27525">
                  <c:v>3.4263747283971302E-3</c:v>
                </c:pt>
                <c:pt idx="27526">
                  <c:v>3.3428046130703493E-3</c:v>
                </c:pt>
                <c:pt idx="27527">
                  <c:v>3.3428046130703493E-3</c:v>
                </c:pt>
                <c:pt idx="27528">
                  <c:v>3.3428046130703493E-3</c:v>
                </c:pt>
                <c:pt idx="27529">
                  <c:v>3.3428046130703493E-3</c:v>
                </c:pt>
                <c:pt idx="27530">
                  <c:v>3.3428046130703493E-3</c:v>
                </c:pt>
                <c:pt idx="27531">
                  <c:v>3.3428046130703493E-3</c:v>
                </c:pt>
                <c:pt idx="27532">
                  <c:v>3.3428046130703493E-3</c:v>
                </c:pt>
                <c:pt idx="27533">
                  <c:v>3.3428046130703493E-3</c:v>
                </c:pt>
                <c:pt idx="27534">
                  <c:v>3.3428046130703493E-3</c:v>
                </c:pt>
                <c:pt idx="27535">
                  <c:v>3.3428046130703493E-3</c:v>
                </c:pt>
                <c:pt idx="27536">
                  <c:v>3.3428046130703493E-3</c:v>
                </c:pt>
                <c:pt idx="27537">
                  <c:v>3.3428046130703493E-3</c:v>
                </c:pt>
                <c:pt idx="27538">
                  <c:v>3.2592344977435683E-3</c:v>
                </c:pt>
                <c:pt idx="27539">
                  <c:v>3.2592344977435683E-3</c:v>
                </c:pt>
                <c:pt idx="27540">
                  <c:v>3.2592344977435683E-3</c:v>
                </c:pt>
                <c:pt idx="27541">
                  <c:v>3.2592344977435683E-3</c:v>
                </c:pt>
                <c:pt idx="27542">
                  <c:v>3.2592344977435683E-3</c:v>
                </c:pt>
                <c:pt idx="27543">
                  <c:v>3.1756643824168984E-3</c:v>
                </c:pt>
                <c:pt idx="27544">
                  <c:v>3.1756643824168984E-3</c:v>
                </c:pt>
                <c:pt idx="27545">
                  <c:v>3.1756643824168984E-3</c:v>
                </c:pt>
                <c:pt idx="27546">
                  <c:v>3.1756643824168984E-3</c:v>
                </c:pt>
                <c:pt idx="27547">
                  <c:v>3.1756643824168984E-3</c:v>
                </c:pt>
                <c:pt idx="27548">
                  <c:v>3.0920942670901175E-3</c:v>
                </c:pt>
                <c:pt idx="27549">
                  <c:v>3.0920942670901175E-3</c:v>
                </c:pt>
                <c:pt idx="27550">
                  <c:v>3.0920942670901175E-3</c:v>
                </c:pt>
                <c:pt idx="27551">
                  <c:v>3.0920942670901175E-3</c:v>
                </c:pt>
                <c:pt idx="27552">
                  <c:v>3.0920942670901175E-3</c:v>
                </c:pt>
                <c:pt idx="27553">
                  <c:v>3.0920942670901175E-3</c:v>
                </c:pt>
                <c:pt idx="27554">
                  <c:v>3.0920942670901175E-3</c:v>
                </c:pt>
                <c:pt idx="27555">
                  <c:v>3.0920942670901175E-3</c:v>
                </c:pt>
                <c:pt idx="27556">
                  <c:v>3.0920942670901175E-3</c:v>
                </c:pt>
                <c:pt idx="27557">
                  <c:v>3.0920942670901175E-3</c:v>
                </c:pt>
                <c:pt idx="27558">
                  <c:v>3.0920942670901175E-3</c:v>
                </c:pt>
                <c:pt idx="27559">
                  <c:v>3.0920942670901175E-3</c:v>
                </c:pt>
                <c:pt idx="27560">
                  <c:v>3.0920942670901175E-3</c:v>
                </c:pt>
                <c:pt idx="27561">
                  <c:v>3.0920942670901175E-3</c:v>
                </c:pt>
                <c:pt idx="27562">
                  <c:v>3.0920942670901175E-3</c:v>
                </c:pt>
                <c:pt idx="27563">
                  <c:v>3.0920942670901175E-3</c:v>
                </c:pt>
                <c:pt idx="27564">
                  <c:v>3.0920942670901175E-3</c:v>
                </c:pt>
                <c:pt idx="27565">
                  <c:v>3.0920942670901175E-3</c:v>
                </c:pt>
                <c:pt idx="27566">
                  <c:v>3.0920942670901175E-3</c:v>
                </c:pt>
                <c:pt idx="27567">
                  <c:v>3.0920942670901175E-3</c:v>
                </c:pt>
                <c:pt idx="27568">
                  <c:v>3.0920942670901175E-3</c:v>
                </c:pt>
                <c:pt idx="27569">
                  <c:v>3.0085241517633365E-3</c:v>
                </c:pt>
                <c:pt idx="27570">
                  <c:v>3.0085241517633365E-3</c:v>
                </c:pt>
                <c:pt idx="27571">
                  <c:v>3.0085241517633365E-3</c:v>
                </c:pt>
                <c:pt idx="27572">
                  <c:v>3.0085241517633365E-3</c:v>
                </c:pt>
                <c:pt idx="27573">
                  <c:v>3.0085241517633365E-3</c:v>
                </c:pt>
                <c:pt idx="27574">
                  <c:v>3.0085241517633365E-3</c:v>
                </c:pt>
                <c:pt idx="27575">
                  <c:v>3.0085241517633365E-3</c:v>
                </c:pt>
                <c:pt idx="27576">
                  <c:v>3.0085241517633365E-3</c:v>
                </c:pt>
                <c:pt idx="27577">
                  <c:v>3.0085241517633365E-3</c:v>
                </c:pt>
                <c:pt idx="27578">
                  <c:v>3.0085241517633365E-3</c:v>
                </c:pt>
                <c:pt idx="27579">
                  <c:v>3.0085241517633365E-3</c:v>
                </c:pt>
                <c:pt idx="27580">
                  <c:v>2.9249540364365556E-3</c:v>
                </c:pt>
                <c:pt idx="27581">
                  <c:v>2.9249540364365556E-3</c:v>
                </c:pt>
                <c:pt idx="27582">
                  <c:v>2.9249540364365556E-3</c:v>
                </c:pt>
                <c:pt idx="27583">
                  <c:v>2.9249540364365556E-3</c:v>
                </c:pt>
                <c:pt idx="27584">
                  <c:v>2.9249540364365556E-3</c:v>
                </c:pt>
                <c:pt idx="27585">
                  <c:v>2.9249540364365556E-3</c:v>
                </c:pt>
                <c:pt idx="27586">
                  <c:v>2.9249540364365556E-3</c:v>
                </c:pt>
                <c:pt idx="27587">
                  <c:v>2.9249540364365556E-3</c:v>
                </c:pt>
                <c:pt idx="27588">
                  <c:v>2.9249540364365556E-3</c:v>
                </c:pt>
                <c:pt idx="27589">
                  <c:v>2.9249540364365556E-3</c:v>
                </c:pt>
                <c:pt idx="27590">
                  <c:v>2.9249540364365556E-3</c:v>
                </c:pt>
                <c:pt idx="27591">
                  <c:v>2.9249540364365556E-3</c:v>
                </c:pt>
                <c:pt idx="27592">
                  <c:v>2.9249540364365556E-3</c:v>
                </c:pt>
                <c:pt idx="27593">
                  <c:v>2.9249540364365556E-3</c:v>
                </c:pt>
                <c:pt idx="27594">
                  <c:v>2.9249540364365556E-3</c:v>
                </c:pt>
                <c:pt idx="27595">
                  <c:v>2.9249540364365556E-3</c:v>
                </c:pt>
                <c:pt idx="27596">
                  <c:v>2.8413839211097747E-3</c:v>
                </c:pt>
                <c:pt idx="27597">
                  <c:v>2.8413839211097747E-3</c:v>
                </c:pt>
                <c:pt idx="27598">
                  <c:v>2.8413839211097747E-3</c:v>
                </c:pt>
                <c:pt idx="27599">
                  <c:v>2.8413839211097747E-3</c:v>
                </c:pt>
                <c:pt idx="27600">
                  <c:v>2.8413839211097747E-3</c:v>
                </c:pt>
                <c:pt idx="27601">
                  <c:v>2.8413839211097747E-3</c:v>
                </c:pt>
                <c:pt idx="27602">
                  <c:v>2.8413839211097747E-3</c:v>
                </c:pt>
                <c:pt idx="27603">
                  <c:v>2.8413839211097747E-3</c:v>
                </c:pt>
                <c:pt idx="27604">
                  <c:v>2.8413839211097747E-3</c:v>
                </c:pt>
                <c:pt idx="27605">
                  <c:v>2.8413839211097747E-3</c:v>
                </c:pt>
                <c:pt idx="27606">
                  <c:v>2.8413839211097747E-3</c:v>
                </c:pt>
                <c:pt idx="27607">
                  <c:v>2.8413839211097747E-3</c:v>
                </c:pt>
                <c:pt idx="27608">
                  <c:v>2.8413839211097747E-3</c:v>
                </c:pt>
                <c:pt idx="27609">
                  <c:v>2.8413839211097747E-3</c:v>
                </c:pt>
                <c:pt idx="27610">
                  <c:v>2.8413839211097747E-3</c:v>
                </c:pt>
                <c:pt idx="27611">
                  <c:v>2.8413839211097747E-3</c:v>
                </c:pt>
                <c:pt idx="27612">
                  <c:v>2.8413839211097747E-3</c:v>
                </c:pt>
                <c:pt idx="27613">
                  <c:v>2.8413839211097747E-3</c:v>
                </c:pt>
                <c:pt idx="27614">
                  <c:v>2.8413839211097747E-3</c:v>
                </c:pt>
                <c:pt idx="27615">
                  <c:v>2.8413839211097747E-3</c:v>
                </c:pt>
                <c:pt idx="27616">
                  <c:v>2.8413839211097747E-3</c:v>
                </c:pt>
                <c:pt idx="27617">
                  <c:v>2.8413839211097747E-3</c:v>
                </c:pt>
                <c:pt idx="27618">
                  <c:v>2.8413839211097747E-3</c:v>
                </c:pt>
                <c:pt idx="27619">
                  <c:v>2.8413839211097747E-3</c:v>
                </c:pt>
                <c:pt idx="27620">
                  <c:v>2.8413839211097747E-3</c:v>
                </c:pt>
                <c:pt idx="27621">
                  <c:v>2.8413839211097747E-3</c:v>
                </c:pt>
                <c:pt idx="27622">
                  <c:v>2.8413839211097747E-3</c:v>
                </c:pt>
                <c:pt idx="27623">
                  <c:v>2.8413839211097747E-3</c:v>
                </c:pt>
                <c:pt idx="27624">
                  <c:v>2.8413839211097747E-3</c:v>
                </c:pt>
                <c:pt idx="27625">
                  <c:v>2.8413839211097747E-3</c:v>
                </c:pt>
                <c:pt idx="27626">
                  <c:v>2.8413839211097747E-3</c:v>
                </c:pt>
                <c:pt idx="27627">
                  <c:v>2.8413839211097747E-3</c:v>
                </c:pt>
                <c:pt idx="27628">
                  <c:v>2.8413839211097747E-3</c:v>
                </c:pt>
                <c:pt idx="27629">
                  <c:v>2.8413839211097747E-3</c:v>
                </c:pt>
                <c:pt idx="27630">
                  <c:v>2.8413839211097747E-3</c:v>
                </c:pt>
                <c:pt idx="27631">
                  <c:v>2.8413839211097747E-3</c:v>
                </c:pt>
                <c:pt idx="27632">
                  <c:v>2.8413839211097747E-3</c:v>
                </c:pt>
                <c:pt idx="27633">
                  <c:v>2.8413839211097747E-3</c:v>
                </c:pt>
                <c:pt idx="27634">
                  <c:v>2.8413839211097747E-3</c:v>
                </c:pt>
                <c:pt idx="27635">
                  <c:v>2.8413839211097747E-3</c:v>
                </c:pt>
                <c:pt idx="27636">
                  <c:v>2.8413839211097747E-3</c:v>
                </c:pt>
                <c:pt idx="27637">
                  <c:v>2.8413839211097747E-3</c:v>
                </c:pt>
                <c:pt idx="27638">
                  <c:v>2.8413839211097747E-3</c:v>
                </c:pt>
                <c:pt idx="27639">
                  <c:v>2.8413839211097747E-3</c:v>
                </c:pt>
                <c:pt idx="27640">
                  <c:v>2.8413839211097747E-3</c:v>
                </c:pt>
                <c:pt idx="27641">
                  <c:v>2.8413839211097747E-3</c:v>
                </c:pt>
                <c:pt idx="27642">
                  <c:v>2.8413839211097747E-3</c:v>
                </c:pt>
                <c:pt idx="27643">
                  <c:v>2.8413839211097747E-3</c:v>
                </c:pt>
                <c:pt idx="27644">
                  <c:v>2.8413839211097747E-3</c:v>
                </c:pt>
                <c:pt idx="27645">
                  <c:v>2.8413839211097747E-3</c:v>
                </c:pt>
                <c:pt idx="27646">
                  <c:v>2.8413839211097747E-3</c:v>
                </c:pt>
                <c:pt idx="27647">
                  <c:v>2.8413839211097747E-3</c:v>
                </c:pt>
                <c:pt idx="27648">
                  <c:v>2.7578138057831048E-3</c:v>
                </c:pt>
                <c:pt idx="27649">
                  <c:v>2.7578138057831048E-3</c:v>
                </c:pt>
                <c:pt idx="27650">
                  <c:v>2.7578138057831048E-3</c:v>
                </c:pt>
                <c:pt idx="27651">
                  <c:v>2.7578138057831048E-3</c:v>
                </c:pt>
                <c:pt idx="27652">
                  <c:v>2.6742436904563238E-3</c:v>
                </c:pt>
                <c:pt idx="27653">
                  <c:v>2.6742436904563238E-3</c:v>
                </c:pt>
                <c:pt idx="27654">
                  <c:v>2.6742436904563238E-3</c:v>
                </c:pt>
                <c:pt idx="27655">
                  <c:v>2.6742436904563238E-3</c:v>
                </c:pt>
                <c:pt idx="27656">
                  <c:v>2.6742436904563238E-3</c:v>
                </c:pt>
                <c:pt idx="27657">
                  <c:v>2.6742436904563238E-3</c:v>
                </c:pt>
                <c:pt idx="27658">
                  <c:v>2.6742436904563238E-3</c:v>
                </c:pt>
                <c:pt idx="27659">
                  <c:v>2.5906735751295429E-3</c:v>
                </c:pt>
                <c:pt idx="27660">
                  <c:v>2.5906735751295429E-3</c:v>
                </c:pt>
                <c:pt idx="27661">
                  <c:v>2.5906735751295429E-3</c:v>
                </c:pt>
                <c:pt idx="27662">
                  <c:v>2.5071034598027619E-3</c:v>
                </c:pt>
                <c:pt idx="27663">
                  <c:v>2.5071034598027619E-3</c:v>
                </c:pt>
                <c:pt idx="27664">
                  <c:v>2.5071034598027619E-3</c:v>
                </c:pt>
                <c:pt idx="27665">
                  <c:v>2.5071034598027619E-3</c:v>
                </c:pt>
                <c:pt idx="27666">
                  <c:v>2.5071034598027619E-3</c:v>
                </c:pt>
                <c:pt idx="27667">
                  <c:v>2.5071034598027619E-3</c:v>
                </c:pt>
                <c:pt idx="27668">
                  <c:v>2.5071034598027619E-3</c:v>
                </c:pt>
                <c:pt idx="27669">
                  <c:v>2.5071034598027619E-3</c:v>
                </c:pt>
                <c:pt idx="27670">
                  <c:v>2.5071034598027619E-3</c:v>
                </c:pt>
                <c:pt idx="27671">
                  <c:v>2.5071034598027619E-3</c:v>
                </c:pt>
                <c:pt idx="27672">
                  <c:v>2.5071034598027619E-3</c:v>
                </c:pt>
                <c:pt idx="27673">
                  <c:v>2.5071034598027619E-3</c:v>
                </c:pt>
                <c:pt idx="27674">
                  <c:v>2.5071034598027619E-3</c:v>
                </c:pt>
                <c:pt idx="27675">
                  <c:v>2.5071034598027619E-3</c:v>
                </c:pt>
                <c:pt idx="27676">
                  <c:v>2.5071034598027619E-3</c:v>
                </c:pt>
                <c:pt idx="27677">
                  <c:v>2.5071034598027619E-3</c:v>
                </c:pt>
                <c:pt idx="27678">
                  <c:v>2.5071034598027619E-3</c:v>
                </c:pt>
                <c:pt idx="27679">
                  <c:v>2.5071034598027619E-3</c:v>
                </c:pt>
                <c:pt idx="27680">
                  <c:v>2.5071034598027619E-3</c:v>
                </c:pt>
                <c:pt idx="27681">
                  <c:v>2.5071034598027619E-3</c:v>
                </c:pt>
                <c:pt idx="27682">
                  <c:v>2.5071034598027619E-3</c:v>
                </c:pt>
                <c:pt idx="27683">
                  <c:v>2.5071034598027619E-3</c:v>
                </c:pt>
                <c:pt idx="27684">
                  <c:v>2.5071034598027619E-3</c:v>
                </c:pt>
                <c:pt idx="27685">
                  <c:v>2.5071034598027619E-3</c:v>
                </c:pt>
                <c:pt idx="27686">
                  <c:v>2.5071034598027619E-3</c:v>
                </c:pt>
                <c:pt idx="27687">
                  <c:v>2.5071034598027619E-3</c:v>
                </c:pt>
                <c:pt idx="27688">
                  <c:v>2.5071034598027619E-3</c:v>
                </c:pt>
                <c:pt idx="27689">
                  <c:v>2.5071034598027619E-3</c:v>
                </c:pt>
                <c:pt idx="27690">
                  <c:v>2.423533344475981E-3</c:v>
                </c:pt>
                <c:pt idx="27691">
                  <c:v>2.423533344475981E-3</c:v>
                </c:pt>
                <c:pt idx="27692">
                  <c:v>2.423533344475981E-3</c:v>
                </c:pt>
                <c:pt idx="27693">
                  <c:v>2.423533344475981E-3</c:v>
                </c:pt>
                <c:pt idx="27694">
                  <c:v>2.423533344475981E-3</c:v>
                </c:pt>
                <c:pt idx="27695">
                  <c:v>2.423533344475981E-3</c:v>
                </c:pt>
                <c:pt idx="27696">
                  <c:v>2.423533344475981E-3</c:v>
                </c:pt>
                <c:pt idx="27697">
                  <c:v>2.423533344475981E-3</c:v>
                </c:pt>
                <c:pt idx="27698">
                  <c:v>2.423533344475981E-3</c:v>
                </c:pt>
                <c:pt idx="27699">
                  <c:v>2.423533344475981E-3</c:v>
                </c:pt>
                <c:pt idx="27700">
                  <c:v>2.423533344475981E-3</c:v>
                </c:pt>
                <c:pt idx="27701">
                  <c:v>2.423533344475981E-3</c:v>
                </c:pt>
                <c:pt idx="27702">
                  <c:v>2.423533344475981E-3</c:v>
                </c:pt>
                <c:pt idx="27703">
                  <c:v>2.423533344475981E-3</c:v>
                </c:pt>
                <c:pt idx="27704">
                  <c:v>2.423533344475981E-3</c:v>
                </c:pt>
                <c:pt idx="27705">
                  <c:v>2.423533344475981E-3</c:v>
                </c:pt>
                <c:pt idx="27706">
                  <c:v>2.423533344475981E-3</c:v>
                </c:pt>
                <c:pt idx="27707">
                  <c:v>2.423533344475981E-3</c:v>
                </c:pt>
                <c:pt idx="27708">
                  <c:v>2.423533344475981E-3</c:v>
                </c:pt>
                <c:pt idx="27709">
                  <c:v>2.423533344475981E-3</c:v>
                </c:pt>
                <c:pt idx="27710">
                  <c:v>2.423533344475981E-3</c:v>
                </c:pt>
                <c:pt idx="27711">
                  <c:v>2.423533344475981E-3</c:v>
                </c:pt>
                <c:pt idx="27712">
                  <c:v>2.423533344475981E-3</c:v>
                </c:pt>
                <c:pt idx="27713">
                  <c:v>2.3399632291493111E-3</c:v>
                </c:pt>
                <c:pt idx="27714">
                  <c:v>2.3399632291493111E-3</c:v>
                </c:pt>
                <c:pt idx="27715">
                  <c:v>2.3399632291493111E-3</c:v>
                </c:pt>
                <c:pt idx="27716">
                  <c:v>2.2563931138225302E-3</c:v>
                </c:pt>
                <c:pt idx="27717">
                  <c:v>2.2563931138225302E-3</c:v>
                </c:pt>
                <c:pt idx="27718">
                  <c:v>2.2563931138225302E-3</c:v>
                </c:pt>
                <c:pt idx="27719">
                  <c:v>2.1728229984957492E-3</c:v>
                </c:pt>
                <c:pt idx="27720">
                  <c:v>2.1728229984957492E-3</c:v>
                </c:pt>
                <c:pt idx="27721">
                  <c:v>2.1728229984957492E-3</c:v>
                </c:pt>
                <c:pt idx="27722">
                  <c:v>2.1728229984957492E-3</c:v>
                </c:pt>
                <c:pt idx="27723">
                  <c:v>2.1728229984957492E-3</c:v>
                </c:pt>
                <c:pt idx="27724">
                  <c:v>2.1728229984957492E-3</c:v>
                </c:pt>
                <c:pt idx="27725">
                  <c:v>2.0892528831689683E-3</c:v>
                </c:pt>
                <c:pt idx="27726">
                  <c:v>2.0892528831689683E-3</c:v>
                </c:pt>
                <c:pt idx="27727">
                  <c:v>2.0892528831689683E-3</c:v>
                </c:pt>
                <c:pt idx="27728">
                  <c:v>2.0892528831689683E-3</c:v>
                </c:pt>
                <c:pt idx="27729">
                  <c:v>2.0892528831689683E-3</c:v>
                </c:pt>
                <c:pt idx="27730">
                  <c:v>2.0892528831689683E-3</c:v>
                </c:pt>
                <c:pt idx="27731">
                  <c:v>2.0892528831689683E-3</c:v>
                </c:pt>
                <c:pt idx="27732">
                  <c:v>2.0892528831689683E-3</c:v>
                </c:pt>
                <c:pt idx="27733">
                  <c:v>2.0892528831689683E-3</c:v>
                </c:pt>
                <c:pt idx="27734">
                  <c:v>2.0892528831689683E-3</c:v>
                </c:pt>
                <c:pt idx="27735">
                  <c:v>2.0892528831689683E-3</c:v>
                </c:pt>
                <c:pt idx="27736">
                  <c:v>2.0892528831689683E-3</c:v>
                </c:pt>
                <c:pt idx="27737">
                  <c:v>2.0892528831689683E-3</c:v>
                </c:pt>
                <c:pt idx="27738">
                  <c:v>2.0892528831689683E-3</c:v>
                </c:pt>
                <c:pt idx="27739">
                  <c:v>2.0892528831689683E-3</c:v>
                </c:pt>
                <c:pt idx="27740">
                  <c:v>2.0892528831689683E-3</c:v>
                </c:pt>
                <c:pt idx="27741">
                  <c:v>2.0892528831689683E-3</c:v>
                </c:pt>
                <c:pt idx="27742">
                  <c:v>2.0892528831689683E-3</c:v>
                </c:pt>
                <c:pt idx="27743">
                  <c:v>2.0892528831689683E-3</c:v>
                </c:pt>
                <c:pt idx="27744">
                  <c:v>2.0892528831689683E-3</c:v>
                </c:pt>
                <c:pt idx="27745">
                  <c:v>2.0892528831689683E-3</c:v>
                </c:pt>
                <c:pt idx="27746">
                  <c:v>2.0892528831689683E-3</c:v>
                </c:pt>
                <c:pt idx="27747">
                  <c:v>2.0892528831689683E-3</c:v>
                </c:pt>
                <c:pt idx="27748">
                  <c:v>2.0892528831689683E-3</c:v>
                </c:pt>
                <c:pt idx="27749">
                  <c:v>2.0892528831689683E-3</c:v>
                </c:pt>
                <c:pt idx="27750">
                  <c:v>2.0892528831689683E-3</c:v>
                </c:pt>
                <c:pt idx="27751">
                  <c:v>2.0892528831689683E-3</c:v>
                </c:pt>
                <c:pt idx="27752">
                  <c:v>2.0892528831689683E-3</c:v>
                </c:pt>
                <c:pt idx="27753">
                  <c:v>2.0892528831689683E-3</c:v>
                </c:pt>
                <c:pt idx="27754">
                  <c:v>2.0892528831689683E-3</c:v>
                </c:pt>
                <c:pt idx="27755">
                  <c:v>2.0056827678421874E-3</c:v>
                </c:pt>
                <c:pt idx="27756">
                  <c:v>2.0056827678421874E-3</c:v>
                </c:pt>
                <c:pt idx="27757">
                  <c:v>2.0056827678421874E-3</c:v>
                </c:pt>
                <c:pt idx="27758">
                  <c:v>2.0056827678421874E-3</c:v>
                </c:pt>
                <c:pt idx="27759">
                  <c:v>2.0056827678421874E-3</c:v>
                </c:pt>
                <c:pt idx="27760">
                  <c:v>2.0056827678421874E-3</c:v>
                </c:pt>
                <c:pt idx="27761">
                  <c:v>2.0056827678421874E-3</c:v>
                </c:pt>
                <c:pt idx="27762">
                  <c:v>2.0056827678421874E-3</c:v>
                </c:pt>
                <c:pt idx="27763">
                  <c:v>2.0056827678421874E-3</c:v>
                </c:pt>
                <c:pt idx="27764">
                  <c:v>2.0056827678421874E-3</c:v>
                </c:pt>
                <c:pt idx="27765">
                  <c:v>2.0056827678421874E-3</c:v>
                </c:pt>
                <c:pt idx="27766">
                  <c:v>2.0056827678421874E-3</c:v>
                </c:pt>
                <c:pt idx="27767">
                  <c:v>2.0056827678421874E-3</c:v>
                </c:pt>
                <c:pt idx="27768">
                  <c:v>2.0056827678421874E-3</c:v>
                </c:pt>
                <c:pt idx="27769">
                  <c:v>2.0056827678421874E-3</c:v>
                </c:pt>
                <c:pt idx="27770">
                  <c:v>2.0056827678421874E-3</c:v>
                </c:pt>
                <c:pt idx="27771">
                  <c:v>2.0056827678421874E-3</c:v>
                </c:pt>
                <c:pt idx="27772">
                  <c:v>2.0056827678421874E-3</c:v>
                </c:pt>
                <c:pt idx="27773">
                  <c:v>2.0056827678421874E-3</c:v>
                </c:pt>
                <c:pt idx="27774">
                  <c:v>2.0056827678421874E-3</c:v>
                </c:pt>
                <c:pt idx="27775">
                  <c:v>2.0056827678421874E-3</c:v>
                </c:pt>
                <c:pt idx="27776">
                  <c:v>2.0056827678421874E-3</c:v>
                </c:pt>
                <c:pt idx="27777">
                  <c:v>2.0056827678421874E-3</c:v>
                </c:pt>
                <c:pt idx="27778">
                  <c:v>2.0056827678421874E-3</c:v>
                </c:pt>
                <c:pt idx="27779">
                  <c:v>2.0056827678421874E-3</c:v>
                </c:pt>
                <c:pt idx="27780">
                  <c:v>2.0056827678421874E-3</c:v>
                </c:pt>
                <c:pt idx="27781">
                  <c:v>2.0056827678421874E-3</c:v>
                </c:pt>
                <c:pt idx="27782">
                  <c:v>2.0056827678421874E-3</c:v>
                </c:pt>
                <c:pt idx="27783">
                  <c:v>2.0056827678421874E-3</c:v>
                </c:pt>
                <c:pt idx="27784">
                  <c:v>2.0056827678421874E-3</c:v>
                </c:pt>
                <c:pt idx="27785">
                  <c:v>2.0056827678421874E-3</c:v>
                </c:pt>
                <c:pt idx="27786">
                  <c:v>2.0056827678421874E-3</c:v>
                </c:pt>
                <c:pt idx="27787">
                  <c:v>2.0056827678421874E-3</c:v>
                </c:pt>
                <c:pt idx="27788">
                  <c:v>1.9221126525154064E-3</c:v>
                </c:pt>
                <c:pt idx="27789">
                  <c:v>1.9221126525154064E-3</c:v>
                </c:pt>
                <c:pt idx="27790">
                  <c:v>1.9221126525154064E-3</c:v>
                </c:pt>
                <c:pt idx="27791">
                  <c:v>1.9221126525154064E-3</c:v>
                </c:pt>
                <c:pt idx="27792">
                  <c:v>1.9221126525154064E-3</c:v>
                </c:pt>
                <c:pt idx="27793">
                  <c:v>1.9221126525154064E-3</c:v>
                </c:pt>
                <c:pt idx="27794">
                  <c:v>1.9221126525154064E-3</c:v>
                </c:pt>
                <c:pt idx="27795">
                  <c:v>1.9221126525154064E-3</c:v>
                </c:pt>
                <c:pt idx="27796">
                  <c:v>1.8385425371887365E-3</c:v>
                </c:pt>
                <c:pt idx="27797">
                  <c:v>1.8385425371887365E-3</c:v>
                </c:pt>
                <c:pt idx="27798">
                  <c:v>1.8385425371887365E-3</c:v>
                </c:pt>
                <c:pt idx="27799">
                  <c:v>1.8385425371887365E-3</c:v>
                </c:pt>
                <c:pt idx="27800">
                  <c:v>1.8385425371887365E-3</c:v>
                </c:pt>
                <c:pt idx="27801">
                  <c:v>1.8385425371887365E-3</c:v>
                </c:pt>
                <c:pt idx="27802">
                  <c:v>1.8385425371887365E-3</c:v>
                </c:pt>
                <c:pt idx="27803">
                  <c:v>1.8385425371887365E-3</c:v>
                </c:pt>
                <c:pt idx="27804">
                  <c:v>1.8385425371887365E-3</c:v>
                </c:pt>
                <c:pt idx="27805">
                  <c:v>1.8385425371887365E-3</c:v>
                </c:pt>
                <c:pt idx="27806">
                  <c:v>1.8385425371887365E-3</c:v>
                </c:pt>
                <c:pt idx="27807">
                  <c:v>1.8385425371887365E-3</c:v>
                </c:pt>
                <c:pt idx="27808">
                  <c:v>1.8385425371887365E-3</c:v>
                </c:pt>
                <c:pt idx="27809">
                  <c:v>1.8385425371887365E-3</c:v>
                </c:pt>
                <c:pt idx="27810">
                  <c:v>1.8385425371887365E-3</c:v>
                </c:pt>
                <c:pt idx="27811">
                  <c:v>1.8385425371887365E-3</c:v>
                </c:pt>
                <c:pt idx="27812">
                  <c:v>1.8385425371887365E-3</c:v>
                </c:pt>
                <c:pt idx="27813">
                  <c:v>1.7549724218619556E-3</c:v>
                </c:pt>
                <c:pt idx="27814">
                  <c:v>1.7549724218619556E-3</c:v>
                </c:pt>
                <c:pt idx="27815">
                  <c:v>1.7549724218619556E-3</c:v>
                </c:pt>
                <c:pt idx="27816">
                  <c:v>1.7549724218619556E-3</c:v>
                </c:pt>
                <c:pt idx="27817">
                  <c:v>1.7549724218619556E-3</c:v>
                </c:pt>
                <c:pt idx="27818">
                  <c:v>1.7549724218619556E-3</c:v>
                </c:pt>
                <c:pt idx="27819">
                  <c:v>1.6714023065351746E-3</c:v>
                </c:pt>
                <c:pt idx="27820">
                  <c:v>1.6714023065351746E-3</c:v>
                </c:pt>
                <c:pt idx="27821">
                  <c:v>1.6714023065351746E-3</c:v>
                </c:pt>
                <c:pt idx="27822">
                  <c:v>1.6714023065351746E-3</c:v>
                </c:pt>
                <c:pt idx="27823">
                  <c:v>1.6714023065351746E-3</c:v>
                </c:pt>
                <c:pt idx="27824">
                  <c:v>1.6714023065351746E-3</c:v>
                </c:pt>
                <c:pt idx="27825">
                  <c:v>1.6714023065351746E-3</c:v>
                </c:pt>
                <c:pt idx="27826">
                  <c:v>1.6714023065351746E-3</c:v>
                </c:pt>
                <c:pt idx="27827">
                  <c:v>1.6714023065351746E-3</c:v>
                </c:pt>
                <c:pt idx="27828">
                  <c:v>1.6714023065351746E-3</c:v>
                </c:pt>
                <c:pt idx="27829">
                  <c:v>1.6714023065351746E-3</c:v>
                </c:pt>
                <c:pt idx="27830">
                  <c:v>1.6714023065351746E-3</c:v>
                </c:pt>
                <c:pt idx="27831">
                  <c:v>1.6714023065351746E-3</c:v>
                </c:pt>
                <c:pt idx="27832">
                  <c:v>1.6714023065351746E-3</c:v>
                </c:pt>
                <c:pt idx="27833">
                  <c:v>1.6714023065351746E-3</c:v>
                </c:pt>
                <c:pt idx="27834">
                  <c:v>1.6714023065351746E-3</c:v>
                </c:pt>
                <c:pt idx="27835">
                  <c:v>1.6714023065351746E-3</c:v>
                </c:pt>
                <c:pt idx="27836">
                  <c:v>1.6714023065351746E-3</c:v>
                </c:pt>
                <c:pt idx="27837">
                  <c:v>1.6714023065351746E-3</c:v>
                </c:pt>
                <c:pt idx="27838">
                  <c:v>1.5878321912083937E-3</c:v>
                </c:pt>
                <c:pt idx="27839">
                  <c:v>1.5878321912083937E-3</c:v>
                </c:pt>
                <c:pt idx="27840">
                  <c:v>1.5878321912083937E-3</c:v>
                </c:pt>
                <c:pt idx="27841">
                  <c:v>1.5878321912083937E-3</c:v>
                </c:pt>
                <c:pt idx="27842">
                  <c:v>1.5878321912083937E-3</c:v>
                </c:pt>
                <c:pt idx="27843">
                  <c:v>1.5878321912083937E-3</c:v>
                </c:pt>
                <c:pt idx="27844">
                  <c:v>1.5878321912083937E-3</c:v>
                </c:pt>
                <c:pt idx="27845">
                  <c:v>1.5878321912083937E-3</c:v>
                </c:pt>
                <c:pt idx="27846">
                  <c:v>1.5878321912083937E-3</c:v>
                </c:pt>
                <c:pt idx="27847">
                  <c:v>1.5878321912083937E-3</c:v>
                </c:pt>
                <c:pt idx="27848">
                  <c:v>1.5878321912083937E-3</c:v>
                </c:pt>
                <c:pt idx="27849">
                  <c:v>1.5878321912083937E-3</c:v>
                </c:pt>
                <c:pt idx="27850">
                  <c:v>1.5878321912083937E-3</c:v>
                </c:pt>
                <c:pt idx="27851">
                  <c:v>1.5878321912083937E-3</c:v>
                </c:pt>
                <c:pt idx="27852">
                  <c:v>1.5878321912083937E-3</c:v>
                </c:pt>
                <c:pt idx="27853">
                  <c:v>1.5878321912083937E-3</c:v>
                </c:pt>
                <c:pt idx="27854">
                  <c:v>1.5878321912083937E-3</c:v>
                </c:pt>
                <c:pt idx="27855">
                  <c:v>1.5878321912083937E-3</c:v>
                </c:pt>
                <c:pt idx="27856">
                  <c:v>1.5878321912083937E-3</c:v>
                </c:pt>
                <c:pt idx="27857">
                  <c:v>1.5878321912083937E-3</c:v>
                </c:pt>
                <c:pt idx="27858">
                  <c:v>1.5878321912083937E-3</c:v>
                </c:pt>
                <c:pt idx="27859">
                  <c:v>1.5878321912083937E-3</c:v>
                </c:pt>
                <c:pt idx="27860">
                  <c:v>1.5878321912083937E-3</c:v>
                </c:pt>
                <c:pt idx="27861">
                  <c:v>1.5878321912083937E-3</c:v>
                </c:pt>
                <c:pt idx="27862">
                  <c:v>1.5878321912083937E-3</c:v>
                </c:pt>
                <c:pt idx="27863">
                  <c:v>1.5878321912083937E-3</c:v>
                </c:pt>
                <c:pt idx="27864">
                  <c:v>1.5878321912083937E-3</c:v>
                </c:pt>
                <c:pt idx="27865">
                  <c:v>1.5042620758816128E-3</c:v>
                </c:pt>
                <c:pt idx="27866">
                  <c:v>1.5042620758816128E-3</c:v>
                </c:pt>
                <c:pt idx="27867">
                  <c:v>1.5042620758816128E-3</c:v>
                </c:pt>
                <c:pt idx="27868">
                  <c:v>1.5042620758816128E-3</c:v>
                </c:pt>
                <c:pt idx="27869">
                  <c:v>1.5042620758816128E-3</c:v>
                </c:pt>
                <c:pt idx="27870">
                  <c:v>1.5042620758816128E-3</c:v>
                </c:pt>
                <c:pt idx="27871">
                  <c:v>1.4206919605549428E-3</c:v>
                </c:pt>
                <c:pt idx="27872">
                  <c:v>1.4206919605549428E-3</c:v>
                </c:pt>
                <c:pt idx="27873">
                  <c:v>1.4206919605549428E-3</c:v>
                </c:pt>
                <c:pt idx="27874">
                  <c:v>1.4206919605549428E-3</c:v>
                </c:pt>
                <c:pt idx="27875">
                  <c:v>1.4206919605549428E-3</c:v>
                </c:pt>
                <c:pt idx="27876">
                  <c:v>1.4206919605549428E-3</c:v>
                </c:pt>
                <c:pt idx="27877">
                  <c:v>1.3371218452281619E-3</c:v>
                </c:pt>
                <c:pt idx="27878">
                  <c:v>1.3371218452281619E-3</c:v>
                </c:pt>
                <c:pt idx="27879">
                  <c:v>1.3371218452281619E-3</c:v>
                </c:pt>
                <c:pt idx="27880">
                  <c:v>1.3371218452281619E-3</c:v>
                </c:pt>
                <c:pt idx="27881">
                  <c:v>1.3371218452281619E-3</c:v>
                </c:pt>
                <c:pt idx="27882">
                  <c:v>1.3371218452281619E-3</c:v>
                </c:pt>
                <c:pt idx="27883">
                  <c:v>1.3371218452281619E-3</c:v>
                </c:pt>
                <c:pt idx="27884">
                  <c:v>1.3371218452281619E-3</c:v>
                </c:pt>
                <c:pt idx="27885">
                  <c:v>1.3371218452281619E-3</c:v>
                </c:pt>
                <c:pt idx="27886">
                  <c:v>1.3371218452281619E-3</c:v>
                </c:pt>
                <c:pt idx="27887">
                  <c:v>1.3371218452281619E-3</c:v>
                </c:pt>
                <c:pt idx="27888">
                  <c:v>1.3371218452281619E-3</c:v>
                </c:pt>
                <c:pt idx="27889">
                  <c:v>1.253551729901381E-3</c:v>
                </c:pt>
                <c:pt idx="27890">
                  <c:v>1.253551729901381E-3</c:v>
                </c:pt>
                <c:pt idx="27891">
                  <c:v>1.253551729901381E-3</c:v>
                </c:pt>
                <c:pt idx="27892">
                  <c:v>1.253551729901381E-3</c:v>
                </c:pt>
                <c:pt idx="27893">
                  <c:v>1.253551729901381E-3</c:v>
                </c:pt>
                <c:pt idx="27894">
                  <c:v>1.253551729901381E-3</c:v>
                </c:pt>
                <c:pt idx="27895">
                  <c:v>1.253551729901381E-3</c:v>
                </c:pt>
                <c:pt idx="27896">
                  <c:v>1.253551729901381E-3</c:v>
                </c:pt>
                <c:pt idx="27897">
                  <c:v>1.253551729901381E-3</c:v>
                </c:pt>
                <c:pt idx="27898">
                  <c:v>1.253551729901381E-3</c:v>
                </c:pt>
                <c:pt idx="27899">
                  <c:v>1.253551729901381E-3</c:v>
                </c:pt>
                <c:pt idx="27900">
                  <c:v>1.253551729901381E-3</c:v>
                </c:pt>
                <c:pt idx="27901">
                  <c:v>1.253551729901381E-3</c:v>
                </c:pt>
                <c:pt idx="27902">
                  <c:v>1.253551729901381E-3</c:v>
                </c:pt>
                <c:pt idx="27903">
                  <c:v>1.253551729901381E-3</c:v>
                </c:pt>
                <c:pt idx="27904">
                  <c:v>1.1699816145746E-3</c:v>
                </c:pt>
                <c:pt idx="27905">
                  <c:v>1.1699816145746E-3</c:v>
                </c:pt>
                <c:pt idx="27906">
                  <c:v>1.0864114992478191E-3</c:v>
                </c:pt>
                <c:pt idx="27907">
                  <c:v>1.0864114992478191E-3</c:v>
                </c:pt>
                <c:pt idx="27908">
                  <c:v>1.0028413839211492E-3</c:v>
                </c:pt>
                <c:pt idx="27909">
                  <c:v>1.0028413839211492E-3</c:v>
                </c:pt>
                <c:pt idx="27910">
                  <c:v>1.0028413839211492E-3</c:v>
                </c:pt>
                <c:pt idx="27911">
                  <c:v>1.0028413839211492E-3</c:v>
                </c:pt>
                <c:pt idx="27912">
                  <c:v>1.0028413839211492E-3</c:v>
                </c:pt>
                <c:pt idx="27913">
                  <c:v>1.0028413839211492E-3</c:v>
                </c:pt>
                <c:pt idx="27914">
                  <c:v>1.0028413839211492E-3</c:v>
                </c:pt>
                <c:pt idx="27915">
                  <c:v>1.0028413839211492E-3</c:v>
                </c:pt>
                <c:pt idx="27916">
                  <c:v>1.0028413839211492E-3</c:v>
                </c:pt>
                <c:pt idx="27917">
                  <c:v>1.0028413839211492E-3</c:v>
                </c:pt>
                <c:pt idx="27918">
                  <c:v>1.0028413839211492E-3</c:v>
                </c:pt>
                <c:pt idx="27919">
                  <c:v>1.0028413839211492E-3</c:v>
                </c:pt>
                <c:pt idx="27920">
                  <c:v>1.0028413839211492E-3</c:v>
                </c:pt>
                <c:pt idx="27921">
                  <c:v>1.0028413839211492E-3</c:v>
                </c:pt>
                <c:pt idx="27922">
                  <c:v>1.0028413839211492E-3</c:v>
                </c:pt>
                <c:pt idx="27923">
                  <c:v>1.0028413839211492E-3</c:v>
                </c:pt>
                <c:pt idx="27924">
                  <c:v>1.0028413839211492E-3</c:v>
                </c:pt>
                <c:pt idx="27925">
                  <c:v>1.0028413839211492E-3</c:v>
                </c:pt>
                <c:pt idx="27926">
                  <c:v>1.0028413839211492E-3</c:v>
                </c:pt>
                <c:pt idx="27927">
                  <c:v>1.0028413839211492E-3</c:v>
                </c:pt>
                <c:pt idx="27928">
                  <c:v>1.0028413839211492E-3</c:v>
                </c:pt>
                <c:pt idx="27929">
                  <c:v>1.0028413839211492E-3</c:v>
                </c:pt>
                <c:pt idx="27930">
                  <c:v>1.0028413839211492E-3</c:v>
                </c:pt>
                <c:pt idx="27931">
                  <c:v>9.1927126859436825E-4</c:v>
                </c:pt>
                <c:pt idx="27932">
                  <c:v>9.1927126859436825E-4</c:v>
                </c:pt>
                <c:pt idx="27933">
                  <c:v>9.1927126859436825E-4</c:v>
                </c:pt>
                <c:pt idx="27934">
                  <c:v>9.1927126859436825E-4</c:v>
                </c:pt>
                <c:pt idx="27935">
                  <c:v>9.1927126859436825E-4</c:v>
                </c:pt>
                <c:pt idx="27936">
                  <c:v>8.3570115326758732E-4</c:v>
                </c:pt>
                <c:pt idx="27937">
                  <c:v>8.3570115326758732E-4</c:v>
                </c:pt>
                <c:pt idx="27938">
                  <c:v>8.3570115326758732E-4</c:v>
                </c:pt>
                <c:pt idx="27939">
                  <c:v>8.3570115326758732E-4</c:v>
                </c:pt>
                <c:pt idx="27940">
                  <c:v>8.3570115326758732E-4</c:v>
                </c:pt>
                <c:pt idx="27941">
                  <c:v>8.3570115326758732E-4</c:v>
                </c:pt>
                <c:pt idx="27942">
                  <c:v>8.3570115326758732E-4</c:v>
                </c:pt>
                <c:pt idx="27943">
                  <c:v>8.3570115326758732E-4</c:v>
                </c:pt>
                <c:pt idx="27944">
                  <c:v>8.3570115326758732E-4</c:v>
                </c:pt>
                <c:pt idx="27945">
                  <c:v>8.3570115326758732E-4</c:v>
                </c:pt>
                <c:pt idx="27946">
                  <c:v>8.3570115326758732E-4</c:v>
                </c:pt>
                <c:pt idx="27947">
                  <c:v>8.3570115326758732E-4</c:v>
                </c:pt>
                <c:pt idx="27948">
                  <c:v>8.3570115326758732E-4</c:v>
                </c:pt>
                <c:pt idx="27949">
                  <c:v>8.3570115326758732E-4</c:v>
                </c:pt>
                <c:pt idx="27950">
                  <c:v>8.3570115326758732E-4</c:v>
                </c:pt>
                <c:pt idx="27951">
                  <c:v>8.3570115326758732E-4</c:v>
                </c:pt>
                <c:pt idx="27952">
                  <c:v>8.3570115326758732E-4</c:v>
                </c:pt>
                <c:pt idx="27953">
                  <c:v>8.3570115326758732E-4</c:v>
                </c:pt>
                <c:pt idx="27954">
                  <c:v>8.3570115326758732E-4</c:v>
                </c:pt>
                <c:pt idx="27955">
                  <c:v>7.5213103794080638E-4</c:v>
                </c:pt>
                <c:pt idx="27956">
                  <c:v>7.5213103794080638E-4</c:v>
                </c:pt>
                <c:pt idx="27957">
                  <c:v>7.5213103794080638E-4</c:v>
                </c:pt>
                <c:pt idx="27958">
                  <c:v>6.6856092261402544E-4</c:v>
                </c:pt>
                <c:pt idx="27959">
                  <c:v>6.6856092261402544E-4</c:v>
                </c:pt>
                <c:pt idx="27960">
                  <c:v>5.8499080728735553E-4</c:v>
                </c:pt>
                <c:pt idx="27961">
                  <c:v>5.8499080728735553E-4</c:v>
                </c:pt>
                <c:pt idx="27962">
                  <c:v>5.8499080728735553E-4</c:v>
                </c:pt>
                <c:pt idx="27963">
                  <c:v>5.0142069196057459E-4</c:v>
                </c:pt>
                <c:pt idx="27964">
                  <c:v>5.0142069196057459E-4</c:v>
                </c:pt>
                <c:pt idx="27965">
                  <c:v>5.0142069196057459E-4</c:v>
                </c:pt>
                <c:pt idx="27966">
                  <c:v>4.1785057663379366E-4</c:v>
                </c:pt>
                <c:pt idx="27967">
                  <c:v>4.1785057663379366E-4</c:v>
                </c:pt>
                <c:pt idx="27968">
                  <c:v>4.1785057663379366E-4</c:v>
                </c:pt>
                <c:pt idx="27969">
                  <c:v>4.1785057663379366E-4</c:v>
                </c:pt>
                <c:pt idx="27970">
                  <c:v>4.1785057663379366E-4</c:v>
                </c:pt>
                <c:pt idx="27971">
                  <c:v>4.1785057663379366E-4</c:v>
                </c:pt>
                <c:pt idx="27972">
                  <c:v>4.1785057663379366E-4</c:v>
                </c:pt>
                <c:pt idx="27973">
                  <c:v>4.1785057663379366E-4</c:v>
                </c:pt>
                <c:pt idx="27974">
                  <c:v>4.1785057663379366E-4</c:v>
                </c:pt>
                <c:pt idx="27975">
                  <c:v>4.1785057663379366E-4</c:v>
                </c:pt>
                <c:pt idx="27976">
                  <c:v>4.1785057663379366E-4</c:v>
                </c:pt>
                <c:pt idx="27977">
                  <c:v>4.1785057663379366E-4</c:v>
                </c:pt>
                <c:pt idx="27978">
                  <c:v>4.1785057663379366E-4</c:v>
                </c:pt>
                <c:pt idx="27979">
                  <c:v>4.1785057663379366E-4</c:v>
                </c:pt>
                <c:pt idx="27980">
                  <c:v>3.3428046130701272E-4</c:v>
                </c:pt>
                <c:pt idx="27981">
                  <c:v>2.5071034598023179E-4</c:v>
                </c:pt>
                <c:pt idx="27982">
                  <c:v>2.5071034598023179E-4</c:v>
                </c:pt>
                <c:pt idx="27983">
                  <c:v>2.5071034598023179E-4</c:v>
                </c:pt>
                <c:pt idx="27984">
                  <c:v>2.5071034598023179E-4</c:v>
                </c:pt>
                <c:pt idx="27985">
                  <c:v>2.5071034598023179E-4</c:v>
                </c:pt>
                <c:pt idx="27986">
                  <c:v>2.5071034598023179E-4</c:v>
                </c:pt>
                <c:pt idx="27987">
                  <c:v>2.5071034598023179E-4</c:v>
                </c:pt>
                <c:pt idx="27988">
                  <c:v>2.5071034598023179E-4</c:v>
                </c:pt>
                <c:pt idx="27989">
                  <c:v>2.5071034598023179E-4</c:v>
                </c:pt>
                <c:pt idx="27990">
                  <c:v>2.5071034598023179E-4</c:v>
                </c:pt>
                <c:pt idx="27991">
                  <c:v>1.6714023065356187E-4</c:v>
                </c:pt>
                <c:pt idx="27992">
                  <c:v>1.6714023065356187E-4</c:v>
                </c:pt>
                <c:pt idx="27993">
                  <c:v>8.3570115326780936E-5</c:v>
                </c:pt>
                <c:pt idx="27994">
                  <c:v>8.3570115326780936E-5</c:v>
                </c:pt>
                <c:pt idx="27995">
                  <c:v>0</c:v>
                </c:pt>
                <c:pt idx="27996">
                  <c:v>0</c:v>
                </c:pt>
                <c:pt idx="27997">
                  <c:v>0</c:v>
                </c:pt>
                <c:pt idx="27998">
                  <c:v>0</c:v>
                </c:pt>
                <c:pt idx="27999">
                  <c:v>0</c:v>
                </c:pt>
                <c:pt idx="28000">
                  <c:v>0</c:v>
                </c:pt>
              </c:numCache>
            </c:numRef>
          </c:xVal>
          <c:yVal>
            <c:numRef>
              <c:f>'Model Evaluation Training Data'!$AN$4:$AN$28004</c:f>
              <c:numCache>
                <c:formatCode>General</c:formatCode>
                <c:ptCount val="28001"/>
                <c:pt idx="0">
                  <c:v>1</c:v>
                </c:pt>
                <c:pt idx="1">
                  <c:v>1</c:v>
                </c:pt>
                <c:pt idx="2">
                  <c:v>1</c:v>
                </c:pt>
                <c:pt idx="3">
                  <c:v>1</c:v>
                </c:pt>
                <c:pt idx="4">
                  <c:v>1</c:v>
                </c:pt>
                <c:pt idx="5">
                  <c:v>1</c:v>
                </c:pt>
                <c:pt idx="6">
                  <c:v>0.99993763253087187</c:v>
                </c:pt>
                <c:pt idx="7">
                  <c:v>0.99987526506174385</c:v>
                </c:pt>
                <c:pt idx="8">
                  <c:v>0.99987526506174385</c:v>
                </c:pt>
                <c:pt idx="9">
                  <c:v>0.99987526506174385</c:v>
                </c:pt>
                <c:pt idx="10">
                  <c:v>0.99987526506174385</c:v>
                </c:pt>
                <c:pt idx="11">
                  <c:v>0.99987526506174385</c:v>
                </c:pt>
                <c:pt idx="12">
                  <c:v>0.99987526506174385</c:v>
                </c:pt>
                <c:pt idx="13">
                  <c:v>0.99987526506174385</c:v>
                </c:pt>
                <c:pt idx="14">
                  <c:v>0.99987526506174385</c:v>
                </c:pt>
                <c:pt idx="15">
                  <c:v>0.99987526506174385</c:v>
                </c:pt>
                <c:pt idx="16">
                  <c:v>0.99987526506174385</c:v>
                </c:pt>
                <c:pt idx="17">
                  <c:v>0.99987526506174385</c:v>
                </c:pt>
                <c:pt idx="18">
                  <c:v>0.99987526506174385</c:v>
                </c:pt>
                <c:pt idx="19">
                  <c:v>0.99987526506174385</c:v>
                </c:pt>
                <c:pt idx="20">
                  <c:v>0.99987526506174385</c:v>
                </c:pt>
                <c:pt idx="21">
                  <c:v>0.99987526506174385</c:v>
                </c:pt>
                <c:pt idx="22">
                  <c:v>0.99981289759261571</c:v>
                </c:pt>
                <c:pt idx="23">
                  <c:v>0.99981289759261571</c:v>
                </c:pt>
                <c:pt idx="24">
                  <c:v>0.99981289759261571</c:v>
                </c:pt>
                <c:pt idx="25">
                  <c:v>0.99981289759261571</c:v>
                </c:pt>
                <c:pt idx="26">
                  <c:v>0.99981289759261571</c:v>
                </c:pt>
                <c:pt idx="27">
                  <c:v>0.99981289759261571</c:v>
                </c:pt>
                <c:pt idx="28">
                  <c:v>0.99975053012348758</c:v>
                </c:pt>
                <c:pt idx="29">
                  <c:v>0.99975053012348758</c:v>
                </c:pt>
                <c:pt idx="30">
                  <c:v>0.99968816265435945</c:v>
                </c:pt>
                <c:pt idx="31">
                  <c:v>0.99968816265435945</c:v>
                </c:pt>
                <c:pt idx="32">
                  <c:v>0.99968816265435945</c:v>
                </c:pt>
                <c:pt idx="33">
                  <c:v>0.99968816265435945</c:v>
                </c:pt>
                <c:pt idx="34">
                  <c:v>0.99968816265435945</c:v>
                </c:pt>
                <c:pt idx="35">
                  <c:v>0.99968816265435945</c:v>
                </c:pt>
                <c:pt idx="36">
                  <c:v>0.99968816265435945</c:v>
                </c:pt>
                <c:pt idx="37">
                  <c:v>0.99968816265435945</c:v>
                </c:pt>
                <c:pt idx="38">
                  <c:v>0.99968816265435945</c:v>
                </c:pt>
                <c:pt idx="39">
                  <c:v>0.99968816265435945</c:v>
                </c:pt>
                <c:pt idx="40">
                  <c:v>0.99968816265435945</c:v>
                </c:pt>
                <c:pt idx="41">
                  <c:v>0.99968816265435945</c:v>
                </c:pt>
                <c:pt idx="42">
                  <c:v>0.99968816265435945</c:v>
                </c:pt>
                <c:pt idx="43">
                  <c:v>0.99968816265435945</c:v>
                </c:pt>
                <c:pt idx="44">
                  <c:v>0.99968816265435945</c:v>
                </c:pt>
                <c:pt idx="45">
                  <c:v>0.99968816265435945</c:v>
                </c:pt>
                <c:pt idx="46">
                  <c:v>0.99962579518523142</c:v>
                </c:pt>
                <c:pt idx="47">
                  <c:v>0.99962579518523142</c:v>
                </c:pt>
                <c:pt idx="48">
                  <c:v>0.99956342771610329</c:v>
                </c:pt>
                <c:pt idx="49">
                  <c:v>0.99956342771610329</c:v>
                </c:pt>
                <c:pt idx="50">
                  <c:v>0.99956342771610329</c:v>
                </c:pt>
                <c:pt idx="51">
                  <c:v>0.99956342771610329</c:v>
                </c:pt>
                <c:pt idx="52">
                  <c:v>0.99956342771610329</c:v>
                </c:pt>
                <c:pt idx="53">
                  <c:v>0.99956342771610329</c:v>
                </c:pt>
                <c:pt idx="54">
                  <c:v>0.99956342771610329</c:v>
                </c:pt>
                <c:pt idx="55">
                  <c:v>0.99950106024697516</c:v>
                </c:pt>
                <c:pt idx="56">
                  <c:v>0.99950106024697516</c:v>
                </c:pt>
                <c:pt idx="57">
                  <c:v>0.99950106024697516</c:v>
                </c:pt>
                <c:pt idx="58">
                  <c:v>0.99943869277784703</c:v>
                </c:pt>
                <c:pt idx="59">
                  <c:v>0.99943869277784703</c:v>
                </c:pt>
                <c:pt idx="60">
                  <c:v>0.99943869277784703</c:v>
                </c:pt>
                <c:pt idx="61">
                  <c:v>0.99943869277784703</c:v>
                </c:pt>
                <c:pt idx="62">
                  <c:v>0.99943869277784703</c:v>
                </c:pt>
                <c:pt idx="63">
                  <c:v>0.999376325308719</c:v>
                </c:pt>
                <c:pt idx="64">
                  <c:v>0.999376325308719</c:v>
                </c:pt>
                <c:pt idx="65">
                  <c:v>0.999376325308719</c:v>
                </c:pt>
                <c:pt idx="66">
                  <c:v>0.999376325308719</c:v>
                </c:pt>
                <c:pt idx="67">
                  <c:v>0.999376325308719</c:v>
                </c:pt>
                <c:pt idx="68">
                  <c:v>0.999376325308719</c:v>
                </c:pt>
                <c:pt idx="69">
                  <c:v>0.999376325308719</c:v>
                </c:pt>
                <c:pt idx="70">
                  <c:v>0.99931395783959087</c:v>
                </c:pt>
                <c:pt idx="71">
                  <c:v>0.99931395783959087</c:v>
                </c:pt>
                <c:pt idx="72">
                  <c:v>0.99931395783959087</c:v>
                </c:pt>
                <c:pt idx="73">
                  <c:v>0.99931395783959087</c:v>
                </c:pt>
                <c:pt idx="74">
                  <c:v>0.99931395783959087</c:v>
                </c:pt>
                <c:pt idx="75">
                  <c:v>0.99931395783959087</c:v>
                </c:pt>
                <c:pt idx="76">
                  <c:v>0.99931395783959087</c:v>
                </c:pt>
                <c:pt idx="77">
                  <c:v>0.99931395783959087</c:v>
                </c:pt>
                <c:pt idx="78">
                  <c:v>0.99931395783959087</c:v>
                </c:pt>
                <c:pt idx="79">
                  <c:v>0.99931395783959087</c:v>
                </c:pt>
                <c:pt idx="80">
                  <c:v>0.99931395783959087</c:v>
                </c:pt>
                <c:pt idx="81">
                  <c:v>0.99931395783959087</c:v>
                </c:pt>
                <c:pt idx="82">
                  <c:v>0.99931395783959087</c:v>
                </c:pt>
                <c:pt idx="83">
                  <c:v>0.99931395783959087</c:v>
                </c:pt>
                <c:pt idx="84">
                  <c:v>0.99931395783959087</c:v>
                </c:pt>
                <c:pt idx="85">
                  <c:v>0.99931395783959087</c:v>
                </c:pt>
                <c:pt idx="86">
                  <c:v>0.99931395783959087</c:v>
                </c:pt>
                <c:pt idx="87">
                  <c:v>0.99931395783959087</c:v>
                </c:pt>
                <c:pt idx="88">
                  <c:v>0.99931395783959087</c:v>
                </c:pt>
                <c:pt idx="89">
                  <c:v>0.99931395783959087</c:v>
                </c:pt>
                <c:pt idx="90">
                  <c:v>0.99931395783959087</c:v>
                </c:pt>
                <c:pt idx="91">
                  <c:v>0.99931395783959087</c:v>
                </c:pt>
                <c:pt idx="92">
                  <c:v>0.99931395783959087</c:v>
                </c:pt>
                <c:pt idx="93">
                  <c:v>0.99931395783959087</c:v>
                </c:pt>
                <c:pt idx="94">
                  <c:v>0.99931395783959087</c:v>
                </c:pt>
                <c:pt idx="95">
                  <c:v>0.99931395783959087</c:v>
                </c:pt>
                <c:pt idx="96">
                  <c:v>0.99925159037046274</c:v>
                </c:pt>
                <c:pt idx="97">
                  <c:v>0.99925159037046274</c:v>
                </c:pt>
                <c:pt idx="98">
                  <c:v>0.99925159037046274</c:v>
                </c:pt>
                <c:pt idx="99">
                  <c:v>0.99918922290133472</c:v>
                </c:pt>
                <c:pt idx="100">
                  <c:v>0.99918922290133472</c:v>
                </c:pt>
                <c:pt idx="101">
                  <c:v>0.99918922290133472</c:v>
                </c:pt>
                <c:pt idx="102">
                  <c:v>0.99918922290133472</c:v>
                </c:pt>
                <c:pt idx="103">
                  <c:v>0.99918922290133472</c:v>
                </c:pt>
                <c:pt idx="104">
                  <c:v>0.99918922290133472</c:v>
                </c:pt>
                <c:pt idx="105">
                  <c:v>0.99918922290133472</c:v>
                </c:pt>
                <c:pt idx="106">
                  <c:v>0.99918922290133472</c:v>
                </c:pt>
                <c:pt idx="107">
                  <c:v>0.99918922290133472</c:v>
                </c:pt>
                <c:pt idx="108">
                  <c:v>0.99918922290133472</c:v>
                </c:pt>
                <c:pt idx="109">
                  <c:v>0.99918922290133472</c:v>
                </c:pt>
                <c:pt idx="110">
                  <c:v>0.99918922290133472</c:v>
                </c:pt>
                <c:pt idx="111">
                  <c:v>0.99918922290133472</c:v>
                </c:pt>
                <c:pt idx="112">
                  <c:v>0.99918922290133472</c:v>
                </c:pt>
                <c:pt idx="113">
                  <c:v>0.99918922290133472</c:v>
                </c:pt>
                <c:pt idx="114">
                  <c:v>0.99918922290133472</c:v>
                </c:pt>
                <c:pt idx="115">
                  <c:v>0.99912685543220658</c:v>
                </c:pt>
                <c:pt idx="116">
                  <c:v>0.99912685543220658</c:v>
                </c:pt>
                <c:pt idx="117">
                  <c:v>0.99906448796307845</c:v>
                </c:pt>
                <c:pt idx="118">
                  <c:v>0.99900212049395032</c:v>
                </c:pt>
                <c:pt idx="119">
                  <c:v>0.9989397530248223</c:v>
                </c:pt>
                <c:pt idx="120">
                  <c:v>0.9989397530248223</c:v>
                </c:pt>
                <c:pt idx="121">
                  <c:v>0.99887738555569416</c:v>
                </c:pt>
                <c:pt idx="122">
                  <c:v>0.99887738555569416</c:v>
                </c:pt>
                <c:pt idx="123">
                  <c:v>0.99887738555569416</c:v>
                </c:pt>
                <c:pt idx="124">
                  <c:v>0.99881501808656603</c:v>
                </c:pt>
                <c:pt idx="125">
                  <c:v>0.99881501808656603</c:v>
                </c:pt>
                <c:pt idx="126">
                  <c:v>0.99881501808656603</c:v>
                </c:pt>
                <c:pt idx="127">
                  <c:v>0.99881501808656603</c:v>
                </c:pt>
                <c:pt idx="128">
                  <c:v>0.9987526506174379</c:v>
                </c:pt>
                <c:pt idx="129">
                  <c:v>0.9987526506174379</c:v>
                </c:pt>
                <c:pt idx="130">
                  <c:v>0.9987526506174379</c:v>
                </c:pt>
                <c:pt idx="131">
                  <c:v>0.9987526506174379</c:v>
                </c:pt>
                <c:pt idx="132">
                  <c:v>0.9987526506174379</c:v>
                </c:pt>
                <c:pt idx="133">
                  <c:v>0.9987526506174379</c:v>
                </c:pt>
                <c:pt idx="134">
                  <c:v>0.9987526506174379</c:v>
                </c:pt>
                <c:pt idx="135">
                  <c:v>0.9987526506174379</c:v>
                </c:pt>
                <c:pt idx="136">
                  <c:v>0.9987526506174379</c:v>
                </c:pt>
                <c:pt idx="137">
                  <c:v>0.9987526506174379</c:v>
                </c:pt>
                <c:pt idx="138">
                  <c:v>0.9987526506174379</c:v>
                </c:pt>
                <c:pt idx="139">
                  <c:v>0.9987526506174379</c:v>
                </c:pt>
                <c:pt idx="140">
                  <c:v>0.9987526506174379</c:v>
                </c:pt>
                <c:pt idx="141">
                  <c:v>0.9987526506174379</c:v>
                </c:pt>
                <c:pt idx="142">
                  <c:v>0.9987526506174379</c:v>
                </c:pt>
                <c:pt idx="143">
                  <c:v>0.9987526506174379</c:v>
                </c:pt>
                <c:pt idx="144">
                  <c:v>0.9987526506174379</c:v>
                </c:pt>
                <c:pt idx="145">
                  <c:v>0.9987526506174379</c:v>
                </c:pt>
                <c:pt idx="146">
                  <c:v>0.9987526506174379</c:v>
                </c:pt>
                <c:pt idx="147">
                  <c:v>0.9987526506174379</c:v>
                </c:pt>
                <c:pt idx="148">
                  <c:v>0.9987526506174379</c:v>
                </c:pt>
                <c:pt idx="149">
                  <c:v>0.9987526506174379</c:v>
                </c:pt>
                <c:pt idx="150">
                  <c:v>0.9987526506174379</c:v>
                </c:pt>
                <c:pt idx="151">
                  <c:v>0.9987526506174379</c:v>
                </c:pt>
                <c:pt idx="152">
                  <c:v>0.9987526506174379</c:v>
                </c:pt>
                <c:pt idx="153">
                  <c:v>0.99869028314830988</c:v>
                </c:pt>
                <c:pt idx="154">
                  <c:v>0.99869028314830988</c:v>
                </c:pt>
                <c:pt idx="155">
                  <c:v>0.99869028314830988</c:v>
                </c:pt>
                <c:pt idx="156">
                  <c:v>0.99862791567918174</c:v>
                </c:pt>
                <c:pt idx="157">
                  <c:v>0.99862791567918174</c:v>
                </c:pt>
                <c:pt idx="158">
                  <c:v>0.99862791567918174</c:v>
                </c:pt>
                <c:pt idx="159">
                  <c:v>0.99856554821005361</c:v>
                </c:pt>
                <c:pt idx="160">
                  <c:v>0.99856554821005361</c:v>
                </c:pt>
                <c:pt idx="161">
                  <c:v>0.99856554821005361</c:v>
                </c:pt>
                <c:pt idx="162">
                  <c:v>0.99856554821005361</c:v>
                </c:pt>
                <c:pt idx="163">
                  <c:v>0.99856554821005361</c:v>
                </c:pt>
                <c:pt idx="164">
                  <c:v>0.99850318074092548</c:v>
                </c:pt>
                <c:pt idx="165">
                  <c:v>0.99850318074092548</c:v>
                </c:pt>
                <c:pt idx="166">
                  <c:v>0.99844081327179746</c:v>
                </c:pt>
                <c:pt idx="167">
                  <c:v>0.99844081327179746</c:v>
                </c:pt>
                <c:pt idx="168">
                  <c:v>0.99844081327179746</c:v>
                </c:pt>
                <c:pt idx="169">
                  <c:v>0.99844081327179746</c:v>
                </c:pt>
                <c:pt idx="170">
                  <c:v>0.99844081327179746</c:v>
                </c:pt>
                <c:pt idx="171">
                  <c:v>0.99844081327179746</c:v>
                </c:pt>
                <c:pt idx="172">
                  <c:v>0.99844081327179746</c:v>
                </c:pt>
                <c:pt idx="173">
                  <c:v>0.99837844580266932</c:v>
                </c:pt>
                <c:pt idx="174">
                  <c:v>0.99837844580266932</c:v>
                </c:pt>
                <c:pt idx="175">
                  <c:v>0.99837844580266932</c:v>
                </c:pt>
                <c:pt idx="176">
                  <c:v>0.99837844580266932</c:v>
                </c:pt>
                <c:pt idx="177">
                  <c:v>0.99837844580266932</c:v>
                </c:pt>
                <c:pt idx="178">
                  <c:v>0.99837844580266932</c:v>
                </c:pt>
                <c:pt idx="179">
                  <c:v>0.99837844580266932</c:v>
                </c:pt>
                <c:pt idx="180">
                  <c:v>0.99837844580266932</c:v>
                </c:pt>
                <c:pt idx="181">
                  <c:v>0.99831607833354119</c:v>
                </c:pt>
                <c:pt idx="182">
                  <c:v>0.99831607833354119</c:v>
                </c:pt>
                <c:pt idx="183">
                  <c:v>0.99831607833354119</c:v>
                </c:pt>
                <c:pt idx="184">
                  <c:v>0.99831607833354119</c:v>
                </c:pt>
                <c:pt idx="185">
                  <c:v>0.99831607833354119</c:v>
                </c:pt>
                <c:pt idx="186">
                  <c:v>0.99825371086441317</c:v>
                </c:pt>
                <c:pt idx="187">
                  <c:v>0.99825371086441317</c:v>
                </c:pt>
                <c:pt idx="188">
                  <c:v>0.99825371086441317</c:v>
                </c:pt>
                <c:pt idx="189">
                  <c:v>0.99825371086441317</c:v>
                </c:pt>
                <c:pt idx="190">
                  <c:v>0.99825371086441317</c:v>
                </c:pt>
                <c:pt idx="191">
                  <c:v>0.99825371086441317</c:v>
                </c:pt>
                <c:pt idx="192">
                  <c:v>0.99825371086441317</c:v>
                </c:pt>
                <c:pt idx="193">
                  <c:v>0.99825371086441317</c:v>
                </c:pt>
                <c:pt idx="194">
                  <c:v>0.99825371086441317</c:v>
                </c:pt>
                <c:pt idx="195">
                  <c:v>0.99819134339528504</c:v>
                </c:pt>
                <c:pt idx="196">
                  <c:v>0.9981289759261569</c:v>
                </c:pt>
                <c:pt idx="197">
                  <c:v>0.9981289759261569</c:v>
                </c:pt>
                <c:pt idx="198">
                  <c:v>0.9981289759261569</c:v>
                </c:pt>
                <c:pt idx="199">
                  <c:v>0.9981289759261569</c:v>
                </c:pt>
                <c:pt idx="200">
                  <c:v>0.99806660845702877</c:v>
                </c:pt>
                <c:pt idx="201">
                  <c:v>0.99806660845702877</c:v>
                </c:pt>
                <c:pt idx="202">
                  <c:v>0.99806660845702877</c:v>
                </c:pt>
                <c:pt idx="203">
                  <c:v>0.99806660845702877</c:v>
                </c:pt>
                <c:pt idx="204">
                  <c:v>0.99806660845702877</c:v>
                </c:pt>
                <c:pt idx="205">
                  <c:v>0.99806660845702877</c:v>
                </c:pt>
                <c:pt idx="206">
                  <c:v>0.99806660845702877</c:v>
                </c:pt>
                <c:pt idx="207">
                  <c:v>0.99806660845702877</c:v>
                </c:pt>
                <c:pt idx="208">
                  <c:v>0.99806660845702877</c:v>
                </c:pt>
                <c:pt idx="209">
                  <c:v>0.99806660845702877</c:v>
                </c:pt>
                <c:pt idx="210">
                  <c:v>0.99806660845702877</c:v>
                </c:pt>
                <c:pt idx="211">
                  <c:v>0.99806660845702877</c:v>
                </c:pt>
                <c:pt idx="212">
                  <c:v>0.99806660845702877</c:v>
                </c:pt>
                <c:pt idx="213">
                  <c:v>0.99806660845702877</c:v>
                </c:pt>
                <c:pt idx="214">
                  <c:v>0.99806660845702877</c:v>
                </c:pt>
                <c:pt idx="215">
                  <c:v>0.99806660845702877</c:v>
                </c:pt>
                <c:pt idx="216">
                  <c:v>0.99806660845702877</c:v>
                </c:pt>
                <c:pt idx="217">
                  <c:v>0.99806660845702877</c:v>
                </c:pt>
                <c:pt idx="218">
                  <c:v>0.99806660845702877</c:v>
                </c:pt>
                <c:pt idx="219">
                  <c:v>0.99806660845702877</c:v>
                </c:pt>
                <c:pt idx="220">
                  <c:v>0.99806660845702877</c:v>
                </c:pt>
                <c:pt idx="221">
                  <c:v>0.99806660845702877</c:v>
                </c:pt>
                <c:pt idx="222">
                  <c:v>0.99806660845702877</c:v>
                </c:pt>
                <c:pt idx="223">
                  <c:v>0.99806660845702877</c:v>
                </c:pt>
                <c:pt idx="224">
                  <c:v>0.99806660845702877</c:v>
                </c:pt>
                <c:pt idx="225">
                  <c:v>0.99806660845702877</c:v>
                </c:pt>
                <c:pt idx="226">
                  <c:v>0.99806660845702877</c:v>
                </c:pt>
                <c:pt idx="227">
                  <c:v>0.99806660845702877</c:v>
                </c:pt>
                <c:pt idx="228">
                  <c:v>0.99806660845702877</c:v>
                </c:pt>
                <c:pt idx="229">
                  <c:v>0.99806660845702877</c:v>
                </c:pt>
                <c:pt idx="230">
                  <c:v>0.99806660845702877</c:v>
                </c:pt>
                <c:pt idx="231">
                  <c:v>0.99806660845702877</c:v>
                </c:pt>
                <c:pt idx="232">
                  <c:v>0.99806660845702877</c:v>
                </c:pt>
                <c:pt idx="233">
                  <c:v>0.99806660845702877</c:v>
                </c:pt>
                <c:pt idx="234">
                  <c:v>0.99806660845702877</c:v>
                </c:pt>
                <c:pt idx="235">
                  <c:v>0.99806660845702877</c:v>
                </c:pt>
                <c:pt idx="236">
                  <c:v>0.99806660845702877</c:v>
                </c:pt>
                <c:pt idx="237">
                  <c:v>0.99806660845702877</c:v>
                </c:pt>
                <c:pt idx="238">
                  <c:v>0.99806660845702877</c:v>
                </c:pt>
                <c:pt idx="239">
                  <c:v>0.99806660845702877</c:v>
                </c:pt>
                <c:pt idx="240">
                  <c:v>0.99800424098790075</c:v>
                </c:pt>
                <c:pt idx="241">
                  <c:v>0.99800424098790075</c:v>
                </c:pt>
                <c:pt idx="242">
                  <c:v>0.99800424098790075</c:v>
                </c:pt>
                <c:pt idx="243">
                  <c:v>0.99800424098790075</c:v>
                </c:pt>
                <c:pt idx="244">
                  <c:v>0.99800424098790075</c:v>
                </c:pt>
                <c:pt idx="245">
                  <c:v>0.99800424098790075</c:v>
                </c:pt>
                <c:pt idx="246">
                  <c:v>0.99800424098790075</c:v>
                </c:pt>
                <c:pt idx="247">
                  <c:v>0.99794187351877262</c:v>
                </c:pt>
                <c:pt idx="248">
                  <c:v>0.99794187351877262</c:v>
                </c:pt>
                <c:pt idx="249">
                  <c:v>0.99787950604964448</c:v>
                </c:pt>
                <c:pt idx="250">
                  <c:v>0.99781713858051635</c:v>
                </c:pt>
                <c:pt idx="251">
                  <c:v>0.99781713858051635</c:v>
                </c:pt>
                <c:pt idx="252">
                  <c:v>0.99781713858051635</c:v>
                </c:pt>
                <c:pt idx="253">
                  <c:v>0.99781713858051635</c:v>
                </c:pt>
                <c:pt idx="254">
                  <c:v>0.99781713858051635</c:v>
                </c:pt>
                <c:pt idx="255">
                  <c:v>0.99781713858051635</c:v>
                </c:pt>
                <c:pt idx="256">
                  <c:v>0.99781713858051635</c:v>
                </c:pt>
                <c:pt idx="257">
                  <c:v>0.99781713858051635</c:v>
                </c:pt>
                <c:pt idx="258">
                  <c:v>0.99781713858051635</c:v>
                </c:pt>
                <c:pt idx="259">
                  <c:v>0.99781713858051635</c:v>
                </c:pt>
                <c:pt idx="260">
                  <c:v>0.99781713858051635</c:v>
                </c:pt>
                <c:pt idx="261">
                  <c:v>0.99781713858051635</c:v>
                </c:pt>
                <c:pt idx="262">
                  <c:v>0.99781713858051635</c:v>
                </c:pt>
                <c:pt idx="263">
                  <c:v>0.99781713858051635</c:v>
                </c:pt>
                <c:pt idx="264">
                  <c:v>0.99781713858051635</c:v>
                </c:pt>
                <c:pt idx="265">
                  <c:v>0.99781713858051635</c:v>
                </c:pt>
                <c:pt idx="266">
                  <c:v>0.99781713858051635</c:v>
                </c:pt>
                <c:pt idx="267">
                  <c:v>0.99781713858051635</c:v>
                </c:pt>
                <c:pt idx="268">
                  <c:v>0.99781713858051635</c:v>
                </c:pt>
                <c:pt idx="269">
                  <c:v>0.99775477111138833</c:v>
                </c:pt>
                <c:pt idx="270">
                  <c:v>0.99775477111138833</c:v>
                </c:pt>
                <c:pt idx="271">
                  <c:v>0.99769240364226019</c:v>
                </c:pt>
                <c:pt idx="272">
                  <c:v>0.99769240364226019</c:v>
                </c:pt>
                <c:pt idx="273">
                  <c:v>0.99769240364226019</c:v>
                </c:pt>
                <c:pt idx="274">
                  <c:v>0.99763003617313206</c:v>
                </c:pt>
                <c:pt idx="275">
                  <c:v>0.99763003617313206</c:v>
                </c:pt>
                <c:pt idx="276">
                  <c:v>0.99763003617313206</c:v>
                </c:pt>
                <c:pt idx="277">
                  <c:v>0.99763003617313206</c:v>
                </c:pt>
                <c:pt idx="278">
                  <c:v>0.99763003617313206</c:v>
                </c:pt>
                <c:pt idx="279">
                  <c:v>0.99763003617313206</c:v>
                </c:pt>
                <c:pt idx="280">
                  <c:v>0.99763003617313206</c:v>
                </c:pt>
                <c:pt idx="281">
                  <c:v>0.99763003617313206</c:v>
                </c:pt>
                <c:pt idx="282">
                  <c:v>0.99756766870400404</c:v>
                </c:pt>
                <c:pt idx="283">
                  <c:v>0.99756766870400404</c:v>
                </c:pt>
                <c:pt idx="284">
                  <c:v>0.99750530123487591</c:v>
                </c:pt>
                <c:pt idx="285">
                  <c:v>0.99750530123487591</c:v>
                </c:pt>
                <c:pt idx="286">
                  <c:v>0.99750530123487591</c:v>
                </c:pt>
                <c:pt idx="287">
                  <c:v>0.99750530123487591</c:v>
                </c:pt>
                <c:pt idx="288">
                  <c:v>0.99750530123487591</c:v>
                </c:pt>
                <c:pt idx="289">
                  <c:v>0.99750530123487591</c:v>
                </c:pt>
                <c:pt idx="290">
                  <c:v>0.99750530123487591</c:v>
                </c:pt>
                <c:pt idx="291">
                  <c:v>0.99750530123487591</c:v>
                </c:pt>
                <c:pt idx="292">
                  <c:v>0.99744293376574777</c:v>
                </c:pt>
                <c:pt idx="293">
                  <c:v>0.99738056629661964</c:v>
                </c:pt>
                <c:pt idx="294">
                  <c:v>0.99738056629661964</c:v>
                </c:pt>
                <c:pt idx="295">
                  <c:v>0.99738056629661964</c:v>
                </c:pt>
                <c:pt idx="296">
                  <c:v>0.99738056629661964</c:v>
                </c:pt>
                <c:pt idx="297">
                  <c:v>0.99738056629661964</c:v>
                </c:pt>
                <c:pt idx="298">
                  <c:v>0.99738056629661964</c:v>
                </c:pt>
                <c:pt idx="299">
                  <c:v>0.99738056629661964</c:v>
                </c:pt>
                <c:pt idx="300">
                  <c:v>0.99738056629661964</c:v>
                </c:pt>
                <c:pt idx="301">
                  <c:v>0.99738056629661964</c:v>
                </c:pt>
                <c:pt idx="302">
                  <c:v>0.99738056629661964</c:v>
                </c:pt>
                <c:pt idx="303">
                  <c:v>0.99738056629661964</c:v>
                </c:pt>
                <c:pt idx="304">
                  <c:v>0.99731819882749162</c:v>
                </c:pt>
                <c:pt idx="305">
                  <c:v>0.99731819882749162</c:v>
                </c:pt>
                <c:pt idx="306">
                  <c:v>0.99731819882749162</c:v>
                </c:pt>
                <c:pt idx="307">
                  <c:v>0.99731819882749162</c:v>
                </c:pt>
                <c:pt idx="308">
                  <c:v>0.99731819882749162</c:v>
                </c:pt>
                <c:pt idx="309">
                  <c:v>0.99731819882749162</c:v>
                </c:pt>
                <c:pt idx="310">
                  <c:v>0.99725583135836349</c:v>
                </c:pt>
                <c:pt idx="311">
                  <c:v>0.99719346388923535</c:v>
                </c:pt>
                <c:pt idx="312">
                  <c:v>0.99719346388923535</c:v>
                </c:pt>
                <c:pt idx="313">
                  <c:v>0.99719346388923535</c:v>
                </c:pt>
                <c:pt idx="314">
                  <c:v>0.99719346388923535</c:v>
                </c:pt>
                <c:pt idx="315">
                  <c:v>0.99719346388923535</c:v>
                </c:pt>
                <c:pt idx="316">
                  <c:v>0.99719346388923535</c:v>
                </c:pt>
                <c:pt idx="317">
                  <c:v>0.99719346388923535</c:v>
                </c:pt>
                <c:pt idx="318">
                  <c:v>0.99719346388923535</c:v>
                </c:pt>
                <c:pt idx="319">
                  <c:v>0.99719346388923535</c:v>
                </c:pt>
                <c:pt idx="320">
                  <c:v>0.99719346388923535</c:v>
                </c:pt>
                <c:pt idx="321">
                  <c:v>0.99713109642010722</c:v>
                </c:pt>
                <c:pt idx="322">
                  <c:v>0.99713109642010722</c:v>
                </c:pt>
                <c:pt idx="323">
                  <c:v>0.99713109642010722</c:v>
                </c:pt>
                <c:pt idx="324">
                  <c:v>0.9970687289509792</c:v>
                </c:pt>
                <c:pt idx="325">
                  <c:v>0.9970687289509792</c:v>
                </c:pt>
                <c:pt idx="326">
                  <c:v>0.9970687289509792</c:v>
                </c:pt>
                <c:pt idx="327">
                  <c:v>0.9970687289509792</c:v>
                </c:pt>
                <c:pt idx="328">
                  <c:v>0.9970687289509792</c:v>
                </c:pt>
                <c:pt idx="329">
                  <c:v>0.9970687289509792</c:v>
                </c:pt>
                <c:pt idx="330">
                  <c:v>0.9970687289509792</c:v>
                </c:pt>
                <c:pt idx="331">
                  <c:v>0.9970687289509792</c:v>
                </c:pt>
                <c:pt idx="332">
                  <c:v>0.99700636148185107</c:v>
                </c:pt>
                <c:pt idx="333">
                  <c:v>0.99700636148185107</c:v>
                </c:pt>
                <c:pt idx="334">
                  <c:v>0.99700636148185107</c:v>
                </c:pt>
                <c:pt idx="335">
                  <c:v>0.99700636148185107</c:v>
                </c:pt>
                <c:pt idx="336">
                  <c:v>0.99700636148185107</c:v>
                </c:pt>
                <c:pt idx="337">
                  <c:v>0.99700636148185107</c:v>
                </c:pt>
                <c:pt idx="338">
                  <c:v>0.99700636148185107</c:v>
                </c:pt>
                <c:pt idx="339">
                  <c:v>0.99694399401272293</c:v>
                </c:pt>
                <c:pt idx="340">
                  <c:v>0.99694399401272293</c:v>
                </c:pt>
                <c:pt idx="341">
                  <c:v>0.99694399401272293</c:v>
                </c:pt>
                <c:pt idx="342">
                  <c:v>0.99694399401272293</c:v>
                </c:pt>
                <c:pt idx="343">
                  <c:v>0.99694399401272293</c:v>
                </c:pt>
                <c:pt idx="344">
                  <c:v>0.99694399401272293</c:v>
                </c:pt>
                <c:pt idx="345">
                  <c:v>0.99694399401272293</c:v>
                </c:pt>
                <c:pt idx="346">
                  <c:v>0.99694399401272293</c:v>
                </c:pt>
                <c:pt idx="347">
                  <c:v>0.99694399401272293</c:v>
                </c:pt>
                <c:pt idx="348">
                  <c:v>0.99694399401272293</c:v>
                </c:pt>
                <c:pt idx="349">
                  <c:v>0.99694399401272293</c:v>
                </c:pt>
                <c:pt idx="350">
                  <c:v>0.99694399401272293</c:v>
                </c:pt>
                <c:pt idx="351">
                  <c:v>0.99688162654359491</c:v>
                </c:pt>
                <c:pt idx="352">
                  <c:v>0.99688162654359491</c:v>
                </c:pt>
                <c:pt idx="353">
                  <c:v>0.99688162654359491</c:v>
                </c:pt>
                <c:pt idx="354">
                  <c:v>0.99688162654359491</c:v>
                </c:pt>
                <c:pt idx="355">
                  <c:v>0.99688162654359491</c:v>
                </c:pt>
                <c:pt idx="356">
                  <c:v>0.99688162654359491</c:v>
                </c:pt>
                <c:pt idx="357">
                  <c:v>0.99688162654359491</c:v>
                </c:pt>
                <c:pt idx="358">
                  <c:v>0.99688162654359491</c:v>
                </c:pt>
                <c:pt idx="359">
                  <c:v>0.99688162654359491</c:v>
                </c:pt>
                <c:pt idx="360">
                  <c:v>0.99688162654359491</c:v>
                </c:pt>
                <c:pt idx="361">
                  <c:v>0.99688162654359491</c:v>
                </c:pt>
                <c:pt idx="362">
                  <c:v>0.99681925907446678</c:v>
                </c:pt>
                <c:pt idx="363">
                  <c:v>0.99681925907446678</c:v>
                </c:pt>
                <c:pt idx="364">
                  <c:v>0.99681925907446678</c:v>
                </c:pt>
                <c:pt idx="365">
                  <c:v>0.99675689160533865</c:v>
                </c:pt>
                <c:pt idx="366">
                  <c:v>0.99669452413621051</c:v>
                </c:pt>
                <c:pt idx="367">
                  <c:v>0.99669452413621051</c:v>
                </c:pt>
                <c:pt idx="368">
                  <c:v>0.99669452413621051</c:v>
                </c:pt>
                <c:pt idx="369">
                  <c:v>0.99669452413621051</c:v>
                </c:pt>
                <c:pt idx="370">
                  <c:v>0.99663215666708249</c:v>
                </c:pt>
                <c:pt idx="371">
                  <c:v>0.99663215666708249</c:v>
                </c:pt>
                <c:pt idx="372">
                  <c:v>0.99663215666708249</c:v>
                </c:pt>
                <c:pt idx="373">
                  <c:v>0.99663215666708249</c:v>
                </c:pt>
                <c:pt idx="374">
                  <c:v>0.99656978919795436</c:v>
                </c:pt>
                <c:pt idx="375">
                  <c:v>0.99656978919795436</c:v>
                </c:pt>
                <c:pt idx="376">
                  <c:v>0.99656978919795436</c:v>
                </c:pt>
                <c:pt idx="377">
                  <c:v>0.99656978919795436</c:v>
                </c:pt>
                <c:pt idx="378">
                  <c:v>0.99656978919795436</c:v>
                </c:pt>
                <c:pt idx="379">
                  <c:v>0.99656978919795436</c:v>
                </c:pt>
                <c:pt idx="380">
                  <c:v>0.99656978919795436</c:v>
                </c:pt>
                <c:pt idx="381">
                  <c:v>0.99650742172882623</c:v>
                </c:pt>
                <c:pt idx="382">
                  <c:v>0.99650742172882623</c:v>
                </c:pt>
                <c:pt idx="383">
                  <c:v>0.99644505425969809</c:v>
                </c:pt>
                <c:pt idx="384">
                  <c:v>0.99638268679057007</c:v>
                </c:pt>
                <c:pt idx="385">
                  <c:v>0.99638268679057007</c:v>
                </c:pt>
                <c:pt idx="386">
                  <c:v>0.99632031932144194</c:v>
                </c:pt>
                <c:pt idx="387">
                  <c:v>0.99625795185231381</c:v>
                </c:pt>
                <c:pt idx="388">
                  <c:v>0.99619558438318578</c:v>
                </c:pt>
                <c:pt idx="389">
                  <c:v>0.99619558438318578</c:v>
                </c:pt>
                <c:pt idx="390">
                  <c:v>0.99613321691405765</c:v>
                </c:pt>
                <c:pt idx="391">
                  <c:v>0.99613321691405765</c:v>
                </c:pt>
                <c:pt idx="392">
                  <c:v>0.99613321691405765</c:v>
                </c:pt>
                <c:pt idx="393">
                  <c:v>0.99613321691405765</c:v>
                </c:pt>
                <c:pt idx="394">
                  <c:v>0.99613321691405765</c:v>
                </c:pt>
                <c:pt idx="395">
                  <c:v>0.99613321691405765</c:v>
                </c:pt>
                <c:pt idx="396">
                  <c:v>0.99613321691405765</c:v>
                </c:pt>
                <c:pt idx="397">
                  <c:v>0.99613321691405765</c:v>
                </c:pt>
                <c:pt idx="398">
                  <c:v>0.99607084944492952</c:v>
                </c:pt>
                <c:pt idx="399">
                  <c:v>0.99607084944492952</c:v>
                </c:pt>
                <c:pt idx="400">
                  <c:v>0.99607084944492952</c:v>
                </c:pt>
                <c:pt idx="401">
                  <c:v>0.99607084944492952</c:v>
                </c:pt>
                <c:pt idx="402">
                  <c:v>0.99607084944492952</c:v>
                </c:pt>
                <c:pt idx="403">
                  <c:v>0.99607084944492952</c:v>
                </c:pt>
                <c:pt idx="404">
                  <c:v>0.99607084944492952</c:v>
                </c:pt>
                <c:pt idx="405">
                  <c:v>0.99607084944492952</c:v>
                </c:pt>
                <c:pt idx="406">
                  <c:v>0.99600848197580139</c:v>
                </c:pt>
                <c:pt idx="407">
                  <c:v>0.99600848197580139</c:v>
                </c:pt>
                <c:pt idx="408">
                  <c:v>0.99600848197580139</c:v>
                </c:pt>
                <c:pt idx="409">
                  <c:v>0.99594611450667336</c:v>
                </c:pt>
                <c:pt idx="410">
                  <c:v>0.99588374703754523</c:v>
                </c:pt>
                <c:pt idx="411">
                  <c:v>0.99588374703754523</c:v>
                </c:pt>
                <c:pt idx="412">
                  <c:v>0.99588374703754523</c:v>
                </c:pt>
                <c:pt idx="413">
                  <c:v>0.9958213795684171</c:v>
                </c:pt>
                <c:pt idx="414">
                  <c:v>0.9958213795684171</c:v>
                </c:pt>
                <c:pt idx="415">
                  <c:v>0.9958213795684171</c:v>
                </c:pt>
                <c:pt idx="416">
                  <c:v>0.9958213795684171</c:v>
                </c:pt>
                <c:pt idx="417">
                  <c:v>0.9958213795684171</c:v>
                </c:pt>
                <c:pt idx="418">
                  <c:v>0.9958213795684171</c:v>
                </c:pt>
                <c:pt idx="419">
                  <c:v>0.9958213795684171</c:v>
                </c:pt>
                <c:pt idx="420">
                  <c:v>0.9958213795684171</c:v>
                </c:pt>
                <c:pt idx="421">
                  <c:v>0.9958213795684171</c:v>
                </c:pt>
                <c:pt idx="422">
                  <c:v>0.9958213795684171</c:v>
                </c:pt>
                <c:pt idx="423">
                  <c:v>0.9958213795684171</c:v>
                </c:pt>
                <c:pt idx="424">
                  <c:v>0.9958213795684171</c:v>
                </c:pt>
                <c:pt idx="425">
                  <c:v>0.9958213795684171</c:v>
                </c:pt>
                <c:pt idx="426">
                  <c:v>0.99575901209928896</c:v>
                </c:pt>
                <c:pt idx="427">
                  <c:v>0.99575901209928896</c:v>
                </c:pt>
                <c:pt idx="428">
                  <c:v>0.99575901209928896</c:v>
                </c:pt>
                <c:pt idx="429">
                  <c:v>0.99575901209928896</c:v>
                </c:pt>
                <c:pt idx="430">
                  <c:v>0.99575901209928896</c:v>
                </c:pt>
                <c:pt idx="431">
                  <c:v>0.99575901209928896</c:v>
                </c:pt>
                <c:pt idx="432">
                  <c:v>0.99575901209928896</c:v>
                </c:pt>
                <c:pt idx="433">
                  <c:v>0.99569664463016094</c:v>
                </c:pt>
                <c:pt idx="434">
                  <c:v>0.99563427716103281</c:v>
                </c:pt>
                <c:pt idx="435">
                  <c:v>0.99563427716103281</c:v>
                </c:pt>
                <c:pt idx="436">
                  <c:v>0.99563427716103281</c:v>
                </c:pt>
                <c:pt idx="437">
                  <c:v>0.99563427716103281</c:v>
                </c:pt>
                <c:pt idx="438">
                  <c:v>0.99563427716103281</c:v>
                </c:pt>
                <c:pt idx="439">
                  <c:v>0.99563427716103281</c:v>
                </c:pt>
                <c:pt idx="440">
                  <c:v>0.99563427716103281</c:v>
                </c:pt>
                <c:pt idx="441">
                  <c:v>0.99563427716103281</c:v>
                </c:pt>
                <c:pt idx="442">
                  <c:v>0.99563427716103281</c:v>
                </c:pt>
                <c:pt idx="443">
                  <c:v>0.99557190969190468</c:v>
                </c:pt>
                <c:pt idx="444">
                  <c:v>0.99557190969190468</c:v>
                </c:pt>
                <c:pt idx="445">
                  <c:v>0.99557190969190468</c:v>
                </c:pt>
                <c:pt idx="446">
                  <c:v>0.99550954222277666</c:v>
                </c:pt>
                <c:pt idx="447">
                  <c:v>0.99550954222277666</c:v>
                </c:pt>
                <c:pt idx="448">
                  <c:v>0.99550954222277666</c:v>
                </c:pt>
                <c:pt idx="449">
                  <c:v>0.99550954222277666</c:v>
                </c:pt>
                <c:pt idx="450">
                  <c:v>0.99550954222277666</c:v>
                </c:pt>
                <c:pt idx="451">
                  <c:v>0.99544717475364852</c:v>
                </c:pt>
                <c:pt idx="452">
                  <c:v>0.99544717475364852</c:v>
                </c:pt>
                <c:pt idx="453">
                  <c:v>0.99544717475364852</c:v>
                </c:pt>
                <c:pt idx="454">
                  <c:v>0.99544717475364852</c:v>
                </c:pt>
                <c:pt idx="455">
                  <c:v>0.99544717475364852</c:v>
                </c:pt>
                <c:pt idx="456">
                  <c:v>0.99544717475364852</c:v>
                </c:pt>
                <c:pt idx="457">
                  <c:v>0.99544717475364852</c:v>
                </c:pt>
                <c:pt idx="458">
                  <c:v>0.99538480728452039</c:v>
                </c:pt>
                <c:pt idx="459">
                  <c:v>0.99538480728452039</c:v>
                </c:pt>
                <c:pt idx="460">
                  <c:v>0.99532243981539226</c:v>
                </c:pt>
                <c:pt idx="461">
                  <c:v>0.99532243981539226</c:v>
                </c:pt>
                <c:pt idx="462">
                  <c:v>0.99532243981539226</c:v>
                </c:pt>
                <c:pt idx="463">
                  <c:v>0.99532243981539226</c:v>
                </c:pt>
                <c:pt idx="464">
                  <c:v>0.99532243981539226</c:v>
                </c:pt>
                <c:pt idx="465">
                  <c:v>0.99532243981539226</c:v>
                </c:pt>
                <c:pt idx="466">
                  <c:v>0.99532243981539226</c:v>
                </c:pt>
                <c:pt idx="467">
                  <c:v>0.99532243981539226</c:v>
                </c:pt>
                <c:pt idx="468">
                  <c:v>0.99532243981539226</c:v>
                </c:pt>
                <c:pt idx="469">
                  <c:v>0.99532243981539226</c:v>
                </c:pt>
                <c:pt idx="470">
                  <c:v>0.99532243981539226</c:v>
                </c:pt>
                <c:pt idx="471">
                  <c:v>0.99532243981539226</c:v>
                </c:pt>
                <c:pt idx="472">
                  <c:v>0.99532243981539226</c:v>
                </c:pt>
                <c:pt idx="473">
                  <c:v>0.99532243981539226</c:v>
                </c:pt>
                <c:pt idx="474">
                  <c:v>0.99532243981539226</c:v>
                </c:pt>
                <c:pt idx="475">
                  <c:v>0.99532243981539226</c:v>
                </c:pt>
                <c:pt idx="476">
                  <c:v>0.99532243981539226</c:v>
                </c:pt>
                <c:pt idx="477">
                  <c:v>0.99532243981539226</c:v>
                </c:pt>
                <c:pt idx="478">
                  <c:v>0.99532243981539226</c:v>
                </c:pt>
                <c:pt idx="479">
                  <c:v>0.99532243981539226</c:v>
                </c:pt>
                <c:pt idx="480">
                  <c:v>0.99532243981539226</c:v>
                </c:pt>
                <c:pt idx="481">
                  <c:v>0.99532243981539226</c:v>
                </c:pt>
                <c:pt idx="482">
                  <c:v>0.99532243981539226</c:v>
                </c:pt>
                <c:pt idx="483">
                  <c:v>0.99532243981539226</c:v>
                </c:pt>
                <c:pt idx="484">
                  <c:v>0.99532243981539226</c:v>
                </c:pt>
                <c:pt idx="485">
                  <c:v>0.99532243981539226</c:v>
                </c:pt>
                <c:pt idx="486">
                  <c:v>0.99532243981539226</c:v>
                </c:pt>
                <c:pt idx="487">
                  <c:v>0.99532243981539226</c:v>
                </c:pt>
                <c:pt idx="488">
                  <c:v>0.99532243981539226</c:v>
                </c:pt>
                <c:pt idx="489">
                  <c:v>0.99532243981539226</c:v>
                </c:pt>
                <c:pt idx="490">
                  <c:v>0.99532243981539226</c:v>
                </c:pt>
                <c:pt idx="491">
                  <c:v>0.99532243981539226</c:v>
                </c:pt>
                <c:pt idx="492">
                  <c:v>0.99532243981539226</c:v>
                </c:pt>
                <c:pt idx="493">
                  <c:v>0.99526007234626424</c:v>
                </c:pt>
                <c:pt idx="494">
                  <c:v>0.99526007234626424</c:v>
                </c:pt>
                <c:pt idx="495">
                  <c:v>0.9951977048771361</c:v>
                </c:pt>
                <c:pt idx="496">
                  <c:v>0.99513533740800797</c:v>
                </c:pt>
                <c:pt idx="497">
                  <c:v>0.99513533740800797</c:v>
                </c:pt>
                <c:pt idx="498">
                  <c:v>0.99507296993887984</c:v>
                </c:pt>
                <c:pt idx="499">
                  <c:v>0.99507296993887984</c:v>
                </c:pt>
                <c:pt idx="500">
                  <c:v>0.99507296993887984</c:v>
                </c:pt>
                <c:pt idx="501">
                  <c:v>0.99507296993887984</c:v>
                </c:pt>
                <c:pt idx="502">
                  <c:v>0.99507296993887984</c:v>
                </c:pt>
                <c:pt idx="503">
                  <c:v>0.99507296993887984</c:v>
                </c:pt>
                <c:pt idx="504">
                  <c:v>0.99507296993887984</c:v>
                </c:pt>
                <c:pt idx="505">
                  <c:v>0.99507296993887984</c:v>
                </c:pt>
                <c:pt idx="506">
                  <c:v>0.99507296993887984</c:v>
                </c:pt>
                <c:pt idx="507">
                  <c:v>0.99507296993887984</c:v>
                </c:pt>
                <c:pt idx="508">
                  <c:v>0.99507296993887984</c:v>
                </c:pt>
                <c:pt idx="509">
                  <c:v>0.99507296993887984</c:v>
                </c:pt>
                <c:pt idx="510">
                  <c:v>0.99507296993887984</c:v>
                </c:pt>
                <c:pt idx="511">
                  <c:v>0.99507296993887984</c:v>
                </c:pt>
                <c:pt idx="512">
                  <c:v>0.99507296993887984</c:v>
                </c:pt>
                <c:pt idx="513">
                  <c:v>0.99507296993887984</c:v>
                </c:pt>
                <c:pt idx="514">
                  <c:v>0.99507296993887984</c:v>
                </c:pt>
                <c:pt idx="515">
                  <c:v>0.99501060246975181</c:v>
                </c:pt>
                <c:pt idx="516">
                  <c:v>0.99501060246975181</c:v>
                </c:pt>
                <c:pt idx="517">
                  <c:v>0.99501060246975181</c:v>
                </c:pt>
                <c:pt idx="518">
                  <c:v>0.99494823500062368</c:v>
                </c:pt>
                <c:pt idx="519">
                  <c:v>0.99494823500062368</c:v>
                </c:pt>
                <c:pt idx="520">
                  <c:v>0.99494823500062368</c:v>
                </c:pt>
                <c:pt idx="521">
                  <c:v>0.99488586753149555</c:v>
                </c:pt>
                <c:pt idx="522">
                  <c:v>0.99488586753149555</c:v>
                </c:pt>
                <c:pt idx="523">
                  <c:v>0.99482350006236742</c:v>
                </c:pt>
                <c:pt idx="524">
                  <c:v>0.99482350006236742</c:v>
                </c:pt>
                <c:pt idx="525">
                  <c:v>0.99482350006236742</c:v>
                </c:pt>
                <c:pt idx="526">
                  <c:v>0.99482350006236742</c:v>
                </c:pt>
                <c:pt idx="527">
                  <c:v>0.99482350006236742</c:v>
                </c:pt>
                <c:pt idx="528">
                  <c:v>0.99476113259323939</c:v>
                </c:pt>
                <c:pt idx="529">
                  <c:v>0.99469876512411126</c:v>
                </c:pt>
                <c:pt idx="530">
                  <c:v>0.99469876512411126</c:v>
                </c:pt>
                <c:pt idx="531">
                  <c:v>0.99469876512411126</c:v>
                </c:pt>
                <c:pt idx="532">
                  <c:v>0.99469876512411126</c:v>
                </c:pt>
                <c:pt idx="533">
                  <c:v>0.99469876512411126</c:v>
                </c:pt>
                <c:pt idx="534">
                  <c:v>0.99469876512411126</c:v>
                </c:pt>
                <c:pt idx="535">
                  <c:v>0.99469876512411126</c:v>
                </c:pt>
                <c:pt idx="536">
                  <c:v>0.99463639765498313</c:v>
                </c:pt>
                <c:pt idx="537">
                  <c:v>0.99463639765498313</c:v>
                </c:pt>
                <c:pt idx="538">
                  <c:v>0.99463639765498313</c:v>
                </c:pt>
                <c:pt idx="539">
                  <c:v>0.99463639765498313</c:v>
                </c:pt>
                <c:pt idx="540">
                  <c:v>0.99463639765498313</c:v>
                </c:pt>
                <c:pt idx="541">
                  <c:v>0.99463639765498313</c:v>
                </c:pt>
                <c:pt idx="542">
                  <c:v>0.99463639765498313</c:v>
                </c:pt>
                <c:pt idx="543">
                  <c:v>0.99463639765498313</c:v>
                </c:pt>
                <c:pt idx="544">
                  <c:v>0.99457403018585511</c:v>
                </c:pt>
                <c:pt idx="545">
                  <c:v>0.99457403018585511</c:v>
                </c:pt>
                <c:pt idx="546">
                  <c:v>0.99457403018585511</c:v>
                </c:pt>
                <c:pt idx="547">
                  <c:v>0.99457403018585511</c:v>
                </c:pt>
                <c:pt idx="548">
                  <c:v>0.99457403018585511</c:v>
                </c:pt>
                <c:pt idx="549">
                  <c:v>0.99457403018585511</c:v>
                </c:pt>
                <c:pt idx="550">
                  <c:v>0.99457403018585511</c:v>
                </c:pt>
                <c:pt idx="551">
                  <c:v>0.99457403018585511</c:v>
                </c:pt>
                <c:pt idx="552">
                  <c:v>0.99457403018585511</c:v>
                </c:pt>
                <c:pt idx="553">
                  <c:v>0.99451166271672697</c:v>
                </c:pt>
                <c:pt idx="554">
                  <c:v>0.99451166271672697</c:v>
                </c:pt>
                <c:pt idx="555">
                  <c:v>0.99451166271672697</c:v>
                </c:pt>
                <c:pt idx="556">
                  <c:v>0.99444929524759884</c:v>
                </c:pt>
                <c:pt idx="557">
                  <c:v>0.99444929524759884</c:v>
                </c:pt>
                <c:pt idx="558">
                  <c:v>0.99444929524759884</c:v>
                </c:pt>
                <c:pt idx="559">
                  <c:v>0.99444929524759884</c:v>
                </c:pt>
                <c:pt idx="560">
                  <c:v>0.99444929524759884</c:v>
                </c:pt>
                <c:pt idx="561">
                  <c:v>0.99444929524759884</c:v>
                </c:pt>
                <c:pt idx="562">
                  <c:v>0.99444929524759884</c:v>
                </c:pt>
                <c:pt idx="563">
                  <c:v>0.99444929524759884</c:v>
                </c:pt>
                <c:pt idx="564">
                  <c:v>0.99444929524759884</c:v>
                </c:pt>
                <c:pt idx="565">
                  <c:v>0.99444929524759884</c:v>
                </c:pt>
                <c:pt idx="566">
                  <c:v>0.99444929524759884</c:v>
                </c:pt>
                <c:pt idx="567">
                  <c:v>0.99444929524759884</c:v>
                </c:pt>
                <c:pt idx="568">
                  <c:v>0.99438692777847071</c:v>
                </c:pt>
                <c:pt idx="569">
                  <c:v>0.99438692777847071</c:v>
                </c:pt>
                <c:pt idx="570">
                  <c:v>0.99432456030934269</c:v>
                </c:pt>
                <c:pt idx="571">
                  <c:v>0.99432456030934269</c:v>
                </c:pt>
                <c:pt idx="572">
                  <c:v>0.99432456030934269</c:v>
                </c:pt>
                <c:pt idx="573">
                  <c:v>0.99426219284021455</c:v>
                </c:pt>
                <c:pt idx="574">
                  <c:v>0.99419982537108642</c:v>
                </c:pt>
                <c:pt idx="575">
                  <c:v>0.99419982537108642</c:v>
                </c:pt>
                <c:pt idx="576">
                  <c:v>0.99419982537108642</c:v>
                </c:pt>
                <c:pt idx="577">
                  <c:v>0.99419982537108642</c:v>
                </c:pt>
                <c:pt idx="578">
                  <c:v>0.99419982537108642</c:v>
                </c:pt>
                <c:pt idx="579">
                  <c:v>0.99419982537108642</c:v>
                </c:pt>
                <c:pt idx="580">
                  <c:v>0.99419982537108642</c:v>
                </c:pt>
                <c:pt idx="581">
                  <c:v>0.99419982537108642</c:v>
                </c:pt>
                <c:pt idx="582">
                  <c:v>0.99419982537108642</c:v>
                </c:pt>
                <c:pt idx="583">
                  <c:v>0.99419982537108642</c:v>
                </c:pt>
                <c:pt idx="584">
                  <c:v>0.99419982537108642</c:v>
                </c:pt>
                <c:pt idx="585">
                  <c:v>0.99419982537108642</c:v>
                </c:pt>
                <c:pt idx="586">
                  <c:v>0.99419982537108642</c:v>
                </c:pt>
                <c:pt idx="587">
                  <c:v>0.99419982537108642</c:v>
                </c:pt>
                <c:pt idx="588">
                  <c:v>0.99413745790195829</c:v>
                </c:pt>
                <c:pt idx="589">
                  <c:v>0.99413745790195829</c:v>
                </c:pt>
                <c:pt idx="590">
                  <c:v>0.99413745790195829</c:v>
                </c:pt>
                <c:pt idx="591">
                  <c:v>0.99413745790195829</c:v>
                </c:pt>
                <c:pt idx="592">
                  <c:v>0.99413745790195829</c:v>
                </c:pt>
                <c:pt idx="593">
                  <c:v>0.99413745790195829</c:v>
                </c:pt>
                <c:pt idx="594">
                  <c:v>0.99413745790195829</c:v>
                </c:pt>
                <c:pt idx="595">
                  <c:v>0.99413745790195829</c:v>
                </c:pt>
                <c:pt idx="596">
                  <c:v>0.99413745790195829</c:v>
                </c:pt>
                <c:pt idx="597">
                  <c:v>0.99413745790195829</c:v>
                </c:pt>
                <c:pt idx="598">
                  <c:v>0.99413745790195829</c:v>
                </c:pt>
                <c:pt idx="599">
                  <c:v>0.99413745790195829</c:v>
                </c:pt>
                <c:pt idx="600">
                  <c:v>0.99413745790195829</c:v>
                </c:pt>
                <c:pt idx="601">
                  <c:v>0.99413745790195829</c:v>
                </c:pt>
                <c:pt idx="602">
                  <c:v>0.99413745790195829</c:v>
                </c:pt>
                <c:pt idx="603">
                  <c:v>0.99413745790195829</c:v>
                </c:pt>
                <c:pt idx="604">
                  <c:v>0.99413745790195829</c:v>
                </c:pt>
                <c:pt idx="605">
                  <c:v>0.99413745790195829</c:v>
                </c:pt>
                <c:pt idx="606">
                  <c:v>0.99413745790195829</c:v>
                </c:pt>
                <c:pt idx="607">
                  <c:v>0.99413745790195829</c:v>
                </c:pt>
                <c:pt idx="608">
                  <c:v>0.99407509043283027</c:v>
                </c:pt>
                <c:pt idx="609">
                  <c:v>0.99401272296370213</c:v>
                </c:pt>
                <c:pt idx="610">
                  <c:v>0.99401272296370213</c:v>
                </c:pt>
                <c:pt idx="611">
                  <c:v>0.99401272296370213</c:v>
                </c:pt>
                <c:pt idx="612">
                  <c:v>0.99401272296370213</c:v>
                </c:pt>
                <c:pt idx="613">
                  <c:v>0.99401272296370213</c:v>
                </c:pt>
                <c:pt idx="614">
                  <c:v>0.99401272296370213</c:v>
                </c:pt>
                <c:pt idx="615">
                  <c:v>0.99401272296370213</c:v>
                </c:pt>
                <c:pt idx="616">
                  <c:v>0.99401272296370213</c:v>
                </c:pt>
                <c:pt idx="617">
                  <c:v>0.99401272296370213</c:v>
                </c:pt>
                <c:pt idx="618">
                  <c:v>0.99401272296370213</c:v>
                </c:pt>
                <c:pt idx="619">
                  <c:v>0.993950355494574</c:v>
                </c:pt>
                <c:pt idx="620">
                  <c:v>0.993950355494574</c:v>
                </c:pt>
                <c:pt idx="621">
                  <c:v>0.993950355494574</c:v>
                </c:pt>
                <c:pt idx="622">
                  <c:v>0.993950355494574</c:v>
                </c:pt>
                <c:pt idx="623">
                  <c:v>0.99388798802544598</c:v>
                </c:pt>
                <c:pt idx="624">
                  <c:v>0.99388798802544598</c:v>
                </c:pt>
                <c:pt idx="625">
                  <c:v>0.99382562055631785</c:v>
                </c:pt>
                <c:pt idx="626">
                  <c:v>0.99382562055631785</c:v>
                </c:pt>
                <c:pt idx="627">
                  <c:v>0.99382562055631785</c:v>
                </c:pt>
                <c:pt idx="628">
                  <c:v>0.99382562055631785</c:v>
                </c:pt>
                <c:pt idx="629">
                  <c:v>0.99376325308718971</c:v>
                </c:pt>
                <c:pt idx="630">
                  <c:v>0.99370088561806158</c:v>
                </c:pt>
                <c:pt idx="631">
                  <c:v>0.99370088561806158</c:v>
                </c:pt>
                <c:pt idx="632">
                  <c:v>0.99370088561806158</c:v>
                </c:pt>
                <c:pt idx="633">
                  <c:v>0.99363851814893356</c:v>
                </c:pt>
                <c:pt idx="634">
                  <c:v>0.99363851814893356</c:v>
                </c:pt>
                <c:pt idx="635">
                  <c:v>0.99357615067980543</c:v>
                </c:pt>
                <c:pt idx="636">
                  <c:v>0.99357615067980543</c:v>
                </c:pt>
                <c:pt idx="637">
                  <c:v>0.99357615067980543</c:v>
                </c:pt>
                <c:pt idx="638">
                  <c:v>0.99351378321067729</c:v>
                </c:pt>
                <c:pt idx="639">
                  <c:v>0.99351378321067729</c:v>
                </c:pt>
                <c:pt idx="640">
                  <c:v>0.99345141574154916</c:v>
                </c:pt>
                <c:pt idx="641">
                  <c:v>0.99338904827242114</c:v>
                </c:pt>
                <c:pt idx="642">
                  <c:v>0.99332668080329301</c:v>
                </c:pt>
                <c:pt idx="643">
                  <c:v>0.99326431333416487</c:v>
                </c:pt>
                <c:pt idx="644">
                  <c:v>0.99326431333416487</c:v>
                </c:pt>
                <c:pt idx="645">
                  <c:v>0.99326431333416487</c:v>
                </c:pt>
                <c:pt idx="646">
                  <c:v>0.99326431333416487</c:v>
                </c:pt>
                <c:pt idx="647">
                  <c:v>0.99326431333416487</c:v>
                </c:pt>
                <c:pt idx="648">
                  <c:v>0.99326431333416487</c:v>
                </c:pt>
                <c:pt idx="649">
                  <c:v>0.99326431333416487</c:v>
                </c:pt>
                <c:pt idx="650">
                  <c:v>0.99326431333416487</c:v>
                </c:pt>
                <c:pt idx="651">
                  <c:v>0.99326431333416487</c:v>
                </c:pt>
                <c:pt idx="652">
                  <c:v>0.99326431333416487</c:v>
                </c:pt>
                <c:pt idx="653">
                  <c:v>0.99326431333416487</c:v>
                </c:pt>
                <c:pt idx="654">
                  <c:v>0.99326431333416487</c:v>
                </c:pt>
                <c:pt idx="655">
                  <c:v>0.99326431333416487</c:v>
                </c:pt>
                <c:pt idx="656">
                  <c:v>0.99320194586503685</c:v>
                </c:pt>
                <c:pt idx="657">
                  <c:v>0.99320194586503685</c:v>
                </c:pt>
                <c:pt idx="658">
                  <c:v>0.99320194586503685</c:v>
                </c:pt>
                <c:pt idx="659">
                  <c:v>0.99320194586503685</c:v>
                </c:pt>
                <c:pt idx="660">
                  <c:v>0.99320194586503685</c:v>
                </c:pt>
                <c:pt idx="661">
                  <c:v>0.99313957839590872</c:v>
                </c:pt>
                <c:pt idx="662">
                  <c:v>0.99307721092678058</c:v>
                </c:pt>
                <c:pt idx="663">
                  <c:v>0.99307721092678058</c:v>
                </c:pt>
                <c:pt idx="664">
                  <c:v>0.99307721092678058</c:v>
                </c:pt>
                <c:pt idx="665">
                  <c:v>0.99307721092678058</c:v>
                </c:pt>
                <c:pt idx="666">
                  <c:v>0.99307721092678058</c:v>
                </c:pt>
                <c:pt idx="667">
                  <c:v>0.99301484345765245</c:v>
                </c:pt>
                <c:pt idx="668">
                  <c:v>0.99301484345765245</c:v>
                </c:pt>
                <c:pt idx="669">
                  <c:v>0.99301484345765245</c:v>
                </c:pt>
                <c:pt idx="670">
                  <c:v>0.99301484345765245</c:v>
                </c:pt>
                <c:pt idx="671">
                  <c:v>0.99301484345765245</c:v>
                </c:pt>
                <c:pt idx="672">
                  <c:v>0.99301484345765245</c:v>
                </c:pt>
                <c:pt idx="673">
                  <c:v>0.99301484345765245</c:v>
                </c:pt>
                <c:pt idx="674">
                  <c:v>0.99301484345765245</c:v>
                </c:pt>
                <c:pt idx="675">
                  <c:v>0.99301484345765245</c:v>
                </c:pt>
                <c:pt idx="676">
                  <c:v>0.99295247598852443</c:v>
                </c:pt>
                <c:pt idx="677">
                  <c:v>0.99295247598852443</c:v>
                </c:pt>
                <c:pt idx="678">
                  <c:v>0.99295247598852443</c:v>
                </c:pt>
                <c:pt idx="679">
                  <c:v>0.99295247598852443</c:v>
                </c:pt>
                <c:pt idx="680">
                  <c:v>0.99295247598852443</c:v>
                </c:pt>
                <c:pt idx="681">
                  <c:v>0.99295247598852443</c:v>
                </c:pt>
                <c:pt idx="682">
                  <c:v>0.9928901085193963</c:v>
                </c:pt>
                <c:pt idx="683">
                  <c:v>0.99282774105026816</c:v>
                </c:pt>
                <c:pt idx="684">
                  <c:v>0.99276537358114003</c:v>
                </c:pt>
                <c:pt idx="685">
                  <c:v>0.99276537358114003</c:v>
                </c:pt>
                <c:pt idx="686">
                  <c:v>0.99276537358114003</c:v>
                </c:pt>
                <c:pt idx="687">
                  <c:v>0.99276537358114003</c:v>
                </c:pt>
                <c:pt idx="688">
                  <c:v>0.99276537358114003</c:v>
                </c:pt>
                <c:pt idx="689">
                  <c:v>0.99270300611201201</c:v>
                </c:pt>
                <c:pt idx="690">
                  <c:v>0.99264063864288388</c:v>
                </c:pt>
                <c:pt idx="691">
                  <c:v>0.99264063864288388</c:v>
                </c:pt>
                <c:pt idx="692">
                  <c:v>0.99264063864288388</c:v>
                </c:pt>
                <c:pt idx="693">
                  <c:v>0.99264063864288388</c:v>
                </c:pt>
                <c:pt idx="694">
                  <c:v>0.99264063864288388</c:v>
                </c:pt>
                <c:pt idx="695">
                  <c:v>0.99264063864288388</c:v>
                </c:pt>
                <c:pt idx="696">
                  <c:v>0.99264063864288388</c:v>
                </c:pt>
                <c:pt idx="697">
                  <c:v>0.99264063864288388</c:v>
                </c:pt>
                <c:pt idx="698">
                  <c:v>0.99257827117375574</c:v>
                </c:pt>
                <c:pt idx="699">
                  <c:v>0.99257827117375574</c:v>
                </c:pt>
                <c:pt idx="700">
                  <c:v>0.99257827117375574</c:v>
                </c:pt>
                <c:pt idx="701">
                  <c:v>0.99251590370462761</c:v>
                </c:pt>
                <c:pt idx="702">
                  <c:v>0.99251590370462761</c:v>
                </c:pt>
                <c:pt idx="703">
                  <c:v>0.99245353623549959</c:v>
                </c:pt>
                <c:pt idx="704">
                  <c:v>0.99245353623549959</c:v>
                </c:pt>
                <c:pt idx="705">
                  <c:v>0.99245353623549959</c:v>
                </c:pt>
                <c:pt idx="706">
                  <c:v>0.99239116876637146</c:v>
                </c:pt>
                <c:pt idx="707">
                  <c:v>0.99239116876637146</c:v>
                </c:pt>
                <c:pt idx="708">
                  <c:v>0.99239116876637146</c:v>
                </c:pt>
                <c:pt idx="709">
                  <c:v>0.99239116876637146</c:v>
                </c:pt>
                <c:pt idx="710">
                  <c:v>0.99239116876637146</c:v>
                </c:pt>
                <c:pt idx="711">
                  <c:v>0.99239116876637146</c:v>
                </c:pt>
                <c:pt idx="712">
                  <c:v>0.99232880129724332</c:v>
                </c:pt>
                <c:pt idx="713">
                  <c:v>0.9922664338281153</c:v>
                </c:pt>
                <c:pt idx="714">
                  <c:v>0.9922664338281153</c:v>
                </c:pt>
                <c:pt idx="715">
                  <c:v>0.9922664338281153</c:v>
                </c:pt>
                <c:pt idx="716">
                  <c:v>0.99220406635898717</c:v>
                </c:pt>
                <c:pt idx="717">
                  <c:v>0.99220406635898717</c:v>
                </c:pt>
                <c:pt idx="718">
                  <c:v>0.99220406635898717</c:v>
                </c:pt>
                <c:pt idx="719">
                  <c:v>0.99220406635898717</c:v>
                </c:pt>
                <c:pt idx="720">
                  <c:v>0.99220406635898717</c:v>
                </c:pt>
                <c:pt idx="721">
                  <c:v>0.99214169888985904</c:v>
                </c:pt>
                <c:pt idx="722">
                  <c:v>0.9920793314207309</c:v>
                </c:pt>
                <c:pt idx="723">
                  <c:v>0.9920793314207309</c:v>
                </c:pt>
                <c:pt idx="724">
                  <c:v>0.9920793314207309</c:v>
                </c:pt>
                <c:pt idx="725">
                  <c:v>0.9920793314207309</c:v>
                </c:pt>
                <c:pt idx="726">
                  <c:v>0.9920793314207309</c:v>
                </c:pt>
                <c:pt idx="727">
                  <c:v>0.9920793314207309</c:v>
                </c:pt>
                <c:pt idx="728">
                  <c:v>0.9920793314207309</c:v>
                </c:pt>
                <c:pt idx="729">
                  <c:v>0.9920793314207309</c:v>
                </c:pt>
                <c:pt idx="730">
                  <c:v>0.9920793314207309</c:v>
                </c:pt>
                <c:pt idx="731">
                  <c:v>0.9920793314207309</c:v>
                </c:pt>
                <c:pt idx="732">
                  <c:v>0.99201696395160288</c:v>
                </c:pt>
                <c:pt idx="733">
                  <c:v>0.99201696395160288</c:v>
                </c:pt>
                <c:pt idx="734">
                  <c:v>0.99201696395160288</c:v>
                </c:pt>
                <c:pt idx="735">
                  <c:v>0.99201696395160288</c:v>
                </c:pt>
                <c:pt idx="736">
                  <c:v>0.99195459648247475</c:v>
                </c:pt>
                <c:pt idx="737">
                  <c:v>0.99195459648247475</c:v>
                </c:pt>
                <c:pt idx="738">
                  <c:v>0.99195459648247475</c:v>
                </c:pt>
                <c:pt idx="739">
                  <c:v>0.99195459648247475</c:v>
                </c:pt>
                <c:pt idx="740">
                  <c:v>0.99189222901334662</c:v>
                </c:pt>
                <c:pt idx="741">
                  <c:v>0.99189222901334662</c:v>
                </c:pt>
                <c:pt idx="742">
                  <c:v>0.99189222901334662</c:v>
                </c:pt>
                <c:pt idx="743">
                  <c:v>0.99182986154421848</c:v>
                </c:pt>
                <c:pt idx="744">
                  <c:v>0.99182986154421848</c:v>
                </c:pt>
                <c:pt idx="745">
                  <c:v>0.99182986154421848</c:v>
                </c:pt>
                <c:pt idx="746">
                  <c:v>0.99182986154421848</c:v>
                </c:pt>
                <c:pt idx="747">
                  <c:v>0.99182986154421848</c:v>
                </c:pt>
                <c:pt idx="748">
                  <c:v>0.99182986154421848</c:v>
                </c:pt>
                <c:pt idx="749">
                  <c:v>0.99182986154421848</c:v>
                </c:pt>
                <c:pt idx="750">
                  <c:v>0.99182986154421848</c:v>
                </c:pt>
                <c:pt idx="751">
                  <c:v>0.99176749407509046</c:v>
                </c:pt>
                <c:pt idx="752">
                  <c:v>0.99170512660596233</c:v>
                </c:pt>
                <c:pt idx="753">
                  <c:v>0.99170512660596233</c:v>
                </c:pt>
                <c:pt idx="754">
                  <c:v>0.9916427591368342</c:v>
                </c:pt>
                <c:pt idx="755">
                  <c:v>0.9916427591368342</c:v>
                </c:pt>
                <c:pt idx="756">
                  <c:v>0.99158039166770617</c:v>
                </c:pt>
                <c:pt idx="757">
                  <c:v>0.99158039166770617</c:v>
                </c:pt>
                <c:pt idx="758">
                  <c:v>0.99158039166770617</c:v>
                </c:pt>
                <c:pt idx="759">
                  <c:v>0.99151802419857804</c:v>
                </c:pt>
                <c:pt idx="760">
                  <c:v>0.99145565672944991</c:v>
                </c:pt>
                <c:pt idx="761">
                  <c:v>0.99145565672944991</c:v>
                </c:pt>
                <c:pt idx="762">
                  <c:v>0.99145565672944991</c:v>
                </c:pt>
                <c:pt idx="763">
                  <c:v>0.99145565672944991</c:v>
                </c:pt>
                <c:pt idx="764">
                  <c:v>0.99145565672944991</c:v>
                </c:pt>
                <c:pt idx="765">
                  <c:v>0.99145565672944991</c:v>
                </c:pt>
                <c:pt idx="766">
                  <c:v>0.99145565672944991</c:v>
                </c:pt>
                <c:pt idx="767">
                  <c:v>0.99145565672944991</c:v>
                </c:pt>
                <c:pt idx="768">
                  <c:v>0.99145565672944991</c:v>
                </c:pt>
                <c:pt idx="769">
                  <c:v>0.99145565672944991</c:v>
                </c:pt>
                <c:pt idx="770">
                  <c:v>0.99145565672944991</c:v>
                </c:pt>
                <c:pt idx="771">
                  <c:v>0.99139328926032178</c:v>
                </c:pt>
                <c:pt idx="772">
                  <c:v>0.99133092179119375</c:v>
                </c:pt>
                <c:pt idx="773">
                  <c:v>0.99133092179119375</c:v>
                </c:pt>
                <c:pt idx="774">
                  <c:v>0.99133092179119375</c:v>
                </c:pt>
                <c:pt idx="775">
                  <c:v>0.99133092179119375</c:v>
                </c:pt>
                <c:pt idx="776">
                  <c:v>0.99133092179119375</c:v>
                </c:pt>
                <c:pt idx="777">
                  <c:v>0.99126855432206562</c:v>
                </c:pt>
                <c:pt idx="778">
                  <c:v>0.99126855432206562</c:v>
                </c:pt>
                <c:pt idx="779">
                  <c:v>0.99126855432206562</c:v>
                </c:pt>
                <c:pt idx="780">
                  <c:v>0.99120618685293749</c:v>
                </c:pt>
                <c:pt idx="781">
                  <c:v>0.99120618685293749</c:v>
                </c:pt>
                <c:pt idx="782">
                  <c:v>0.99120618685293749</c:v>
                </c:pt>
                <c:pt idx="783">
                  <c:v>0.99120618685293749</c:v>
                </c:pt>
                <c:pt idx="784">
                  <c:v>0.99120618685293749</c:v>
                </c:pt>
                <c:pt idx="785">
                  <c:v>0.99120618685293749</c:v>
                </c:pt>
                <c:pt idx="786">
                  <c:v>0.99114381938380935</c:v>
                </c:pt>
                <c:pt idx="787">
                  <c:v>0.99114381938380935</c:v>
                </c:pt>
                <c:pt idx="788">
                  <c:v>0.99108145191468133</c:v>
                </c:pt>
                <c:pt idx="789">
                  <c:v>0.99108145191468133</c:v>
                </c:pt>
                <c:pt idx="790">
                  <c:v>0.99108145191468133</c:v>
                </c:pt>
                <c:pt idx="791">
                  <c:v>0.9910190844455532</c:v>
                </c:pt>
                <c:pt idx="792">
                  <c:v>0.9910190844455532</c:v>
                </c:pt>
                <c:pt idx="793">
                  <c:v>0.9910190844455532</c:v>
                </c:pt>
                <c:pt idx="794">
                  <c:v>0.9910190844455532</c:v>
                </c:pt>
                <c:pt idx="795">
                  <c:v>0.99095671697642507</c:v>
                </c:pt>
                <c:pt idx="796">
                  <c:v>0.99095671697642507</c:v>
                </c:pt>
                <c:pt idx="797">
                  <c:v>0.99095671697642507</c:v>
                </c:pt>
                <c:pt idx="798">
                  <c:v>0.99095671697642507</c:v>
                </c:pt>
                <c:pt idx="799">
                  <c:v>0.99089434950729705</c:v>
                </c:pt>
                <c:pt idx="800">
                  <c:v>0.99089434950729705</c:v>
                </c:pt>
                <c:pt idx="801">
                  <c:v>0.99083198203816891</c:v>
                </c:pt>
                <c:pt idx="802">
                  <c:v>0.99076961456904078</c:v>
                </c:pt>
                <c:pt idx="803">
                  <c:v>0.99076961456904078</c:v>
                </c:pt>
                <c:pt idx="804">
                  <c:v>0.99076961456904078</c:v>
                </c:pt>
                <c:pt idx="805">
                  <c:v>0.99076961456904078</c:v>
                </c:pt>
                <c:pt idx="806">
                  <c:v>0.99076961456904078</c:v>
                </c:pt>
                <c:pt idx="807">
                  <c:v>0.99076961456904078</c:v>
                </c:pt>
                <c:pt idx="808">
                  <c:v>0.99076961456904078</c:v>
                </c:pt>
                <c:pt idx="809">
                  <c:v>0.99070724709991265</c:v>
                </c:pt>
                <c:pt idx="810">
                  <c:v>0.99070724709991265</c:v>
                </c:pt>
                <c:pt idx="811">
                  <c:v>0.99064487963078462</c:v>
                </c:pt>
                <c:pt idx="812">
                  <c:v>0.99064487963078462</c:v>
                </c:pt>
                <c:pt idx="813">
                  <c:v>0.99058251216165649</c:v>
                </c:pt>
                <c:pt idx="814">
                  <c:v>0.99058251216165649</c:v>
                </c:pt>
                <c:pt idx="815">
                  <c:v>0.99058251216165649</c:v>
                </c:pt>
                <c:pt idx="816">
                  <c:v>0.99052014469252836</c:v>
                </c:pt>
                <c:pt idx="817">
                  <c:v>0.99052014469252836</c:v>
                </c:pt>
                <c:pt idx="818">
                  <c:v>0.99052014469252836</c:v>
                </c:pt>
                <c:pt idx="819">
                  <c:v>0.99052014469252836</c:v>
                </c:pt>
                <c:pt idx="820">
                  <c:v>0.99052014469252836</c:v>
                </c:pt>
                <c:pt idx="821">
                  <c:v>0.99052014469252836</c:v>
                </c:pt>
                <c:pt idx="822">
                  <c:v>0.99045777722340023</c:v>
                </c:pt>
                <c:pt idx="823">
                  <c:v>0.99045777722340023</c:v>
                </c:pt>
                <c:pt idx="824">
                  <c:v>0.99045777722340023</c:v>
                </c:pt>
                <c:pt idx="825">
                  <c:v>0.9903954097542722</c:v>
                </c:pt>
                <c:pt idx="826">
                  <c:v>0.99033304228514407</c:v>
                </c:pt>
                <c:pt idx="827">
                  <c:v>0.99033304228514407</c:v>
                </c:pt>
                <c:pt idx="828">
                  <c:v>0.99033304228514407</c:v>
                </c:pt>
                <c:pt idx="829">
                  <c:v>0.99027067481601594</c:v>
                </c:pt>
                <c:pt idx="830">
                  <c:v>0.99027067481601594</c:v>
                </c:pt>
                <c:pt idx="831">
                  <c:v>0.99027067481601594</c:v>
                </c:pt>
                <c:pt idx="832">
                  <c:v>0.99027067481601594</c:v>
                </c:pt>
                <c:pt idx="833">
                  <c:v>0.99020830734688792</c:v>
                </c:pt>
                <c:pt idx="834">
                  <c:v>0.99014593987775978</c:v>
                </c:pt>
                <c:pt idx="835">
                  <c:v>0.99014593987775978</c:v>
                </c:pt>
                <c:pt idx="836">
                  <c:v>0.99014593987775978</c:v>
                </c:pt>
                <c:pt idx="837">
                  <c:v>0.99014593987775978</c:v>
                </c:pt>
                <c:pt idx="838">
                  <c:v>0.99014593987775978</c:v>
                </c:pt>
                <c:pt idx="839">
                  <c:v>0.99014593987775978</c:v>
                </c:pt>
                <c:pt idx="840">
                  <c:v>0.99014593987775978</c:v>
                </c:pt>
                <c:pt idx="841">
                  <c:v>0.99008357240863165</c:v>
                </c:pt>
                <c:pt idx="842">
                  <c:v>0.99002120493950352</c:v>
                </c:pt>
                <c:pt idx="843">
                  <c:v>0.99002120493950352</c:v>
                </c:pt>
                <c:pt idx="844">
                  <c:v>0.99002120493950352</c:v>
                </c:pt>
                <c:pt idx="845">
                  <c:v>0.99002120493950352</c:v>
                </c:pt>
                <c:pt idx="846">
                  <c:v>0.99002120493950352</c:v>
                </c:pt>
                <c:pt idx="847">
                  <c:v>0.99002120493950352</c:v>
                </c:pt>
                <c:pt idx="848">
                  <c:v>0.99002120493950352</c:v>
                </c:pt>
                <c:pt idx="849">
                  <c:v>0.99002120493950352</c:v>
                </c:pt>
                <c:pt idx="850">
                  <c:v>0.99002120493950352</c:v>
                </c:pt>
                <c:pt idx="851">
                  <c:v>0.99002120493950352</c:v>
                </c:pt>
                <c:pt idx="852">
                  <c:v>0.99002120493950352</c:v>
                </c:pt>
                <c:pt idx="853">
                  <c:v>0.99002120493950352</c:v>
                </c:pt>
                <c:pt idx="854">
                  <c:v>0.99002120493950352</c:v>
                </c:pt>
                <c:pt idx="855">
                  <c:v>0.99002120493950352</c:v>
                </c:pt>
                <c:pt idx="856">
                  <c:v>0.99002120493950352</c:v>
                </c:pt>
                <c:pt idx="857">
                  <c:v>0.9899588374703755</c:v>
                </c:pt>
                <c:pt idx="858">
                  <c:v>0.9899588374703755</c:v>
                </c:pt>
                <c:pt idx="859">
                  <c:v>0.9899588374703755</c:v>
                </c:pt>
                <c:pt idx="860">
                  <c:v>0.9899588374703755</c:v>
                </c:pt>
                <c:pt idx="861">
                  <c:v>0.98989647000124736</c:v>
                </c:pt>
                <c:pt idx="862">
                  <c:v>0.98989647000124736</c:v>
                </c:pt>
                <c:pt idx="863">
                  <c:v>0.98989647000124736</c:v>
                </c:pt>
                <c:pt idx="864">
                  <c:v>0.98989647000124736</c:v>
                </c:pt>
                <c:pt idx="865">
                  <c:v>0.98989647000124736</c:v>
                </c:pt>
                <c:pt idx="866">
                  <c:v>0.98989647000124736</c:v>
                </c:pt>
                <c:pt idx="867">
                  <c:v>0.98983410253211923</c:v>
                </c:pt>
                <c:pt idx="868">
                  <c:v>0.98983410253211923</c:v>
                </c:pt>
                <c:pt idx="869">
                  <c:v>0.98983410253211923</c:v>
                </c:pt>
                <c:pt idx="870">
                  <c:v>0.98983410253211923</c:v>
                </c:pt>
                <c:pt idx="871">
                  <c:v>0.9897717350629911</c:v>
                </c:pt>
                <c:pt idx="872">
                  <c:v>0.9897717350629911</c:v>
                </c:pt>
                <c:pt idx="873">
                  <c:v>0.9897717350629911</c:v>
                </c:pt>
                <c:pt idx="874">
                  <c:v>0.9897717350629911</c:v>
                </c:pt>
                <c:pt idx="875">
                  <c:v>0.98970936759386308</c:v>
                </c:pt>
                <c:pt idx="876">
                  <c:v>0.98970936759386308</c:v>
                </c:pt>
                <c:pt idx="877">
                  <c:v>0.98970936759386308</c:v>
                </c:pt>
                <c:pt idx="878">
                  <c:v>0.98970936759386308</c:v>
                </c:pt>
                <c:pt idx="879">
                  <c:v>0.98964700012473494</c:v>
                </c:pt>
                <c:pt idx="880">
                  <c:v>0.98964700012473494</c:v>
                </c:pt>
                <c:pt idx="881">
                  <c:v>0.98964700012473494</c:v>
                </c:pt>
                <c:pt idx="882">
                  <c:v>0.98964700012473494</c:v>
                </c:pt>
                <c:pt idx="883">
                  <c:v>0.98964700012473494</c:v>
                </c:pt>
                <c:pt idx="884">
                  <c:v>0.98964700012473494</c:v>
                </c:pt>
                <c:pt idx="885">
                  <c:v>0.98958463265560681</c:v>
                </c:pt>
                <c:pt idx="886">
                  <c:v>0.98952226518647879</c:v>
                </c:pt>
                <c:pt idx="887">
                  <c:v>0.98945989771735066</c:v>
                </c:pt>
                <c:pt idx="888">
                  <c:v>0.98939753024822252</c:v>
                </c:pt>
                <c:pt idx="889">
                  <c:v>0.98933516277909439</c:v>
                </c:pt>
                <c:pt idx="890">
                  <c:v>0.98933516277909439</c:v>
                </c:pt>
                <c:pt idx="891">
                  <c:v>0.98933516277909439</c:v>
                </c:pt>
                <c:pt idx="892">
                  <c:v>0.98927279530996637</c:v>
                </c:pt>
                <c:pt idx="893">
                  <c:v>0.98927279530996637</c:v>
                </c:pt>
                <c:pt idx="894">
                  <c:v>0.98921042784083824</c:v>
                </c:pt>
                <c:pt idx="895">
                  <c:v>0.98921042784083824</c:v>
                </c:pt>
                <c:pt idx="896">
                  <c:v>0.98921042784083824</c:v>
                </c:pt>
                <c:pt idx="897">
                  <c:v>0.98921042784083824</c:v>
                </c:pt>
                <c:pt idx="898">
                  <c:v>0.98921042784083824</c:v>
                </c:pt>
                <c:pt idx="899">
                  <c:v>0.98921042784083824</c:v>
                </c:pt>
                <c:pt idx="900">
                  <c:v>0.9891480603717101</c:v>
                </c:pt>
                <c:pt idx="901">
                  <c:v>0.98908569290258197</c:v>
                </c:pt>
                <c:pt idx="902">
                  <c:v>0.98908569290258197</c:v>
                </c:pt>
                <c:pt idx="903">
                  <c:v>0.98908569290258197</c:v>
                </c:pt>
                <c:pt idx="904">
                  <c:v>0.98908569290258197</c:v>
                </c:pt>
                <c:pt idx="905">
                  <c:v>0.98902332543345395</c:v>
                </c:pt>
                <c:pt idx="906">
                  <c:v>0.98896095796432582</c:v>
                </c:pt>
                <c:pt idx="907">
                  <c:v>0.98889859049519768</c:v>
                </c:pt>
                <c:pt idx="908">
                  <c:v>0.98889859049519768</c:v>
                </c:pt>
                <c:pt idx="909">
                  <c:v>0.98883622302606955</c:v>
                </c:pt>
                <c:pt idx="910">
                  <c:v>0.98883622302606955</c:v>
                </c:pt>
                <c:pt idx="911">
                  <c:v>0.98883622302606955</c:v>
                </c:pt>
                <c:pt idx="912">
                  <c:v>0.98883622302606955</c:v>
                </c:pt>
                <c:pt idx="913">
                  <c:v>0.98883622302606955</c:v>
                </c:pt>
                <c:pt idx="914">
                  <c:v>0.98883622302606955</c:v>
                </c:pt>
                <c:pt idx="915">
                  <c:v>0.98883622302606955</c:v>
                </c:pt>
                <c:pt idx="916">
                  <c:v>0.98883622302606955</c:v>
                </c:pt>
                <c:pt idx="917">
                  <c:v>0.98883622302606955</c:v>
                </c:pt>
                <c:pt idx="918">
                  <c:v>0.98877385555694153</c:v>
                </c:pt>
                <c:pt idx="919">
                  <c:v>0.98877385555694153</c:v>
                </c:pt>
                <c:pt idx="920">
                  <c:v>0.98877385555694153</c:v>
                </c:pt>
                <c:pt idx="921">
                  <c:v>0.98877385555694153</c:v>
                </c:pt>
                <c:pt idx="922">
                  <c:v>0.98871148808781339</c:v>
                </c:pt>
                <c:pt idx="923">
                  <c:v>0.98871148808781339</c:v>
                </c:pt>
                <c:pt idx="924">
                  <c:v>0.98871148808781339</c:v>
                </c:pt>
                <c:pt idx="925">
                  <c:v>0.98871148808781339</c:v>
                </c:pt>
                <c:pt idx="926">
                  <c:v>0.98871148808781339</c:v>
                </c:pt>
                <c:pt idx="927">
                  <c:v>0.98864912061868526</c:v>
                </c:pt>
                <c:pt idx="928">
                  <c:v>0.98864912061868526</c:v>
                </c:pt>
                <c:pt idx="929">
                  <c:v>0.98864912061868526</c:v>
                </c:pt>
                <c:pt idx="930">
                  <c:v>0.98858675314955724</c:v>
                </c:pt>
                <c:pt idx="931">
                  <c:v>0.98858675314955724</c:v>
                </c:pt>
                <c:pt idx="932">
                  <c:v>0.98858675314955724</c:v>
                </c:pt>
                <c:pt idx="933">
                  <c:v>0.98858675314955724</c:v>
                </c:pt>
                <c:pt idx="934">
                  <c:v>0.98858675314955724</c:v>
                </c:pt>
                <c:pt idx="935">
                  <c:v>0.98858675314955724</c:v>
                </c:pt>
                <c:pt idx="936">
                  <c:v>0.98858675314955724</c:v>
                </c:pt>
                <c:pt idx="937">
                  <c:v>0.98858675314955724</c:v>
                </c:pt>
                <c:pt idx="938">
                  <c:v>0.98852438568042911</c:v>
                </c:pt>
                <c:pt idx="939">
                  <c:v>0.98852438568042911</c:v>
                </c:pt>
                <c:pt idx="940">
                  <c:v>0.98852438568042911</c:v>
                </c:pt>
                <c:pt idx="941">
                  <c:v>0.98852438568042911</c:v>
                </c:pt>
                <c:pt idx="942">
                  <c:v>0.98852438568042911</c:v>
                </c:pt>
                <c:pt idx="943">
                  <c:v>0.98852438568042911</c:v>
                </c:pt>
                <c:pt idx="944">
                  <c:v>0.98852438568042911</c:v>
                </c:pt>
                <c:pt idx="945">
                  <c:v>0.98852438568042911</c:v>
                </c:pt>
                <c:pt idx="946">
                  <c:v>0.98852438568042911</c:v>
                </c:pt>
                <c:pt idx="947">
                  <c:v>0.98852438568042911</c:v>
                </c:pt>
                <c:pt idx="948">
                  <c:v>0.98852438568042911</c:v>
                </c:pt>
                <c:pt idx="949">
                  <c:v>0.98852438568042911</c:v>
                </c:pt>
                <c:pt idx="950">
                  <c:v>0.98852438568042911</c:v>
                </c:pt>
                <c:pt idx="951">
                  <c:v>0.98846201821130097</c:v>
                </c:pt>
                <c:pt idx="952">
                  <c:v>0.98839965074217284</c:v>
                </c:pt>
                <c:pt idx="953">
                  <c:v>0.98833728327304482</c:v>
                </c:pt>
                <c:pt idx="954">
                  <c:v>0.98833728327304482</c:v>
                </c:pt>
                <c:pt idx="955">
                  <c:v>0.98827491580391669</c:v>
                </c:pt>
                <c:pt idx="956">
                  <c:v>0.98827491580391669</c:v>
                </c:pt>
                <c:pt idx="957">
                  <c:v>0.98827491580391669</c:v>
                </c:pt>
                <c:pt idx="958">
                  <c:v>0.98827491580391669</c:v>
                </c:pt>
                <c:pt idx="959">
                  <c:v>0.98827491580391669</c:v>
                </c:pt>
                <c:pt idx="960">
                  <c:v>0.98827491580391669</c:v>
                </c:pt>
                <c:pt idx="961">
                  <c:v>0.98821254833478855</c:v>
                </c:pt>
                <c:pt idx="962">
                  <c:v>0.98821254833478855</c:v>
                </c:pt>
                <c:pt idx="963">
                  <c:v>0.98815018086566042</c:v>
                </c:pt>
                <c:pt idx="964">
                  <c:v>0.98815018086566042</c:v>
                </c:pt>
                <c:pt idx="965">
                  <c:v>0.9880878133965324</c:v>
                </c:pt>
                <c:pt idx="966">
                  <c:v>0.9880878133965324</c:v>
                </c:pt>
                <c:pt idx="967">
                  <c:v>0.9880878133965324</c:v>
                </c:pt>
                <c:pt idx="968">
                  <c:v>0.98802544592740427</c:v>
                </c:pt>
                <c:pt idx="969">
                  <c:v>0.98796307845827613</c:v>
                </c:pt>
                <c:pt idx="970">
                  <c:v>0.98796307845827613</c:v>
                </c:pt>
                <c:pt idx="971">
                  <c:v>0.98790071098914811</c:v>
                </c:pt>
                <c:pt idx="972">
                  <c:v>0.98790071098914811</c:v>
                </c:pt>
                <c:pt idx="973">
                  <c:v>0.98790071098914811</c:v>
                </c:pt>
                <c:pt idx="974">
                  <c:v>0.98783834352001998</c:v>
                </c:pt>
                <c:pt idx="975">
                  <c:v>0.98783834352001998</c:v>
                </c:pt>
                <c:pt idx="976">
                  <c:v>0.98783834352001998</c:v>
                </c:pt>
                <c:pt idx="977">
                  <c:v>0.98783834352001998</c:v>
                </c:pt>
                <c:pt idx="978">
                  <c:v>0.98783834352001998</c:v>
                </c:pt>
                <c:pt idx="979">
                  <c:v>0.98777597605089185</c:v>
                </c:pt>
                <c:pt idx="980">
                  <c:v>0.98771360858176371</c:v>
                </c:pt>
                <c:pt idx="981">
                  <c:v>0.98771360858176371</c:v>
                </c:pt>
                <c:pt idx="982">
                  <c:v>0.98771360858176371</c:v>
                </c:pt>
                <c:pt idx="983">
                  <c:v>0.98771360858176371</c:v>
                </c:pt>
                <c:pt idx="984">
                  <c:v>0.98771360858176371</c:v>
                </c:pt>
                <c:pt idx="985">
                  <c:v>0.98771360858176371</c:v>
                </c:pt>
                <c:pt idx="986">
                  <c:v>0.98765124111263569</c:v>
                </c:pt>
                <c:pt idx="987">
                  <c:v>0.98765124111263569</c:v>
                </c:pt>
                <c:pt idx="988">
                  <c:v>0.98765124111263569</c:v>
                </c:pt>
                <c:pt idx="989">
                  <c:v>0.98765124111263569</c:v>
                </c:pt>
                <c:pt idx="990">
                  <c:v>0.98758887364350756</c:v>
                </c:pt>
                <c:pt idx="991">
                  <c:v>0.98752650617437943</c:v>
                </c:pt>
                <c:pt idx="992">
                  <c:v>0.98746413870525129</c:v>
                </c:pt>
                <c:pt idx="993">
                  <c:v>0.98746413870525129</c:v>
                </c:pt>
                <c:pt idx="994">
                  <c:v>0.98746413870525129</c:v>
                </c:pt>
                <c:pt idx="995">
                  <c:v>0.98746413870525129</c:v>
                </c:pt>
                <c:pt idx="996">
                  <c:v>0.98740177123612327</c:v>
                </c:pt>
                <c:pt idx="997">
                  <c:v>0.98740177123612327</c:v>
                </c:pt>
                <c:pt idx="998">
                  <c:v>0.98733940376699514</c:v>
                </c:pt>
                <c:pt idx="999">
                  <c:v>0.98733940376699514</c:v>
                </c:pt>
                <c:pt idx="1000">
                  <c:v>0.98733940376699514</c:v>
                </c:pt>
                <c:pt idx="1001">
                  <c:v>0.98733940376699514</c:v>
                </c:pt>
                <c:pt idx="1002">
                  <c:v>0.98727703629786701</c:v>
                </c:pt>
                <c:pt idx="1003">
                  <c:v>0.98727703629786701</c:v>
                </c:pt>
                <c:pt idx="1004">
                  <c:v>0.98727703629786701</c:v>
                </c:pt>
                <c:pt idx="1005">
                  <c:v>0.98727703629786701</c:v>
                </c:pt>
                <c:pt idx="1006">
                  <c:v>0.98727703629786701</c:v>
                </c:pt>
                <c:pt idx="1007">
                  <c:v>0.98727703629786701</c:v>
                </c:pt>
                <c:pt idx="1008">
                  <c:v>0.98727703629786701</c:v>
                </c:pt>
                <c:pt idx="1009">
                  <c:v>0.98727703629786701</c:v>
                </c:pt>
                <c:pt idx="1010">
                  <c:v>0.98721466882873898</c:v>
                </c:pt>
                <c:pt idx="1011">
                  <c:v>0.98721466882873898</c:v>
                </c:pt>
                <c:pt idx="1012">
                  <c:v>0.98721466882873898</c:v>
                </c:pt>
                <c:pt idx="1013">
                  <c:v>0.98721466882873898</c:v>
                </c:pt>
                <c:pt idx="1014">
                  <c:v>0.98721466882873898</c:v>
                </c:pt>
                <c:pt idx="1015">
                  <c:v>0.98721466882873898</c:v>
                </c:pt>
                <c:pt idx="1016">
                  <c:v>0.98721466882873898</c:v>
                </c:pt>
                <c:pt idx="1017">
                  <c:v>0.98721466882873898</c:v>
                </c:pt>
                <c:pt idx="1018">
                  <c:v>0.98721466882873898</c:v>
                </c:pt>
                <c:pt idx="1019">
                  <c:v>0.98721466882873898</c:v>
                </c:pt>
                <c:pt idx="1020">
                  <c:v>0.98721466882873898</c:v>
                </c:pt>
                <c:pt idx="1021">
                  <c:v>0.98721466882873898</c:v>
                </c:pt>
                <c:pt idx="1022">
                  <c:v>0.98721466882873898</c:v>
                </c:pt>
                <c:pt idx="1023">
                  <c:v>0.98715230135961085</c:v>
                </c:pt>
                <c:pt idx="1024">
                  <c:v>0.98715230135961085</c:v>
                </c:pt>
                <c:pt idx="1025">
                  <c:v>0.98715230135961085</c:v>
                </c:pt>
                <c:pt idx="1026">
                  <c:v>0.98708993389048272</c:v>
                </c:pt>
                <c:pt idx="1027">
                  <c:v>0.98702756642135459</c:v>
                </c:pt>
                <c:pt idx="1028">
                  <c:v>0.98702756642135459</c:v>
                </c:pt>
                <c:pt idx="1029">
                  <c:v>0.98702756642135459</c:v>
                </c:pt>
                <c:pt idx="1030">
                  <c:v>0.98696519895222656</c:v>
                </c:pt>
                <c:pt idx="1031">
                  <c:v>0.98696519895222656</c:v>
                </c:pt>
                <c:pt idx="1032">
                  <c:v>0.98690283148309843</c:v>
                </c:pt>
                <c:pt idx="1033">
                  <c:v>0.98690283148309843</c:v>
                </c:pt>
                <c:pt idx="1034">
                  <c:v>0.9868404640139703</c:v>
                </c:pt>
                <c:pt idx="1035">
                  <c:v>0.9868404640139703</c:v>
                </c:pt>
                <c:pt idx="1036">
                  <c:v>0.98677809654484216</c:v>
                </c:pt>
                <c:pt idx="1037">
                  <c:v>0.98671572907571414</c:v>
                </c:pt>
                <c:pt idx="1038">
                  <c:v>0.98671572907571414</c:v>
                </c:pt>
                <c:pt idx="1039">
                  <c:v>0.98665336160658601</c:v>
                </c:pt>
                <c:pt idx="1040">
                  <c:v>0.98659099413745788</c:v>
                </c:pt>
                <c:pt idx="1041">
                  <c:v>0.98659099413745788</c:v>
                </c:pt>
                <c:pt idx="1042">
                  <c:v>0.98652862666832974</c:v>
                </c:pt>
                <c:pt idx="1043">
                  <c:v>0.98652862666832974</c:v>
                </c:pt>
                <c:pt idx="1044">
                  <c:v>0.98652862666832974</c:v>
                </c:pt>
                <c:pt idx="1045">
                  <c:v>0.98646625919920172</c:v>
                </c:pt>
                <c:pt idx="1046">
                  <c:v>0.98640389173007359</c:v>
                </c:pt>
                <c:pt idx="1047">
                  <c:v>0.98634152426094546</c:v>
                </c:pt>
                <c:pt idx="1048">
                  <c:v>0.98627915679181744</c:v>
                </c:pt>
                <c:pt idx="1049">
                  <c:v>0.98627915679181744</c:v>
                </c:pt>
                <c:pt idx="1050">
                  <c:v>0.9862167893226893</c:v>
                </c:pt>
                <c:pt idx="1051">
                  <c:v>0.9862167893226893</c:v>
                </c:pt>
                <c:pt idx="1052">
                  <c:v>0.9862167893226893</c:v>
                </c:pt>
                <c:pt idx="1053">
                  <c:v>0.98615442185356117</c:v>
                </c:pt>
                <c:pt idx="1054">
                  <c:v>0.98615442185356117</c:v>
                </c:pt>
                <c:pt idx="1055">
                  <c:v>0.98615442185356117</c:v>
                </c:pt>
                <c:pt idx="1056">
                  <c:v>0.98615442185356117</c:v>
                </c:pt>
                <c:pt idx="1057">
                  <c:v>0.98609205438443304</c:v>
                </c:pt>
                <c:pt idx="1058">
                  <c:v>0.98609205438443304</c:v>
                </c:pt>
                <c:pt idx="1059">
                  <c:v>0.98602968691530501</c:v>
                </c:pt>
                <c:pt idx="1060">
                  <c:v>0.98602968691530501</c:v>
                </c:pt>
                <c:pt idx="1061">
                  <c:v>0.98596731944617688</c:v>
                </c:pt>
                <c:pt idx="1062">
                  <c:v>0.98596731944617688</c:v>
                </c:pt>
                <c:pt idx="1063">
                  <c:v>0.98596731944617688</c:v>
                </c:pt>
                <c:pt idx="1064">
                  <c:v>0.98590495197704875</c:v>
                </c:pt>
                <c:pt idx="1065">
                  <c:v>0.98590495197704875</c:v>
                </c:pt>
                <c:pt idx="1066">
                  <c:v>0.98590495197704875</c:v>
                </c:pt>
                <c:pt idx="1067">
                  <c:v>0.98590495197704875</c:v>
                </c:pt>
                <c:pt idx="1068">
                  <c:v>0.98584258450792062</c:v>
                </c:pt>
                <c:pt idx="1069">
                  <c:v>0.98578021703879259</c:v>
                </c:pt>
                <c:pt idx="1070">
                  <c:v>0.98578021703879259</c:v>
                </c:pt>
                <c:pt idx="1071">
                  <c:v>0.98578021703879259</c:v>
                </c:pt>
                <c:pt idx="1072">
                  <c:v>0.98578021703879259</c:v>
                </c:pt>
                <c:pt idx="1073">
                  <c:v>0.98578021703879259</c:v>
                </c:pt>
                <c:pt idx="1074">
                  <c:v>0.98578021703879259</c:v>
                </c:pt>
                <c:pt idx="1075">
                  <c:v>0.98578021703879259</c:v>
                </c:pt>
                <c:pt idx="1076">
                  <c:v>0.98578021703879259</c:v>
                </c:pt>
                <c:pt idx="1077">
                  <c:v>0.98578021703879259</c:v>
                </c:pt>
                <c:pt idx="1078">
                  <c:v>0.98578021703879259</c:v>
                </c:pt>
                <c:pt idx="1079">
                  <c:v>0.98571784956966446</c:v>
                </c:pt>
                <c:pt idx="1080">
                  <c:v>0.98571784956966446</c:v>
                </c:pt>
                <c:pt idx="1081">
                  <c:v>0.98565548210053633</c:v>
                </c:pt>
                <c:pt idx="1082">
                  <c:v>0.98565548210053633</c:v>
                </c:pt>
                <c:pt idx="1083">
                  <c:v>0.98565548210053633</c:v>
                </c:pt>
                <c:pt idx="1084">
                  <c:v>0.98565548210053633</c:v>
                </c:pt>
                <c:pt idx="1085">
                  <c:v>0.98565548210053633</c:v>
                </c:pt>
                <c:pt idx="1086">
                  <c:v>0.98565548210053633</c:v>
                </c:pt>
                <c:pt idx="1087">
                  <c:v>0.98565548210053633</c:v>
                </c:pt>
                <c:pt idx="1088">
                  <c:v>0.98565548210053633</c:v>
                </c:pt>
                <c:pt idx="1089">
                  <c:v>0.98565548210053633</c:v>
                </c:pt>
                <c:pt idx="1090">
                  <c:v>0.98565548210053633</c:v>
                </c:pt>
                <c:pt idx="1091">
                  <c:v>0.98565548210053633</c:v>
                </c:pt>
                <c:pt idx="1092">
                  <c:v>0.98565548210053633</c:v>
                </c:pt>
                <c:pt idx="1093">
                  <c:v>0.98565548210053633</c:v>
                </c:pt>
                <c:pt idx="1094">
                  <c:v>0.98565548210053633</c:v>
                </c:pt>
                <c:pt idx="1095">
                  <c:v>0.98559311463140831</c:v>
                </c:pt>
                <c:pt idx="1096">
                  <c:v>0.98559311463140831</c:v>
                </c:pt>
                <c:pt idx="1097">
                  <c:v>0.98559311463140831</c:v>
                </c:pt>
                <c:pt idx="1098">
                  <c:v>0.98553074716228017</c:v>
                </c:pt>
                <c:pt idx="1099">
                  <c:v>0.98546837969315204</c:v>
                </c:pt>
                <c:pt idx="1100">
                  <c:v>0.98546837969315204</c:v>
                </c:pt>
                <c:pt idx="1101">
                  <c:v>0.98546837969315204</c:v>
                </c:pt>
                <c:pt idx="1102">
                  <c:v>0.98546837969315204</c:v>
                </c:pt>
                <c:pt idx="1103">
                  <c:v>0.98546837969315204</c:v>
                </c:pt>
                <c:pt idx="1104">
                  <c:v>0.98546837969315204</c:v>
                </c:pt>
                <c:pt idx="1105">
                  <c:v>0.98540601222402391</c:v>
                </c:pt>
                <c:pt idx="1106">
                  <c:v>0.98540601222402391</c:v>
                </c:pt>
                <c:pt idx="1107">
                  <c:v>0.98540601222402391</c:v>
                </c:pt>
                <c:pt idx="1108">
                  <c:v>0.98534364475489589</c:v>
                </c:pt>
                <c:pt idx="1109">
                  <c:v>0.98528127728576775</c:v>
                </c:pt>
                <c:pt idx="1110">
                  <c:v>0.98521890981663962</c:v>
                </c:pt>
                <c:pt idx="1111">
                  <c:v>0.98515654234751149</c:v>
                </c:pt>
                <c:pt idx="1112">
                  <c:v>0.98509417487838347</c:v>
                </c:pt>
                <c:pt idx="1113">
                  <c:v>0.98509417487838347</c:v>
                </c:pt>
                <c:pt idx="1114">
                  <c:v>0.98503180740925533</c:v>
                </c:pt>
                <c:pt idx="1115">
                  <c:v>0.98503180740925533</c:v>
                </c:pt>
                <c:pt idx="1116">
                  <c:v>0.98503180740925533</c:v>
                </c:pt>
                <c:pt idx="1117">
                  <c:v>0.98503180740925533</c:v>
                </c:pt>
                <c:pt idx="1118">
                  <c:v>0.98503180740925533</c:v>
                </c:pt>
                <c:pt idx="1119">
                  <c:v>0.98503180740925533</c:v>
                </c:pt>
                <c:pt idx="1120">
                  <c:v>0.98503180740925533</c:v>
                </c:pt>
                <c:pt idx="1121">
                  <c:v>0.98503180740925533</c:v>
                </c:pt>
                <c:pt idx="1122">
                  <c:v>0.98503180740925533</c:v>
                </c:pt>
                <c:pt idx="1123">
                  <c:v>0.98503180740925533</c:v>
                </c:pt>
                <c:pt idx="1124">
                  <c:v>0.98503180740925533</c:v>
                </c:pt>
                <c:pt idx="1125">
                  <c:v>0.98503180740925533</c:v>
                </c:pt>
                <c:pt idx="1126">
                  <c:v>0.98503180740925533</c:v>
                </c:pt>
                <c:pt idx="1127">
                  <c:v>0.98503180740925533</c:v>
                </c:pt>
                <c:pt idx="1128">
                  <c:v>0.9849694399401272</c:v>
                </c:pt>
                <c:pt idx="1129">
                  <c:v>0.9849694399401272</c:v>
                </c:pt>
                <c:pt idx="1130">
                  <c:v>0.9849694399401272</c:v>
                </c:pt>
                <c:pt idx="1131">
                  <c:v>0.9849694399401272</c:v>
                </c:pt>
                <c:pt idx="1132">
                  <c:v>0.9849694399401272</c:v>
                </c:pt>
                <c:pt idx="1133">
                  <c:v>0.9849694399401272</c:v>
                </c:pt>
                <c:pt idx="1134">
                  <c:v>0.9849694399401272</c:v>
                </c:pt>
                <c:pt idx="1135">
                  <c:v>0.98490707247099918</c:v>
                </c:pt>
                <c:pt idx="1136">
                  <c:v>0.98490707247099918</c:v>
                </c:pt>
                <c:pt idx="1137">
                  <c:v>0.98490707247099918</c:v>
                </c:pt>
                <c:pt idx="1138">
                  <c:v>0.98490707247099918</c:v>
                </c:pt>
                <c:pt idx="1139">
                  <c:v>0.98490707247099918</c:v>
                </c:pt>
                <c:pt idx="1140">
                  <c:v>0.98484470500187105</c:v>
                </c:pt>
                <c:pt idx="1141">
                  <c:v>0.98484470500187105</c:v>
                </c:pt>
                <c:pt idx="1142">
                  <c:v>0.98484470500187105</c:v>
                </c:pt>
                <c:pt idx="1143">
                  <c:v>0.98478233753274291</c:v>
                </c:pt>
                <c:pt idx="1144">
                  <c:v>0.98478233753274291</c:v>
                </c:pt>
                <c:pt idx="1145">
                  <c:v>0.98471997006361478</c:v>
                </c:pt>
                <c:pt idx="1146">
                  <c:v>0.98471997006361478</c:v>
                </c:pt>
                <c:pt idx="1147">
                  <c:v>0.98471997006361478</c:v>
                </c:pt>
                <c:pt idx="1148">
                  <c:v>0.98471997006361478</c:v>
                </c:pt>
                <c:pt idx="1149">
                  <c:v>0.98465760259448676</c:v>
                </c:pt>
                <c:pt idx="1150">
                  <c:v>0.98465760259448676</c:v>
                </c:pt>
                <c:pt idx="1151">
                  <c:v>0.98465760259448676</c:v>
                </c:pt>
                <c:pt idx="1152">
                  <c:v>0.98465760259448676</c:v>
                </c:pt>
                <c:pt idx="1153">
                  <c:v>0.98465760259448676</c:v>
                </c:pt>
                <c:pt idx="1154">
                  <c:v>0.98465760259448676</c:v>
                </c:pt>
                <c:pt idx="1155">
                  <c:v>0.98465760259448676</c:v>
                </c:pt>
                <c:pt idx="1156">
                  <c:v>0.98465760259448676</c:v>
                </c:pt>
                <c:pt idx="1157">
                  <c:v>0.98465760259448676</c:v>
                </c:pt>
                <c:pt idx="1158">
                  <c:v>0.98459523512535863</c:v>
                </c:pt>
                <c:pt idx="1159">
                  <c:v>0.98459523512535863</c:v>
                </c:pt>
                <c:pt idx="1160">
                  <c:v>0.98453286765623049</c:v>
                </c:pt>
                <c:pt idx="1161">
                  <c:v>0.98453286765623049</c:v>
                </c:pt>
                <c:pt idx="1162">
                  <c:v>0.98453286765623049</c:v>
                </c:pt>
                <c:pt idx="1163">
                  <c:v>0.98453286765623049</c:v>
                </c:pt>
                <c:pt idx="1164">
                  <c:v>0.98453286765623049</c:v>
                </c:pt>
                <c:pt idx="1165">
                  <c:v>0.98453286765623049</c:v>
                </c:pt>
                <c:pt idx="1166">
                  <c:v>0.98447050018710236</c:v>
                </c:pt>
                <c:pt idx="1167">
                  <c:v>0.98440813271797434</c:v>
                </c:pt>
                <c:pt idx="1168">
                  <c:v>0.98440813271797434</c:v>
                </c:pt>
                <c:pt idx="1169">
                  <c:v>0.98440813271797434</c:v>
                </c:pt>
                <c:pt idx="1170">
                  <c:v>0.98440813271797434</c:v>
                </c:pt>
                <c:pt idx="1171">
                  <c:v>0.98440813271797434</c:v>
                </c:pt>
                <c:pt idx="1172">
                  <c:v>0.98440813271797434</c:v>
                </c:pt>
                <c:pt idx="1173">
                  <c:v>0.98440813271797434</c:v>
                </c:pt>
                <c:pt idx="1174">
                  <c:v>0.98440813271797434</c:v>
                </c:pt>
                <c:pt idx="1175">
                  <c:v>0.98434576524884621</c:v>
                </c:pt>
                <c:pt idx="1176">
                  <c:v>0.98434576524884621</c:v>
                </c:pt>
                <c:pt idx="1177">
                  <c:v>0.98428339777971807</c:v>
                </c:pt>
                <c:pt idx="1178">
                  <c:v>0.98422103031059005</c:v>
                </c:pt>
                <c:pt idx="1179">
                  <c:v>0.98422103031059005</c:v>
                </c:pt>
                <c:pt idx="1180">
                  <c:v>0.98415866284146192</c:v>
                </c:pt>
                <c:pt idx="1181">
                  <c:v>0.98415866284146192</c:v>
                </c:pt>
                <c:pt idx="1182">
                  <c:v>0.98415866284146192</c:v>
                </c:pt>
                <c:pt idx="1183">
                  <c:v>0.98415866284146192</c:v>
                </c:pt>
                <c:pt idx="1184">
                  <c:v>0.98415866284146192</c:v>
                </c:pt>
                <c:pt idx="1185">
                  <c:v>0.98409629537233378</c:v>
                </c:pt>
                <c:pt idx="1186">
                  <c:v>0.98409629537233378</c:v>
                </c:pt>
                <c:pt idx="1187">
                  <c:v>0.98409629537233378</c:v>
                </c:pt>
                <c:pt idx="1188">
                  <c:v>0.98409629537233378</c:v>
                </c:pt>
                <c:pt idx="1189">
                  <c:v>0.98409629537233378</c:v>
                </c:pt>
                <c:pt idx="1190">
                  <c:v>0.98403392790320565</c:v>
                </c:pt>
                <c:pt idx="1191">
                  <c:v>0.98397156043407763</c:v>
                </c:pt>
                <c:pt idx="1192">
                  <c:v>0.98397156043407763</c:v>
                </c:pt>
                <c:pt idx="1193">
                  <c:v>0.98397156043407763</c:v>
                </c:pt>
                <c:pt idx="1194">
                  <c:v>0.98397156043407763</c:v>
                </c:pt>
                <c:pt idx="1195">
                  <c:v>0.98397156043407763</c:v>
                </c:pt>
                <c:pt idx="1196">
                  <c:v>0.98397156043407763</c:v>
                </c:pt>
                <c:pt idx="1197">
                  <c:v>0.98397156043407763</c:v>
                </c:pt>
                <c:pt idx="1198">
                  <c:v>0.98397156043407763</c:v>
                </c:pt>
                <c:pt idx="1199">
                  <c:v>0.98397156043407763</c:v>
                </c:pt>
                <c:pt idx="1200">
                  <c:v>0.9839091929649495</c:v>
                </c:pt>
                <c:pt idx="1201">
                  <c:v>0.9839091929649495</c:v>
                </c:pt>
                <c:pt idx="1202">
                  <c:v>0.9839091929649495</c:v>
                </c:pt>
                <c:pt idx="1203">
                  <c:v>0.98384682549582136</c:v>
                </c:pt>
                <c:pt idx="1204">
                  <c:v>0.98384682549582136</c:v>
                </c:pt>
                <c:pt idx="1205">
                  <c:v>0.98384682549582136</c:v>
                </c:pt>
                <c:pt idx="1206">
                  <c:v>0.98384682549582136</c:v>
                </c:pt>
                <c:pt idx="1207">
                  <c:v>0.98384682549582136</c:v>
                </c:pt>
                <c:pt idx="1208">
                  <c:v>0.98384682549582136</c:v>
                </c:pt>
                <c:pt idx="1209">
                  <c:v>0.98384682549582136</c:v>
                </c:pt>
                <c:pt idx="1210">
                  <c:v>0.98384682549582136</c:v>
                </c:pt>
                <c:pt idx="1211">
                  <c:v>0.98384682549582136</c:v>
                </c:pt>
                <c:pt idx="1212">
                  <c:v>0.98384682549582136</c:v>
                </c:pt>
                <c:pt idx="1213">
                  <c:v>0.98384682549582136</c:v>
                </c:pt>
                <c:pt idx="1214">
                  <c:v>0.98378445802669323</c:v>
                </c:pt>
                <c:pt idx="1215">
                  <c:v>0.98378445802669323</c:v>
                </c:pt>
                <c:pt idx="1216">
                  <c:v>0.98378445802669323</c:v>
                </c:pt>
                <c:pt idx="1217">
                  <c:v>0.98378445802669323</c:v>
                </c:pt>
                <c:pt idx="1218">
                  <c:v>0.98372209055756521</c:v>
                </c:pt>
                <c:pt idx="1219">
                  <c:v>0.98372209055756521</c:v>
                </c:pt>
                <c:pt idx="1220">
                  <c:v>0.98365972308843708</c:v>
                </c:pt>
                <c:pt idx="1221">
                  <c:v>0.98365972308843708</c:v>
                </c:pt>
                <c:pt idx="1222">
                  <c:v>0.98365972308843708</c:v>
                </c:pt>
                <c:pt idx="1223">
                  <c:v>0.98359735561930894</c:v>
                </c:pt>
                <c:pt idx="1224">
                  <c:v>0.98359735561930894</c:v>
                </c:pt>
                <c:pt idx="1225">
                  <c:v>0.98359735561930894</c:v>
                </c:pt>
                <c:pt idx="1226">
                  <c:v>0.98359735561930894</c:v>
                </c:pt>
                <c:pt idx="1227">
                  <c:v>0.98359735561930894</c:v>
                </c:pt>
                <c:pt idx="1228">
                  <c:v>0.98359735561930894</c:v>
                </c:pt>
                <c:pt idx="1229">
                  <c:v>0.98359735561930894</c:v>
                </c:pt>
                <c:pt idx="1230">
                  <c:v>0.98359735561930894</c:v>
                </c:pt>
                <c:pt idx="1231">
                  <c:v>0.98353498815018092</c:v>
                </c:pt>
                <c:pt idx="1232">
                  <c:v>0.98353498815018092</c:v>
                </c:pt>
                <c:pt idx="1233">
                  <c:v>0.98353498815018092</c:v>
                </c:pt>
                <c:pt idx="1234">
                  <c:v>0.98353498815018092</c:v>
                </c:pt>
                <c:pt idx="1235">
                  <c:v>0.98353498815018092</c:v>
                </c:pt>
                <c:pt idx="1236">
                  <c:v>0.98353498815018092</c:v>
                </c:pt>
                <c:pt idx="1237">
                  <c:v>0.98347262068105279</c:v>
                </c:pt>
                <c:pt idx="1238">
                  <c:v>0.98341025321192466</c:v>
                </c:pt>
                <c:pt idx="1239">
                  <c:v>0.98341025321192466</c:v>
                </c:pt>
                <c:pt idx="1240">
                  <c:v>0.98341025321192466</c:v>
                </c:pt>
                <c:pt idx="1241">
                  <c:v>0.98341025321192466</c:v>
                </c:pt>
                <c:pt idx="1242">
                  <c:v>0.98341025321192466</c:v>
                </c:pt>
                <c:pt idx="1243">
                  <c:v>0.98334788574279652</c:v>
                </c:pt>
                <c:pt idx="1244">
                  <c:v>0.98334788574279652</c:v>
                </c:pt>
                <c:pt idx="1245">
                  <c:v>0.98334788574279652</c:v>
                </c:pt>
                <c:pt idx="1246">
                  <c:v>0.98334788574279652</c:v>
                </c:pt>
                <c:pt idx="1247">
                  <c:v>0.9832855182736685</c:v>
                </c:pt>
                <c:pt idx="1248">
                  <c:v>0.9832855182736685</c:v>
                </c:pt>
                <c:pt idx="1249">
                  <c:v>0.9832855182736685</c:v>
                </c:pt>
                <c:pt idx="1250">
                  <c:v>0.9832855182736685</c:v>
                </c:pt>
                <c:pt idx="1251">
                  <c:v>0.9832855182736685</c:v>
                </c:pt>
                <c:pt idx="1252">
                  <c:v>0.98322315080454037</c:v>
                </c:pt>
                <c:pt idx="1253">
                  <c:v>0.98316078333541224</c:v>
                </c:pt>
                <c:pt idx="1254">
                  <c:v>0.98316078333541224</c:v>
                </c:pt>
                <c:pt idx="1255">
                  <c:v>0.98316078333541224</c:v>
                </c:pt>
                <c:pt idx="1256">
                  <c:v>0.9830984158662841</c:v>
                </c:pt>
                <c:pt idx="1257">
                  <c:v>0.98303604839715608</c:v>
                </c:pt>
                <c:pt idx="1258">
                  <c:v>0.98303604839715608</c:v>
                </c:pt>
                <c:pt idx="1259">
                  <c:v>0.98303604839715608</c:v>
                </c:pt>
                <c:pt idx="1260">
                  <c:v>0.98303604839715608</c:v>
                </c:pt>
                <c:pt idx="1261">
                  <c:v>0.98303604839715608</c:v>
                </c:pt>
                <c:pt idx="1262">
                  <c:v>0.98303604839715608</c:v>
                </c:pt>
                <c:pt idx="1263">
                  <c:v>0.98297368092802795</c:v>
                </c:pt>
                <c:pt idx="1264">
                  <c:v>0.98291131345889982</c:v>
                </c:pt>
                <c:pt idx="1265">
                  <c:v>0.98291131345889982</c:v>
                </c:pt>
                <c:pt idx="1266">
                  <c:v>0.98291131345889982</c:v>
                </c:pt>
                <c:pt idx="1267">
                  <c:v>0.98291131345889982</c:v>
                </c:pt>
                <c:pt idx="1268">
                  <c:v>0.98291131345889982</c:v>
                </c:pt>
                <c:pt idx="1269">
                  <c:v>0.98291131345889982</c:v>
                </c:pt>
                <c:pt idx="1270">
                  <c:v>0.98291131345889982</c:v>
                </c:pt>
                <c:pt idx="1271">
                  <c:v>0.98291131345889982</c:v>
                </c:pt>
                <c:pt idx="1272">
                  <c:v>0.98291131345889982</c:v>
                </c:pt>
                <c:pt idx="1273">
                  <c:v>0.98291131345889982</c:v>
                </c:pt>
                <c:pt idx="1274">
                  <c:v>0.98284894598977168</c:v>
                </c:pt>
                <c:pt idx="1275">
                  <c:v>0.98284894598977168</c:v>
                </c:pt>
                <c:pt idx="1276">
                  <c:v>0.98284894598977168</c:v>
                </c:pt>
                <c:pt idx="1277">
                  <c:v>0.98284894598977168</c:v>
                </c:pt>
                <c:pt idx="1278">
                  <c:v>0.98284894598977168</c:v>
                </c:pt>
                <c:pt idx="1279">
                  <c:v>0.98278657852064366</c:v>
                </c:pt>
                <c:pt idx="1280">
                  <c:v>0.98272421105151553</c:v>
                </c:pt>
                <c:pt idx="1281">
                  <c:v>0.98272421105151553</c:v>
                </c:pt>
                <c:pt idx="1282">
                  <c:v>0.98272421105151553</c:v>
                </c:pt>
                <c:pt idx="1283">
                  <c:v>0.98272421105151553</c:v>
                </c:pt>
                <c:pt idx="1284">
                  <c:v>0.9826618435823874</c:v>
                </c:pt>
                <c:pt idx="1285">
                  <c:v>0.98259947611325937</c:v>
                </c:pt>
                <c:pt idx="1286">
                  <c:v>0.98259947611325937</c:v>
                </c:pt>
                <c:pt idx="1287">
                  <c:v>0.98259947611325937</c:v>
                </c:pt>
                <c:pt idx="1288">
                  <c:v>0.98259947611325937</c:v>
                </c:pt>
                <c:pt idx="1289">
                  <c:v>0.98259947611325937</c:v>
                </c:pt>
                <c:pt idx="1290">
                  <c:v>0.98259947611325937</c:v>
                </c:pt>
                <c:pt idx="1291">
                  <c:v>0.98253710864413124</c:v>
                </c:pt>
                <c:pt idx="1292">
                  <c:v>0.98253710864413124</c:v>
                </c:pt>
                <c:pt idx="1293">
                  <c:v>0.98253710864413124</c:v>
                </c:pt>
                <c:pt idx="1294">
                  <c:v>0.98253710864413124</c:v>
                </c:pt>
                <c:pt idx="1295">
                  <c:v>0.98253710864413124</c:v>
                </c:pt>
                <c:pt idx="1296">
                  <c:v>0.98253710864413124</c:v>
                </c:pt>
                <c:pt idx="1297">
                  <c:v>0.98253710864413124</c:v>
                </c:pt>
                <c:pt idx="1298">
                  <c:v>0.98253710864413124</c:v>
                </c:pt>
                <c:pt idx="1299">
                  <c:v>0.98253710864413124</c:v>
                </c:pt>
                <c:pt idx="1300">
                  <c:v>0.98253710864413124</c:v>
                </c:pt>
                <c:pt idx="1301">
                  <c:v>0.98247474117500311</c:v>
                </c:pt>
                <c:pt idx="1302">
                  <c:v>0.98247474117500311</c:v>
                </c:pt>
                <c:pt idx="1303">
                  <c:v>0.98241237370587498</c:v>
                </c:pt>
                <c:pt idx="1304">
                  <c:v>0.98241237370587498</c:v>
                </c:pt>
                <c:pt idx="1305">
                  <c:v>0.98241237370587498</c:v>
                </c:pt>
                <c:pt idx="1306">
                  <c:v>0.98235000623674695</c:v>
                </c:pt>
                <c:pt idx="1307">
                  <c:v>0.98235000623674695</c:v>
                </c:pt>
                <c:pt idx="1308">
                  <c:v>0.98228763876761882</c:v>
                </c:pt>
                <c:pt idx="1309">
                  <c:v>0.98228763876761882</c:v>
                </c:pt>
                <c:pt idx="1310">
                  <c:v>0.98228763876761882</c:v>
                </c:pt>
                <c:pt idx="1311">
                  <c:v>0.98228763876761882</c:v>
                </c:pt>
                <c:pt idx="1312">
                  <c:v>0.98228763876761882</c:v>
                </c:pt>
                <c:pt idx="1313">
                  <c:v>0.98228763876761882</c:v>
                </c:pt>
                <c:pt idx="1314">
                  <c:v>0.98228763876761882</c:v>
                </c:pt>
                <c:pt idx="1315">
                  <c:v>0.98228763876761882</c:v>
                </c:pt>
                <c:pt idx="1316">
                  <c:v>0.98228763876761882</c:v>
                </c:pt>
                <c:pt idx="1317">
                  <c:v>0.98228763876761882</c:v>
                </c:pt>
                <c:pt idx="1318">
                  <c:v>0.98222527129849069</c:v>
                </c:pt>
                <c:pt idx="1319">
                  <c:v>0.98222527129849069</c:v>
                </c:pt>
                <c:pt idx="1320">
                  <c:v>0.98222527129849069</c:v>
                </c:pt>
                <c:pt idx="1321">
                  <c:v>0.98222527129849069</c:v>
                </c:pt>
                <c:pt idx="1322">
                  <c:v>0.98222527129849069</c:v>
                </c:pt>
                <c:pt idx="1323">
                  <c:v>0.98216290382936255</c:v>
                </c:pt>
                <c:pt idx="1324">
                  <c:v>0.98216290382936255</c:v>
                </c:pt>
                <c:pt idx="1325">
                  <c:v>0.98216290382936255</c:v>
                </c:pt>
                <c:pt idx="1326">
                  <c:v>0.98216290382936255</c:v>
                </c:pt>
                <c:pt idx="1327">
                  <c:v>0.98216290382936255</c:v>
                </c:pt>
                <c:pt idx="1328">
                  <c:v>0.98216290382936255</c:v>
                </c:pt>
                <c:pt idx="1329">
                  <c:v>0.98216290382936255</c:v>
                </c:pt>
                <c:pt idx="1330">
                  <c:v>0.98216290382936255</c:v>
                </c:pt>
                <c:pt idx="1331">
                  <c:v>0.98216290382936255</c:v>
                </c:pt>
                <c:pt idx="1332">
                  <c:v>0.98216290382936255</c:v>
                </c:pt>
                <c:pt idx="1333">
                  <c:v>0.98216290382936255</c:v>
                </c:pt>
                <c:pt idx="1334">
                  <c:v>0.98210053636023453</c:v>
                </c:pt>
                <c:pt idx="1335">
                  <c:v>0.98210053636023453</c:v>
                </c:pt>
                <c:pt idx="1336">
                  <c:v>0.98210053636023453</c:v>
                </c:pt>
                <c:pt idx="1337">
                  <c:v>0.98210053636023453</c:v>
                </c:pt>
                <c:pt idx="1338">
                  <c:v>0.98210053636023453</c:v>
                </c:pt>
                <c:pt idx="1339">
                  <c:v>0.9820381688911064</c:v>
                </c:pt>
                <c:pt idx="1340">
                  <c:v>0.9820381688911064</c:v>
                </c:pt>
                <c:pt idx="1341">
                  <c:v>0.9820381688911064</c:v>
                </c:pt>
                <c:pt idx="1342">
                  <c:v>0.9820381688911064</c:v>
                </c:pt>
                <c:pt idx="1343">
                  <c:v>0.9820381688911064</c:v>
                </c:pt>
                <c:pt idx="1344">
                  <c:v>0.9820381688911064</c:v>
                </c:pt>
                <c:pt idx="1345">
                  <c:v>0.9820381688911064</c:v>
                </c:pt>
                <c:pt idx="1346">
                  <c:v>0.9820381688911064</c:v>
                </c:pt>
                <c:pt idx="1347">
                  <c:v>0.98197580142197827</c:v>
                </c:pt>
                <c:pt idx="1348">
                  <c:v>0.98197580142197827</c:v>
                </c:pt>
                <c:pt idx="1349">
                  <c:v>0.98191343395285025</c:v>
                </c:pt>
                <c:pt idx="1350">
                  <c:v>0.98185106648372211</c:v>
                </c:pt>
                <c:pt idx="1351">
                  <c:v>0.98178869901459398</c:v>
                </c:pt>
                <c:pt idx="1352">
                  <c:v>0.98172633154546585</c:v>
                </c:pt>
                <c:pt idx="1353">
                  <c:v>0.98172633154546585</c:v>
                </c:pt>
                <c:pt idx="1354">
                  <c:v>0.98166396407633782</c:v>
                </c:pt>
                <c:pt idx="1355">
                  <c:v>0.98160159660720969</c:v>
                </c:pt>
                <c:pt idx="1356">
                  <c:v>0.98160159660720969</c:v>
                </c:pt>
                <c:pt idx="1357">
                  <c:v>0.98160159660720969</c:v>
                </c:pt>
                <c:pt idx="1358">
                  <c:v>0.98153922913808156</c:v>
                </c:pt>
                <c:pt idx="1359">
                  <c:v>0.98147686166895343</c:v>
                </c:pt>
                <c:pt idx="1360">
                  <c:v>0.9814144941998254</c:v>
                </c:pt>
                <c:pt idx="1361">
                  <c:v>0.9814144941998254</c:v>
                </c:pt>
                <c:pt idx="1362">
                  <c:v>0.98135212673069727</c:v>
                </c:pt>
                <c:pt idx="1363">
                  <c:v>0.98135212673069727</c:v>
                </c:pt>
                <c:pt idx="1364">
                  <c:v>0.98128975926156914</c:v>
                </c:pt>
                <c:pt idx="1365">
                  <c:v>0.98128975926156914</c:v>
                </c:pt>
                <c:pt idx="1366">
                  <c:v>0.98128975926156914</c:v>
                </c:pt>
                <c:pt idx="1367">
                  <c:v>0.98122739179244101</c:v>
                </c:pt>
                <c:pt idx="1368">
                  <c:v>0.98122739179244101</c:v>
                </c:pt>
                <c:pt idx="1369">
                  <c:v>0.98122739179244101</c:v>
                </c:pt>
                <c:pt idx="1370">
                  <c:v>0.98122739179244101</c:v>
                </c:pt>
                <c:pt idx="1371">
                  <c:v>0.98122739179244101</c:v>
                </c:pt>
                <c:pt idx="1372">
                  <c:v>0.98122739179244101</c:v>
                </c:pt>
                <c:pt idx="1373">
                  <c:v>0.98122739179244101</c:v>
                </c:pt>
                <c:pt idx="1374">
                  <c:v>0.98116502432331298</c:v>
                </c:pt>
                <c:pt idx="1375">
                  <c:v>0.98110265685418485</c:v>
                </c:pt>
                <c:pt idx="1376">
                  <c:v>0.98104028938505672</c:v>
                </c:pt>
                <c:pt idx="1377">
                  <c:v>0.98104028938505672</c:v>
                </c:pt>
                <c:pt idx="1378">
                  <c:v>0.98104028938505672</c:v>
                </c:pt>
                <c:pt idx="1379">
                  <c:v>0.9809779219159287</c:v>
                </c:pt>
                <c:pt idx="1380">
                  <c:v>0.9809779219159287</c:v>
                </c:pt>
                <c:pt idx="1381">
                  <c:v>0.9809779219159287</c:v>
                </c:pt>
                <c:pt idx="1382">
                  <c:v>0.9809779219159287</c:v>
                </c:pt>
                <c:pt idx="1383">
                  <c:v>0.9809779219159287</c:v>
                </c:pt>
                <c:pt idx="1384">
                  <c:v>0.9809779219159287</c:v>
                </c:pt>
                <c:pt idx="1385">
                  <c:v>0.9809779219159287</c:v>
                </c:pt>
                <c:pt idx="1386">
                  <c:v>0.9809779219159287</c:v>
                </c:pt>
                <c:pt idx="1387">
                  <c:v>0.98091555444680056</c:v>
                </c:pt>
                <c:pt idx="1388">
                  <c:v>0.98091555444680056</c:v>
                </c:pt>
                <c:pt idx="1389">
                  <c:v>0.98091555444680056</c:v>
                </c:pt>
                <c:pt idx="1390">
                  <c:v>0.98091555444680056</c:v>
                </c:pt>
                <c:pt idx="1391">
                  <c:v>0.98091555444680056</c:v>
                </c:pt>
                <c:pt idx="1392">
                  <c:v>0.98091555444680056</c:v>
                </c:pt>
                <c:pt idx="1393">
                  <c:v>0.98091555444680056</c:v>
                </c:pt>
                <c:pt idx="1394">
                  <c:v>0.98091555444680056</c:v>
                </c:pt>
                <c:pt idx="1395">
                  <c:v>0.98085318697767243</c:v>
                </c:pt>
                <c:pt idx="1396">
                  <c:v>0.98085318697767243</c:v>
                </c:pt>
                <c:pt idx="1397">
                  <c:v>0.98085318697767243</c:v>
                </c:pt>
                <c:pt idx="1398">
                  <c:v>0.98085318697767243</c:v>
                </c:pt>
                <c:pt idx="1399">
                  <c:v>0.98085318697767243</c:v>
                </c:pt>
                <c:pt idx="1400">
                  <c:v>0.98085318697767243</c:v>
                </c:pt>
                <c:pt idx="1401">
                  <c:v>0.98085318697767243</c:v>
                </c:pt>
                <c:pt idx="1402">
                  <c:v>0.98085318697767243</c:v>
                </c:pt>
                <c:pt idx="1403">
                  <c:v>0.98085318697767243</c:v>
                </c:pt>
                <c:pt idx="1404">
                  <c:v>0.98085318697767243</c:v>
                </c:pt>
                <c:pt idx="1405">
                  <c:v>0.9807908195085443</c:v>
                </c:pt>
                <c:pt idx="1406">
                  <c:v>0.9807908195085443</c:v>
                </c:pt>
                <c:pt idx="1407">
                  <c:v>0.9807908195085443</c:v>
                </c:pt>
                <c:pt idx="1408">
                  <c:v>0.98072845203941628</c:v>
                </c:pt>
                <c:pt idx="1409">
                  <c:v>0.98072845203941628</c:v>
                </c:pt>
                <c:pt idx="1410">
                  <c:v>0.98072845203941628</c:v>
                </c:pt>
                <c:pt idx="1411">
                  <c:v>0.98072845203941628</c:v>
                </c:pt>
                <c:pt idx="1412">
                  <c:v>0.98072845203941628</c:v>
                </c:pt>
                <c:pt idx="1413">
                  <c:v>0.98066608457028814</c:v>
                </c:pt>
                <c:pt idx="1414">
                  <c:v>0.98066608457028814</c:v>
                </c:pt>
                <c:pt idx="1415">
                  <c:v>0.98060371710116001</c:v>
                </c:pt>
                <c:pt idx="1416">
                  <c:v>0.98060371710116001</c:v>
                </c:pt>
                <c:pt idx="1417">
                  <c:v>0.98060371710116001</c:v>
                </c:pt>
                <c:pt idx="1418">
                  <c:v>0.98060371710116001</c:v>
                </c:pt>
                <c:pt idx="1419">
                  <c:v>0.98060371710116001</c:v>
                </c:pt>
                <c:pt idx="1420">
                  <c:v>0.98060371710116001</c:v>
                </c:pt>
                <c:pt idx="1421">
                  <c:v>0.98054134963203188</c:v>
                </c:pt>
                <c:pt idx="1422">
                  <c:v>0.98054134963203188</c:v>
                </c:pt>
                <c:pt idx="1423">
                  <c:v>0.98047898216290386</c:v>
                </c:pt>
                <c:pt idx="1424">
                  <c:v>0.98047898216290386</c:v>
                </c:pt>
                <c:pt idx="1425">
                  <c:v>0.98047898216290386</c:v>
                </c:pt>
                <c:pt idx="1426">
                  <c:v>0.98041661469377572</c:v>
                </c:pt>
                <c:pt idx="1427">
                  <c:v>0.98041661469377572</c:v>
                </c:pt>
                <c:pt idx="1428">
                  <c:v>0.98041661469377572</c:v>
                </c:pt>
                <c:pt idx="1429">
                  <c:v>0.98041661469377572</c:v>
                </c:pt>
                <c:pt idx="1430">
                  <c:v>0.98041661469377572</c:v>
                </c:pt>
                <c:pt idx="1431">
                  <c:v>0.98041661469377572</c:v>
                </c:pt>
                <c:pt idx="1432">
                  <c:v>0.98035424722464759</c:v>
                </c:pt>
                <c:pt idx="1433">
                  <c:v>0.98035424722464759</c:v>
                </c:pt>
                <c:pt idx="1434">
                  <c:v>0.98035424722464759</c:v>
                </c:pt>
                <c:pt idx="1435">
                  <c:v>0.98035424722464759</c:v>
                </c:pt>
                <c:pt idx="1436">
                  <c:v>0.98029187975551957</c:v>
                </c:pt>
                <c:pt idx="1437">
                  <c:v>0.98022951228639144</c:v>
                </c:pt>
                <c:pt idx="1438">
                  <c:v>0.98022951228639144</c:v>
                </c:pt>
                <c:pt idx="1439">
                  <c:v>0.9801671448172633</c:v>
                </c:pt>
                <c:pt idx="1440">
                  <c:v>0.9801671448172633</c:v>
                </c:pt>
                <c:pt idx="1441">
                  <c:v>0.98010477734813517</c:v>
                </c:pt>
                <c:pt idx="1442">
                  <c:v>0.98010477734813517</c:v>
                </c:pt>
                <c:pt idx="1443">
                  <c:v>0.98010477734813517</c:v>
                </c:pt>
                <c:pt idx="1444">
                  <c:v>0.98010477734813517</c:v>
                </c:pt>
                <c:pt idx="1445">
                  <c:v>0.98010477734813517</c:v>
                </c:pt>
                <c:pt idx="1446">
                  <c:v>0.98010477734813517</c:v>
                </c:pt>
                <c:pt idx="1447">
                  <c:v>0.98010477734813517</c:v>
                </c:pt>
                <c:pt idx="1448">
                  <c:v>0.98010477734813517</c:v>
                </c:pt>
                <c:pt idx="1449">
                  <c:v>0.98004240987900715</c:v>
                </c:pt>
                <c:pt idx="1450">
                  <c:v>0.98004240987900715</c:v>
                </c:pt>
                <c:pt idx="1451">
                  <c:v>0.98004240987900715</c:v>
                </c:pt>
                <c:pt idx="1452">
                  <c:v>0.98004240987900715</c:v>
                </c:pt>
                <c:pt idx="1453">
                  <c:v>0.98004240987900715</c:v>
                </c:pt>
                <c:pt idx="1454">
                  <c:v>0.97998004240987902</c:v>
                </c:pt>
                <c:pt idx="1455">
                  <c:v>0.97998004240987902</c:v>
                </c:pt>
                <c:pt idx="1456">
                  <c:v>0.97991767494075088</c:v>
                </c:pt>
                <c:pt idx="1457">
                  <c:v>0.97991767494075088</c:v>
                </c:pt>
                <c:pt idx="1458">
                  <c:v>0.97991767494075088</c:v>
                </c:pt>
                <c:pt idx="1459">
                  <c:v>0.97985530747162275</c:v>
                </c:pt>
                <c:pt idx="1460">
                  <c:v>0.97979294000249473</c:v>
                </c:pt>
                <c:pt idx="1461">
                  <c:v>0.97979294000249473</c:v>
                </c:pt>
                <c:pt idx="1462">
                  <c:v>0.97979294000249473</c:v>
                </c:pt>
                <c:pt idx="1463">
                  <c:v>0.97979294000249473</c:v>
                </c:pt>
                <c:pt idx="1464">
                  <c:v>0.97979294000249473</c:v>
                </c:pt>
                <c:pt idx="1465">
                  <c:v>0.97973057253336659</c:v>
                </c:pt>
                <c:pt idx="1466">
                  <c:v>0.97973057253336659</c:v>
                </c:pt>
                <c:pt idx="1467">
                  <c:v>0.97973057253336659</c:v>
                </c:pt>
                <c:pt idx="1468">
                  <c:v>0.97973057253336659</c:v>
                </c:pt>
                <c:pt idx="1469">
                  <c:v>0.97966820506423846</c:v>
                </c:pt>
                <c:pt idx="1470">
                  <c:v>0.97966820506423846</c:v>
                </c:pt>
                <c:pt idx="1471">
                  <c:v>0.97966820506423846</c:v>
                </c:pt>
                <c:pt idx="1472">
                  <c:v>0.97960583759511044</c:v>
                </c:pt>
                <c:pt idx="1473">
                  <c:v>0.97960583759511044</c:v>
                </c:pt>
                <c:pt idx="1474">
                  <c:v>0.97960583759511044</c:v>
                </c:pt>
                <c:pt idx="1475">
                  <c:v>0.97960583759511044</c:v>
                </c:pt>
                <c:pt idx="1476">
                  <c:v>0.97960583759511044</c:v>
                </c:pt>
                <c:pt idx="1477">
                  <c:v>0.97960583759511044</c:v>
                </c:pt>
                <c:pt idx="1478">
                  <c:v>0.97960583759511044</c:v>
                </c:pt>
                <c:pt idx="1479">
                  <c:v>0.97960583759511044</c:v>
                </c:pt>
                <c:pt idx="1480">
                  <c:v>0.97960583759511044</c:v>
                </c:pt>
                <c:pt idx="1481">
                  <c:v>0.97954347012598231</c:v>
                </c:pt>
                <c:pt idx="1482">
                  <c:v>0.97954347012598231</c:v>
                </c:pt>
                <c:pt idx="1483">
                  <c:v>0.97948110265685417</c:v>
                </c:pt>
                <c:pt idx="1484">
                  <c:v>0.97941873518772604</c:v>
                </c:pt>
                <c:pt idx="1485">
                  <c:v>0.97935636771859802</c:v>
                </c:pt>
                <c:pt idx="1486">
                  <c:v>0.97935636771859802</c:v>
                </c:pt>
                <c:pt idx="1487">
                  <c:v>0.97935636771859802</c:v>
                </c:pt>
                <c:pt idx="1488">
                  <c:v>0.97935636771859802</c:v>
                </c:pt>
                <c:pt idx="1489">
                  <c:v>0.97935636771859802</c:v>
                </c:pt>
                <c:pt idx="1490">
                  <c:v>0.97929400024946989</c:v>
                </c:pt>
                <c:pt idx="1491">
                  <c:v>0.97929400024946989</c:v>
                </c:pt>
                <c:pt idx="1492">
                  <c:v>0.97929400024946989</c:v>
                </c:pt>
                <c:pt idx="1493">
                  <c:v>0.97923163278034175</c:v>
                </c:pt>
                <c:pt idx="1494">
                  <c:v>0.97923163278034175</c:v>
                </c:pt>
                <c:pt idx="1495">
                  <c:v>0.97923163278034175</c:v>
                </c:pt>
                <c:pt idx="1496">
                  <c:v>0.97923163278034175</c:v>
                </c:pt>
                <c:pt idx="1497">
                  <c:v>0.97923163278034175</c:v>
                </c:pt>
                <c:pt idx="1498">
                  <c:v>0.97923163278034175</c:v>
                </c:pt>
                <c:pt idx="1499">
                  <c:v>0.97916926531121362</c:v>
                </c:pt>
                <c:pt idx="1500">
                  <c:v>0.97916926531121362</c:v>
                </c:pt>
                <c:pt idx="1501">
                  <c:v>0.9791068978420856</c:v>
                </c:pt>
                <c:pt idx="1502">
                  <c:v>0.9791068978420856</c:v>
                </c:pt>
                <c:pt idx="1503">
                  <c:v>0.9791068978420856</c:v>
                </c:pt>
                <c:pt idx="1504">
                  <c:v>0.9791068978420856</c:v>
                </c:pt>
                <c:pt idx="1505">
                  <c:v>0.97904453037295747</c:v>
                </c:pt>
                <c:pt idx="1506">
                  <c:v>0.97904453037295747</c:v>
                </c:pt>
                <c:pt idx="1507">
                  <c:v>0.97904453037295747</c:v>
                </c:pt>
                <c:pt idx="1508">
                  <c:v>0.97904453037295747</c:v>
                </c:pt>
                <c:pt idx="1509">
                  <c:v>0.97904453037295747</c:v>
                </c:pt>
                <c:pt idx="1510">
                  <c:v>0.97898216290382933</c:v>
                </c:pt>
                <c:pt idx="1511">
                  <c:v>0.97898216290382933</c:v>
                </c:pt>
                <c:pt idx="1512">
                  <c:v>0.97891979543470131</c:v>
                </c:pt>
                <c:pt idx="1513">
                  <c:v>0.97885742796557318</c:v>
                </c:pt>
                <c:pt idx="1514">
                  <c:v>0.97879506049644505</c:v>
                </c:pt>
                <c:pt idx="1515">
                  <c:v>0.97879506049644505</c:v>
                </c:pt>
                <c:pt idx="1516">
                  <c:v>0.97873269302731691</c:v>
                </c:pt>
                <c:pt idx="1517">
                  <c:v>0.97867032555818889</c:v>
                </c:pt>
                <c:pt idx="1518">
                  <c:v>0.97867032555818889</c:v>
                </c:pt>
                <c:pt idx="1519">
                  <c:v>0.97867032555818889</c:v>
                </c:pt>
                <c:pt idx="1520">
                  <c:v>0.97860795808906076</c:v>
                </c:pt>
                <c:pt idx="1521">
                  <c:v>0.97860795808906076</c:v>
                </c:pt>
                <c:pt idx="1522">
                  <c:v>0.97860795808906076</c:v>
                </c:pt>
                <c:pt idx="1523">
                  <c:v>0.97860795808906076</c:v>
                </c:pt>
                <c:pt idx="1524">
                  <c:v>0.97860795808906076</c:v>
                </c:pt>
                <c:pt idx="1525">
                  <c:v>0.97860795808906076</c:v>
                </c:pt>
                <c:pt idx="1526">
                  <c:v>0.97860795808906076</c:v>
                </c:pt>
                <c:pt idx="1527">
                  <c:v>0.97860795808906076</c:v>
                </c:pt>
                <c:pt idx="1528">
                  <c:v>0.97854559061993263</c:v>
                </c:pt>
                <c:pt idx="1529">
                  <c:v>0.97848322315080449</c:v>
                </c:pt>
                <c:pt idx="1530">
                  <c:v>0.97848322315080449</c:v>
                </c:pt>
                <c:pt idx="1531">
                  <c:v>0.97848322315080449</c:v>
                </c:pt>
                <c:pt idx="1532">
                  <c:v>0.97842085568167647</c:v>
                </c:pt>
                <c:pt idx="1533">
                  <c:v>0.97835848821254834</c:v>
                </c:pt>
                <c:pt idx="1534">
                  <c:v>0.97829612074342021</c:v>
                </c:pt>
                <c:pt idx="1535">
                  <c:v>0.97829612074342021</c:v>
                </c:pt>
                <c:pt idx="1536">
                  <c:v>0.97829612074342021</c:v>
                </c:pt>
                <c:pt idx="1537">
                  <c:v>0.97823375327429218</c:v>
                </c:pt>
                <c:pt idx="1538">
                  <c:v>0.97817138580516405</c:v>
                </c:pt>
                <c:pt idx="1539">
                  <c:v>0.97817138580516405</c:v>
                </c:pt>
                <c:pt idx="1540">
                  <c:v>0.97817138580516405</c:v>
                </c:pt>
                <c:pt idx="1541">
                  <c:v>0.97817138580516405</c:v>
                </c:pt>
                <c:pt idx="1542">
                  <c:v>0.97810901833603592</c:v>
                </c:pt>
                <c:pt idx="1543">
                  <c:v>0.97810901833603592</c:v>
                </c:pt>
                <c:pt idx="1544">
                  <c:v>0.97810901833603592</c:v>
                </c:pt>
                <c:pt idx="1545">
                  <c:v>0.97810901833603592</c:v>
                </c:pt>
                <c:pt idx="1546">
                  <c:v>0.97810901833603592</c:v>
                </c:pt>
                <c:pt idx="1547">
                  <c:v>0.97810901833603592</c:v>
                </c:pt>
                <c:pt idx="1548">
                  <c:v>0.97810901833603592</c:v>
                </c:pt>
                <c:pt idx="1549">
                  <c:v>0.97810901833603592</c:v>
                </c:pt>
                <c:pt idx="1550">
                  <c:v>0.97810901833603592</c:v>
                </c:pt>
                <c:pt idx="1551">
                  <c:v>0.97810901833603592</c:v>
                </c:pt>
                <c:pt idx="1552">
                  <c:v>0.97810901833603592</c:v>
                </c:pt>
                <c:pt idx="1553">
                  <c:v>0.97810901833603592</c:v>
                </c:pt>
                <c:pt idx="1554">
                  <c:v>0.97810901833603592</c:v>
                </c:pt>
                <c:pt idx="1555">
                  <c:v>0.97804665086690779</c:v>
                </c:pt>
                <c:pt idx="1556">
                  <c:v>0.97804665086690779</c:v>
                </c:pt>
                <c:pt idx="1557">
                  <c:v>0.97804665086690779</c:v>
                </c:pt>
                <c:pt idx="1558">
                  <c:v>0.97804665086690779</c:v>
                </c:pt>
                <c:pt idx="1559">
                  <c:v>0.97798428339777976</c:v>
                </c:pt>
                <c:pt idx="1560">
                  <c:v>0.97798428339777976</c:v>
                </c:pt>
                <c:pt idx="1561">
                  <c:v>0.97798428339777976</c:v>
                </c:pt>
                <c:pt idx="1562">
                  <c:v>0.97792191592865163</c:v>
                </c:pt>
                <c:pt idx="1563">
                  <c:v>0.97792191592865163</c:v>
                </c:pt>
                <c:pt idx="1564">
                  <c:v>0.97792191592865163</c:v>
                </c:pt>
                <c:pt idx="1565">
                  <c:v>0.97792191592865163</c:v>
                </c:pt>
                <c:pt idx="1566">
                  <c:v>0.9778595484595235</c:v>
                </c:pt>
                <c:pt idx="1567">
                  <c:v>0.9778595484595235</c:v>
                </c:pt>
                <c:pt idx="1568">
                  <c:v>0.97779718099039536</c:v>
                </c:pt>
                <c:pt idx="1569">
                  <c:v>0.97779718099039536</c:v>
                </c:pt>
                <c:pt idx="1570">
                  <c:v>0.97773481352126734</c:v>
                </c:pt>
                <c:pt idx="1571">
                  <c:v>0.97767244605213921</c:v>
                </c:pt>
                <c:pt idx="1572">
                  <c:v>0.97767244605213921</c:v>
                </c:pt>
                <c:pt idx="1573">
                  <c:v>0.97761007858301108</c:v>
                </c:pt>
                <c:pt idx="1574">
                  <c:v>0.97754771111388306</c:v>
                </c:pt>
                <c:pt idx="1575">
                  <c:v>0.97754771111388306</c:v>
                </c:pt>
                <c:pt idx="1576">
                  <c:v>0.97754771111388306</c:v>
                </c:pt>
                <c:pt idx="1577">
                  <c:v>0.97748534364475492</c:v>
                </c:pt>
                <c:pt idx="1578">
                  <c:v>0.97742297617562679</c:v>
                </c:pt>
                <c:pt idx="1579">
                  <c:v>0.97742297617562679</c:v>
                </c:pt>
                <c:pt idx="1580">
                  <c:v>0.97742297617562679</c:v>
                </c:pt>
                <c:pt idx="1581">
                  <c:v>0.97742297617562679</c:v>
                </c:pt>
                <c:pt idx="1582">
                  <c:v>0.97742297617562679</c:v>
                </c:pt>
                <c:pt idx="1583">
                  <c:v>0.97742297617562679</c:v>
                </c:pt>
                <c:pt idx="1584">
                  <c:v>0.97742297617562679</c:v>
                </c:pt>
                <c:pt idx="1585">
                  <c:v>0.97742297617562679</c:v>
                </c:pt>
                <c:pt idx="1586">
                  <c:v>0.97742297617562679</c:v>
                </c:pt>
                <c:pt idx="1587">
                  <c:v>0.97742297617562679</c:v>
                </c:pt>
                <c:pt idx="1588">
                  <c:v>0.97742297617562679</c:v>
                </c:pt>
                <c:pt idx="1589">
                  <c:v>0.97742297617562679</c:v>
                </c:pt>
                <c:pt idx="1590">
                  <c:v>0.97742297617562679</c:v>
                </c:pt>
                <c:pt idx="1591">
                  <c:v>0.97742297617562679</c:v>
                </c:pt>
                <c:pt idx="1592">
                  <c:v>0.97736060870649866</c:v>
                </c:pt>
                <c:pt idx="1593">
                  <c:v>0.97736060870649866</c:v>
                </c:pt>
                <c:pt idx="1594">
                  <c:v>0.97736060870649866</c:v>
                </c:pt>
                <c:pt idx="1595">
                  <c:v>0.97729824123737064</c:v>
                </c:pt>
                <c:pt idx="1596">
                  <c:v>0.9772358737682425</c:v>
                </c:pt>
                <c:pt idx="1597">
                  <c:v>0.9772358737682425</c:v>
                </c:pt>
                <c:pt idx="1598">
                  <c:v>0.9772358737682425</c:v>
                </c:pt>
                <c:pt idx="1599">
                  <c:v>0.9772358737682425</c:v>
                </c:pt>
                <c:pt idx="1600">
                  <c:v>0.9772358737682425</c:v>
                </c:pt>
                <c:pt idx="1601">
                  <c:v>0.97717350629911437</c:v>
                </c:pt>
                <c:pt idx="1602">
                  <c:v>0.97717350629911437</c:v>
                </c:pt>
                <c:pt idx="1603">
                  <c:v>0.97717350629911437</c:v>
                </c:pt>
                <c:pt idx="1604">
                  <c:v>0.97711113882998624</c:v>
                </c:pt>
                <c:pt idx="1605">
                  <c:v>0.97704877136085821</c:v>
                </c:pt>
                <c:pt idx="1606">
                  <c:v>0.97698640389173008</c:v>
                </c:pt>
                <c:pt idx="1607">
                  <c:v>0.97692403642260195</c:v>
                </c:pt>
                <c:pt idx="1608">
                  <c:v>0.97692403642260195</c:v>
                </c:pt>
                <c:pt idx="1609">
                  <c:v>0.97686166895347382</c:v>
                </c:pt>
                <c:pt idx="1610">
                  <c:v>0.97686166895347382</c:v>
                </c:pt>
                <c:pt idx="1611">
                  <c:v>0.97679930148434579</c:v>
                </c:pt>
                <c:pt idx="1612">
                  <c:v>0.97673693401521766</c:v>
                </c:pt>
                <c:pt idx="1613">
                  <c:v>0.97667456654608953</c:v>
                </c:pt>
                <c:pt idx="1614">
                  <c:v>0.97667456654608953</c:v>
                </c:pt>
                <c:pt idx="1615">
                  <c:v>0.97661219907696151</c:v>
                </c:pt>
                <c:pt idx="1616">
                  <c:v>0.97661219907696151</c:v>
                </c:pt>
                <c:pt idx="1617">
                  <c:v>0.97654983160783337</c:v>
                </c:pt>
                <c:pt idx="1618">
                  <c:v>0.97654983160783337</c:v>
                </c:pt>
                <c:pt idx="1619">
                  <c:v>0.97654983160783337</c:v>
                </c:pt>
                <c:pt idx="1620">
                  <c:v>0.97654983160783337</c:v>
                </c:pt>
                <c:pt idx="1621">
                  <c:v>0.97648746413870524</c:v>
                </c:pt>
                <c:pt idx="1622">
                  <c:v>0.97648746413870524</c:v>
                </c:pt>
                <c:pt idx="1623">
                  <c:v>0.97648746413870524</c:v>
                </c:pt>
                <c:pt idx="1624">
                  <c:v>0.97642509666957711</c:v>
                </c:pt>
                <c:pt idx="1625">
                  <c:v>0.97642509666957711</c:v>
                </c:pt>
                <c:pt idx="1626">
                  <c:v>0.97642509666957711</c:v>
                </c:pt>
                <c:pt idx="1627">
                  <c:v>0.97636272920044909</c:v>
                </c:pt>
                <c:pt idx="1628">
                  <c:v>0.97636272920044909</c:v>
                </c:pt>
                <c:pt idx="1629">
                  <c:v>0.97636272920044909</c:v>
                </c:pt>
                <c:pt idx="1630">
                  <c:v>0.97636272920044909</c:v>
                </c:pt>
                <c:pt idx="1631">
                  <c:v>0.97636272920044909</c:v>
                </c:pt>
                <c:pt idx="1632">
                  <c:v>0.97636272920044909</c:v>
                </c:pt>
                <c:pt idx="1633">
                  <c:v>0.97636272920044909</c:v>
                </c:pt>
                <c:pt idx="1634">
                  <c:v>0.97636272920044909</c:v>
                </c:pt>
                <c:pt idx="1635">
                  <c:v>0.97630036173132095</c:v>
                </c:pt>
                <c:pt idx="1636">
                  <c:v>0.97630036173132095</c:v>
                </c:pt>
                <c:pt idx="1637">
                  <c:v>0.97630036173132095</c:v>
                </c:pt>
                <c:pt idx="1638">
                  <c:v>0.97630036173132095</c:v>
                </c:pt>
                <c:pt idx="1639">
                  <c:v>0.97630036173132095</c:v>
                </c:pt>
                <c:pt idx="1640">
                  <c:v>0.97630036173132095</c:v>
                </c:pt>
                <c:pt idx="1641">
                  <c:v>0.97630036173132095</c:v>
                </c:pt>
                <c:pt idx="1642">
                  <c:v>0.97630036173132095</c:v>
                </c:pt>
                <c:pt idx="1643">
                  <c:v>0.97630036173132095</c:v>
                </c:pt>
                <c:pt idx="1644">
                  <c:v>0.97630036173132095</c:v>
                </c:pt>
                <c:pt idx="1645">
                  <c:v>0.97623799426219282</c:v>
                </c:pt>
                <c:pt idx="1646">
                  <c:v>0.97623799426219282</c:v>
                </c:pt>
                <c:pt idx="1647">
                  <c:v>0.97623799426219282</c:v>
                </c:pt>
                <c:pt idx="1648">
                  <c:v>0.97623799426219282</c:v>
                </c:pt>
                <c:pt idx="1649">
                  <c:v>0.97623799426219282</c:v>
                </c:pt>
                <c:pt idx="1650">
                  <c:v>0.97617562679306469</c:v>
                </c:pt>
                <c:pt idx="1651">
                  <c:v>0.97617562679306469</c:v>
                </c:pt>
                <c:pt idx="1652">
                  <c:v>0.97617562679306469</c:v>
                </c:pt>
                <c:pt idx="1653">
                  <c:v>0.97617562679306469</c:v>
                </c:pt>
                <c:pt idx="1654">
                  <c:v>0.97617562679306469</c:v>
                </c:pt>
                <c:pt idx="1655">
                  <c:v>0.97617562679306469</c:v>
                </c:pt>
                <c:pt idx="1656">
                  <c:v>0.97617562679306469</c:v>
                </c:pt>
                <c:pt idx="1657">
                  <c:v>0.97611325932393667</c:v>
                </c:pt>
                <c:pt idx="1658">
                  <c:v>0.97611325932393667</c:v>
                </c:pt>
                <c:pt idx="1659">
                  <c:v>0.97605089185480853</c:v>
                </c:pt>
                <c:pt idx="1660">
                  <c:v>0.97605089185480853</c:v>
                </c:pt>
                <c:pt idx="1661">
                  <c:v>0.97605089185480853</c:v>
                </c:pt>
                <c:pt idx="1662">
                  <c:v>0.9759885243856804</c:v>
                </c:pt>
                <c:pt idx="1663">
                  <c:v>0.9759885243856804</c:v>
                </c:pt>
                <c:pt idx="1664">
                  <c:v>0.97592615691655238</c:v>
                </c:pt>
                <c:pt idx="1665">
                  <c:v>0.97592615691655238</c:v>
                </c:pt>
                <c:pt idx="1666">
                  <c:v>0.97586378944742425</c:v>
                </c:pt>
                <c:pt idx="1667">
                  <c:v>0.97586378944742425</c:v>
                </c:pt>
                <c:pt idx="1668">
                  <c:v>0.97580142197829611</c:v>
                </c:pt>
                <c:pt idx="1669">
                  <c:v>0.97580142197829611</c:v>
                </c:pt>
                <c:pt idx="1670">
                  <c:v>0.97580142197829611</c:v>
                </c:pt>
                <c:pt idx="1671">
                  <c:v>0.97580142197829611</c:v>
                </c:pt>
                <c:pt idx="1672">
                  <c:v>0.97580142197829611</c:v>
                </c:pt>
                <c:pt idx="1673">
                  <c:v>0.97580142197829611</c:v>
                </c:pt>
                <c:pt idx="1674">
                  <c:v>0.97580142197829611</c:v>
                </c:pt>
                <c:pt idx="1675">
                  <c:v>0.97580142197829611</c:v>
                </c:pt>
                <c:pt idx="1676">
                  <c:v>0.97573905450916798</c:v>
                </c:pt>
                <c:pt idx="1677">
                  <c:v>0.97573905450916798</c:v>
                </c:pt>
                <c:pt idx="1678">
                  <c:v>0.97567668704003996</c:v>
                </c:pt>
                <c:pt idx="1679">
                  <c:v>0.97561431957091183</c:v>
                </c:pt>
                <c:pt idx="1680">
                  <c:v>0.97561431957091183</c:v>
                </c:pt>
                <c:pt idx="1681">
                  <c:v>0.97561431957091183</c:v>
                </c:pt>
                <c:pt idx="1682">
                  <c:v>0.97561431957091183</c:v>
                </c:pt>
                <c:pt idx="1683">
                  <c:v>0.97555195210178369</c:v>
                </c:pt>
                <c:pt idx="1684">
                  <c:v>0.97555195210178369</c:v>
                </c:pt>
                <c:pt idx="1685">
                  <c:v>0.97555195210178369</c:v>
                </c:pt>
                <c:pt idx="1686">
                  <c:v>0.97555195210178369</c:v>
                </c:pt>
                <c:pt idx="1687">
                  <c:v>0.97548958463265556</c:v>
                </c:pt>
                <c:pt idx="1688">
                  <c:v>0.97542721716352754</c:v>
                </c:pt>
                <c:pt idx="1689">
                  <c:v>0.97542721716352754</c:v>
                </c:pt>
                <c:pt idx="1690">
                  <c:v>0.97536484969439941</c:v>
                </c:pt>
                <c:pt idx="1691">
                  <c:v>0.97530248222527127</c:v>
                </c:pt>
                <c:pt idx="1692">
                  <c:v>0.97524011475614314</c:v>
                </c:pt>
                <c:pt idx="1693">
                  <c:v>0.97524011475614314</c:v>
                </c:pt>
                <c:pt idx="1694">
                  <c:v>0.97524011475614314</c:v>
                </c:pt>
                <c:pt idx="1695">
                  <c:v>0.97517774728701512</c:v>
                </c:pt>
                <c:pt idx="1696">
                  <c:v>0.97511537981788698</c:v>
                </c:pt>
                <c:pt idx="1697">
                  <c:v>0.97511537981788698</c:v>
                </c:pt>
                <c:pt idx="1698">
                  <c:v>0.97511537981788698</c:v>
                </c:pt>
                <c:pt idx="1699">
                  <c:v>0.97505301234875885</c:v>
                </c:pt>
                <c:pt idx="1700">
                  <c:v>0.97505301234875885</c:v>
                </c:pt>
                <c:pt idx="1701">
                  <c:v>0.97499064487963083</c:v>
                </c:pt>
                <c:pt idx="1702">
                  <c:v>0.9749282774105027</c:v>
                </c:pt>
                <c:pt idx="1703">
                  <c:v>0.9749282774105027</c:v>
                </c:pt>
                <c:pt idx="1704">
                  <c:v>0.9749282774105027</c:v>
                </c:pt>
                <c:pt idx="1705">
                  <c:v>0.97486590994137456</c:v>
                </c:pt>
                <c:pt idx="1706">
                  <c:v>0.97486590994137456</c:v>
                </c:pt>
                <c:pt idx="1707">
                  <c:v>0.97486590994137456</c:v>
                </c:pt>
                <c:pt idx="1708">
                  <c:v>0.97486590994137456</c:v>
                </c:pt>
                <c:pt idx="1709">
                  <c:v>0.97486590994137456</c:v>
                </c:pt>
                <c:pt idx="1710">
                  <c:v>0.97486590994137456</c:v>
                </c:pt>
                <c:pt idx="1711">
                  <c:v>0.97486590994137456</c:v>
                </c:pt>
                <c:pt idx="1712">
                  <c:v>0.97486590994137456</c:v>
                </c:pt>
                <c:pt idx="1713">
                  <c:v>0.97480354247224643</c:v>
                </c:pt>
                <c:pt idx="1714">
                  <c:v>0.97480354247224643</c:v>
                </c:pt>
                <c:pt idx="1715">
                  <c:v>0.97480354247224643</c:v>
                </c:pt>
                <c:pt idx="1716">
                  <c:v>0.97474117500311841</c:v>
                </c:pt>
                <c:pt idx="1717">
                  <c:v>0.97474117500311841</c:v>
                </c:pt>
                <c:pt idx="1718">
                  <c:v>0.97467880753399028</c:v>
                </c:pt>
                <c:pt idx="1719">
                  <c:v>0.97467880753399028</c:v>
                </c:pt>
                <c:pt idx="1720">
                  <c:v>0.97467880753399028</c:v>
                </c:pt>
                <c:pt idx="1721">
                  <c:v>0.97461644006486214</c:v>
                </c:pt>
                <c:pt idx="1722">
                  <c:v>0.97461644006486214</c:v>
                </c:pt>
                <c:pt idx="1723">
                  <c:v>0.97461644006486214</c:v>
                </c:pt>
                <c:pt idx="1724">
                  <c:v>0.97455407259573401</c:v>
                </c:pt>
                <c:pt idx="1725">
                  <c:v>0.97449170512660599</c:v>
                </c:pt>
                <c:pt idx="1726">
                  <c:v>0.97442933765747786</c:v>
                </c:pt>
                <c:pt idx="1727">
                  <c:v>0.97442933765747786</c:v>
                </c:pt>
                <c:pt idx="1728">
                  <c:v>0.97436697018834972</c:v>
                </c:pt>
                <c:pt idx="1729">
                  <c:v>0.97436697018834972</c:v>
                </c:pt>
                <c:pt idx="1730">
                  <c:v>0.9743046027192217</c:v>
                </c:pt>
                <c:pt idx="1731">
                  <c:v>0.97424223525009357</c:v>
                </c:pt>
                <c:pt idx="1732">
                  <c:v>0.97424223525009357</c:v>
                </c:pt>
                <c:pt idx="1733">
                  <c:v>0.97424223525009357</c:v>
                </c:pt>
                <c:pt idx="1734">
                  <c:v>0.97424223525009357</c:v>
                </c:pt>
                <c:pt idx="1735">
                  <c:v>0.97424223525009357</c:v>
                </c:pt>
                <c:pt idx="1736">
                  <c:v>0.97417986778096544</c:v>
                </c:pt>
                <c:pt idx="1737">
                  <c:v>0.97417986778096544</c:v>
                </c:pt>
                <c:pt idx="1738">
                  <c:v>0.97417986778096544</c:v>
                </c:pt>
                <c:pt idx="1739">
                  <c:v>0.97417986778096544</c:v>
                </c:pt>
                <c:pt idx="1740">
                  <c:v>0.97417986778096544</c:v>
                </c:pt>
                <c:pt idx="1741">
                  <c:v>0.97417986778096544</c:v>
                </c:pt>
                <c:pt idx="1742">
                  <c:v>0.97417986778096544</c:v>
                </c:pt>
                <c:pt idx="1743">
                  <c:v>0.97417986778096544</c:v>
                </c:pt>
                <c:pt idx="1744">
                  <c:v>0.9741175003118373</c:v>
                </c:pt>
                <c:pt idx="1745">
                  <c:v>0.97405513284270928</c:v>
                </c:pt>
                <c:pt idx="1746">
                  <c:v>0.97399276537358115</c:v>
                </c:pt>
                <c:pt idx="1747">
                  <c:v>0.97399276537358115</c:v>
                </c:pt>
                <c:pt idx="1748">
                  <c:v>0.97399276537358115</c:v>
                </c:pt>
                <c:pt idx="1749">
                  <c:v>0.97399276537358115</c:v>
                </c:pt>
                <c:pt idx="1750">
                  <c:v>0.97399276537358115</c:v>
                </c:pt>
                <c:pt idx="1751">
                  <c:v>0.97399276537358115</c:v>
                </c:pt>
                <c:pt idx="1752">
                  <c:v>0.97399276537358115</c:v>
                </c:pt>
                <c:pt idx="1753">
                  <c:v>0.97393039790445302</c:v>
                </c:pt>
                <c:pt idx="1754">
                  <c:v>0.97393039790445302</c:v>
                </c:pt>
                <c:pt idx="1755">
                  <c:v>0.97393039790445302</c:v>
                </c:pt>
                <c:pt idx="1756">
                  <c:v>0.97393039790445302</c:v>
                </c:pt>
                <c:pt idx="1757">
                  <c:v>0.97393039790445302</c:v>
                </c:pt>
                <c:pt idx="1758">
                  <c:v>0.97386803043532488</c:v>
                </c:pt>
                <c:pt idx="1759">
                  <c:v>0.97386803043532488</c:v>
                </c:pt>
                <c:pt idx="1760">
                  <c:v>0.97380566296619686</c:v>
                </c:pt>
                <c:pt idx="1761">
                  <c:v>0.97374329549706873</c:v>
                </c:pt>
                <c:pt idx="1762">
                  <c:v>0.9736809280279406</c:v>
                </c:pt>
                <c:pt idx="1763">
                  <c:v>0.97361856055881257</c:v>
                </c:pt>
                <c:pt idx="1764">
                  <c:v>0.97355619308968444</c:v>
                </c:pt>
                <c:pt idx="1765">
                  <c:v>0.97349382562055631</c:v>
                </c:pt>
                <c:pt idx="1766">
                  <c:v>0.97349382562055631</c:v>
                </c:pt>
                <c:pt idx="1767">
                  <c:v>0.97343145815142818</c:v>
                </c:pt>
                <c:pt idx="1768">
                  <c:v>0.97343145815142818</c:v>
                </c:pt>
                <c:pt idx="1769">
                  <c:v>0.97343145815142818</c:v>
                </c:pt>
                <c:pt idx="1770">
                  <c:v>0.97343145815142818</c:v>
                </c:pt>
                <c:pt idx="1771">
                  <c:v>0.97343145815142818</c:v>
                </c:pt>
                <c:pt idx="1772">
                  <c:v>0.97343145815142818</c:v>
                </c:pt>
                <c:pt idx="1773">
                  <c:v>0.97343145815142818</c:v>
                </c:pt>
                <c:pt idx="1774">
                  <c:v>0.97336909068230015</c:v>
                </c:pt>
                <c:pt idx="1775">
                  <c:v>0.97330672321317202</c:v>
                </c:pt>
                <c:pt idx="1776">
                  <c:v>0.97330672321317202</c:v>
                </c:pt>
                <c:pt idx="1777">
                  <c:v>0.97330672321317202</c:v>
                </c:pt>
                <c:pt idx="1778">
                  <c:v>0.97330672321317202</c:v>
                </c:pt>
                <c:pt idx="1779">
                  <c:v>0.97324435574404389</c:v>
                </c:pt>
                <c:pt idx="1780">
                  <c:v>0.97324435574404389</c:v>
                </c:pt>
                <c:pt idx="1781">
                  <c:v>0.97318198827491575</c:v>
                </c:pt>
                <c:pt idx="1782">
                  <c:v>0.97318198827491575</c:v>
                </c:pt>
                <c:pt idx="1783">
                  <c:v>0.97318198827491575</c:v>
                </c:pt>
                <c:pt idx="1784">
                  <c:v>0.97318198827491575</c:v>
                </c:pt>
                <c:pt idx="1785">
                  <c:v>0.97318198827491575</c:v>
                </c:pt>
                <c:pt idx="1786">
                  <c:v>0.97318198827491575</c:v>
                </c:pt>
                <c:pt idx="1787">
                  <c:v>0.97311962080578773</c:v>
                </c:pt>
                <c:pt idx="1788">
                  <c:v>0.97311962080578773</c:v>
                </c:pt>
                <c:pt idx="1789">
                  <c:v>0.97311962080578773</c:v>
                </c:pt>
                <c:pt idx="1790">
                  <c:v>0.97311962080578773</c:v>
                </c:pt>
                <c:pt idx="1791">
                  <c:v>0.9730572533366596</c:v>
                </c:pt>
                <c:pt idx="1792">
                  <c:v>0.9730572533366596</c:v>
                </c:pt>
                <c:pt idx="1793">
                  <c:v>0.97299488586753147</c:v>
                </c:pt>
                <c:pt idx="1794">
                  <c:v>0.97293251839840345</c:v>
                </c:pt>
                <c:pt idx="1795">
                  <c:v>0.97293251839840345</c:v>
                </c:pt>
                <c:pt idx="1796">
                  <c:v>0.97293251839840345</c:v>
                </c:pt>
                <c:pt idx="1797">
                  <c:v>0.97293251839840345</c:v>
                </c:pt>
                <c:pt idx="1798">
                  <c:v>0.97293251839840345</c:v>
                </c:pt>
                <c:pt idx="1799">
                  <c:v>0.97287015092927531</c:v>
                </c:pt>
                <c:pt idx="1800">
                  <c:v>0.97280778346014718</c:v>
                </c:pt>
                <c:pt idx="1801">
                  <c:v>0.97280778346014718</c:v>
                </c:pt>
                <c:pt idx="1802">
                  <c:v>0.97280778346014718</c:v>
                </c:pt>
                <c:pt idx="1803">
                  <c:v>0.97280778346014718</c:v>
                </c:pt>
                <c:pt idx="1804">
                  <c:v>0.97280778346014718</c:v>
                </c:pt>
                <c:pt idx="1805">
                  <c:v>0.97280778346014718</c:v>
                </c:pt>
                <c:pt idx="1806">
                  <c:v>0.97280778346014718</c:v>
                </c:pt>
                <c:pt idx="1807">
                  <c:v>0.97280778346014718</c:v>
                </c:pt>
                <c:pt idx="1808">
                  <c:v>0.97280778346014718</c:v>
                </c:pt>
                <c:pt idx="1809">
                  <c:v>0.97280778346014718</c:v>
                </c:pt>
                <c:pt idx="1810">
                  <c:v>0.97280778346014718</c:v>
                </c:pt>
                <c:pt idx="1811">
                  <c:v>0.97274541599101905</c:v>
                </c:pt>
                <c:pt idx="1812">
                  <c:v>0.97268304852189102</c:v>
                </c:pt>
                <c:pt idx="1813">
                  <c:v>0.97262068105276289</c:v>
                </c:pt>
                <c:pt idx="1814">
                  <c:v>0.97262068105276289</c:v>
                </c:pt>
                <c:pt idx="1815">
                  <c:v>0.97262068105276289</c:v>
                </c:pt>
                <c:pt idx="1816">
                  <c:v>0.97255831358363476</c:v>
                </c:pt>
                <c:pt idx="1817">
                  <c:v>0.97255831358363476</c:v>
                </c:pt>
                <c:pt idx="1818">
                  <c:v>0.97249594611450663</c:v>
                </c:pt>
                <c:pt idx="1819">
                  <c:v>0.97249594611450663</c:v>
                </c:pt>
                <c:pt idx="1820">
                  <c:v>0.97249594611450663</c:v>
                </c:pt>
                <c:pt idx="1821">
                  <c:v>0.97249594611450663</c:v>
                </c:pt>
                <c:pt idx="1822">
                  <c:v>0.97249594611450663</c:v>
                </c:pt>
                <c:pt idx="1823">
                  <c:v>0.97249594611450663</c:v>
                </c:pt>
                <c:pt idx="1824">
                  <c:v>0.97249594611450663</c:v>
                </c:pt>
                <c:pt idx="1825">
                  <c:v>0.9724335786453786</c:v>
                </c:pt>
                <c:pt idx="1826">
                  <c:v>0.97237121117625047</c:v>
                </c:pt>
                <c:pt idx="1827">
                  <c:v>0.97237121117625047</c:v>
                </c:pt>
                <c:pt idx="1828">
                  <c:v>0.97230884370712234</c:v>
                </c:pt>
                <c:pt idx="1829">
                  <c:v>0.97230884370712234</c:v>
                </c:pt>
                <c:pt idx="1830">
                  <c:v>0.97224647623799432</c:v>
                </c:pt>
                <c:pt idx="1831">
                  <c:v>0.97224647623799432</c:v>
                </c:pt>
                <c:pt idx="1832">
                  <c:v>0.97224647623799432</c:v>
                </c:pt>
                <c:pt idx="1833">
                  <c:v>0.97224647623799432</c:v>
                </c:pt>
                <c:pt idx="1834">
                  <c:v>0.97224647623799432</c:v>
                </c:pt>
                <c:pt idx="1835">
                  <c:v>0.97224647623799432</c:v>
                </c:pt>
                <c:pt idx="1836">
                  <c:v>0.97218410876886618</c:v>
                </c:pt>
                <c:pt idx="1837">
                  <c:v>0.97218410876886618</c:v>
                </c:pt>
                <c:pt idx="1838">
                  <c:v>0.97212174129973805</c:v>
                </c:pt>
                <c:pt idx="1839">
                  <c:v>0.97212174129973805</c:v>
                </c:pt>
                <c:pt idx="1840">
                  <c:v>0.97212174129973805</c:v>
                </c:pt>
                <c:pt idx="1841">
                  <c:v>0.97212174129973805</c:v>
                </c:pt>
                <c:pt idx="1842">
                  <c:v>0.97205937383060992</c:v>
                </c:pt>
                <c:pt idx="1843">
                  <c:v>0.97205937383060992</c:v>
                </c:pt>
                <c:pt idx="1844">
                  <c:v>0.97205937383060992</c:v>
                </c:pt>
                <c:pt idx="1845">
                  <c:v>0.9719970063614819</c:v>
                </c:pt>
                <c:pt idx="1846">
                  <c:v>0.9719970063614819</c:v>
                </c:pt>
                <c:pt idx="1847">
                  <c:v>0.9719970063614819</c:v>
                </c:pt>
                <c:pt idx="1848">
                  <c:v>0.9719970063614819</c:v>
                </c:pt>
                <c:pt idx="1849">
                  <c:v>0.9719970063614819</c:v>
                </c:pt>
                <c:pt idx="1850">
                  <c:v>0.9719970063614819</c:v>
                </c:pt>
                <c:pt idx="1851">
                  <c:v>0.9719970063614819</c:v>
                </c:pt>
                <c:pt idx="1852">
                  <c:v>0.9719970063614819</c:v>
                </c:pt>
                <c:pt idx="1853">
                  <c:v>0.9719970063614819</c:v>
                </c:pt>
                <c:pt idx="1854">
                  <c:v>0.97193463889235376</c:v>
                </c:pt>
                <c:pt idx="1855">
                  <c:v>0.97193463889235376</c:v>
                </c:pt>
                <c:pt idx="1856">
                  <c:v>0.97193463889235376</c:v>
                </c:pt>
                <c:pt idx="1857">
                  <c:v>0.97193463889235376</c:v>
                </c:pt>
                <c:pt idx="1858">
                  <c:v>0.97193463889235376</c:v>
                </c:pt>
                <c:pt idx="1859">
                  <c:v>0.97193463889235376</c:v>
                </c:pt>
                <c:pt idx="1860">
                  <c:v>0.97193463889235376</c:v>
                </c:pt>
                <c:pt idx="1861">
                  <c:v>0.97193463889235376</c:v>
                </c:pt>
                <c:pt idx="1862">
                  <c:v>0.97187227142322563</c:v>
                </c:pt>
                <c:pt idx="1863">
                  <c:v>0.9718099039540975</c:v>
                </c:pt>
                <c:pt idx="1864">
                  <c:v>0.9718099039540975</c:v>
                </c:pt>
                <c:pt idx="1865">
                  <c:v>0.9718099039540975</c:v>
                </c:pt>
                <c:pt idx="1866">
                  <c:v>0.9718099039540975</c:v>
                </c:pt>
                <c:pt idx="1867">
                  <c:v>0.9718099039540975</c:v>
                </c:pt>
                <c:pt idx="1868">
                  <c:v>0.9718099039540975</c:v>
                </c:pt>
                <c:pt idx="1869">
                  <c:v>0.9718099039540975</c:v>
                </c:pt>
                <c:pt idx="1870">
                  <c:v>0.9718099039540975</c:v>
                </c:pt>
                <c:pt idx="1871">
                  <c:v>0.9718099039540975</c:v>
                </c:pt>
                <c:pt idx="1872">
                  <c:v>0.9718099039540975</c:v>
                </c:pt>
                <c:pt idx="1873">
                  <c:v>0.97174753648496948</c:v>
                </c:pt>
                <c:pt idx="1874">
                  <c:v>0.97174753648496948</c:v>
                </c:pt>
                <c:pt idx="1875">
                  <c:v>0.97174753648496948</c:v>
                </c:pt>
                <c:pt idx="1876">
                  <c:v>0.97174753648496948</c:v>
                </c:pt>
                <c:pt idx="1877">
                  <c:v>0.97174753648496948</c:v>
                </c:pt>
                <c:pt idx="1878">
                  <c:v>0.97168516901584134</c:v>
                </c:pt>
                <c:pt idx="1879">
                  <c:v>0.97168516901584134</c:v>
                </c:pt>
                <c:pt idx="1880">
                  <c:v>0.97162280154671321</c:v>
                </c:pt>
                <c:pt idx="1881">
                  <c:v>0.97156043407758519</c:v>
                </c:pt>
                <c:pt idx="1882">
                  <c:v>0.97156043407758519</c:v>
                </c:pt>
                <c:pt idx="1883">
                  <c:v>0.97156043407758519</c:v>
                </c:pt>
                <c:pt idx="1884">
                  <c:v>0.97149806660845706</c:v>
                </c:pt>
                <c:pt idx="1885">
                  <c:v>0.97149806660845706</c:v>
                </c:pt>
                <c:pt idx="1886">
                  <c:v>0.97149806660845706</c:v>
                </c:pt>
                <c:pt idx="1887">
                  <c:v>0.97143569913932892</c:v>
                </c:pt>
                <c:pt idx="1888">
                  <c:v>0.97143569913932892</c:v>
                </c:pt>
                <c:pt idx="1889">
                  <c:v>0.97143569913932892</c:v>
                </c:pt>
                <c:pt idx="1890">
                  <c:v>0.97143569913932892</c:v>
                </c:pt>
                <c:pt idx="1891">
                  <c:v>0.97143569913932892</c:v>
                </c:pt>
                <c:pt idx="1892">
                  <c:v>0.97137333167020079</c:v>
                </c:pt>
                <c:pt idx="1893">
                  <c:v>0.97131096420107277</c:v>
                </c:pt>
                <c:pt idx="1894">
                  <c:v>0.97124859673194464</c:v>
                </c:pt>
                <c:pt idx="1895">
                  <c:v>0.97124859673194464</c:v>
                </c:pt>
                <c:pt idx="1896">
                  <c:v>0.97124859673194464</c:v>
                </c:pt>
                <c:pt idx="1897">
                  <c:v>0.97124859673194464</c:v>
                </c:pt>
                <c:pt idx="1898">
                  <c:v>0.9711862292628165</c:v>
                </c:pt>
                <c:pt idx="1899">
                  <c:v>0.9711862292628165</c:v>
                </c:pt>
                <c:pt idx="1900">
                  <c:v>0.9711862292628165</c:v>
                </c:pt>
                <c:pt idx="1901">
                  <c:v>0.9711862292628165</c:v>
                </c:pt>
                <c:pt idx="1902">
                  <c:v>0.9711862292628165</c:v>
                </c:pt>
                <c:pt idx="1903">
                  <c:v>0.97112386179368837</c:v>
                </c:pt>
                <c:pt idx="1904">
                  <c:v>0.97112386179368837</c:v>
                </c:pt>
                <c:pt idx="1905">
                  <c:v>0.97112386179368837</c:v>
                </c:pt>
                <c:pt idx="1906">
                  <c:v>0.97112386179368837</c:v>
                </c:pt>
                <c:pt idx="1907">
                  <c:v>0.97112386179368837</c:v>
                </c:pt>
                <c:pt idx="1908">
                  <c:v>0.97112386179368837</c:v>
                </c:pt>
                <c:pt idx="1909">
                  <c:v>0.97106149432456035</c:v>
                </c:pt>
                <c:pt idx="1910">
                  <c:v>0.97106149432456035</c:v>
                </c:pt>
                <c:pt idx="1911">
                  <c:v>0.97106149432456035</c:v>
                </c:pt>
                <c:pt idx="1912">
                  <c:v>0.97106149432456035</c:v>
                </c:pt>
                <c:pt idx="1913">
                  <c:v>0.97099912685543222</c:v>
                </c:pt>
                <c:pt idx="1914">
                  <c:v>0.97099912685543222</c:v>
                </c:pt>
                <c:pt idx="1915">
                  <c:v>0.97099912685543222</c:v>
                </c:pt>
                <c:pt idx="1916">
                  <c:v>0.97099912685543222</c:v>
                </c:pt>
                <c:pt idx="1917">
                  <c:v>0.97093675938630408</c:v>
                </c:pt>
                <c:pt idx="1918">
                  <c:v>0.97093675938630408</c:v>
                </c:pt>
                <c:pt idx="1919">
                  <c:v>0.97087439191717595</c:v>
                </c:pt>
                <c:pt idx="1920">
                  <c:v>0.97087439191717595</c:v>
                </c:pt>
                <c:pt idx="1921">
                  <c:v>0.97081202444804793</c:v>
                </c:pt>
                <c:pt idx="1922">
                  <c:v>0.97081202444804793</c:v>
                </c:pt>
                <c:pt idx="1923">
                  <c:v>0.97074965697891979</c:v>
                </c:pt>
                <c:pt idx="1924">
                  <c:v>0.97074965697891979</c:v>
                </c:pt>
                <c:pt idx="1925">
                  <c:v>0.97068728950979166</c:v>
                </c:pt>
                <c:pt idx="1926">
                  <c:v>0.97068728950979166</c:v>
                </c:pt>
                <c:pt idx="1927">
                  <c:v>0.97068728950979166</c:v>
                </c:pt>
                <c:pt idx="1928">
                  <c:v>0.97062492204066364</c:v>
                </c:pt>
                <c:pt idx="1929">
                  <c:v>0.97062492204066364</c:v>
                </c:pt>
                <c:pt idx="1930">
                  <c:v>0.97062492204066364</c:v>
                </c:pt>
                <c:pt idx="1931">
                  <c:v>0.97062492204066364</c:v>
                </c:pt>
                <c:pt idx="1932">
                  <c:v>0.97062492204066364</c:v>
                </c:pt>
                <c:pt idx="1933">
                  <c:v>0.97062492204066364</c:v>
                </c:pt>
                <c:pt idx="1934">
                  <c:v>0.97062492204066364</c:v>
                </c:pt>
                <c:pt idx="1935">
                  <c:v>0.97056255457153551</c:v>
                </c:pt>
                <c:pt idx="1936">
                  <c:v>0.97056255457153551</c:v>
                </c:pt>
                <c:pt idx="1937">
                  <c:v>0.97056255457153551</c:v>
                </c:pt>
                <c:pt idx="1938">
                  <c:v>0.97056255457153551</c:v>
                </c:pt>
                <c:pt idx="1939">
                  <c:v>0.97050018710240737</c:v>
                </c:pt>
                <c:pt idx="1940">
                  <c:v>0.97043781963327924</c:v>
                </c:pt>
                <c:pt idx="1941">
                  <c:v>0.97043781963327924</c:v>
                </c:pt>
                <c:pt idx="1942">
                  <c:v>0.97037545216415122</c:v>
                </c:pt>
                <c:pt idx="1943">
                  <c:v>0.97037545216415122</c:v>
                </c:pt>
                <c:pt idx="1944">
                  <c:v>0.97037545216415122</c:v>
                </c:pt>
                <c:pt idx="1945">
                  <c:v>0.97037545216415122</c:v>
                </c:pt>
                <c:pt idx="1946">
                  <c:v>0.97037545216415122</c:v>
                </c:pt>
                <c:pt idx="1947">
                  <c:v>0.97037545216415122</c:v>
                </c:pt>
                <c:pt idx="1948">
                  <c:v>0.97037545216415122</c:v>
                </c:pt>
                <c:pt idx="1949">
                  <c:v>0.97031308469502309</c:v>
                </c:pt>
                <c:pt idx="1950">
                  <c:v>0.97031308469502309</c:v>
                </c:pt>
                <c:pt idx="1951">
                  <c:v>0.97031308469502309</c:v>
                </c:pt>
                <c:pt idx="1952">
                  <c:v>0.97025071722589495</c:v>
                </c:pt>
                <c:pt idx="1953">
                  <c:v>0.97025071722589495</c:v>
                </c:pt>
                <c:pt idx="1954">
                  <c:v>0.97025071722589495</c:v>
                </c:pt>
                <c:pt idx="1955">
                  <c:v>0.97018834975676682</c:v>
                </c:pt>
                <c:pt idx="1956">
                  <c:v>0.97018834975676682</c:v>
                </c:pt>
                <c:pt idx="1957">
                  <c:v>0.97018834975676682</c:v>
                </c:pt>
                <c:pt idx="1958">
                  <c:v>0.9701259822876388</c:v>
                </c:pt>
                <c:pt idx="1959">
                  <c:v>0.97006361481851067</c:v>
                </c:pt>
                <c:pt idx="1960">
                  <c:v>0.97000124734938253</c:v>
                </c:pt>
                <c:pt idx="1961">
                  <c:v>0.97000124734938253</c:v>
                </c:pt>
                <c:pt idx="1962">
                  <c:v>0.97000124734938253</c:v>
                </c:pt>
                <c:pt idx="1963">
                  <c:v>0.97000124734938253</c:v>
                </c:pt>
                <c:pt idx="1964">
                  <c:v>0.97000124734938253</c:v>
                </c:pt>
                <c:pt idx="1965">
                  <c:v>0.96993887988025451</c:v>
                </c:pt>
                <c:pt idx="1966">
                  <c:v>0.96993887988025451</c:v>
                </c:pt>
                <c:pt idx="1967">
                  <c:v>0.96993887988025451</c:v>
                </c:pt>
                <c:pt idx="1968">
                  <c:v>0.96993887988025451</c:v>
                </c:pt>
                <c:pt idx="1969">
                  <c:v>0.96993887988025451</c:v>
                </c:pt>
                <c:pt idx="1970">
                  <c:v>0.96993887988025451</c:v>
                </c:pt>
                <c:pt idx="1971">
                  <c:v>0.96993887988025451</c:v>
                </c:pt>
                <c:pt idx="1972">
                  <c:v>0.96993887988025451</c:v>
                </c:pt>
                <c:pt idx="1973">
                  <c:v>0.96987651241112638</c:v>
                </c:pt>
                <c:pt idx="1974">
                  <c:v>0.96987651241112638</c:v>
                </c:pt>
                <c:pt idx="1975">
                  <c:v>0.96987651241112638</c:v>
                </c:pt>
                <c:pt idx="1976">
                  <c:v>0.96987651241112638</c:v>
                </c:pt>
                <c:pt idx="1977">
                  <c:v>0.96987651241112638</c:v>
                </c:pt>
                <c:pt idx="1978">
                  <c:v>0.96981414494199825</c:v>
                </c:pt>
                <c:pt idx="1979">
                  <c:v>0.96981414494199825</c:v>
                </c:pt>
                <c:pt idx="1980">
                  <c:v>0.96975177747287011</c:v>
                </c:pt>
                <c:pt idx="1981">
                  <c:v>0.96975177747287011</c:v>
                </c:pt>
                <c:pt idx="1982">
                  <c:v>0.96968941000374209</c:v>
                </c:pt>
                <c:pt idx="1983">
                  <c:v>0.96968941000374209</c:v>
                </c:pt>
                <c:pt idx="1984">
                  <c:v>0.96962704253461396</c:v>
                </c:pt>
                <c:pt idx="1985">
                  <c:v>0.96956467506548583</c:v>
                </c:pt>
                <c:pt idx="1986">
                  <c:v>0.96956467506548583</c:v>
                </c:pt>
                <c:pt idx="1987">
                  <c:v>0.96956467506548583</c:v>
                </c:pt>
                <c:pt idx="1988">
                  <c:v>0.96950230759635769</c:v>
                </c:pt>
                <c:pt idx="1989">
                  <c:v>0.96950230759635769</c:v>
                </c:pt>
                <c:pt idx="1990">
                  <c:v>0.96950230759635769</c:v>
                </c:pt>
                <c:pt idx="1991">
                  <c:v>0.96950230759635769</c:v>
                </c:pt>
                <c:pt idx="1992">
                  <c:v>0.96943994012722967</c:v>
                </c:pt>
                <c:pt idx="1993">
                  <c:v>0.96943994012722967</c:v>
                </c:pt>
                <c:pt idx="1994">
                  <c:v>0.96943994012722967</c:v>
                </c:pt>
                <c:pt idx="1995">
                  <c:v>0.96937757265810154</c:v>
                </c:pt>
                <c:pt idx="1996">
                  <c:v>0.96931520518897341</c:v>
                </c:pt>
                <c:pt idx="1997">
                  <c:v>0.96931520518897341</c:v>
                </c:pt>
                <c:pt idx="1998">
                  <c:v>0.96931520518897341</c:v>
                </c:pt>
                <c:pt idx="1999">
                  <c:v>0.96931520518897341</c:v>
                </c:pt>
                <c:pt idx="2000">
                  <c:v>0.96931520518897341</c:v>
                </c:pt>
                <c:pt idx="2001">
                  <c:v>0.96925283771984527</c:v>
                </c:pt>
                <c:pt idx="2002">
                  <c:v>0.96925283771984527</c:v>
                </c:pt>
                <c:pt idx="2003">
                  <c:v>0.96919047025071725</c:v>
                </c:pt>
                <c:pt idx="2004">
                  <c:v>0.96919047025071725</c:v>
                </c:pt>
                <c:pt idx="2005">
                  <c:v>0.96919047025071725</c:v>
                </c:pt>
                <c:pt idx="2006">
                  <c:v>0.96912810278158912</c:v>
                </c:pt>
                <c:pt idx="2007">
                  <c:v>0.96912810278158912</c:v>
                </c:pt>
                <c:pt idx="2008">
                  <c:v>0.96906573531246099</c:v>
                </c:pt>
                <c:pt idx="2009">
                  <c:v>0.96900336784333296</c:v>
                </c:pt>
                <c:pt idx="2010">
                  <c:v>0.96894100037420483</c:v>
                </c:pt>
                <c:pt idx="2011">
                  <c:v>0.9688786329050767</c:v>
                </c:pt>
                <c:pt idx="2012">
                  <c:v>0.9688786329050767</c:v>
                </c:pt>
                <c:pt idx="2013">
                  <c:v>0.9688786329050767</c:v>
                </c:pt>
                <c:pt idx="2014">
                  <c:v>0.96881626543594856</c:v>
                </c:pt>
                <c:pt idx="2015">
                  <c:v>0.96881626543594856</c:v>
                </c:pt>
                <c:pt idx="2016">
                  <c:v>0.96881626543594856</c:v>
                </c:pt>
                <c:pt idx="2017">
                  <c:v>0.96881626543594856</c:v>
                </c:pt>
                <c:pt idx="2018">
                  <c:v>0.96881626543594856</c:v>
                </c:pt>
                <c:pt idx="2019">
                  <c:v>0.96881626543594856</c:v>
                </c:pt>
                <c:pt idx="2020">
                  <c:v>0.96881626543594856</c:v>
                </c:pt>
                <c:pt idx="2021">
                  <c:v>0.96881626543594856</c:v>
                </c:pt>
                <c:pt idx="2022">
                  <c:v>0.96881626543594856</c:v>
                </c:pt>
                <c:pt idx="2023">
                  <c:v>0.96881626543594856</c:v>
                </c:pt>
                <c:pt idx="2024">
                  <c:v>0.96881626543594856</c:v>
                </c:pt>
                <c:pt idx="2025">
                  <c:v>0.96875389796682054</c:v>
                </c:pt>
                <c:pt idx="2026">
                  <c:v>0.96875389796682054</c:v>
                </c:pt>
                <c:pt idx="2027">
                  <c:v>0.96875389796682054</c:v>
                </c:pt>
                <c:pt idx="2028">
                  <c:v>0.96875389796682054</c:v>
                </c:pt>
                <c:pt idx="2029">
                  <c:v>0.96869153049769241</c:v>
                </c:pt>
                <c:pt idx="2030">
                  <c:v>0.96869153049769241</c:v>
                </c:pt>
                <c:pt idx="2031">
                  <c:v>0.96869153049769241</c:v>
                </c:pt>
                <c:pt idx="2032">
                  <c:v>0.96869153049769241</c:v>
                </c:pt>
                <c:pt idx="2033">
                  <c:v>0.96869153049769241</c:v>
                </c:pt>
                <c:pt idx="2034">
                  <c:v>0.96869153049769241</c:v>
                </c:pt>
                <c:pt idx="2035">
                  <c:v>0.96869153049769241</c:v>
                </c:pt>
                <c:pt idx="2036">
                  <c:v>0.96869153049769241</c:v>
                </c:pt>
                <c:pt idx="2037">
                  <c:v>0.96862916302856428</c:v>
                </c:pt>
                <c:pt idx="2038">
                  <c:v>0.96862916302856428</c:v>
                </c:pt>
                <c:pt idx="2039">
                  <c:v>0.96862916302856428</c:v>
                </c:pt>
                <c:pt idx="2040">
                  <c:v>0.96862916302856428</c:v>
                </c:pt>
                <c:pt idx="2041">
                  <c:v>0.96862916302856428</c:v>
                </c:pt>
                <c:pt idx="2042">
                  <c:v>0.96862916302856428</c:v>
                </c:pt>
                <c:pt idx="2043">
                  <c:v>0.96856679555943614</c:v>
                </c:pt>
                <c:pt idx="2044">
                  <c:v>0.96850442809030812</c:v>
                </c:pt>
                <c:pt idx="2045">
                  <c:v>0.96844206062117999</c:v>
                </c:pt>
                <c:pt idx="2046">
                  <c:v>0.96844206062117999</c:v>
                </c:pt>
                <c:pt idx="2047">
                  <c:v>0.96837969315205186</c:v>
                </c:pt>
                <c:pt idx="2048">
                  <c:v>0.96837969315205186</c:v>
                </c:pt>
                <c:pt idx="2049">
                  <c:v>0.96837969315205186</c:v>
                </c:pt>
                <c:pt idx="2050">
                  <c:v>0.96831732568292384</c:v>
                </c:pt>
                <c:pt idx="2051">
                  <c:v>0.96831732568292384</c:v>
                </c:pt>
                <c:pt idx="2052">
                  <c:v>0.9682549582137957</c:v>
                </c:pt>
                <c:pt idx="2053">
                  <c:v>0.96819259074466757</c:v>
                </c:pt>
                <c:pt idx="2054">
                  <c:v>0.96819259074466757</c:v>
                </c:pt>
                <c:pt idx="2055">
                  <c:v>0.96819259074466757</c:v>
                </c:pt>
                <c:pt idx="2056">
                  <c:v>0.96819259074466757</c:v>
                </c:pt>
                <c:pt idx="2057">
                  <c:v>0.96819259074466757</c:v>
                </c:pt>
                <c:pt idx="2058">
                  <c:v>0.96819259074466757</c:v>
                </c:pt>
                <c:pt idx="2059">
                  <c:v>0.96819259074466757</c:v>
                </c:pt>
                <c:pt idx="2060">
                  <c:v>0.96819259074466757</c:v>
                </c:pt>
                <c:pt idx="2061">
                  <c:v>0.96813022327553944</c:v>
                </c:pt>
                <c:pt idx="2062">
                  <c:v>0.96813022327553944</c:v>
                </c:pt>
                <c:pt idx="2063">
                  <c:v>0.96813022327553944</c:v>
                </c:pt>
                <c:pt idx="2064">
                  <c:v>0.96813022327553944</c:v>
                </c:pt>
                <c:pt idx="2065">
                  <c:v>0.96813022327553944</c:v>
                </c:pt>
                <c:pt idx="2066">
                  <c:v>0.96813022327553944</c:v>
                </c:pt>
                <c:pt idx="2067">
                  <c:v>0.96806785580641141</c:v>
                </c:pt>
                <c:pt idx="2068">
                  <c:v>0.96806785580641141</c:v>
                </c:pt>
                <c:pt idx="2069">
                  <c:v>0.96800548833728328</c:v>
                </c:pt>
                <c:pt idx="2070">
                  <c:v>0.96800548833728328</c:v>
                </c:pt>
                <c:pt idx="2071">
                  <c:v>0.96800548833728328</c:v>
                </c:pt>
                <c:pt idx="2072">
                  <c:v>0.96800548833728328</c:v>
                </c:pt>
                <c:pt idx="2073">
                  <c:v>0.96800548833728328</c:v>
                </c:pt>
                <c:pt idx="2074">
                  <c:v>0.96794312086815515</c:v>
                </c:pt>
                <c:pt idx="2075">
                  <c:v>0.96788075339902702</c:v>
                </c:pt>
                <c:pt idx="2076">
                  <c:v>0.96788075339902702</c:v>
                </c:pt>
                <c:pt idx="2077">
                  <c:v>0.96788075339902702</c:v>
                </c:pt>
                <c:pt idx="2078">
                  <c:v>0.96781838592989899</c:v>
                </c:pt>
                <c:pt idx="2079">
                  <c:v>0.96781838592989899</c:v>
                </c:pt>
                <c:pt idx="2080">
                  <c:v>0.96781838592989899</c:v>
                </c:pt>
                <c:pt idx="2081">
                  <c:v>0.96775601846077086</c:v>
                </c:pt>
                <c:pt idx="2082">
                  <c:v>0.96775601846077086</c:v>
                </c:pt>
                <c:pt idx="2083">
                  <c:v>0.96775601846077086</c:v>
                </c:pt>
                <c:pt idx="2084">
                  <c:v>0.96775601846077086</c:v>
                </c:pt>
                <c:pt idx="2085">
                  <c:v>0.96775601846077086</c:v>
                </c:pt>
                <c:pt idx="2086">
                  <c:v>0.96775601846077086</c:v>
                </c:pt>
                <c:pt idx="2087">
                  <c:v>0.96775601846077086</c:v>
                </c:pt>
                <c:pt idx="2088">
                  <c:v>0.96775601846077086</c:v>
                </c:pt>
                <c:pt idx="2089">
                  <c:v>0.96775601846077086</c:v>
                </c:pt>
                <c:pt idx="2090">
                  <c:v>0.96769365099164273</c:v>
                </c:pt>
                <c:pt idx="2091">
                  <c:v>0.96763128352251471</c:v>
                </c:pt>
                <c:pt idx="2092">
                  <c:v>0.96763128352251471</c:v>
                </c:pt>
                <c:pt idx="2093">
                  <c:v>0.96756891605338657</c:v>
                </c:pt>
                <c:pt idx="2094">
                  <c:v>0.96750654858425844</c:v>
                </c:pt>
                <c:pt idx="2095">
                  <c:v>0.96750654858425844</c:v>
                </c:pt>
                <c:pt idx="2096">
                  <c:v>0.96750654858425844</c:v>
                </c:pt>
                <c:pt idx="2097">
                  <c:v>0.96750654858425844</c:v>
                </c:pt>
                <c:pt idx="2098">
                  <c:v>0.96744418111513031</c:v>
                </c:pt>
                <c:pt idx="2099">
                  <c:v>0.96744418111513031</c:v>
                </c:pt>
                <c:pt idx="2100">
                  <c:v>0.96744418111513031</c:v>
                </c:pt>
                <c:pt idx="2101">
                  <c:v>0.96744418111513031</c:v>
                </c:pt>
                <c:pt idx="2102">
                  <c:v>0.96738181364600229</c:v>
                </c:pt>
                <c:pt idx="2103">
                  <c:v>0.96738181364600229</c:v>
                </c:pt>
                <c:pt idx="2104">
                  <c:v>0.96738181364600229</c:v>
                </c:pt>
                <c:pt idx="2105">
                  <c:v>0.96738181364600229</c:v>
                </c:pt>
                <c:pt idx="2106">
                  <c:v>0.96731944617687415</c:v>
                </c:pt>
                <c:pt idx="2107">
                  <c:v>0.96731944617687415</c:v>
                </c:pt>
                <c:pt idx="2108">
                  <c:v>0.96725707870774602</c:v>
                </c:pt>
                <c:pt idx="2109">
                  <c:v>0.96725707870774602</c:v>
                </c:pt>
                <c:pt idx="2110">
                  <c:v>0.96719471123861789</c:v>
                </c:pt>
                <c:pt idx="2111">
                  <c:v>0.96719471123861789</c:v>
                </c:pt>
                <c:pt idx="2112">
                  <c:v>0.96713234376948987</c:v>
                </c:pt>
                <c:pt idx="2113">
                  <c:v>0.96706997630036173</c:v>
                </c:pt>
                <c:pt idx="2114">
                  <c:v>0.9670076088312336</c:v>
                </c:pt>
                <c:pt idx="2115">
                  <c:v>0.96694524136210558</c:v>
                </c:pt>
                <c:pt idx="2116">
                  <c:v>0.96694524136210558</c:v>
                </c:pt>
                <c:pt idx="2117">
                  <c:v>0.96694524136210558</c:v>
                </c:pt>
                <c:pt idx="2118">
                  <c:v>0.96694524136210558</c:v>
                </c:pt>
                <c:pt idx="2119">
                  <c:v>0.96694524136210558</c:v>
                </c:pt>
                <c:pt idx="2120">
                  <c:v>0.96694524136210558</c:v>
                </c:pt>
                <c:pt idx="2121">
                  <c:v>0.96694524136210558</c:v>
                </c:pt>
                <c:pt idx="2122">
                  <c:v>0.96694524136210558</c:v>
                </c:pt>
                <c:pt idx="2123">
                  <c:v>0.96694524136210558</c:v>
                </c:pt>
                <c:pt idx="2124">
                  <c:v>0.96694524136210558</c:v>
                </c:pt>
                <c:pt idx="2125">
                  <c:v>0.96694524136210558</c:v>
                </c:pt>
                <c:pt idx="2126">
                  <c:v>0.96688287389297745</c:v>
                </c:pt>
                <c:pt idx="2127">
                  <c:v>0.96688287389297745</c:v>
                </c:pt>
                <c:pt idx="2128">
                  <c:v>0.96688287389297745</c:v>
                </c:pt>
                <c:pt idx="2129">
                  <c:v>0.96688287389297745</c:v>
                </c:pt>
                <c:pt idx="2130">
                  <c:v>0.96688287389297745</c:v>
                </c:pt>
                <c:pt idx="2131">
                  <c:v>0.96688287389297745</c:v>
                </c:pt>
                <c:pt idx="2132">
                  <c:v>0.96688287389297745</c:v>
                </c:pt>
                <c:pt idx="2133">
                  <c:v>0.96688287389297745</c:v>
                </c:pt>
                <c:pt idx="2134">
                  <c:v>0.96688287389297745</c:v>
                </c:pt>
                <c:pt idx="2135">
                  <c:v>0.96688287389297745</c:v>
                </c:pt>
                <c:pt idx="2136">
                  <c:v>0.96682050642384931</c:v>
                </c:pt>
                <c:pt idx="2137">
                  <c:v>0.96675813895472118</c:v>
                </c:pt>
                <c:pt idx="2138">
                  <c:v>0.96675813895472118</c:v>
                </c:pt>
                <c:pt idx="2139">
                  <c:v>0.96675813895472118</c:v>
                </c:pt>
                <c:pt idx="2140">
                  <c:v>0.96669577148559316</c:v>
                </c:pt>
                <c:pt idx="2141">
                  <c:v>0.96663340401646503</c:v>
                </c:pt>
                <c:pt idx="2142">
                  <c:v>0.96657103654733689</c:v>
                </c:pt>
                <c:pt idx="2143">
                  <c:v>0.96657103654733689</c:v>
                </c:pt>
                <c:pt idx="2144">
                  <c:v>0.96657103654733689</c:v>
                </c:pt>
                <c:pt idx="2145">
                  <c:v>0.96657103654733689</c:v>
                </c:pt>
                <c:pt idx="2146">
                  <c:v>0.96657103654733689</c:v>
                </c:pt>
                <c:pt idx="2147">
                  <c:v>0.96657103654733689</c:v>
                </c:pt>
                <c:pt idx="2148">
                  <c:v>0.96657103654733689</c:v>
                </c:pt>
                <c:pt idx="2149">
                  <c:v>0.96650866907820876</c:v>
                </c:pt>
                <c:pt idx="2150">
                  <c:v>0.96644630160908074</c:v>
                </c:pt>
                <c:pt idx="2151">
                  <c:v>0.96644630160908074</c:v>
                </c:pt>
                <c:pt idx="2152">
                  <c:v>0.96638393413995261</c:v>
                </c:pt>
                <c:pt idx="2153">
                  <c:v>0.96638393413995261</c:v>
                </c:pt>
                <c:pt idx="2154">
                  <c:v>0.96632156667082447</c:v>
                </c:pt>
                <c:pt idx="2155">
                  <c:v>0.96632156667082447</c:v>
                </c:pt>
                <c:pt idx="2156">
                  <c:v>0.96625919920169645</c:v>
                </c:pt>
                <c:pt idx="2157">
                  <c:v>0.96625919920169645</c:v>
                </c:pt>
                <c:pt idx="2158">
                  <c:v>0.96625919920169645</c:v>
                </c:pt>
                <c:pt idx="2159">
                  <c:v>0.96619683173256832</c:v>
                </c:pt>
                <c:pt idx="2160">
                  <c:v>0.96619683173256832</c:v>
                </c:pt>
                <c:pt idx="2161">
                  <c:v>0.96619683173256832</c:v>
                </c:pt>
                <c:pt idx="2162">
                  <c:v>0.96619683173256832</c:v>
                </c:pt>
                <c:pt idx="2163">
                  <c:v>0.96619683173256832</c:v>
                </c:pt>
                <c:pt idx="2164">
                  <c:v>0.96619683173256832</c:v>
                </c:pt>
                <c:pt idx="2165">
                  <c:v>0.96619683173256832</c:v>
                </c:pt>
                <c:pt idx="2166">
                  <c:v>0.96613446426344018</c:v>
                </c:pt>
                <c:pt idx="2167">
                  <c:v>0.96607209679431205</c:v>
                </c:pt>
                <c:pt idx="2168">
                  <c:v>0.96607209679431205</c:v>
                </c:pt>
                <c:pt idx="2169">
                  <c:v>0.96600972932518403</c:v>
                </c:pt>
                <c:pt idx="2170">
                  <c:v>0.96600972932518403</c:v>
                </c:pt>
                <c:pt idx="2171">
                  <c:v>0.96600972932518403</c:v>
                </c:pt>
                <c:pt idx="2172">
                  <c:v>0.96600972932518403</c:v>
                </c:pt>
                <c:pt idx="2173">
                  <c:v>0.96600972932518403</c:v>
                </c:pt>
                <c:pt idx="2174">
                  <c:v>0.96600972932518403</c:v>
                </c:pt>
                <c:pt idx="2175">
                  <c:v>0.96600972932518403</c:v>
                </c:pt>
                <c:pt idx="2176">
                  <c:v>0.96600972932518403</c:v>
                </c:pt>
                <c:pt idx="2177">
                  <c:v>0.96600972932518403</c:v>
                </c:pt>
                <c:pt idx="2178">
                  <c:v>0.96600972932518403</c:v>
                </c:pt>
                <c:pt idx="2179">
                  <c:v>0.96600972932518403</c:v>
                </c:pt>
                <c:pt idx="2180">
                  <c:v>0.96600972932518403</c:v>
                </c:pt>
                <c:pt idx="2181">
                  <c:v>0.96600972932518403</c:v>
                </c:pt>
                <c:pt idx="2182">
                  <c:v>0.96600972932518403</c:v>
                </c:pt>
                <c:pt idx="2183">
                  <c:v>0.96600972932518403</c:v>
                </c:pt>
                <c:pt idx="2184">
                  <c:v>0.96600972932518403</c:v>
                </c:pt>
                <c:pt idx="2185">
                  <c:v>0.96600972932518403</c:v>
                </c:pt>
                <c:pt idx="2186">
                  <c:v>0.96600972932518403</c:v>
                </c:pt>
                <c:pt idx="2187">
                  <c:v>0.96600972932518403</c:v>
                </c:pt>
                <c:pt idx="2188">
                  <c:v>0.9659473618560559</c:v>
                </c:pt>
                <c:pt idx="2189">
                  <c:v>0.96588499438692776</c:v>
                </c:pt>
                <c:pt idx="2190">
                  <c:v>0.96588499438692776</c:v>
                </c:pt>
                <c:pt idx="2191">
                  <c:v>0.96588499438692776</c:v>
                </c:pt>
                <c:pt idx="2192">
                  <c:v>0.96588499438692776</c:v>
                </c:pt>
                <c:pt idx="2193">
                  <c:v>0.96582262691779963</c:v>
                </c:pt>
                <c:pt idx="2194">
                  <c:v>0.96582262691779963</c:v>
                </c:pt>
                <c:pt idx="2195">
                  <c:v>0.96582262691779963</c:v>
                </c:pt>
                <c:pt idx="2196">
                  <c:v>0.96582262691779963</c:v>
                </c:pt>
                <c:pt idx="2197">
                  <c:v>0.96582262691779963</c:v>
                </c:pt>
                <c:pt idx="2198">
                  <c:v>0.96582262691779963</c:v>
                </c:pt>
                <c:pt idx="2199">
                  <c:v>0.96582262691779963</c:v>
                </c:pt>
                <c:pt idx="2200">
                  <c:v>0.96576025944867161</c:v>
                </c:pt>
                <c:pt idx="2201">
                  <c:v>0.96576025944867161</c:v>
                </c:pt>
                <c:pt idx="2202">
                  <c:v>0.96576025944867161</c:v>
                </c:pt>
                <c:pt idx="2203">
                  <c:v>0.96576025944867161</c:v>
                </c:pt>
                <c:pt idx="2204">
                  <c:v>0.96569789197954348</c:v>
                </c:pt>
                <c:pt idx="2205">
                  <c:v>0.96569789197954348</c:v>
                </c:pt>
                <c:pt idx="2206">
                  <c:v>0.96563552451041534</c:v>
                </c:pt>
                <c:pt idx="2207">
                  <c:v>0.96563552451041534</c:v>
                </c:pt>
                <c:pt idx="2208">
                  <c:v>0.96563552451041534</c:v>
                </c:pt>
                <c:pt idx="2209">
                  <c:v>0.96563552451041534</c:v>
                </c:pt>
                <c:pt idx="2210">
                  <c:v>0.96557315704128732</c:v>
                </c:pt>
                <c:pt idx="2211">
                  <c:v>0.96557315704128732</c:v>
                </c:pt>
                <c:pt idx="2212">
                  <c:v>0.96557315704128732</c:v>
                </c:pt>
                <c:pt idx="2213">
                  <c:v>0.96557315704128732</c:v>
                </c:pt>
                <c:pt idx="2214">
                  <c:v>0.96551078957215919</c:v>
                </c:pt>
                <c:pt idx="2215">
                  <c:v>0.96551078957215919</c:v>
                </c:pt>
                <c:pt idx="2216">
                  <c:v>0.96551078957215919</c:v>
                </c:pt>
                <c:pt idx="2217">
                  <c:v>0.96551078957215919</c:v>
                </c:pt>
                <c:pt idx="2218">
                  <c:v>0.96551078957215919</c:v>
                </c:pt>
                <c:pt idx="2219">
                  <c:v>0.96551078957215919</c:v>
                </c:pt>
                <c:pt idx="2220">
                  <c:v>0.96544842210303106</c:v>
                </c:pt>
                <c:pt idx="2221">
                  <c:v>0.96544842210303106</c:v>
                </c:pt>
                <c:pt idx="2222">
                  <c:v>0.96544842210303106</c:v>
                </c:pt>
                <c:pt idx="2223">
                  <c:v>0.96544842210303106</c:v>
                </c:pt>
                <c:pt idx="2224">
                  <c:v>0.96538605463390292</c:v>
                </c:pt>
                <c:pt idx="2225">
                  <c:v>0.9653236871647749</c:v>
                </c:pt>
                <c:pt idx="2226">
                  <c:v>0.9653236871647749</c:v>
                </c:pt>
                <c:pt idx="2227">
                  <c:v>0.9653236871647749</c:v>
                </c:pt>
                <c:pt idx="2228">
                  <c:v>0.96526131969564677</c:v>
                </c:pt>
                <c:pt idx="2229">
                  <c:v>0.96519895222651864</c:v>
                </c:pt>
                <c:pt idx="2230">
                  <c:v>0.96519895222651864</c:v>
                </c:pt>
                <c:pt idx="2231">
                  <c:v>0.9651365847573905</c:v>
                </c:pt>
                <c:pt idx="2232">
                  <c:v>0.9651365847573905</c:v>
                </c:pt>
                <c:pt idx="2233">
                  <c:v>0.9651365847573905</c:v>
                </c:pt>
                <c:pt idx="2234">
                  <c:v>0.9651365847573905</c:v>
                </c:pt>
                <c:pt idx="2235">
                  <c:v>0.9651365847573905</c:v>
                </c:pt>
                <c:pt idx="2236">
                  <c:v>0.9651365847573905</c:v>
                </c:pt>
                <c:pt idx="2237">
                  <c:v>0.9651365847573905</c:v>
                </c:pt>
                <c:pt idx="2238">
                  <c:v>0.9651365847573905</c:v>
                </c:pt>
                <c:pt idx="2239">
                  <c:v>0.9651365847573905</c:v>
                </c:pt>
                <c:pt idx="2240">
                  <c:v>0.96507421728826248</c:v>
                </c:pt>
                <c:pt idx="2241">
                  <c:v>0.96501184981913435</c:v>
                </c:pt>
                <c:pt idx="2242">
                  <c:v>0.96501184981913435</c:v>
                </c:pt>
                <c:pt idx="2243">
                  <c:v>0.96501184981913435</c:v>
                </c:pt>
                <c:pt idx="2244">
                  <c:v>0.96494948235000622</c:v>
                </c:pt>
                <c:pt idx="2245">
                  <c:v>0.96494948235000622</c:v>
                </c:pt>
                <c:pt idx="2246">
                  <c:v>0.96494948235000622</c:v>
                </c:pt>
                <c:pt idx="2247">
                  <c:v>0.96488711488087808</c:v>
                </c:pt>
                <c:pt idx="2248">
                  <c:v>0.96488711488087808</c:v>
                </c:pt>
                <c:pt idx="2249">
                  <c:v>0.96488711488087808</c:v>
                </c:pt>
                <c:pt idx="2250">
                  <c:v>0.96488711488087808</c:v>
                </c:pt>
                <c:pt idx="2251">
                  <c:v>0.96488711488087808</c:v>
                </c:pt>
                <c:pt idx="2252">
                  <c:v>0.96488711488087808</c:v>
                </c:pt>
                <c:pt idx="2253">
                  <c:v>0.96488711488087808</c:v>
                </c:pt>
                <c:pt idx="2254">
                  <c:v>0.96482474741175006</c:v>
                </c:pt>
                <c:pt idx="2255">
                  <c:v>0.96476237994262193</c:v>
                </c:pt>
                <c:pt idx="2256">
                  <c:v>0.96476237994262193</c:v>
                </c:pt>
                <c:pt idx="2257">
                  <c:v>0.9647000124734938</c:v>
                </c:pt>
                <c:pt idx="2258">
                  <c:v>0.9647000124734938</c:v>
                </c:pt>
                <c:pt idx="2259">
                  <c:v>0.9647000124734938</c:v>
                </c:pt>
                <c:pt idx="2260">
                  <c:v>0.96463764500436577</c:v>
                </c:pt>
                <c:pt idx="2261">
                  <c:v>0.96463764500436577</c:v>
                </c:pt>
                <c:pt idx="2262">
                  <c:v>0.96463764500436577</c:v>
                </c:pt>
                <c:pt idx="2263">
                  <c:v>0.96463764500436577</c:v>
                </c:pt>
                <c:pt idx="2264">
                  <c:v>0.96463764500436577</c:v>
                </c:pt>
                <c:pt idx="2265">
                  <c:v>0.96463764500436577</c:v>
                </c:pt>
                <c:pt idx="2266">
                  <c:v>0.96463764500436577</c:v>
                </c:pt>
                <c:pt idx="2267">
                  <c:v>0.96463764500436577</c:v>
                </c:pt>
                <c:pt idx="2268">
                  <c:v>0.96463764500436577</c:v>
                </c:pt>
                <c:pt idx="2269">
                  <c:v>0.96463764500436577</c:v>
                </c:pt>
                <c:pt idx="2270">
                  <c:v>0.96463764500436577</c:v>
                </c:pt>
                <c:pt idx="2271">
                  <c:v>0.96457527753523764</c:v>
                </c:pt>
                <c:pt idx="2272">
                  <c:v>0.96457527753523764</c:v>
                </c:pt>
                <c:pt idx="2273">
                  <c:v>0.96457527753523764</c:v>
                </c:pt>
                <c:pt idx="2274">
                  <c:v>0.96451291006610951</c:v>
                </c:pt>
                <c:pt idx="2275">
                  <c:v>0.96451291006610951</c:v>
                </c:pt>
                <c:pt idx="2276">
                  <c:v>0.96445054259698137</c:v>
                </c:pt>
                <c:pt idx="2277">
                  <c:v>0.96445054259698137</c:v>
                </c:pt>
                <c:pt idx="2278">
                  <c:v>0.96438817512785335</c:v>
                </c:pt>
                <c:pt idx="2279">
                  <c:v>0.96438817512785335</c:v>
                </c:pt>
                <c:pt idx="2280">
                  <c:v>0.96438817512785335</c:v>
                </c:pt>
                <c:pt idx="2281">
                  <c:v>0.96438817512785335</c:v>
                </c:pt>
                <c:pt idx="2282">
                  <c:v>0.96438817512785335</c:v>
                </c:pt>
                <c:pt idx="2283">
                  <c:v>0.96438817512785335</c:v>
                </c:pt>
                <c:pt idx="2284">
                  <c:v>0.96438817512785335</c:v>
                </c:pt>
                <c:pt idx="2285">
                  <c:v>0.96432580765872522</c:v>
                </c:pt>
                <c:pt idx="2286">
                  <c:v>0.96432580765872522</c:v>
                </c:pt>
                <c:pt idx="2287">
                  <c:v>0.96432580765872522</c:v>
                </c:pt>
                <c:pt idx="2288">
                  <c:v>0.96432580765872522</c:v>
                </c:pt>
                <c:pt idx="2289">
                  <c:v>0.96432580765872522</c:v>
                </c:pt>
                <c:pt idx="2290">
                  <c:v>0.96432580765872522</c:v>
                </c:pt>
                <c:pt idx="2291">
                  <c:v>0.96432580765872522</c:v>
                </c:pt>
                <c:pt idx="2292">
                  <c:v>0.96432580765872522</c:v>
                </c:pt>
                <c:pt idx="2293">
                  <c:v>0.96432580765872522</c:v>
                </c:pt>
                <c:pt idx="2294">
                  <c:v>0.96432580765872522</c:v>
                </c:pt>
                <c:pt idx="2295">
                  <c:v>0.96432580765872522</c:v>
                </c:pt>
                <c:pt idx="2296">
                  <c:v>0.96432580765872522</c:v>
                </c:pt>
                <c:pt idx="2297">
                  <c:v>0.96432580765872522</c:v>
                </c:pt>
                <c:pt idx="2298">
                  <c:v>0.96432580765872522</c:v>
                </c:pt>
                <c:pt idx="2299">
                  <c:v>0.96432580765872522</c:v>
                </c:pt>
                <c:pt idx="2300">
                  <c:v>0.96432580765872522</c:v>
                </c:pt>
                <c:pt idx="2301">
                  <c:v>0.96432580765872522</c:v>
                </c:pt>
                <c:pt idx="2302">
                  <c:v>0.96432580765872522</c:v>
                </c:pt>
                <c:pt idx="2303">
                  <c:v>0.96426344018959709</c:v>
                </c:pt>
                <c:pt idx="2304">
                  <c:v>0.96426344018959709</c:v>
                </c:pt>
                <c:pt idx="2305">
                  <c:v>0.96420107272046895</c:v>
                </c:pt>
                <c:pt idx="2306">
                  <c:v>0.96420107272046895</c:v>
                </c:pt>
                <c:pt idx="2307">
                  <c:v>0.96420107272046895</c:v>
                </c:pt>
                <c:pt idx="2308">
                  <c:v>0.96413870525134093</c:v>
                </c:pt>
                <c:pt idx="2309">
                  <c:v>0.96413870525134093</c:v>
                </c:pt>
                <c:pt idx="2310">
                  <c:v>0.96413870525134093</c:v>
                </c:pt>
                <c:pt idx="2311">
                  <c:v>0.96413870525134093</c:v>
                </c:pt>
                <c:pt idx="2312">
                  <c:v>0.96413870525134093</c:v>
                </c:pt>
                <c:pt idx="2313">
                  <c:v>0.96413870525134093</c:v>
                </c:pt>
                <c:pt idx="2314">
                  <c:v>0.96413870525134093</c:v>
                </c:pt>
                <c:pt idx="2315">
                  <c:v>0.96413870525134093</c:v>
                </c:pt>
                <c:pt idx="2316">
                  <c:v>0.96413870525134093</c:v>
                </c:pt>
                <c:pt idx="2317">
                  <c:v>0.9640763377822128</c:v>
                </c:pt>
                <c:pt idx="2318">
                  <c:v>0.96401397031308467</c:v>
                </c:pt>
                <c:pt idx="2319">
                  <c:v>0.96401397031308467</c:v>
                </c:pt>
                <c:pt idx="2320">
                  <c:v>0.96395160284395653</c:v>
                </c:pt>
                <c:pt idx="2321">
                  <c:v>0.96395160284395653</c:v>
                </c:pt>
                <c:pt idx="2322">
                  <c:v>0.96395160284395653</c:v>
                </c:pt>
                <c:pt idx="2323">
                  <c:v>0.96388923537482851</c:v>
                </c:pt>
                <c:pt idx="2324">
                  <c:v>0.96388923537482851</c:v>
                </c:pt>
                <c:pt idx="2325">
                  <c:v>0.96382686790570038</c:v>
                </c:pt>
                <c:pt idx="2326">
                  <c:v>0.96382686790570038</c:v>
                </c:pt>
                <c:pt idx="2327">
                  <c:v>0.96376450043657225</c:v>
                </c:pt>
                <c:pt idx="2328">
                  <c:v>0.96376450043657225</c:v>
                </c:pt>
                <c:pt idx="2329">
                  <c:v>0.96376450043657225</c:v>
                </c:pt>
                <c:pt idx="2330">
                  <c:v>0.96376450043657225</c:v>
                </c:pt>
                <c:pt idx="2331">
                  <c:v>0.96376450043657225</c:v>
                </c:pt>
                <c:pt idx="2332">
                  <c:v>0.96376450043657225</c:v>
                </c:pt>
                <c:pt idx="2333">
                  <c:v>0.96376450043657225</c:v>
                </c:pt>
                <c:pt idx="2334">
                  <c:v>0.96376450043657225</c:v>
                </c:pt>
                <c:pt idx="2335">
                  <c:v>0.96370213296744422</c:v>
                </c:pt>
                <c:pt idx="2336">
                  <c:v>0.96363976549831609</c:v>
                </c:pt>
                <c:pt idx="2337">
                  <c:v>0.96363976549831609</c:v>
                </c:pt>
                <c:pt idx="2338">
                  <c:v>0.96363976549831609</c:v>
                </c:pt>
                <c:pt idx="2339">
                  <c:v>0.96363976549831609</c:v>
                </c:pt>
                <c:pt idx="2340">
                  <c:v>0.96363976549831609</c:v>
                </c:pt>
                <c:pt idx="2341">
                  <c:v>0.96363976549831609</c:v>
                </c:pt>
                <c:pt idx="2342">
                  <c:v>0.96357739802918796</c:v>
                </c:pt>
                <c:pt idx="2343">
                  <c:v>0.96357739802918796</c:v>
                </c:pt>
                <c:pt idx="2344">
                  <c:v>0.96357739802918796</c:v>
                </c:pt>
                <c:pt idx="2345">
                  <c:v>0.96351503056005983</c:v>
                </c:pt>
                <c:pt idx="2346">
                  <c:v>0.96351503056005983</c:v>
                </c:pt>
                <c:pt idx="2347">
                  <c:v>0.9634526630909318</c:v>
                </c:pt>
                <c:pt idx="2348">
                  <c:v>0.9634526630909318</c:v>
                </c:pt>
                <c:pt idx="2349">
                  <c:v>0.9634526630909318</c:v>
                </c:pt>
                <c:pt idx="2350">
                  <c:v>0.9634526630909318</c:v>
                </c:pt>
                <c:pt idx="2351">
                  <c:v>0.9634526630909318</c:v>
                </c:pt>
                <c:pt idx="2352">
                  <c:v>0.9634526630909318</c:v>
                </c:pt>
                <c:pt idx="2353">
                  <c:v>0.9634526630909318</c:v>
                </c:pt>
                <c:pt idx="2354">
                  <c:v>0.9634526630909318</c:v>
                </c:pt>
                <c:pt idx="2355">
                  <c:v>0.96339029562180367</c:v>
                </c:pt>
                <c:pt idx="2356">
                  <c:v>0.96339029562180367</c:v>
                </c:pt>
                <c:pt idx="2357">
                  <c:v>0.96339029562180367</c:v>
                </c:pt>
                <c:pt idx="2358">
                  <c:v>0.96339029562180367</c:v>
                </c:pt>
                <c:pt idx="2359">
                  <c:v>0.96339029562180367</c:v>
                </c:pt>
                <c:pt idx="2360">
                  <c:v>0.96339029562180367</c:v>
                </c:pt>
                <c:pt idx="2361">
                  <c:v>0.96332792815267554</c:v>
                </c:pt>
                <c:pt idx="2362">
                  <c:v>0.96332792815267554</c:v>
                </c:pt>
                <c:pt idx="2363">
                  <c:v>0.96332792815267554</c:v>
                </c:pt>
                <c:pt idx="2364">
                  <c:v>0.96332792815267554</c:v>
                </c:pt>
                <c:pt idx="2365">
                  <c:v>0.96332792815267554</c:v>
                </c:pt>
                <c:pt idx="2366">
                  <c:v>0.96326556068354741</c:v>
                </c:pt>
                <c:pt idx="2367">
                  <c:v>0.96326556068354741</c:v>
                </c:pt>
                <c:pt idx="2368">
                  <c:v>0.96326556068354741</c:v>
                </c:pt>
                <c:pt idx="2369">
                  <c:v>0.96326556068354741</c:v>
                </c:pt>
                <c:pt idx="2370">
                  <c:v>0.96326556068354741</c:v>
                </c:pt>
                <c:pt idx="2371">
                  <c:v>0.96326556068354741</c:v>
                </c:pt>
                <c:pt idx="2372">
                  <c:v>0.96326556068354741</c:v>
                </c:pt>
                <c:pt idx="2373">
                  <c:v>0.96326556068354741</c:v>
                </c:pt>
                <c:pt idx="2374">
                  <c:v>0.96320319321441938</c:v>
                </c:pt>
                <c:pt idx="2375">
                  <c:v>0.96320319321441938</c:v>
                </c:pt>
                <c:pt idx="2376">
                  <c:v>0.96314082574529125</c:v>
                </c:pt>
                <c:pt idx="2377">
                  <c:v>0.96314082574529125</c:v>
                </c:pt>
                <c:pt idx="2378">
                  <c:v>0.96307845827616312</c:v>
                </c:pt>
                <c:pt idx="2379">
                  <c:v>0.96307845827616312</c:v>
                </c:pt>
                <c:pt idx="2380">
                  <c:v>0.96307845827616312</c:v>
                </c:pt>
                <c:pt idx="2381">
                  <c:v>0.96307845827616312</c:v>
                </c:pt>
                <c:pt idx="2382">
                  <c:v>0.9630160908070351</c:v>
                </c:pt>
                <c:pt idx="2383">
                  <c:v>0.9630160908070351</c:v>
                </c:pt>
                <c:pt idx="2384">
                  <c:v>0.96295372333790696</c:v>
                </c:pt>
                <c:pt idx="2385">
                  <c:v>0.96289135586877883</c:v>
                </c:pt>
                <c:pt idx="2386">
                  <c:v>0.9628289883996507</c:v>
                </c:pt>
                <c:pt idx="2387">
                  <c:v>0.9628289883996507</c:v>
                </c:pt>
                <c:pt idx="2388">
                  <c:v>0.96276662093052268</c:v>
                </c:pt>
                <c:pt idx="2389">
                  <c:v>0.96276662093052268</c:v>
                </c:pt>
                <c:pt idx="2390">
                  <c:v>0.96270425346139454</c:v>
                </c:pt>
                <c:pt idx="2391">
                  <c:v>0.96270425346139454</c:v>
                </c:pt>
                <c:pt idx="2392">
                  <c:v>0.96270425346139454</c:v>
                </c:pt>
                <c:pt idx="2393">
                  <c:v>0.96270425346139454</c:v>
                </c:pt>
                <c:pt idx="2394">
                  <c:v>0.96270425346139454</c:v>
                </c:pt>
                <c:pt idx="2395">
                  <c:v>0.96270425346139454</c:v>
                </c:pt>
                <c:pt idx="2396">
                  <c:v>0.96270425346139454</c:v>
                </c:pt>
                <c:pt idx="2397">
                  <c:v>0.96270425346139454</c:v>
                </c:pt>
                <c:pt idx="2398">
                  <c:v>0.96270425346139454</c:v>
                </c:pt>
                <c:pt idx="2399">
                  <c:v>0.96264188599226641</c:v>
                </c:pt>
                <c:pt idx="2400">
                  <c:v>0.96264188599226641</c:v>
                </c:pt>
                <c:pt idx="2401">
                  <c:v>0.96257951852313828</c:v>
                </c:pt>
                <c:pt idx="2402">
                  <c:v>0.96257951852313828</c:v>
                </c:pt>
                <c:pt idx="2403">
                  <c:v>0.96251715105401026</c:v>
                </c:pt>
                <c:pt idx="2404">
                  <c:v>0.96245478358488212</c:v>
                </c:pt>
                <c:pt idx="2405">
                  <c:v>0.96245478358488212</c:v>
                </c:pt>
                <c:pt idx="2406">
                  <c:v>0.96245478358488212</c:v>
                </c:pt>
                <c:pt idx="2407">
                  <c:v>0.96245478358488212</c:v>
                </c:pt>
                <c:pt idx="2408">
                  <c:v>0.96239241611575399</c:v>
                </c:pt>
                <c:pt idx="2409">
                  <c:v>0.96239241611575399</c:v>
                </c:pt>
                <c:pt idx="2410">
                  <c:v>0.96239241611575399</c:v>
                </c:pt>
                <c:pt idx="2411">
                  <c:v>0.96239241611575399</c:v>
                </c:pt>
                <c:pt idx="2412">
                  <c:v>0.96239241611575399</c:v>
                </c:pt>
                <c:pt idx="2413">
                  <c:v>0.96233004864662597</c:v>
                </c:pt>
                <c:pt idx="2414">
                  <c:v>0.96233004864662597</c:v>
                </c:pt>
                <c:pt idx="2415">
                  <c:v>0.96233004864662597</c:v>
                </c:pt>
                <c:pt idx="2416">
                  <c:v>0.96233004864662597</c:v>
                </c:pt>
                <c:pt idx="2417">
                  <c:v>0.96233004864662597</c:v>
                </c:pt>
                <c:pt idx="2418">
                  <c:v>0.96233004864662597</c:v>
                </c:pt>
                <c:pt idx="2419">
                  <c:v>0.96233004864662597</c:v>
                </c:pt>
                <c:pt idx="2420">
                  <c:v>0.96233004864662597</c:v>
                </c:pt>
                <c:pt idx="2421">
                  <c:v>0.96233004864662597</c:v>
                </c:pt>
                <c:pt idx="2422">
                  <c:v>0.96226768117749784</c:v>
                </c:pt>
                <c:pt idx="2423">
                  <c:v>0.96226768117749784</c:v>
                </c:pt>
                <c:pt idx="2424">
                  <c:v>0.96226768117749784</c:v>
                </c:pt>
                <c:pt idx="2425">
                  <c:v>0.96226768117749784</c:v>
                </c:pt>
                <c:pt idx="2426">
                  <c:v>0.96226768117749784</c:v>
                </c:pt>
                <c:pt idx="2427">
                  <c:v>0.9622053137083697</c:v>
                </c:pt>
                <c:pt idx="2428">
                  <c:v>0.9622053137083697</c:v>
                </c:pt>
                <c:pt idx="2429">
                  <c:v>0.9622053137083697</c:v>
                </c:pt>
                <c:pt idx="2430">
                  <c:v>0.96214294623924157</c:v>
                </c:pt>
                <c:pt idx="2431">
                  <c:v>0.96214294623924157</c:v>
                </c:pt>
                <c:pt idx="2432">
                  <c:v>0.96214294623924157</c:v>
                </c:pt>
                <c:pt idx="2433">
                  <c:v>0.96214294623924157</c:v>
                </c:pt>
                <c:pt idx="2434">
                  <c:v>0.96214294623924157</c:v>
                </c:pt>
                <c:pt idx="2435">
                  <c:v>0.96214294623924157</c:v>
                </c:pt>
                <c:pt idx="2436">
                  <c:v>0.96214294623924157</c:v>
                </c:pt>
                <c:pt idx="2437">
                  <c:v>0.96208057877011355</c:v>
                </c:pt>
                <c:pt idx="2438">
                  <c:v>0.96201821130098542</c:v>
                </c:pt>
                <c:pt idx="2439">
                  <c:v>0.96201821130098542</c:v>
                </c:pt>
                <c:pt idx="2440">
                  <c:v>0.96195584383185728</c:v>
                </c:pt>
                <c:pt idx="2441">
                  <c:v>0.96195584383185728</c:v>
                </c:pt>
                <c:pt idx="2442">
                  <c:v>0.96195584383185728</c:v>
                </c:pt>
                <c:pt idx="2443">
                  <c:v>0.96189347636272915</c:v>
                </c:pt>
                <c:pt idx="2444">
                  <c:v>0.96189347636272915</c:v>
                </c:pt>
                <c:pt idx="2445">
                  <c:v>0.96189347636272915</c:v>
                </c:pt>
                <c:pt idx="2446">
                  <c:v>0.96189347636272915</c:v>
                </c:pt>
                <c:pt idx="2447">
                  <c:v>0.96189347636272915</c:v>
                </c:pt>
                <c:pt idx="2448">
                  <c:v>0.96189347636272915</c:v>
                </c:pt>
                <c:pt idx="2449">
                  <c:v>0.96189347636272915</c:v>
                </c:pt>
                <c:pt idx="2450">
                  <c:v>0.96189347636272915</c:v>
                </c:pt>
                <c:pt idx="2451">
                  <c:v>0.96189347636272915</c:v>
                </c:pt>
                <c:pt idx="2452">
                  <c:v>0.96189347636272915</c:v>
                </c:pt>
                <c:pt idx="2453">
                  <c:v>0.96189347636272915</c:v>
                </c:pt>
                <c:pt idx="2454">
                  <c:v>0.96189347636272915</c:v>
                </c:pt>
                <c:pt idx="2455">
                  <c:v>0.96189347636272915</c:v>
                </c:pt>
                <c:pt idx="2456">
                  <c:v>0.96189347636272915</c:v>
                </c:pt>
                <c:pt idx="2457">
                  <c:v>0.96189347636272915</c:v>
                </c:pt>
                <c:pt idx="2458">
                  <c:v>0.96183110889360113</c:v>
                </c:pt>
                <c:pt idx="2459">
                  <c:v>0.96183110889360113</c:v>
                </c:pt>
                <c:pt idx="2460">
                  <c:v>0.96176874142447299</c:v>
                </c:pt>
                <c:pt idx="2461">
                  <c:v>0.96170637395534486</c:v>
                </c:pt>
                <c:pt idx="2462">
                  <c:v>0.96170637395534486</c:v>
                </c:pt>
                <c:pt idx="2463">
                  <c:v>0.96170637395534486</c:v>
                </c:pt>
                <c:pt idx="2464">
                  <c:v>0.96164400648621684</c:v>
                </c:pt>
                <c:pt idx="2465">
                  <c:v>0.96158163901708871</c:v>
                </c:pt>
                <c:pt idx="2466">
                  <c:v>0.96158163901708871</c:v>
                </c:pt>
                <c:pt idx="2467">
                  <c:v>0.96158163901708871</c:v>
                </c:pt>
                <c:pt idx="2468">
                  <c:v>0.96151927154796057</c:v>
                </c:pt>
                <c:pt idx="2469">
                  <c:v>0.96151927154796057</c:v>
                </c:pt>
                <c:pt idx="2470">
                  <c:v>0.96151927154796057</c:v>
                </c:pt>
                <c:pt idx="2471">
                  <c:v>0.96151927154796057</c:v>
                </c:pt>
                <c:pt idx="2472">
                  <c:v>0.96145690407883244</c:v>
                </c:pt>
                <c:pt idx="2473">
                  <c:v>0.96145690407883244</c:v>
                </c:pt>
                <c:pt idx="2474">
                  <c:v>0.96139453660970442</c:v>
                </c:pt>
                <c:pt idx="2475">
                  <c:v>0.96139453660970442</c:v>
                </c:pt>
                <c:pt idx="2476">
                  <c:v>0.96139453660970442</c:v>
                </c:pt>
                <c:pt idx="2477">
                  <c:v>0.96133216914057629</c:v>
                </c:pt>
                <c:pt idx="2478">
                  <c:v>0.96133216914057629</c:v>
                </c:pt>
                <c:pt idx="2479">
                  <c:v>0.96133216914057629</c:v>
                </c:pt>
                <c:pt idx="2480">
                  <c:v>0.96126980167144815</c:v>
                </c:pt>
                <c:pt idx="2481">
                  <c:v>0.96120743420232002</c:v>
                </c:pt>
                <c:pt idx="2482">
                  <c:v>0.961145066733192</c:v>
                </c:pt>
                <c:pt idx="2483">
                  <c:v>0.961145066733192</c:v>
                </c:pt>
                <c:pt idx="2484">
                  <c:v>0.961145066733192</c:v>
                </c:pt>
                <c:pt idx="2485">
                  <c:v>0.96108269926406387</c:v>
                </c:pt>
                <c:pt idx="2486">
                  <c:v>0.96108269926406387</c:v>
                </c:pt>
                <c:pt idx="2487">
                  <c:v>0.96102033179493573</c:v>
                </c:pt>
                <c:pt idx="2488">
                  <c:v>0.96102033179493573</c:v>
                </c:pt>
                <c:pt idx="2489">
                  <c:v>0.96102033179493573</c:v>
                </c:pt>
                <c:pt idx="2490">
                  <c:v>0.96095796432580771</c:v>
                </c:pt>
                <c:pt idx="2491">
                  <c:v>0.96095796432580771</c:v>
                </c:pt>
                <c:pt idx="2492">
                  <c:v>0.96095796432580771</c:v>
                </c:pt>
                <c:pt idx="2493">
                  <c:v>0.96095796432580771</c:v>
                </c:pt>
                <c:pt idx="2494">
                  <c:v>0.96095796432580771</c:v>
                </c:pt>
                <c:pt idx="2495">
                  <c:v>0.96089559685667958</c:v>
                </c:pt>
                <c:pt idx="2496">
                  <c:v>0.96089559685667958</c:v>
                </c:pt>
                <c:pt idx="2497">
                  <c:v>0.96083322938755145</c:v>
                </c:pt>
                <c:pt idx="2498">
                  <c:v>0.96083322938755145</c:v>
                </c:pt>
                <c:pt idx="2499">
                  <c:v>0.96083322938755145</c:v>
                </c:pt>
                <c:pt idx="2500">
                  <c:v>0.96083322938755145</c:v>
                </c:pt>
                <c:pt idx="2501">
                  <c:v>0.96083322938755145</c:v>
                </c:pt>
                <c:pt idx="2502">
                  <c:v>0.96077086191842331</c:v>
                </c:pt>
                <c:pt idx="2503">
                  <c:v>0.96077086191842331</c:v>
                </c:pt>
                <c:pt idx="2504">
                  <c:v>0.96077086191842331</c:v>
                </c:pt>
                <c:pt idx="2505">
                  <c:v>0.96070849444929529</c:v>
                </c:pt>
                <c:pt idx="2506">
                  <c:v>0.96070849444929529</c:v>
                </c:pt>
                <c:pt idx="2507">
                  <c:v>0.96070849444929529</c:v>
                </c:pt>
                <c:pt idx="2508">
                  <c:v>0.96064612698016716</c:v>
                </c:pt>
                <c:pt idx="2509">
                  <c:v>0.96058375951103903</c:v>
                </c:pt>
                <c:pt idx="2510">
                  <c:v>0.96058375951103903</c:v>
                </c:pt>
                <c:pt idx="2511">
                  <c:v>0.96058375951103903</c:v>
                </c:pt>
                <c:pt idx="2512">
                  <c:v>0.96058375951103903</c:v>
                </c:pt>
                <c:pt idx="2513">
                  <c:v>0.96058375951103903</c:v>
                </c:pt>
                <c:pt idx="2514">
                  <c:v>0.96058375951103903</c:v>
                </c:pt>
                <c:pt idx="2515">
                  <c:v>0.96058375951103903</c:v>
                </c:pt>
                <c:pt idx="2516">
                  <c:v>0.96058375951103903</c:v>
                </c:pt>
                <c:pt idx="2517">
                  <c:v>0.96052139204191089</c:v>
                </c:pt>
                <c:pt idx="2518">
                  <c:v>0.96052139204191089</c:v>
                </c:pt>
                <c:pt idx="2519">
                  <c:v>0.96045902457278287</c:v>
                </c:pt>
                <c:pt idx="2520">
                  <c:v>0.96045902457278287</c:v>
                </c:pt>
                <c:pt idx="2521">
                  <c:v>0.96045902457278287</c:v>
                </c:pt>
                <c:pt idx="2522">
                  <c:v>0.96045902457278287</c:v>
                </c:pt>
                <c:pt idx="2523">
                  <c:v>0.96045902457278287</c:v>
                </c:pt>
                <c:pt idx="2524">
                  <c:v>0.96045902457278287</c:v>
                </c:pt>
                <c:pt idx="2525">
                  <c:v>0.96045902457278287</c:v>
                </c:pt>
                <c:pt idx="2526">
                  <c:v>0.96045902457278287</c:v>
                </c:pt>
                <c:pt idx="2527">
                  <c:v>0.96039665710365474</c:v>
                </c:pt>
                <c:pt idx="2528">
                  <c:v>0.96039665710365474</c:v>
                </c:pt>
                <c:pt idx="2529">
                  <c:v>0.96039665710365474</c:v>
                </c:pt>
                <c:pt idx="2530">
                  <c:v>0.96039665710365474</c:v>
                </c:pt>
                <c:pt idx="2531">
                  <c:v>0.96039665710365474</c:v>
                </c:pt>
                <c:pt idx="2532">
                  <c:v>0.96033428963452661</c:v>
                </c:pt>
                <c:pt idx="2533">
                  <c:v>0.96033428963452661</c:v>
                </c:pt>
                <c:pt idx="2534">
                  <c:v>0.96033428963452661</c:v>
                </c:pt>
                <c:pt idx="2535">
                  <c:v>0.96027192216539858</c:v>
                </c:pt>
                <c:pt idx="2536">
                  <c:v>0.96027192216539858</c:v>
                </c:pt>
                <c:pt idx="2537">
                  <c:v>0.96020955469627045</c:v>
                </c:pt>
                <c:pt idx="2538">
                  <c:v>0.96020955469627045</c:v>
                </c:pt>
                <c:pt idx="2539">
                  <c:v>0.96014718722714232</c:v>
                </c:pt>
                <c:pt idx="2540">
                  <c:v>0.96008481975801419</c:v>
                </c:pt>
                <c:pt idx="2541">
                  <c:v>0.96008481975801419</c:v>
                </c:pt>
                <c:pt idx="2542">
                  <c:v>0.96008481975801419</c:v>
                </c:pt>
                <c:pt idx="2543">
                  <c:v>0.96008481975801419</c:v>
                </c:pt>
                <c:pt idx="2544">
                  <c:v>0.96002245228888616</c:v>
                </c:pt>
                <c:pt idx="2545">
                  <c:v>0.96002245228888616</c:v>
                </c:pt>
                <c:pt idx="2546">
                  <c:v>0.95996008481975803</c:v>
                </c:pt>
                <c:pt idx="2547">
                  <c:v>0.95996008481975803</c:v>
                </c:pt>
                <c:pt idx="2548">
                  <c:v>0.95996008481975803</c:v>
                </c:pt>
                <c:pt idx="2549">
                  <c:v>0.95996008481975803</c:v>
                </c:pt>
                <c:pt idx="2550">
                  <c:v>0.95996008481975803</c:v>
                </c:pt>
                <c:pt idx="2551">
                  <c:v>0.9598977173506299</c:v>
                </c:pt>
                <c:pt idx="2552">
                  <c:v>0.9598977173506299</c:v>
                </c:pt>
                <c:pt idx="2553">
                  <c:v>0.9598977173506299</c:v>
                </c:pt>
                <c:pt idx="2554">
                  <c:v>0.9598977173506299</c:v>
                </c:pt>
                <c:pt idx="2555">
                  <c:v>0.9598977173506299</c:v>
                </c:pt>
                <c:pt idx="2556">
                  <c:v>0.9598977173506299</c:v>
                </c:pt>
                <c:pt idx="2557">
                  <c:v>0.9598977173506299</c:v>
                </c:pt>
                <c:pt idx="2558">
                  <c:v>0.9598977173506299</c:v>
                </c:pt>
                <c:pt idx="2559">
                  <c:v>0.95983534988150176</c:v>
                </c:pt>
                <c:pt idx="2560">
                  <c:v>0.95983534988150176</c:v>
                </c:pt>
                <c:pt idx="2561">
                  <c:v>0.95977298241237374</c:v>
                </c:pt>
                <c:pt idx="2562">
                  <c:v>0.95977298241237374</c:v>
                </c:pt>
                <c:pt idx="2563">
                  <c:v>0.95977298241237374</c:v>
                </c:pt>
                <c:pt idx="2564">
                  <c:v>0.95977298241237374</c:v>
                </c:pt>
                <c:pt idx="2565">
                  <c:v>0.95971061494324561</c:v>
                </c:pt>
                <c:pt idx="2566">
                  <c:v>0.95964824747411748</c:v>
                </c:pt>
                <c:pt idx="2567">
                  <c:v>0.95964824747411748</c:v>
                </c:pt>
                <c:pt idx="2568">
                  <c:v>0.95964824747411748</c:v>
                </c:pt>
                <c:pt idx="2569">
                  <c:v>0.95958588000498946</c:v>
                </c:pt>
                <c:pt idx="2570">
                  <c:v>0.95958588000498946</c:v>
                </c:pt>
                <c:pt idx="2571">
                  <c:v>0.95958588000498946</c:v>
                </c:pt>
                <c:pt idx="2572">
                  <c:v>0.95952351253586132</c:v>
                </c:pt>
                <c:pt idx="2573">
                  <c:v>0.95946114506673319</c:v>
                </c:pt>
                <c:pt idx="2574">
                  <c:v>0.95939877759760506</c:v>
                </c:pt>
                <c:pt idx="2575">
                  <c:v>0.95933641012847704</c:v>
                </c:pt>
                <c:pt idx="2576">
                  <c:v>0.9592740426593489</c:v>
                </c:pt>
                <c:pt idx="2577">
                  <c:v>0.9592740426593489</c:v>
                </c:pt>
                <c:pt idx="2578">
                  <c:v>0.9592740426593489</c:v>
                </c:pt>
                <c:pt idx="2579">
                  <c:v>0.9592740426593489</c:v>
                </c:pt>
                <c:pt idx="2580">
                  <c:v>0.95921167519022077</c:v>
                </c:pt>
                <c:pt idx="2581">
                  <c:v>0.95921167519022077</c:v>
                </c:pt>
                <c:pt idx="2582">
                  <c:v>0.95914930772109264</c:v>
                </c:pt>
                <c:pt idx="2583">
                  <c:v>0.95914930772109264</c:v>
                </c:pt>
                <c:pt idx="2584">
                  <c:v>0.95914930772109264</c:v>
                </c:pt>
                <c:pt idx="2585">
                  <c:v>0.95908694025196461</c:v>
                </c:pt>
                <c:pt idx="2586">
                  <c:v>0.95902457278283648</c:v>
                </c:pt>
                <c:pt idx="2587">
                  <c:v>0.95902457278283648</c:v>
                </c:pt>
                <c:pt idx="2588">
                  <c:v>0.95896220531370835</c:v>
                </c:pt>
                <c:pt idx="2589">
                  <c:v>0.95896220531370835</c:v>
                </c:pt>
                <c:pt idx="2590">
                  <c:v>0.95896220531370835</c:v>
                </c:pt>
                <c:pt idx="2591">
                  <c:v>0.95889983784458022</c:v>
                </c:pt>
                <c:pt idx="2592">
                  <c:v>0.95889983784458022</c:v>
                </c:pt>
                <c:pt idx="2593">
                  <c:v>0.95889983784458022</c:v>
                </c:pt>
                <c:pt idx="2594">
                  <c:v>0.95889983784458022</c:v>
                </c:pt>
                <c:pt idx="2595">
                  <c:v>0.95883747037545219</c:v>
                </c:pt>
                <c:pt idx="2596">
                  <c:v>0.95877510290632406</c:v>
                </c:pt>
                <c:pt idx="2597">
                  <c:v>0.95877510290632406</c:v>
                </c:pt>
                <c:pt idx="2598">
                  <c:v>0.95871273543719593</c:v>
                </c:pt>
                <c:pt idx="2599">
                  <c:v>0.95865036796806791</c:v>
                </c:pt>
                <c:pt idx="2600">
                  <c:v>0.95865036796806791</c:v>
                </c:pt>
                <c:pt idx="2601">
                  <c:v>0.95858800049893977</c:v>
                </c:pt>
                <c:pt idx="2602">
                  <c:v>0.95858800049893977</c:v>
                </c:pt>
                <c:pt idx="2603">
                  <c:v>0.95858800049893977</c:v>
                </c:pt>
                <c:pt idx="2604">
                  <c:v>0.95852563302981164</c:v>
                </c:pt>
                <c:pt idx="2605">
                  <c:v>0.95846326556068351</c:v>
                </c:pt>
                <c:pt idx="2606">
                  <c:v>0.95846326556068351</c:v>
                </c:pt>
                <c:pt idx="2607">
                  <c:v>0.95840089809155549</c:v>
                </c:pt>
                <c:pt idx="2608">
                  <c:v>0.95840089809155549</c:v>
                </c:pt>
                <c:pt idx="2609">
                  <c:v>0.95833853062242735</c:v>
                </c:pt>
                <c:pt idx="2610">
                  <c:v>0.95827616315329922</c:v>
                </c:pt>
                <c:pt idx="2611">
                  <c:v>0.95821379568417109</c:v>
                </c:pt>
                <c:pt idx="2612">
                  <c:v>0.95821379568417109</c:v>
                </c:pt>
                <c:pt idx="2613">
                  <c:v>0.95815142821504307</c:v>
                </c:pt>
                <c:pt idx="2614">
                  <c:v>0.95815142821504307</c:v>
                </c:pt>
                <c:pt idx="2615">
                  <c:v>0.95808906074591493</c:v>
                </c:pt>
                <c:pt idx="2616">
                  <c:v>0.95808906074591493</c:v>
                </c:pt>
                <c:pt idx="2617">
                  <c:v>0.9580266932767868</c:v>
                </c:pt>
                <c:pt idx="2618">
                  <c:v>0.9580266932767868</c:v>
                </c:pt>
                <c:pt idx="2619">
                  <c:v>0.9580266932767868</c:v>
                </c:pt>
                <c:pt idx="2620">
                  <c:v>0.95796432580765867</c:v>
                </c:pt>
                <c:pt idx="2621">
                  <c:v>0.95796432580765867</c:v>
                </c:pt>
                <c:pt idx="2622">
                  <c:v>0.95796432580765867</c:v>
                </c:pt>
                <c:pt idx="2623">
                  <c:v>0.95796432580765867</c:v>
                </c:pt>
                <c:pt idx="2624">
                  <c:v>0.95790195833853065</c:v>
                </c:pt>
                <c:pt idx="2625">
                  <c:v>0.95790195833853065</c:v>
                </c:pt>
                <c:pt idx="2626">
                  <c:v>0.95790195833853065</c:v>
                </c:pt>
                <c:pt idx="2627">
                  <c:v>0.95790195833853065</c:v>
                </c:pt>
                <c:pt idx="2628">
                  <c:v>0.95790195833853065</c:v>
                </c:pt>
                <c:pt idx="2629">
                  <c:v>0.95790195833853065</c:v>
                </c:pt>
                <c:pt idx="2630">
                  <c:v>0.95790195833853065</c:v>
                </c:pt>
                <c:pt idx="2631">
                  <c:v>0.95790195833853065</c:v>
                </c:pt>
                <c:pt idx="2632">
                  <c:v>0.95790195833853065</c:v>
                </c:pt>
                <c:pt idx="2633">
                  <c:v>0.95790195833853065</c:v>
                </c:pt>
                <c:pt idx="2634">
                  <c:v>0.95783959086940251</c:v>
                </c:pt>
                <c:pt idx="2635">
                  <c:v>0.95783959086940251</c:v>
                </c:pt>
                <c:pt idx="2636">
                  <c:v>0.95783959086940251</c:v>
                </c:pt>
                <c:pt idx="2637">
                  <c:v>0.95777722340027438</c:v>
                </c:pt>
                <c:pt idx="2638">
                  <c:v>0.95777722340027438</c:v>
                </c:pt>
                <c:pt idx="2639">
                  <c:v>0.95771485593114636</c:v>
                </c:pt>
                <c:pt idx="2640">
                  <c:v>0.95771485593114636</c:v>
                </c:pt>
                <c:pt idx="2641">
                  <c:v>0.95765248846201823</c:v>
                </c:pt>
                <c:pt idx="2642">
                  <c:v>0.95765248846201823</c:v>
                </c:pt>
                <c:pt idx="2643">
                  <c:v>0.95765248846201823</c:v>
                </c:pt>
                <c:pt idx="2644">
                  <c:v>0.95765248846201823</c:v>
                </c:pt>
                <c:pt idx="2645">
                  <c:v>0.95759012099289009</c:v>
                </c:pt>
                <c:pt idx="2646">
                  <c:v>0.95759012099289009</c:v>
                </c:pt>
                <c:pt idx="2647">
                  <c:v>0.95752775352376196</c:v>
                </c:pt>
                <c:pt idx="2648">
                  <c:v>0.95752775352376196</c:v>
                </c:pt>
                <c:pt idx="2649">
                  <c:v>0.95752775352376196</c:v>
                </c:pt>
                <c:pt idx="2650">
                  <c:v>0.95752775352376196</c:v>
                </c:pt>
                <c:pt idx="2651">
                  <c:v>0.95752775352376196</c:v>
                </c:pt>
                <c:pt idx="2652">
                  <c:v>0.95752775352376196</c:v>
                </c:pt>
                <c:pt idx="2653">
                  <c:v>0.95752775352376196</c:v>
                </c:pt>
                <c:pt idx="2654">
                  <c:v>0.95752775352376196</c:v>
                </c:pt>
                <c:pt idx="2655">
                  <c:v>0.95746538605463394</c:v>
                </c:pt>
                <c:pt idx="2656">
                  <c:v>0.95746538605463394</c:v>
                </c:pt>
                <c:pt idx="2657">
                  <c:v>0.95746538605463394</c:v>
                </c:pt>
                <c:pt idx="2658">
                  <c:v>0.95746538605463394</c:v>
                </c:pt>
                <c:pt idx="2659">
                  <c:v>0.95746538605463394</c:v>
                </c:pt>
                <c:pt idx="2660">
                  <c:v>0.95746538605463394</c:v>
                </c:pt>
                <c:pt idx="2661">
                  <c:v>0.95740301858550581</c:v>
                </c:pt>
                <c:pt idx="2662">
                  <c:v>0.95734065111637767</c:v>
                </c:pt>
                <c:pt idx="2663">
                  <c:v>0.95734065111637767</c:v>
                </c:pt>
                <c:pt idx="2664">
                  <c:v>0.95734065111637767</c:v>
                </c:pt>
                <c:pt idx="2665">
                  <c:v>0.95727828364724954</c:v>
                </c:pt>
                <c:pt idx="2666">
                  <c:v>0.95727828364724954</c:v>
                </c:pt>
                <c:pt idx="2667">
                  <c:v>0.95727828364724954</c:v>
                </c:pt>
                <c:pt idx="2668">
                  <c:v>0.95727828364724954</c:v>
                </c:pt>
                <c:pt idx="2669">
                  <c:v>0.95727828364724954</c:v>
                </c:pt>
                <c:pt idx="2670">
                  <c:v>0.95727828364724954</c:v>
                </c:pt>
                <c:pt idx="2671">
                  <c:v>0.95727828364724954</c:v>
                </c:pt>
                <c:pt idx="2672">
                  <c:v>0.95727828364724954</c:v>
                </c:pt>
                <c:pt idx="2673">
                  <c:v>0.95727828364724954</c:v>
                </c:pt>
                <c:pt idx="2674">
                  <c:v>0.95727828364724954</c:v>
                </c:pt>
                <c:pt idx="2675">
                  <c:v>0.95721591617812152</c:v>
                </c:pt>
                <c:pt idx="2676">
                  <c:v>0.95721591617812152</c:v>
                </c:pt>
                <c:pt idx="2677">
                  <c:v>0.95721591617812152</c:v>
                </c:pt>
                <c:pt idx="2678">
                  <c:v>0.95721591617812152</c:v>
                </c:pt>
                <c:pt idx="2679">
                  <c:v>0.95721591617812152</c:v>
                </c:pt>
                <c:pt idx="2680">
                  <c:v>0.95715354870899338</c:v>
                </c:pt>
                <c:pt idx="2681">
                  <c:v>0.95715354870899338</c:v>
                </c:pt>
                <c:pt idx="2682">
                  <c:v>0.95709118123986525</c:v>
                </c:pt>
                <c:pt idx="2683">
                  <c:v>0.95702881377073723</c:v>
                </c:pt>
                <c:pt idx="2684">
                  <c:v>0.9569664463016091</c:v>
                </c:pt>
                <c:pt idx="2685">
                  <c:v>0.9569664463016091</c:v>
                </c:pt>
                <c:pt idx="2686">
                  <c:v>0.9569664463016091</c:v>
                </c:pt>
                <c:pt idx="2687">
                  <c:v>0.9569664463016091</c:v>
                </c:pt>
                <c:pt idx="2688">
                  <c:v>0.9569664463016091</c:v>
                </c:pt>
                <c:pt idx="2689">
                  <c:v>0.9569664463016091</c:v>
                </c:pt>
                <c:pt idx="2690">
                  <c:v>0.9569664463016091</c:v>
                </c:pt>
                <c:pt idx="2691">
                  <c:v>0.95690407883248096</c:v>
                </c:pt>
                <c:pt idx="2692">
                  <c:v>0.95690407883248096</c:v>
                </c:pt>
                <c:pt idx="2693">
                  <c:v>0.95690407883248096</c:v>
                </c:pt>
                <c:pt idx="2694">
                  <c:v>0.95690407883248096</c:v>
                </c:pt>
                <c:pt idx="2695">
                  <c:v>0.95690407883248096</c:v>
                </c:pt>
                <c:pt idx="2696">
                  <c:v>0.95690407883248096</c:v>
                </c:pt>
                <c:pt idx="2697">
                  <c:v>0.95690407883248096</c:v>
                </c:pt>
                <c:pt idx="2698">
                  <c:v>0.95690407883248096</c:v>
                </c:pt>
                <c:pt idx="2699">
                  <c:v>0.95684171136335283</c:v>
                </c:pt>
                <c:pt idx="2700">
                  <c:v>0.95677934389422481</c:v>
                </c:pt>
                <c:pt idx="2701">
                  <c:v>0.95671697642509668</c:v>
                </c:pt>
                <c:pt idx="2702">
                  <c:v>0.95665460895596854</c:v>
                </c:pt>
                <c:pt idx="2703">
                  <c:v>0.95659224148684041</c:v>
                </c:pt>
                <c:pt idx="2704">
                  <c:v>0.95652987401771239</c:v>
                </c:pt>
                <c:pt idx="2705">
                  <c:v>0.95652987401771239</c:v>
                </c:pt>
                <c:pt idx="2706">
                  <c:v>0.95652987401771239</c:v>
                </c:pt>
                <c:pt idx="2707">
                  <c:v>0.95652987401771239</c:v>
                </c:pt>
                <c:pt idx="2708">
                  <c:v>0.95652987401771239</c:v>
                </c:pt>
                <c:pt idx="2709">
                  <c:v>0.95646750654858426</c:v>
                </c:pt>
                <c:pt idx="2710">
                  <c:v>0.95646750654858426</c:v>
                </c:pt>
                <c:pt idx="2711">
                  <c:v>0.95646750654858426</c:v>
                </c:pt>
                <c:pt idx="2712">
                  <c:v>0.95640513907945612</c:v>
                </c:pt>
                <c:pt idx="2713">
                  <c:v>0.9563427716103281</c:v>
                </c:pt>
                <c:pt idx="2714">
                  <c:v>0.9563427716103281</c:v>
                </c:pt>
                <c:pt idx="2715">
                  <c:v>0.9563427716103281</c:v>
                </c:pt>
                <c:pt idx="2716">
                  <c:v>0.95628040414119997</c:v>
                </c:pt>
                <c:pt idx="2717">
                  <c:v>0.95628040414119997</c:v>
                </c:pt>
                <c:pt idx="2718">
                  <c:v>0.95621803667207184</c:v>
                </c:pt>
                <c:pt idx="2719">
                  <c:v>0.95621803667207184</c:v>
                </c:pt>
                <c:pt idx="2720">
                  <c:v>0.95621803667207184</c:v>
                </c:pt>
                <c:pt idx="2721">
                  <c:v>0.9561556692029437</c:v>
                </c:pt>
                <c:pt idx="2722">
                  <c:v>0.9561556692029437</c:v>
                </c:pt>
                <c:pt idx="2723">
                  <c:v>0.9561556692029437</c:v>
                </c:pt>
                <c:pt idx="2724">
                  <c:v>0.9561556692029437</c:v>
                </c:pt>
                <c:pt idx="2725">
                  <c:v>0.9561556692029437</c:v>
                </c:pt>
                <c:pt idx="2726">
                  <c:v>0.9561556692029437</c:v>
                </c:pt>
                <c:pt idx="2727">
                  <c:v>0.95609330173381568</c:v>
                </c:pt>
                <c:pt idx="2728">
                  <c:v>0.95603093426468755</c:v>
                </c:pt>
                <c:pt idx="2729">
                  <c:v>0.95596856679555942</c:v>
                </c:pt>
                <c:pt idx="2730">
                  <c:v>0.95590619932643128</c:v>
                </c:pt>
                <c:pt idx="2731">
                  <c:v>0.95590619932643128</c:v>
                </c:pt>
                <c:pt idx="2732">
                  <c:v>0.95590619932643128</c:v>
                </c:pt>
                <c:pt idx="2733">
                  <c:v>0.95590619932643128</c:v>
                </c:pt>
                <c:pt idx="2734">
                  <c:v>0.95590619932643128</c:v>
                </c:pt>
                <c:pt idx="2735">
                  <c:v>0.95590619932643128</c:v>
                </c:pt>
                <c:pt idx="2736">
                  <c:v>0.95590619932643128</c:v>
                </c:pt>
                <c:pt idx="2737">
                  <c:v>0.95590619932643128</c:v>
                </c:pt>
                <c:pt idx="2738">
                  <c:v>0.95584383185730326</c:v>
                </c:pt>
                <c:pt idx="2739">
                  <c:v>0.95578146438817513</c:v>
                </c:pt>
                <c:pt idx="2740">
                  <c:v>0.95578146438817513</c:v>
                </c:pt>
                <c:pt idx="2741">
                  <c:v>0.95578146438817513</c:v>
                </c:pt>
                <c:pt idx="2742">
                  <c:v>0.95578146438817513</c:v>
                </c:pt>
                <c:pt idx="2743">
                  <c:v>0.955719096919047</c:v>
                </c:pt>
                <c:pt idx="2744">
                  <c:v>0.955719096919047</c:v>
                </c:pt>
                <c:pt idx="2745">
                  <c:v>0.955719096919047</c:v>
                </c:pt>
                <c:pt idx="2746">
                  <c:v>0.955719096919047</c:v>
                </c:pt>
                <c:pt idx="2747">
                  <c:v>0.955719096919047</c:v>
                </c:pt>
                <c:pt idx="2748">
                  <c:v>0.955719096919047</c:v>
                </c:pt>
                <c:pt idx="2749">
                  <c:v>0.955719096919047</c:v>
                </c:pt>
                <c:pt idx="2750">
                  <c:v>0.95565672944991897</c:v>
                </c:pt>
                <c:pt idx="2751">
                  <c:v>0.95559436198079084</c:v>
                </c:pt>
                <c:pt idx="2752">
                  <c:v>0.95553199451166271</c:v>
                </c:pt>
                <c:pt idx="2753">
                  <c:v>0.95553199451166271</c:v>
                </c:pt>
                <c:pt idx="2754">
                  <c:v>0.95553199451166271</c:v>
                </c:pt>
                <c:pt idx="2755">
                  <c:v>0.95553199451166271</c:v>
                </c:pt>
                <c:pt idx="2756">
                  <c:v>0.95546962704253457</c:v>
                </c:pt>
                <c:pt idx="2757">
                  <c:v>0.95540725957340655</c:v>
                </c:pt>
                <c:pt idx="2758">
                  <c:v>0.95540725957340655</c:v>
                </c:pt>
                <c:pt idx="2759">
                  <c:v>0.95534489210427842</c:v>
                </c:pt>
                <c:pt idx="2760">
                  <c:v>0.95534489210427842</c:v>
                </c:pt>
                <c:pt idx="2761">
                  <c:v>0.95534489210427842</c:v>
                </c:pt>
                <c:pt idx="2762">
                  <c:v>0.95534489210427842</c:v>
                </c:pt>
                <c:pt idx="2763">
                  <c:v>0.95534489210427842</c:v>
                </c:pt>
                <c:pt idx="2764">
                  <c:v>0.95534489210427842</c:v>
                </c:pt>
                <c:pt idx="2765">
                  <c:v>0.95534489210427842</c:v>
                </c:pt>
                <c:pt idx="2766">
                  <c:v>0.95528252463515029</c:v>
                </c:pt>
                <c:pt idx="2767">
                  <c:v>0.95528252463515029</c:v>
                </c:pt>
                <c:pt idx="2768">
                  <c:v>0.95528252463515029</c:v>
                </c:pt>
                <c:pt idx="2769">
                  <c:v>0.95528252463515029</c:v>
                </c:pt>
                <c:pt idx="2770">
                  <c:v>0.95522015716602215</c:v>
                </c:pt>
                <c:pt idx="2771">
                  <c:v>0.95515778969689413</c:v>
                </c:pt>
                <c:pt idx="2772">
                  <c:v>0.95515778969689413</c:v>
                </c:pt>
                <c:pt idx="2773">
                  <c:v>0.95515778969689413</c:v>
                </c:pt>
                <c:pt idx="2774">
                  <c:v>0.95515778969689413</c:v>
                </c:pt>
                <c:pt idx="2775">
                  <c:v>0.95515778969689413</c:v>
                </c:pt>
                <c:pt idx="2776">
                  <c:v>0.95515778969689413</c:v>
                </c:pt>
                <c:pt idx="2777">
                  <c:v>0.95515778969689413</c:v>
                </c:pt>
                <c:pt idx="2778">
                  <c:v>0.95515778969689413</c:v>
                </c:pt>
                <c:pt idx="2779">
                  <c:v>0.955095422227766</c:v>
                </c:pt>
                <c:pt idx="2780">
                  <c:v>0.955095422227766</c:v>
                </c:pt>
                <c:pt idx="2781">
                  <c:v>0.955095422227766</c:v>
                </c:pt>
                <c:pt idx="2782">
                  <c:v>0.955095422227766</c:v>
                </c:pt>
                <c:pt idx="2783">
                  <c:v>0.955095422227766</c:v>
                </c:pt>
                <c:pt idx="2784">
                  <c:v>0.95503305475863787</c:v>
                </c:pt>
                <c:pt idx="2785">
                  <c:v>0.95497068728950985</c:v>
                </c:pt>
                <c:pt idx="2786">
                  <c:v>0.95497068728950985</c:v>
                </c:pt>
                <c:pt idx="2787">
                  <c:v>0.95490831982038171</c:v>
                </c:pt>
                <c:pt idx="2788">
                  <c:v>0.95490831982038171</c:v>
                </c:pt>
                <c:pt idx="2789">
                  <c:v>0.95490831982038171</c:v>
                </c:pt>
                <c:pt idx="2790">
                  <c:v>0.95490831982038171</c:v>
                </c:pt>
                <c:pt idx="2791">
                  <c:v>0.95484595235125358</c:v>
                </c:pt>
                <c:pt idx="2792">
                  <c:v>0.95478358488212545</c:v>
                </c:pt>
                <c:pt idx="2793">
                  <c:v>0.95478358488212545</c:v>
                </c:pt>
                <c:pt idx="2794">
                  <c:v>0.95472121741299742</c:v>
                </c:pt>
                <c:pt idx="2795">
                  <c:v>0.95472121741299742</c:v>
                </c:pt>
                <c:pt idx="2796">
                  <c:v>0.95472121741299742</c:v>
                </c:pt>
                <c:pt idx="2797">
                  <c:v>0.95465884994386929</c:v>
                </c:pt>
                <c:pt idx="2798">
                  <c:v>0.95459648247474116</c:v>
                </c:pt>
                <c:pt idx="2799">
                  <c:v>0.95459648247474116</c:v>
                </c:pt>
                <c:pt idx="2800">
                  <c:v>0.95453411500561303</c:v>
                </c:pt>
                <c:pt idx="2801">
                  <c:v>0.954471747536485</c:v>
                </c:pt>
                <c:pt idx="2802">
                  <c:v>0.954471747536485</c:v>
                </c:pt>
                <c:pt idx="2803">
                  <c:v>0.954471747536485</c:v>
                </c:pt>
                <c:pt idx="2804">
                  <c:v>0.954471747536485</c:v>
                </c:pt>
                <c:pt idx="2805">
                  <c:v>0.954471747536485</c:v>
                </c:pt>
                <c:pt idx="2806">
                  <c:v>0.954471747536485</c:v>
                </c:pt>
                <c:pt idx="2807">
                  <c:v>0.954471747536485</c:v>
                </c:pt>
                <c:pt idx="2808">
                  <c:v>0.954471747536485</c:v>
                </c:pt>
                <c:pt idx="2809">
                  <c:v>0.954471747536485</c:v>
                </c:pt>
                <c:pt idx="2810">
                  <c:v>0.954471747536485</c:v>
                </c:pt>
                <c:pt idx="2811">
                  <c:v>0.954471747536485</c:v>
                </c:pt>
                <c:pt idx="2812">
                  <c:v>0.95440938006735687</c:v>
                </c:pt>
                <c:pt idx="2813">
                  <c:v>0.95434701259822874</c:v>
                </c:pt>
                <c:pt idx="2814">
                  <c:v>0.95434701259822874</c:v>
                </c:pt>
                <c:pt idx="2815">
                  <c:v>0.95428464512910072</c:v>
                </c:pt>
                <c:pt idx="2816">
                  <c:v>0.95428464512910072</c:v>
                </c:pt>
                <c:pt idx="2817">
                  <c:v>0.95428464512910072</c:v>
                </c:pt>
                <c:pt idx="2818">
                  <c:v>0.95428464512910072</c:v>
                </c:pt>
                <c:pt idx="2819">
                  <c:v>0.95428464512910072</c:v>
                </c:pt>
                <c:pt idx="2820">
                  <c:v>0.95428464512910072</c:v>
                </c:pt>
                <c:pt idx="2821">
                  <c:v>0.95428464512910072</c:v>
                </c:pt>
                <c:pt idx="2822">
                  <c:v>0.95422227765997258</c:v>
                </c:pt>
                <c:pt idx="2823">
                  <c:v>0.95422227765997258</c:v>
                </c:pt>
                <c:pt idx="2824">
                  <c:v>0.95422227765997258</c:v>
                </c:pt>
                <c:pt idx="2825">
                  <c:v>0.95422227765997258</c:v>
                </c:pt>
                <c:pt idx="2826">
                  <c:v>0.95422227765997258</c:v>
                </c:pt>
                <c:pt idx="2827">
                  <c:v>0.95422227765997258</c:v>
                </c:pt>
                <c:pt idx="2828">
                  <c:v>0.95415991019084445</c:v>
                </c:pt>
                <c:pt idx="2829">
                  <c:v>0.95415991019084445</c:v>
                </c:pt>
                <c:pt idx="2830">
                  <c:v>0.95415991019084445</c:v>
                </c:pt>
                <c:pt idx="2831">
                  <c:v>0.95415991019084445</c:v>
                </c:pt>
                <c:pt idx="2832">
                  <c:v>0.95409754272171632</c:v>
                </c:pt>
                <c:pt idx="2833">
                  <c:v>0.95409754272171632</c:v>
                </c:pt>
                <c:pt idx="2834">
                  <c:v>0.9540351752525883</c:v>
                </c:pt>
                <c:pt idx="2835">
                  <c:v>0.9540351752525883</c:v>
                </c:pt>
                <c:pt idx="2836">
                  <c:v>0.95397280778346016</c:v>
                </c:pt>
                <c:pt idx="2837">
                  <c:v>0.95397280778346016</c:v>
                </c:pt>
                <c:pt idx="2838">
                  <c:v>0.95391044031433203</c:v>
                </c:pt>
                <c:pt idx="2839">
                  <c:v>0.95391044031433203</c:v>
                </c:pt>
                <c:pt idx="2840">
                  <c:v>0.9538480728452039</c:v>
                </c:pt>
                <c:pt idx="2841">
                  <c:v>0.9538480728452039</c:v>
                </c:pt>
                <c:pt idx="2842">
                  <c:v>0.9538480728452039</c:v>
                </c:pt>
                <c:pt idx="2843">
                  <c:v>0.9538480728452039</c:v>
                </c:pt>
                <c:pt idx="2844">
                  <c:v>0.9538480728452039</c:v>
                </c:pt>
                <c:pt idx="2845">
                  <c:v>0.95378570537607588</c:v>
                </c:pt>
                <c:pt idx="2846">
                  <c:v>0.95378570537607588</c:v>
                </c:pt>
                <c:pt idx="2847">
                  <c:v>0.95372333790694774</c:v>
                </c:pt>
                <c:pt idx="2848">
                  <c:v>0.95366097043781961</c:v>
                </c:pt>
                <c:pt idx="2849">
                  <c:v>0.95366097043781961</c:v>
                </c:pt>
                <c:pt idx="2850">
                  <c:v>0.95366097043781961</c:v>
                </c:pt>
                <c:pt idx="2851">
                  <c:v>0.95366097043781961</c:v>
                </c:pt>
                <c:pt idx="2852">
                  <c:v>0.95366097043781961</c:v>
                </c:pt>
                <c:pt idx="2853">
                  <c:v>0.95366097043781961</c:v>
                </c:pt>
                <c:pt idx="2854">
                  <c:v>0.95366097043781961</c:v>
                </c:pt>
                <c:pt idx="2855">
                  <c:v>0.95359860296869159</c:v>
                </c:pt>
                <c:pt idx="2856">
                  <c:v>0.95359860296869159</c:v>
                </c:pt>
                <c:pt idx="2857">
                  <c:v>0.95353623549956346</c:v>
                </c:pt>
                <c:pt idx="2858">
                  <c:v>0.95347386803043532</c:v>
                </c:pt>
                <c:pt idx="2859">
                  <c:v>0.95347386803043532</c:v>
                </c:pt>
                <c:pt idx="2860">
                  <c:v>0.95341150056130719</c:v>
                </c:pt>
                <c:pt idx="2861">
                  <c:v>0.95341150056130719</c:v>
                </c:pt>
                <c:pt idx="2862">
                  <c:v>0.95341150056130719</c:v>
                </c:pt>
                <c:pt idx="2863">
                  <c:v>0.95334913309217917</c:v>
                </c:pt>
                <c:pt idx="2864">
                  <c:v>0.95328676562305104</c:v>
                </c:pt>
                <c:pt idx="2865">
                  <c:v>0.95328676562305104</c:v>
                </c:pt>
                <c:pt idx="2866">
                  <c:v>0.95328676562305104</c:v>
                </c:pt>
                <c:pt idx="2867">
                  <c:v>0.9532243981539229</c:v>
                </c:pt>
                <c:pt idx="2868">
                  <c:v>0.9532243981539229</c:v>
                </c:pt>
                <c:pt idx="2869">
                  <c:v>0.9532243981539229</c:v>
                </c:pt>
                <c:pt idx="2870">
                  <c:v>0.9532243981539229</c:v>
                </c:pt>
                <c:pt idx="2871">
                  <c:v>0.9532243981539229</c:v>
                </c:pt>
                <c:pt idx="2872">
                  <c:v>0.9532243981539229</c:v>
                </c:pt>
                <c:pt idx="2873">
                  <c:v>0.9532243981539229</c:v>
                </c:pt>
                <c:pt idx="2874">
                  <c:v>0.9532243981539229</c:v>
                </c:pt>
                <c:pt idx="2875">
                  <c:v>0.9532243981539229</c:v>
                </c:pt>
                <c:pt idx="2876">
                  <c:v>0.95316203068479477</c:v>
                </c:pt>
                <c:pt idx="2877">
                  <c:v>0.95309966321566675</c:v>
                </c:pt>
                <c:pt idx="2878">
                  <c:v>0.95309966321566675</c:v>
                </c:pt>
                <c:pt idx="2879">
                  <c:v>0.95309966321566675</c:v>
                </c:pt>
                <c:pt idx="2880">
                  <c:v>0.95309966321566675</c:v>
                </c:pt>
                <c:pt idx="2881">
                  <c:v>0.95309966321566675</c:v>
                </c:pt>
                <c:pt idx="2882">
                  <c:v>0.95303729574653862</c:v>
                </c:pt>
                <c:pt idx="2883">
                  <c:v>0.95303729574653862</c:v>
                </c:pt>
                <c:pt idx="2884">
                  <c:v>0.95303729574653862</c:v>
                </c:pt>
                <c:pt idx="2885">
                  <c:v>0.95303729574653862</c:v>
                </c:pt>
                <c:pt idx="2886">
                  <c:v>0.95297492827741048</c:v>
                </c:pt>
                <c:pt idx="2887">
                  <c:v>0.95297492827741048</c:v>
                </c:pt>
                <c:pt idx="2888">
                  <c:v>0.95297492827741048</c:v>
                </c:pt>
                <c:pt idx="2889">
                  <c:v>0.95297492827741048</c:v>
                </c:pt>
                <c:pt idx="2890">
                  <c:v>0.95297492827741048</c:v>
                </c:pt>
                <c:pt idx="2891">
                  <c:v>0.95297492827741048</c:v>
                </c:pt>
                <c:pt idx="2892">
                  <c:v>0.95297492827741048</c:v>
                </c:pt>
                <c:pt idx="2893">
                  <c:v>0.95297492827741048</c:v>
                </c:pt>
                <c:pt idx="2894">
                  <c:v>0.95297492827741048</c:v>
                </c:pt>
                <c:pt idx="2895">
                  <c:v>0.95291256080828235</c:v>
                </c:pt>
                <c:pt idx="2896">
                  <c:v>0.95285019333915433</c:v>
                </c:pt>
                <c:pt idx="2897">
                  <c:v>0.95278782587002619</c:v>
                </c:pt>
                <c:pt idx="2898">
                  <c:v>0.95278782587002619</c:v>
                </c:pt>
                <c:pt idx="2899">
                  <c:v>0.95272545840089806</c:v>
                </c:pt>
                <c:pt idx="2900">
                  <c:v>0.95272545840089806</c:v>
                </c:pt>
                <c:pt idx="2901">
                  <c:v>0.95272545840089806</c:v>
                </c:pt>
                <c:pt idx="2902">
                  <c:v>0.95272545840089806</c:v>
                </c:pt>
                <c:pt idx="2903">
                  <c:v>0.95266309093177004</c:v>
                </c:pt>
                <c:pt idx="2904">
                  <c:v>0.95266309093177004</c:v>
                </c:pt>
                <c:pt idx="2905">
                  <c:v>0.95266309093177004</c:v>
                </c:pt>
                <c:pt idx="2906">
                  <c:v>0.95266309093177004</c:v>
                </c:pt>
                <c:pt idx="2907">
                  <c:v>0.95266309093177004</c:v>
                </c:pt>
                <c:pt idx="2908">
                  <c:v>0.95260072346264191</c:v>
                </c:pt>
                <c:pt idx="2909">
                  <c:v>0.95260072346264191</c:v>
                </c:pt>
                <c:pt idx="2910">
                  <c:v>0.95253835599351377</c:v>
                </c:pt>
                <c:pt idx="2911">
                  <c:v>0.95247598852438564</c:v>
                </c:pt>
                <c:pt idx="2912">
                  <c:v>0.95247598852438564</c:v>
                </c:pt>
                <c:pt idx="2913">
                  <c:v>0.95247598852438564</c:v>
                </c:pt>
                <c:pt idx="2914">
                  <c:v>0.95247598852438564</c:v>
                </c:pt>
                <c:pt idx="2915">
                  <c:v>0.95241362105525762</c:v>
                </c:pt>
                <c:pt idx="2916">
                  <c:v>0.95241362105525762</c:v>
                </c:pt>
                <c:pt idx="2917">
                  <c:v>0.95235125358612949</c:v>
                </c:pt>
                <c:pt idx="2918">
                  <c:v>0.95228888611700135</c:v>
                </c:pt>
                <c:pt idx="2919">
                  <c:v>0.95228888611700135</c:v>
                </c:pt>
                <c:pt idx="2920">
                  <c:v>0.95228888611700135</c:v>
                </c:pt>
                <c:pt idx="2921">
                  <c:v>0.95222651864787322</c:v>
                </c:pt>
                <c:pt idx="2922">
                  <c:v>0.95222651864787322</c:v>
                </c:pt>
                <c:pt idx="2923">
                  <c:v>0.95222651864787322</c:v>
                </c:pt>
                <c:pt idx="2924">
                  <c:v>0.9521641511787452</c:v>
                </c:pt>
                <c:pt idx="2925">
                  <c:v>0.95210178370961707</c:v>
                </c:pt>
                <c:pt idx="2926">
                  <c:v>0.95210178370961707</c:v>
                </c:pt>
                <c:pt idx="2927">
                  <c:v>0.95210178370961707</c:v>
                </c:pt>
                <c:pt idx="2928">
                  <c:v>0.95210178370961707</c:v>
                </c:pt>
                <c:pt idx="2929">
                  <c:v>0.95203941624048893</c:v>
                </c:pt>
                <c:pt idx="2930">
                  <c:v>0.95203941624048893</c:v>
                </c:pt>
                <c:pt idx="2931">
                  <c:v>0.95203941624048893</c:v>
                </c:pt>
                <c:pt idx="2932">
                  <c:v>0.95203941624048893</c:v>
                </c:pt>
                <c:pt idx="2933">
                  <c:v>0.9519770487713608</c:v>
                </c:pt>
                <c:pt idx="2934">
                  <c:v>0.95191468130223278</c:v>
                </c:pt>
                <c:pt idx="2935">
                  <c:v>0.95191468130223278</c:v>
                </c:pt>
                <c:pt idx="2936">
                  <c:v>0.95191468130223278</c:v>
                </c:pt>
                <c:pt idx="2937">
                  <c:v>0.95191468130223278</c:v>
                </c:pt>
                <c:pt idx="2938">
                  <c:v>0.95185231383310465</c:v>
                </c:pt>
                <c:pt idx="2939">
                  <c:v>0.95185231383310465</c:v>
                </c:pt>
                <c:pt idx="2940">
                  <c:v>0.95185231383310465</c:v>
                </c:pt>
                <c:pt idx="2941">
                  <c:v>0.95185231383310465</c:v>
                </c:pt>
                <c:pt idx="2942">
                  <c:v>0.95178994636397651</c:v>
                </c:pt>
                <c:pt idx="2943">
                  <c:v>0.95172757889484849</c:v>
                </c:pt>
                <c:pt idx="2944">
                  <c:v>0.95172757889484849</c:v>
                </c:pt>
                <c:pt idx="2945">
                  <c:v>0.95172757889484849</c:v>
                </c:pt>
                <c:pt idx="2946">
                  <c:v>0.95166521142572036</c:v>
                </c:pt>
                <c:pt idx="2947">
                  <c:v>0.95166521142572036</c:v>
                </c:pt>
                <c:pt idx="2948">
                  <c:v>0.95166521142572036</c:v>
                </c:pt>
                <c:pt idx="2949">
                  <c:v>0.95160284395659223</c:v>
                </c:pt>
                <c:pt idx="2950">
                  <c:v>0.95160284395659223</c:v>
                </c:pt>
                <c:pt idx="2951">
                  <c:v>0.95160284395659223</c:v>
                </c:pt>
                <c:pt idx="2952">
                  <c:v>0.95160284395659223</c:v>
                </c:pt>
                <c:pt idx="2953">
                  <c:v>0.95154047648746409</c:v>
                </c:pt>
                <c:pt idx="2954">
                  <c:v>0.95154047648746409</c:v>
                </c:pt>
                <c:pt idx="2955">
                  <c:v>0.95147810901833607</c:v>
                </c:pt>
                <c:pt idx="2956">
                  <c:v>0.95147810901833607</c:v>
                </c:pt>
                <c:pt idx="2957">
                  <c:v>0.95147810901833607</c:v>
                </c:pt>
                <c:pt idx="2958">
                  <c:v>0.95147810901833607</c:v>
                </c:pt>
                <c:pt idx="2959">
                  <c:v>0.95147810901833607</c:v>
                </c:pt>
                <c:pt idx="2960">
                  <c:v>0.95147810901833607</c:v>
                </c:pt>
                <c:pt idx="2961">
                  <c:v>0.95141574154920794</c:v>
                </c:pt>
                <c:pt idx="2962">
                  <c:v>0.95135337408007981</c:v>
                </c:pt>
                <c:pt idx="2963">
                  <c:v>0.95129100661095167</c:v>
                </c:pt>
                <c:pt idx="2964">
                  <c:v>0.95122863914182365</c:v>
                </c:pt>
                <c:pt idx="2965">
                  <c:v>0.95122863914182365</c:v>
                </c:pt>
                <c:pt idx="2966">
                  <c:v>0.95122863914182365</c:v>
                </c:pt>
                <c:pt idx="2967">
                  <c:v>0.95122863914182365</c:v>
                </c:pt>
                <c:pt idx="2968">
                  <c:v>0.95122863914182365</c:v>
                </c:pt>
                <c:pt idx="2969">
                  <c:v>0.95122863914182365</c:v>
                </c:pt>
                <c:pt idx="2970">
                  <c:v>0.95122863914182365</c:v>
                </c:pt>
                <c:pt idx="2971">
                  <c:v>0.95122863914182365</c:v>
                </c:pt>
                <c:pt idx="2972">
                  <c:v>0.95122863914182365</c:v>
                </c:pt>
                <c:pt idx="2973">
                  <c:v>0.95122863914182365</c:v>
                </c:pt>
                <c:pt idx="2974">
                  <c:v>0.95116627167269552</c:v>
                </c:pt>
                <c:pt idx="2975">
                  <c:v>0.95116627167269552</c:v>
                </c:pt>
                <c:pt idx="2976">
                  <c:v>0.95110390420356739</c:v>
                </c:pt>
                <c:pt idx="2977">
                  <c:v>0.95110390420356739</c:v>
                </c:pt>
                <c:pt idx="2978">
                  <c:v>0.95110390420356739</c:v>
                </c:pt>
                <c:pt idx="2979">
                  <c:v>0.95110390420356739</c:v>
                </c:pt>
                <c:pt idx="2980">
                  <c:v>0.95110390420356739</c:v>
                </c:pt>
                <c:pt idx="2981">
                  <c:v>0.95110390420356739</c:v>
                </c:pt>
                <c:pt idx="2982">
                  <c:v>0.95110390420356739</c:v>
                </c:pt>
                <c:pt idx="2983">
                  <c:v>0.95110390420356739</c:v>
                </c:pt>
                <c:pt idx="2984">
                  <c:v>0.95110390420356739</c:v>
                </c:pt>
                <c:pt idx="2985">
                  <c:v>0.95110390420356739</c:v>
                </c:pt>
                <c:pt idx="2986">
                  <c:v>0.95110390420356739</c:v>
                </c:pt>
                <c:pt idx="2987">
                  <c:v>0.95110390420356739</c:v>
                </c:pt>
                <c:pt idx="2988">
                  <c:v>0.95104153673443936</c:v>
                </c:pt>
                <c:pt idx="2989">
                  <c:v>0.95104153673443936</c:v>
                </c:pt>
                <c:pt idx="2990">
                  <c:v>0.95104153673443936</c:v>
                </c:pt>
                <c:pt idx="2991">
                  <c:v>0.95104153673443936</c:v>
                </c:pt>
                <c:pt idx="2992">
                  <c:v>0.95104153673443936</c:v>
                </c:pt>
                <c:pt idx="2993">
                  <c:v>0.95104153673443936</c:v>
                </c:pt>
                <c:pt idx="2994">
                  <c:v>0.95104153673443936</c:v>
                </c:pt>
                <c:pt idx="2995">
                  <c:v>0.95104153673443936</c:v>
                </c:pt>
                <c:pt idx="2996">
                  <c:v>0.95104153673443936</c:v>
                </c:pt>
                <c:pt idx="2997">
                  <c:v>0.95104153673443936</c:v>
                </c:pt>
                <c:pt idx="2998">
                  <c:v>0.95104153673443936</c:v>
                </c:pt>
                <c:pt idx="2999">
                  <c:v>0.95104153673443936</c:v>
                </c:pt>
                <c:pt idx="3000">
                  <c:v>0.95097916926531123</c:v>
                </c:pt>
                <c:pt idx="3001">
                  <c:v>0.9509168017961831</c:v>
                </c:pt>
                <c:pt idx="3002">
                  <c:v>0.9509168017961831</c:v>
                </c:pt>
                <c:pt idx="3003">
                  <c:v>0.95085443432705496</c:v>
                </c:pt>
                <c:pt idx="3004">
                  <c:v>0.95085443432705496</c:v>
                </c:pt>
                <c:pt idx="3005">
                  <c:v>0.95085443432705496</c:v>
                </c:pt>
                <c:pt idx="3006">
                  <c:v>0.95085443432705496</c:v>
                </c:pt>
                <c:pt idx="3007">
                  <c:v>0.95085443432705496</c:v>
                </c:pt>
                <c:pt idx="3008">
                  <c:v>0.95079206685792694</c:v>
                </c:pt>
                <c:pt idx="3009">
                  <c:v>0.95079206685792694</c:v>
                </c:pt>
                <c:pt idx="3010">
                  <c:v>0.95079206685792694</c:v>
                </c:pt>
                <c:pt idx="3011">
                  <c:v>0.95079206685792694</c:v>
                </c:pt>
                <c:pt idx="3012">
                  <c:v>0.95079206685792694</c:v>
                </c:pt>
                <c:pt idx="3013">
                  <c:v>0.95072969938879881</c:v>
                </c:pt>
                <c:pt idx="3014">
                  <c:v>0.95066733191967068</c:v>
                </c:pt>
                <c:pt idx="3015">
                  <c:v>0.95066733191967068</c:v>
                </c:pt>
                <c:pt idx="3016">
                  <c:v>0.95066733191967068</c:v>
                </c:pt>
                <c:pt idx="3017">
                  <c:v>0.95066733191967068</c:v>
                </c:pt>
                <c:pt idx="3018">
                  <c:v>0.95060496445054254</c:v>
                </c:pt>
                <c:pt idx="3019">
                  <c:v>0.95060496445054254</c:v>
                </c:pt>
                <c:pt idx="3020">
                  <c:v>0.95054259698141452</c:v>
                </c:pt>
                <c:pt idx="3021">
                  <c:v>0.95054259698141452</c:v>
                </c:pt>
                <c:pt idx="3022">
                  <c:v>0.95048022951228639</c:v>
                </c:pt>
                <c:pt idx="3023">
                  <c:v>0.95048022951228639</c:v>
                </c:pt>
                <c:pt idx="3024">
                  <c:v>0.95048022951228639</c:v>
                </c:pt>
                <c:pt idx="3025">
                  <c:v>0.95041786204315826</c:v>
                </c:pt>
                <c:pt idx="3026">
                  <c:v>0.95035549457403024</c:v>
                </c:pt>
                <c:pt idx="3027">
                  <c:v>0.95035549457403024</c:v>
                </c:pt>
                <c:pt idx="3028">
                  <c:v>0.9502931271049021</c:v>
                </c:pt>
                <c:pt idx="3029">
                  <c:v>0.95023075963577397</c:v>
                </c:pt>
                <c:pt idx="3030">
                  <c:v>0.95016839216664584</c:v>
                </c:pt>
                <c:pt idx="3031">
                  <c:v>0.95010602469751781</c:v>
                </c:pt>
                <c:pt idx="3032">
                  <c:v>0.95010602469751781</c:v>
                </c:pt>
                <c:pt idx="3033">
                  <c:v>0.95010602469751781</c:v>
                </c:pt>
                <c:pt idx="3034">
                  <c:v>0.95010602469751781</c:v>
                </c:pt>
                <c:pt idx="3035">
                  <c:v>0.95010602469751781</c:v>
                </c:pt>
                <c:pt idx="3036">
                  <c:v>0.95004365722838968</c:v>
                </c:pt>
                <c:pt idx="3037">
                  <c:v>0.95004365722838968</c:v>
                </c:pt>
                <c:pt idx="3038">
                  <c:v>0.95004365722838968</c:v>
                </c:pt>
                <c:pt idx="3039">
                  <c:v>0.94998128975926155</c:v>
                </c:pt>
                <c:pt idx="3040">
                  <c:v>0.94998128975926155</c:v>
                </c:pt>
                <c:pt idx="3041">
                  <c:v>0.94991892229013342</c:v>
                </c:pt>
                <c:pt idx="3042">
                  <c:v>0.94991892229013342</c:v>
                </c:pt>
                <c:pt idx="3043">
                  <c:v>0.94985655482100539</c:v>
                </c:pt>
                <c:pt idx="3044">
                  <c:v>0.94985655482100539</c:v>
                </c:pt>
                <c:pt idx="3045">
                  <c:v>0.94985655482100539</c:v>
                </c:pt>
                <c:pt idx="3046">
                  <c:v>0.94985655482100539</c:v>
                </c:pt>
                <c:pt idx="3047">
                  <c:v>0.94985655482100539</c:v>
                </c:pt>
                <c:pt idx="3048">
                  <c:v>0.94979418735187726</c:v>
                </c:pt>
                <c:pt idx="3049">
                  <c:v>0.94979418735187726</c:v>
                </c:pt>
                <c:pt idx="3050">
                  <c:v>0.94979418735187726</c:v>
                </c:pt>
                <c:pt idx="3051">
                  <c:v>0.94979418735187726</c:v>
                </c:pt>
                <c:pt idx="3052">
                  <c:v>0.94973181988274913</c:v>
                </c:pt>
                <c:pt idx="3053">
                  <c:v>0.94966945241362111</c:v>
                </c:pt>
                <c:pt idx="3054">
                  <c:v>0.94966945241362111</c:v>
                </c:pt>
                <c:pt idx="3055">
                  <c:v>0.94966945241362111</c:v>
                </c:pt>
                <c:pt idx="3056">
                  <c:v>0.94966945241362111</c:v>
                </c:pt>
                <c:pt idx="3057">
                  <c:v>0.94966945241362111</c:v>
                </c:pt>
                <c:pt idx="3058">
                  <c:v>0.94960708494449297</c:v>
                </c:pt>
                <c:pt idx="3059">
                  <c:v>0.94954471747536484</c:v>
                </c:pt>
                <c:pt idx="3060">
                  <c:v>0.94954471747536484</c:v>
                </c:pt>
                <c:pt idx="3061">
                  <c:v>0.94948235000623671</c:v>
                </c:pt>
                <c:pt idx="3062">
                  <c:v>0.94948235000623671</c:v>
                </c:pt>
                <c:pt idx="3063">
                  <c:v>0.94948235000623671</c:v>
                </c:pt>
                <c:pt idx="3064">
                  <c:v>0.94948235000623671</c:v>
                </c:pt>
                <c:pt idx="3065">
                  <c:v>0.94948235000623671</c:v>
                </c:pt>
                <c:pt idx="3066">
                  <c:v>0.94948235000623671</c:v>
                </c:pt>
                <c:pt idx="3067">
                  <c:v>0.94941998253710869</c:v>
                </c:pt>
                <c:pt idx="3068">
                  <c:v>0.94935761506798055</c:v>
                </c:pt>
                <c:pt idx="3069">
                  <c:v>0.94935761506798055</c:v>
                </c:pt>
                <c:pt idx="3070">
                  <c:v>0.94929524759885242</c:v>
                </c:pt>
                <c:pt idx="3071">
                  <c:v>0.94923288012972429</c:v>
                </c:pt>
                <c:pt idx="3072">
                  <c:v>0.94923288012972429</c:v>
                </c:pt>
                <c:pt idx="3073">
                  <c:v>0.94923288012972429</c:v>
                </c:pt>
                <c:pt idx="3074">
                  <c:v>0.94923288012972429</c:v>
                </c:pt>
                <c:pt idx="3075">
                  <c:v>0.94917051266059627</c:v>
                </c:pt>
                <c:pt idx="3076">
                  <c:v>0.94910814519146813</c:v>
                </c:pt>
                <c:pt idx="3077">
                  <c:v>0.94910814519146813</c:v>
                </c:pt>
                <c:pt idx="3078">
                  <c:v>0.94910814519146813</c:v>
                </c:pt>
                <c:pt idx="3079">
                  <c:v>0.94910814519146813</c:v>
                </c:pt>
                <c:pt idx="3080">
                  <c:v>0.94910814519146813</c:v>
                </c:pt>
                <c:pt idx="3081">
                  <c:v>0.94904577772234</c:v>
                </c:pt>
                <c:pt idx="3082">
                  <c:v>0.94898341025321198</c:v>
                </c:pt>
                <c:pt idx="3083">
                  <c:v>0.94892104278408385</c:v>
                </c:pt>
                <c:pt idx="3084">
                  <c:v>0.94892104278408385</c:v>
                </c:pt>
                <c:pt idx="3085">
                  <c:v>0.94892104278408385</c:v>
                </c:pt>
                <c:pt idx="3086">
                  <c:v>0.94892104278408385</c:v>
                </c:pt>
                <c:pt idx="3087">
                  <c:v>0.94885867531495571</c:v>
                </c:pt>
                <c:pt idx="3088">
                  <c:v>0.94885867531495571</c:v>
                </c:pt>
                <c:pt idx="3089">
                  <c:v>0.94885867531495571</c:v>
                </c:pt>
                <c:pt idx="3090">
                  <c:v>0.94885867531495571</c:v>
                </c:pt>
                <c:pt idx="3091">
                  <c:v>0.94879630784582758</c:v>
                </c:pt>
                <c:pt idx="3092">
                  <c:v>0.94879630784582758</c:v>
                </c:pt>
                <c:pt idx="3093">
                  <c:v>0.94879630784582758</c:v>
                </c:pt>
                <c:pt idx="3094">
                  <c:v>0.94879630784582758</c:v>
                </c:pt>
                <c:pt idx="3095">
                  <c:v>0.94879630784582758</c:v>
                </c:pt>
                <c:pt idx="3096">
                  <c:v>0.94879630784582758</c:v>
                </c:pt>
                <c:pt idx="3097">
                  <c:v>0.94879630784582758</c:v>
                </c:pt>
                <c:pt idx="3098">
                  <c:v>0.94879630784582758</c:v>
                </c:pt>
                <c:pt idx="3099">
                  <c:v>0.94879630784582758</c:v>
                </c:pt>
                <c:pt idx="3100">
                  <c:v>0.94879630784582758</c:v>
                </c:pt>
                <c:pt idx="3101">
                  <c:v>0.94879630784582758</c:v>
                </c:pt>
                <c:pt idx="3102">
                  <c:v>0.94873394037669956</c:v>
                </c:pt>
                <c:pt idx="3103">
                  <c:v>0.94873394037669956</c:v>
                </c:pt>
                <c:pt idx="3104">
                  <c:v>0.94867157290757143</c:v>
                </c:pt>
                <c:pt idx="3105">
                  <c:v>0.94860920543844329</c:v>
                </c:pt>
                <c:pt idx="3106">
                  <c:v>0.94860920543844329</c:v>
                </c:pt>
                <c:pt idx="3107">
                  <c:v>0.94854683796931516</c:v>
                </c:pt>
                <c:pt idx="3108">
                  <c:v>0.94848447050018714</c:v>
                </c:pt>
                <c:pt idx="3109">
                  <c:v>0.94848447050018714</c:v>
                </c:pt>
                <c:pt idx="3110">
                  <c:v>0.94848447050018714</c:v>
                </c:pt>
                <c:pt idx="3111">
                  <c:v>0.94848447050018714</c:v>
                </c:pt>
                <c:pt idx="3112">
                  <c:v>0.94842210303105901</c:v>
                </c:pt>
                <c:pt idx="3113">
                  <c:v>0.94842210303105901</c:v>
                </c:pt>
                <c:pt idx="3114">
                  <c:v>0.94835973556193087</c:v>
                </c:pt>
                <c:pt idx="3115">
                  <c:v>0.94835973556193087</c:v>
                </c:pt>
                <c:pt idx="3116">
                  <c:v>0.94835973556193087</c:v>
                </c:pt>
                <c:pt idx="3117">
                  <c:v>0.94835973556193087</c:v>
                </c:pt>
                <c:pt idx="3118">
                  <c:v>0.94835973556193087</c:v>
                </c:pt>
                <c:pt idx="3119">
                  <c:v>0.94829736809280285</c:v>
                </c:pt>
                <c:pt idx="3120">
                  <c:v>0.94823500062367472</c:v>
                </c:pt>
                <c:pt idx="3121">
                  <c:v>0.94823500062367472</c:v>
                </c:pt>
                <c:pt idx="3122">
                  <c:v>0.94823500062367472</c:v>
                </c:pt>
                <c:pt idx="3123">
                  <c:v>0.94823500062367472</c:v>
                </c:pt>
                <c:pt idx="3124">
                  <c:v>0.94817263315454658</c:v>
                </c:pt>
                <c:pt idx="3125">
                  <c:v>0.94817263315454658</c:v>
                </c:pt>
                <c:pt idx="3126">
                  <c:v>0.94817263315454658</c:v>
                </c:pt>
                <c:pt idx="3127">
                  <c:v>0.94817263315454658</c:v>
                </c:pt>
                <c:pt idx="3128">
                  <c:v>0.94811026568541845</c:v>
                </c:pt>
                <c:pt idx="3129">
                  <c:v>0.94804789821629043</c:v>
                </c:pt>
                <c:pt idx="3130">
                  <c:v>0.94804789821629043</c:v>
                </c:pt>
                <c:pt idx="3131">
                  <c:v>0.94804789821629043</c:v>
                </c:pt>
                <c:pt idx="3132">
                  <c:v>0.94804789821629043</c:v>
                </c:pt>
                <c:pt idx="3133">
                  <c:v>0.94804789821629043</c:v>
                </c:pt>
                <c:pt idx="3134">
                  <c:v>0.94804789821629043</c:v>
                </c:pt>
                <c:pt idx="3135">
                  <c:v>0.94804789821629043</c:v>
                </c:pt>
                <c:pt idx="3136">
                  <c:v>0.94804789821629043</c:v>
                </c:pt>
                <c:pt idx="3137">
                  <c:v>0.94804789821629043</c:v>
                </c:pt>
                <c:pt idx="3138">
                  <c:v>0.94804789821629043</c:v>
                </c:pt>
                <c:pt idx="3139">
                  <c:v>0.9479855307471623</c:v>
                </c:pt>
                <c:pt idx="3140">
                  <c:v>0.94792316327803416</c:v>
                </c:pt>
                <c:pt idx="3141">
                  <c:v>0.94786079580890603</c:v>
                </c:pt>
                <c:pt idx="3142">
                  <c:v>0.94779842833977801</c:v>
                </c:pt>
                <c:pt idx="3143">
                  <c:v>0.94779842833977801</c:v>
                </c:pt>
                <c:pt idx="3144">
                  <c:v>0.94779842833977801</c:v>
                </c:pt>
                <c:pt idx="3145">
                  <c:v>0.94779842833977801</c:v>
                </c:pt>
                <c:pt idx="3146">
                  <c:v>0.94779842833977801</c:v>
                </c:pt>
                <c:pt idx="3147">
                  <c:v>0.94779842833977801</c:v>
                </c:pt>
                <c:pt idx="3148">
                  <c:v>0.94773606087064988</c:v>
                </c:pt>
                <c:pt idx="3149">
                  <c:v>0.94767369340152174</c:v>
                </c:pt>
                <c:pt idx="3150">
                  <c:v>0.94767369340152174</c:v>
                </c:pt>
                <c:pt idx="3151">
                  <c:v>0.94761132593239372</c:v>
                </c:pt>
                <c:pt idx="3152">
                  <c:v>0.94761132593239372</c:v>
                </c:pt>
                <c:pt idx="3153">
                  <c:v>0.94761132593239372</c:v>
                </c:pt>
                <c:pt idx="3154">
                  <c:v>0.94754895846326559</c:v>
                </c:pt>
                <c:pt idx="3155">
                  <c:v>0.94748659099413746</c:v>
                </c:pt>
                <c:pt idx="3156">
                  <c:v>0.94748659099413746</c:v>
                </c:pt>
                <c:pt idx="3157">
                  <c:v>0.94748659099413746</c:v>
                </c:pt>
                <c:pt idx="3158">
                  <c:v>0.94748659099413746</c:v>
                </c:pt>
                <c:pt idx="3159">
                  <c:v>0.94748659099413746</c:v>
                </c:pt>
                <c:pt idx="3160">
                  <c:v>0.94748659099413746</c:v>
                </c:pt>
                <c:pt idx="3161">
                  <c:v>0.94748659099413746</c:v>
                </c:pt>
                <c:pt idx="3162">
                  <c:v>0.94748659099413746</c:v>
                </c:pt>
                <c:pt idx="3163">
                  <c:v>0.94742422352500932</c:v>
                </c:pt>
                <c:pt idx="3164">
                  <c:v>0.94742422352500932</c:v>
                </c:pt>
                <c:pt idx="3165">
                  <c:v>0.94742422352500932</c:v>
                </c:pt>
                <c:pt idx="3166">
                  <c:v>0.94742422352500932</c:v>
                </c:pt>
                <c:pt idx="3167">
                  <c:v>0.94742422352500932</c:v>
                </c:pt>
                <c:pt idx="3168">
                  <c:v>0.94742422352500932</c:v>
                </c:pt>
                <c:pt idx="3169">
                  <c:v>0.94742422352500932</c:v>
                </c:pt>
                <c:pt idx="3170">
                  <c:v>0.94742422352500932</c:v>
                </c:pt>
                <c:pt idx="3171">
                  <c:v>0.9473618560558813</c:v>
                </c:pt>
                <c:pt idx="3172">
                  <c:v>0.9473618560558813</c:v>
                </c:pt>
                <c:pt idx="3173">
                  <c:v>0.94729948858675317</c:v>
                </c:pt>
                <c:pt idx="3174">
                  <c:v>0.94729948858675317</c:v>
                </c:pt>
                <c:pt idx="3175">
                  <c:v>0.94723712111762504</c:v>
                </c:pt>
                <c:pt idx="3176">
                  <c:v>0.94723712111762504</c:v>
                </c:pt>
                <c:pt idx="3177">
                  <c:v>0.94723712111762504</c:v>
                </c:pt>
                <c:pt idx="3178">
                  <c:v>0.9471747536484969</c:v>
                </c:pt>
                <c:pt idx="3179">
                  <c:v>0.9471747536484969</c:v>
                </c:pt>
                <c:pt idx="3180">
                  <c:v>0.9471747536484969</c:v>
                </c:pt>
                <c:pt idx="3181">
                  <c:v>0.94711238617936888</c:v>
                </c:pt>
                <c:pt idx="3182">
                  <c:v>0.94711238617936888</c:v>
                </c:pt>
                <c:pt idx="3183">
                  <c:v>0.94705001871024075</c:v>
                </c:pt>
                <c:pt idx="3184">
                  <c:v>0.94705001871024075</c:v>
                </c:pt>
                <c:pt idx="3185">
                  <c:v>0.94698765124111262</c:v>
                </c:pt>
                <c:pt idx="3186">
                  <c:v>0.94692528377198448</c:v>
                </c:pt>
                <c:pt idx="3187">
                  <c:v>0.94692528377198448</c:v>
                </c:pt>
                <c:pt idx="3188">
                  <c:v>0.94686291630285646</c:v>
                </c:pt>
                <c:pt idx="3189">
                  <c:v>0.94686291630285646</c:v>
                </c:pt>
                <c:pt idx="3190">
                  <c:v>0.94686291630285646</c:v>
                </c:pt>
                <c:pt idx="3191">
                  <c:v>0.94686291630285646</c:v>
                </c:pt>
                <c:pt idx="3192">
                  <c:v>0.94680054883372833</c:v>
                </c:pt>
                <c:pt idx="3193">
                  <c:v>0.94680054883372833</c:v>
                </c:pt>
                <c:pt idx="3194">
                  <c:v>0.9467381813646002</c:v>
                </c:pt>
                <c:pt idx="3195">
                  <c:v>0.9467381813646002</c:v>
                </c:pt>
                <c:pt idx="3196">
                  <c:v>0.9467381813646002</c:v>
                </c:pt>
                <c:pt idx="3197">
                  <c:v>0.9467381813646002</c:v>
                </c:pt>
                <c:pt idx="3198">
                  <c:v>0.9467381813646002</c:v>
                </c:pt>
                <c:pt idx="3199">
                  <c:v>0.94667581389547217</c:v>
                </c:pt>
                <c:pt idx="3200">
                  <c:v>0.94667581389547217</c:v>
                </c:pt>
                <c:pt idx="3201">
                  <c:v>0.94667581389547217</c:v>
                </c:pt>
                <c:pt idx="3202">
                  <c:v>0.94661344642634404</c:v>
                </c:pt>
                <c:pt idx="3203">
                  <c:v>0.94655107895721591</c:v>
                </c:pt>
                <c:pt idx="3204">
                  <c:v>0.94655107895721591</c:v>
                </c:pt>
                <c:pt idx="3205">
                  <c:v>0.94655107895721591</c:v>
                </c:pt>
                <c:pt idx="3206">
                  <c:v>0.94655107895721591</c:v>
                </c:pt>
                <c:pt idx="3207">
                  <c:v>0.94655107895721591</c:v>
                </c:pt>
                <c:pt idx="3208">
                  <c:v>0.94655107895721591</c:v>
                </c:pt>
                <c:pt idx="3209">
                  <c:v>0.94655107895721591</c:v>
                </c:pt>
                <c:pt idx="3210">
                  <c:v>0.94655107895721591</c:v>
                </c:pt>
                <c:pt idx="3211">
                  <c:v>0.94655107895721591</c:v>
                </c:pt>
                <c:pt idx="3212">
                  <c:v>0.94655107895721591</c:v>
                </c:pt>
                <c:pt idx="3213">
                  <c:v>0.94655107895721591</c:v>
                </c:pt>
                <c:pt idx="3214">
                  <c:v>0.94648871148808777</c:v>
                </c:pt>
                <c:pt idx="3215">
                  <c:v>0.94642634401895975</c:v>
                </c:pt>
                <c:pt idx="3216">
                  <c:v>0.94636397654983162</c:v>
                </c:pt>
                <c:pt idx="3217">
                  <c:v>0.94630160908070349</c:v>
                </c:pt>
                <c:pt idx="3218">
                  <c:v>0.94623924161157535</c:v>
                </c:pt>
                <c:pt idx="3219">
                  <c:v>0.94623924161157535</c:v>
                </c:pt>
                <c:pt idx="3220">
                  <c:v>0.94617687414244733</c:v>
                </c:pt>
                <c:pt idx="3221">
                  <c:v>0.9461145066733192</c:v>
                </c:pt>
                <c:pt idx="3222">
                  <c:v>0.94605213920419107</c:v>
                </c:pt>
                <c:pt idx="3223">
                  <c:v>0.94605213920419107</c:v>
                </c:pt>
                <c:pt idx="3224">
                  <c:v>0.94605213920419107</c:v>
                </c:pt>
                <c:pt idx="3225">
                  <c:v>0.94598977173506293</c:v>
                </c:pt>
                <c:pt idx="3226">
                  <c:v>0.94592740426593491</c:v>
                </c:pt>
                <c:pt idx="3227">
                  <c:v>0.94592740426593491</c:v>
                </c:pt>
                <c:pt idx="3228">
                  <c:v>0.94586503679680678</c:v>
                </c:pt>
                <c:pt idx="3229">
                  <c:v>0.94580266932767865</c:v>
                </c:pt>
                <c:pt idx="3230">
                  <c:v>0.94580266932767865</c:v>
                </c:pt>
                <c:pt idx="3231">
                  <c:v>0.94580266932767865</c:v>
                </c:pt>
                <c:pt idx="3232">
                  <c:v>0.94580266932767865</c:v>
                </c:pt>
                <c:pt idx="3233">
                  <c:v>0.94580266932767865</c:v>
                </c:pt>
                <c:pt idx="3234">
                  <c:v>0.94580266932767865</c:v>
                </c:pt>
                <c:pt idx="3235">
                  <c:v>0.94580266932767865</c:v>
                </c:pt>
                <c:pt idx="3236">
                  <c:v>0.94580266932767865</c:v>
                </c:pt>
                <c:pt idx="3237">
                  <c:v>0.94580266932767865</c:v>
                </c:pt>
                <c:pt idx="3238">
                  <c:v>0.94580266932767865</c:v>
                </c:pt>
                <c:pt idx="3239">
                  <c:v>0.94574030185855062</c:v>
                </c:pt>
                <c:pt idx="3240">
                  <c:v>0.94574030185855062</c:v>
                </c:pt>
                <c:pt idx="3241">
                  <c:v>0.94567793438942249</c:v>
                </c:pt>
                <c:pt idx="3242">
                  <c:v>0.94567793438942249</c:v>
                </c:pt>
                <c:pt idx="3243">
                  <c:v>0.94567793438942249</c:v>
                </c:pt>
                <c:pt idx="3244">
                  <c:v>0.94567793438942249</c:v>
                </c:pt>
                <c:pt idx="3245">
                  <c:v>0.94567793438942249</c:v>
                </c:pt>
                <c:pt idx="3246">
                  <c:v>0.94567793438942249</c:v>
                </c:pt>
                <c:pt idx="3247">
                  <c:v>0.94567793438942249</c:v>
                </c:pt>
                <c:pt idx="3248">
                  <c:v>0.94561556692029436</c:v>
                </c:pt>
                <c:pt idx="3249">
                  <c:v>0.94561556692029436</c:v>
                </c:pt>
                <c:pt idx="3250">
                  <c:v>0.94561556692029436</c:v>
                </c:pt>
                <c:pt idx="3251">
                  <c:v>0.94561556692029436</c:v>
                </c:pt>
                <c:pt idx="3252">
                  <c:v>0.94561556692029436</c:v>
                </c:pt>
                <c:pt idx="3253">
                  <c:v>0.94561556692029436</c:v>
                </c:pt>
                <c:pt idx="3254">
                  <c:v>0.94555319945116623</c:v>
                </c:pt>
                <c:pt idx="3255">
                  <c:v>0.94555319945116623</c:v>
                </c:pt>
                <c:pt idx="3256">
                  <c:v>0.94555319945116623</c:v>
                </c:pt>
                <c:pt idx="3257">
                  <c:v>0.94555319945116623</c:v>
                </c:pt>
                <c:pt idx="3258">
                  <c:v>0.94555319945116623</c:v>
                </c:pt>
                <c:pt idx="3259">
                  <c:v>0.94555319945116623</c:v>
                </c:pt>
                <c:pt idx="3260">
                  <c:v>0.9454908319820382</c:v>
                </c:pt>
                <c:pt idx="3261">
                  <c:v>0.94542846451291007</c:v>
                </c:pt>
                <c:pt idx="3262">
                  <c:v>0.94542846451291007</c:v>
                </c:pt>
                <c:pt idx="3263">
                  <c:v>0.94542846451291007</c:v>
                </c:pt>
                <c:pt idx="3264">
                  <c:v>0.94536609704378194</c:v>
                </c:pt>
                <c:pt idx="3265">
                  <c:v>0.94536609704378194</c:v>
                </c:pt>
                <c:pt idx="3266">
                  <c:v>0.94536609704378194</c:v>
                </c:pt>
                <c:pt idx="3267">
                  <c:v>0.94530372957465381</c:v>
                </c:pt>
                <c:pt idx="3268">
                  <c:v>0.94530372957465381</c:v>
                </c:pt>
                <c:pt idx="3269">
                  <c:v>0.94524136210552578</c:v>
                </c:pt>
                <c:pt idx="3270">
                  <c:v>0.94524136210552578</c:v>
                </c:pt>
                <c:pt idx="3271">
                  <c:v>0.94524136210552578</c:v>
                </c:pt>
                <c:pt idx="3272">
                  <c:v>0.94517899463639765</c:v>
                </c:pt>
                <c:pt idx="3273">
                  <c:v>0.94517899463639765</c:v>
                </c:pt>
                <c:pt idx="3274">
                  <c:v>0.94517899463639765</c:v>
                </c:pt>
                <c:pt idx="3275">
                  <c:v>0.94517899463639765</c:v>
                </c:pt>
                <c:pt idx="3276">
                  <c:v>0.94517899463639765</c:v>
                </c:pt>
                <c:pt idx="3277">
                  <c:v>0.94511662716726952</c:v>
                </c:pt>
                <c:pt idx="3278">
                  <c:v>0.94511662716726952</c:v>
                </c:pt>
                <c:pt idx="3279">
                  <c:v>0.9450542596981415</c:v>
                </c:pt>
                <c:pt idx="3280">
                  <c:v>0.9450542596981415</c:v>
                </c:pt>
                <c:pt idx="3281">
                  <c:v>0.9450542596981415</c:v>
                </c:pt>
                <c:pt idx="3282">
                  <c:v>0.94499189222901336</c:v>
                </c:pt>
                <c:pt idx="3283">
                  <c:v>0.94492952475988523</c:v>
                </c:pt>
                <c:pt idx="3284">
                  <c:v>0.9448671572907571</c:v>
                </c:pt>
                <c:pt idx="3285">
                  <c:v>0.9448671572907571</c:v>
                </c:pt>
                <c:pt idx="3286">
                  <c:v>0.9448671572907571</c:v>
                </c:pt>
                <c:pt idx="3287">
                  <c:v>0.9448671572907571</c:v>
                </c:pt>
                <c:pt idx="3288">
                  <c:v>0.9448671572907571</c:v>
                </c:pt>
                <c:pt idx="3289">
                  <c:v>0.9448671572907571</c:v>
                </c:pt>
                <c:pt idx="3290">
                  <c:v>0.94480478982162908</c:v>
                </c:pt>
                <c:pt idx="3291">
                  <c:v>0.94480478982162908</c:v>
                </c:pt>
                <c:pt idx="3292">
                  <c:v>0.94480478982162908</c:v>
                </c:pt>
                <c:pt idx="3293">
                  <c:v>0.94480478982162908</c:v>
                </c:pt>
                <c:pt idx="3294">
                  <c:v>0.94480478982162908</c:v>
                </c:pt>
                <c:pt idx="3295">
                  <c:v>0.94480478982162908</c:v>
                </c:pt>
                <c:pt idx="3296">
                  <c:v>0.94480478982162908</c:v>
                </c:pt>
                <c:pt idx="3297">
                  <c:v>0.94480478982162908</c:v>
                </c:pt>
                <c:pt idx="3298">
                  <c:v>0.94480478982162908</c:v>
                </c:pt>
                <c:pt idx="3299">
                  <c:v>0.94480478982162908</c:v>
                </c:pt>
                <c:pt idx="3300">
                  <c:v>0.94480478982162908</c:v>
                </c:pt>
                <c:pt idx="3301">
                  <c:v>0.94474242235250094</c:v>
                </c:pt>
                <c:pt idx="3302">
                  <c:v>0.94474242235250094</c:v>
                </c:pt>
                <c:pt idx="3303">
                  <c:v>0.94474242235250094</c:v>
                </c:pt>
                <c:pt idx="3304">
                  <c:v>0.94474242235250094</c:v>
                </c:pt>
                <c:pt idx="3305">
                  <c:v>0.94474242235250094</c:v>
                </c:pt>
                <c:pt idx="3306">
                  <c:v>0.94474242235250094</c:v>
                </c:pt>
                <c:pt idx="3307">
                  <c:v>0.94474242235250094</c:v>
                </c:pt>
                <c:pt idx="3308">
                  <c:v>0.94468005488337281</c:v>
                </c:pt>
                <c:pt idx="3309">
                  <c:v>0.94468005488337281</c:v>
                </c:pt>
                <c:pt idx="3310">
                  <c:v>0.94468005488337281</c:v>
                </c:pt>
                <c:pt idx="3311">
                  <c:v>0.94468005488337281</c:v>
                </c:pt>
                <c:pt idx="3312">
                  <c:v>0.94461768741424468</c:v>
                </c:pt>
                <c:pt idx="3313">
                  <c:v>0.94461768741424468</c:v>
                </c:pt>
                <c:pt idx="3314">
                  <c:v>0.94455531994511666</c:v>
                </c:pt>
                <c:pt idx="3315">
                  <c:v>0.94449295247598852</c:v>
                </c:pt>
                <c:pt idx="3316">
                  <c:v>0.94443058500686039</c:v>
                </c:pt>
                <c:pt idx="3317">
                  <c:v>0.94443058500686039</c:v>
                </c:pt>
                <c:pt idx="3318">
                  <c:v>0.94443058500686039</c:v>
                </c:pt>
                <c:pt idx="3319">
                  <c:v>0.94443058500686039</c:v>
                </c:pt>
                <c:pt idx="3320">
                  <c:v>0.94436821753773237</c:v>
                </c:pt>
                <c:pt idx="3321">
                  <c:v>0.94430585006860424</c:v>
                </c:pt>
                <c:pt idx="3322">
                  <c:v>0.94430585006860424</c:v>
                </c:pt>
                <c:pt idx="3323">
                  <c:v>0.94430585006860424</c:v>
                </c:pt>
                <c:pt idx="3324">
                  <c:v>0.94430585006860424</c:v>
                </c:pt>
                <c:pt idx="3325">
                  <c:v>0.9442434825994761</c:v>
                </c:pt>
                <c:pt idx="3326">
                  <c:v>0.9442434825994761</c:v>
                </c:pt>
                <c:pt idx="3327">
                  <c:v>0.9442434825994761</c:v>
                </c:pt>
                <c:pt idx="3328">
                  <c:v>0.9442434825994761</c:v>
                </c:pt>
                <c:pt idx="3329">
                  <c:v>0.94418111513034797</c:v>
                </c:pt>
                <c:pt idx="3330">
                  <c:v>0.94418111513034797</c:v>
                </c:pt>
                <c:pt idx="3331">
                  <c:v>0.94418111513034797</c:v>
                </c:pt>
                <c:pt idx="3332">
                  <c:v>0.94418111513034797</c:v>
                </c:pt>
                <c:pt idx="3333">
                  <c:v>0.94411874766121995</c:v>
                </c:pt>
                <c:pt idx="3334">
                  <c:v>0.94411874766121995</c:v>
                </c:pt>
                <c:pt idx="3335">
                  <c:v>0.94411874766121995</c:v>
                </c:pt>
                <c:pt idx="3336">
                  <c:v>0.94405638019209182</c:v>
                </c:pt>
                <c:pt idx="3337">
                  <c:v>0.94405638019209182</c:v>
                </c:pt>
                <c:pt idx="3338">
                  <c:v>0.94399401272296368</c:v>
                </c:pt>
                <c:pt idx="3339">
                  <c:v>0.94393164525383555</c:v>
                </c:pt>
                <c:pt idx="3340">
                  <c:v>0.94393164525383555</c:v>
                </c:pt>
                <c:pt idx="3341">
                  <c:v>0.94386927778470753</c:v>
                </c:pt>
                <c:pt idx="3342">
                  <c:v>0.94386927778470753</c:v>
                </c:pt>
                <c:pt idx="3343">
                  <c:v>0.94380691031557939</c:v>
                </c:pt>
                <c:pt idx="3344">
                  <c:v>0.94380691031557939</c:v>
                </c:pt>
                <c:pt idx="3345">
                  <c:v>0.94380691031557939</c:v>
                </c:pt>
                <c:pt idx="3346">
                  <c:v>0.94374454284645126</c:v>
                </c:pt>
                <c:pt idx="3347">
                  <c:v>0.94374454284645126</c:v>
                </c:pt>
                <c:pt idx="3348">
                  <c:v>0.94368217537732324</c:v>
                </c:pt>
                <c:pt idx="3349">
                  <c:v>0.94368217537732324</c:v>
                </c:pt>
                <c:pt idx="3350">
                  <c:v>0.94368217537732324</c:v>
                </c:pt>
                <c:pt idx="3351">
                  <c:v>0.94361980790819511</c:v>
                </c:pt>
                <c:pt idx="3352">
                  <c:v>0.94361980790819511</c:v>
                </c:pt>
                <c:pt idx="3353">
                  <c:v>0.94355744043906697</c:v>
                </c:pt>
                <c:pt idx="3354">
                  <c:v>0.94355744043906697</c:v>
                </c:pt>
                <c:pt idx="3355">
                  <c:v>0.94355744043906697</c:v>
                </c:pt>
                <c:pt idx="3356">
                  <c:v>0.94355744043906697</c:v>
                </c:pt>
                <c:pt idx="3357">
                  <c:v>0.94355744043906697</c:v>
                </c:pt>
                <c:pt idx="3358">
                  <c:v>0.94355744043906697</c:v>
                </c:pt>
                <c:pt idx="3359">
                  <c:v>0.94349507296993884</c:v>
                </c:pt>
                <c:pt idx="3360">
                  <c:v>0.94349507296993884</c:v>
                </c:pt>
                <c:pt idx="3361">
                  <c:v>0.94343270550081082</c:v>
                </c:pt>
                <c:pt idx="3362">
                  <c:v>0.94343270550081082</c:v>
                </c:pt>
                <c:pt idx="3363">
                  <c:v>0.94343270550081082</c:v>
                </c:pt>
                <c:pt idx="3364">
                  <c:v>0.94343270550081082</c:v>
                </c:pt>
                <c:pt idx="3365">
                  <c:v>0.94343270550081082</c:v>
                </c:pt>
                <c:pt idx="3366">
                  <c:v>0.94343270550081082</c:v>
                </c:pt>
                <c:pt idx="3367">
                  <c:v>0.94343270550081082</c:v>
                </c:pt>
                <c:pt idx="3368">
                  <c:v>0.94343270550081082</c:v>
                </c:pt>
                <c:pt idx="3369">
                  <c:v>0.94337033803168269</c:v>
                </c:pt>
                <c:pt idx="3370">
                  <c:v>0.94337033803168269</c:v>
                </c:pt>
                <c:pt idx="3371">
                  <c:v>0.94330797056255455</c:v>
                </c:pt>
                <c:pt idx="3372">
                  <c:v>0.94324560309342642</c:v>
                </c:pt>
                <c:pt idx="3373">
                  <c:v>0.94324560309342642</c:v>
                </c:pt>
                <c:pt idx="3374">
                  <c:v>0.94324560309342642</c:v>
                </c:pt>
                <c:pt idx="3375">
                  <c:v>0.9431832356242984</c:v>
                </c:pt>
                <c:pt idx="3376">
                  <c:v>0.9431832356242984</c:v>
                </c:pt>
                <c:pt idx="3377">
                  <c:v>0.9431832356242984</c:v>
                </c:pt>
                <c:pt idx="3378">
                  <c:v>0.94312086815517027</c:v>
                </c:pt>
                <c:pt idx="3379">
                  <c:v>0.94312086815517027</c:v>
                </c:pt>
                <c:pt idx="3380">
                  <c:v>0.94305850068604213</c:v>
                </c:pt>
                <c:pt idx="3381">
                  <c:v>0.94305850068604213</c:v>
                </c:pt>
                <c:pt idx="3382">
                  <c:v>0.94299613321691411</c:v>
                </c:pt>
                <c:pt idx="3383">
                  <c:v>0.94299613321691411</c:v>
                </c:pt>
                <c:pt idx="3384">
                  <c:v>0.94299613321691411</c:v>
                </c:pt>
                <c:pt idx="3385">
                  <c:v>0.94299613321691411</c:v>
                </c:pt>
                <c:pt idx="3386">
                  <c:v>0.94299613321691411</c:v>
                </c:pt>
                <c:pt idx="3387">
                  <c:v>0.94293376574778598</c:v>
                </c:pt>
                <c:pt idx="3388">
                  <c:v>0.94293376574778598</c:v>
                </c:pt>
                <c:pt idx="3389">
                  <c:v>0.94293376574778598</c:v>
                </c:pt>
                <c:pt idx="3390">
                  <c:v>0.94293376574778598</c:v>
                </c:pt>
                <c:pt idx="3391">
                  <c:v>0.94293376574778598</c:v>
                </c:pt>
                <c:pt idx="3392">
                  <c:v>0.94293376574778598</c:v>
                </c:pt>
                <c:pt idx="3393">
                  <c:v>0.94293376574778598</c:v>
                </c:pt>
                <c:pt idx="3394">
                  <c:v>0.94287139827865785</c:v>
                </c:pt>
                <c:pt idx="3395">
                  <c:v>0.94280903080952971</c:v>
                </c:pt>
                <c:pt idx="3396">
                  <c:v>0.94280903080952971</c:v>
                </c:pt>
                <c:pt idx="3397">
                  <c:v>0.94274666334040169</c:v>
                </c:pt>
                <c:pt idx="3398">
                  <c:v>0.94268429587127356</c:v>
                </c:pt>
                <c:pt idx="3399">
                  <c:v>0.94268429587127356</c:v>
                </c:pt>
                <c:pt idx="3400">
                  <c:v>0.94268429587127356</c:v>
                </c:pt>
                <c:pt idx="3401">
                  <c:v>0.94268429587127356</c:v>
                </c:pt>
                <c:pt idx="3402">
                  <c:v>0.94262192840214543</c:v>
                </c:pt>
                <c:pt idx="3403">
                  <c:v>0.94262192840214543</c:v>
                </c:pt>
                <c:pt idx="3404">
                  <c:v>0.94262192840214543</c:v>
                </c:pt>
                <c:pt idx="3405">
                  <c:v>0.94262192840214543</c:v>
                </c:pt>
                <c:pt idx="3406">
                  <c:v>0.94262192840214543</c:v>
                </c:pt>
                <c:pt idx="3407">
                  <c:v>0.94262192840214543</c:v>
                </c:pt>
                <c:pt idx="3408">
                  <c:v>0.94255956093301729</c:v>
                </c:pt>
                <c:pt idx="3409">
                  <c:v>0.94249719346388927</c:v>
                </c:pt>
                <c:pt idx="3410">
                  <c:v>0.94249719346388927</c:v>
                </c:pt>
                <c:pt idx="3411">
                  <c:v>0.94249719346388927</c:v>
                </c:pt>
                <c:pt idx="3412">
                  <c:v>0.94249719346388927</c:v>
                </c:pt>
                <c:pt idx="3413">
                  <c:v>0.94249719346388927</c:v>
                </c:pt>
                <c:pt idx="3414">
                  <c:v>0.94243482599476114</c:v>
                </c:pt>
                <c:pt idx="3415">
                  <c:v>0.94243482599476114</c:v>
                </c:pt>
                <c:pt idx="3416">
                  <c:v>0.94243482599476114</c:v>
                </c:pt>
                <c:pt idx="3417">
                  <c:v>0.94243482599476114</c:v>
                </c:pt>
                <c:pt idx="3418">
                  <c:v>0.94237245852563301</c:v>
                </c:pt>
                <c:pt idx="3419">
                  <c:v>0.94231009105650498</c:v>
                </c:pt>
                <c:pt idx="3420">
                  <c:v>0.94231009105650498</c:v>
                </c:pt>
                <c:pt idx="3421">
                  <c:v>0.94231009105650498</c:v>
                </c:pt>
                <c:pt idx="3422">
                  <c:v>0.94231009105650498</c:v>
                </c:pt>
                <c:pt idx="3423">
                  <c:v>0.94231009105650498</c:v>
                </c:pt>
                <c:pt idx="3424">
                  <c:v>0.94231009105650498</c:v>
                </c:pt>
                <c:pt idx="3425">
                  <c:v>0.94224772358737685</c:v>
                </c:pt>
                <c:pt idx="3426">
                  <c:v>0.94224772358737685</c:v>
                </c:pt>
                <c:pt idx="3427">
                  <c:v>0.94224772358737685</c:v>
                </c:pt>
                <c:pt idx="3428">
                  <c:v>0.94224772358737685</c:v>
                </c:pt>
                <c:pt idx="3429">
                  <c:v>0.94224772358737685</c:v>
                </c:pt>
                <c:pt idx="3430">
                  <c:v>0.94224772358737685</c:v>
                </c:pt>
                <c:pt idx="3431">
                  <c:v>0.94224772358737685</c:v>
                </c:pt>
                <c:pt idx="3432">
                  <c:v>0.94224772358737685</c:v>
                </c:pt>
                <c:pt idx="3433">
                  <c:v>0.94224772358737685</c:v>
                </c:pt>
                <c:pt idx="3434">
                  <c:v>0.94224772358737685</c:v>
                </c:pt>
                <c:pt idx="3435">
                  <c:v>0.94224772358737685</c:v>
                </c:pt>
                <c:pt idx="3436">
                  <c:v>0.94224772358737685</c:v>
                </c:pt>
                <c:pt idx="3437">
                  <c:v>0.94224772358737685</c:v>
                </c:pt>
                <c:pt idx="3438">
                  <c:v>0.94218535611824872</c:v>
                </c:pt>
                <c:pt idx="3439">
                  <c:v>0.94218535611824872</c:v>
                </c:pt>
                <c:pt idx="3440">
                  <c:v>0.94212298864912059</c:v>
                </c:pt>
                <c:pt idx="3441">
                  <c:v>0.94206062117999256</c:v>
                </c:pt>
                <c:pt idx="3442">
                  <c:v>0.94199825371086443</c:v>
                </c:pt>
                <c:pt idx="3443">
                  <c:v>0.94199825371086443</c:v>
                </c:pt>
                <c:pt idx="3444">
                  <c:v>0.9419358862417363</c:v>
                </c:pt>
                <c:pt idx="3445">
                  <c:v>0.9419358862417363</c:v>
                </c:pt>
                <c:pt idx="3446">
                  <c:v>0.9419358862417363</c:v>
                </c:pt>
                <c:pt idx="3447">
                  <c:v>0.9419358862417363</c:v>
                </c:pt>
                <c:pt idx="3448">
                  <c:v>0.9419358862417363</c:v>
                </c:pt>
                <c:pt idx="3449">
                  <c:v>0.9419358862417363</c:v>
                </c:pt>
                <c:pt idx="3450">
                  <c:v>0.9419358862417363</c:v>
                </c:pt>
                <c:pt idx="3451">
                  <c:v>0.9419358862417363</c:v>
                </c:pt>
                <c:pt idx="3452">
                  <c:v>0.94187351877260816</c:v>
                </c:pt>
                <c:pt idx="3453">
                  <c:v>0.94181115130348014</c:v>
                </c:pt>
                <c:pt idx="3454">
                  <c:v>0.94174878383435201</c:v>
                </c:pt>
                <c:pt idx="3455">
                  <c:v>0.94174878383435201</c:v>
                </c:pt>
                <c:pt idx="3456">
                  <c:v>0.94174878383435201</c:v>
                </c:pt>
                <c:pt idx="3457">
                  <c:v>0.94174878383435201</c:v>
                </c:pt>
                <c:pt idx="3458">
                  <c:v>0.94174878383435201</c:v>
                </c:pt>
                <c:pt idx="3459">
                  <c:v>0.94174878383435201</c:v>
                </c:pt>
                <c:pt idx="3460">
                  <c:v>0.94168641636522388</c:v>
                </c:pt>
                <c:pt idx="3461">
                  <c:v>0.94162404889609574</c:v>
                </c:pt>
                <c:pt idx="3462">
                  <c:v>0.94162404889609574</c:v>
                </c:pt>
                <c:pt idx="3463">
                  <c:v>0.94162404889609574</c:v>
                </c:pt>
                <c:pt idx="3464">
                  <c:v>0.94162404889609574</c:v>
                </c:pt>
                <c:pt idx="3465">
                  <c:v>0.94162404889609574</c:v>
                </c:pt>
                <c:pt idx="3466">
                  <c:v>0.94162404889609574</c:v>
                </c:pt>
                <c:pt idx="3467">
                  <c:v>0.94162404889609574</c:v>
                </c:pt>
                <c:pt idx="3468">
                  <c:v>0.94162404889609574</c:v>
                </c:pt>
                <c:pt idx="3469">
                  <c:v>0.94162404889609574</c:v>
                </c:pt>
                <c:pt idx="3470">
                  <c:v>0.94162404889609574</c:v>
                </c:pt>
                <c:pt idx="3471">
                  <c:v>0.94156168142696772</c:v>
                </c:pt>
                <c:pt idx="3472">
                  <c:v>0.94156168142696772</c:v>
                </c:pt>
                <c:pt idx="3473">
                  <c:v>0.94149931395783959</c:v>
                </c:pt>
                <c:pt idx="3474">
                  <c:v>0.94149931395783959</c:v>
                </c:pt>
                <c:pt idx="3475">
                  <c:v>0.94149931395783959</c:v>
                </c:pt>
                <c:pt idx="3476">
                  <c:v>0.94149931395783959</c:v>
                </c:pt>
                <c:pt idx="3477">
                  <c:v>0.94149931395783959</c:v>
                </c:pt>
                <c:pt idx="3478">
                  <c:v>0.94149931395783959</c:v>
                </c:pt>
                <c:pt idx="3479">
                  <c:v>0.94149931395783959</c:v>
                </c:pt>
                <c:pt idx="3480">
                  <c:v>0.94143694648871146</c:v>
                </c:pt>
                <c:pt idx="3481">
                  <c:v>0.94143694648871146</c:v>
                </c:pt>
                <c:pt idx="3482">
                  <c:v>0.94137457901958344</c:v>
                </c:pt>
                <c:pt idx="3483">
                  <c:v>0.94137457901958344</c:v>
                </c:pt>
                <c:pt idx="3484">
                  <c:v>0.94137457901958344</c:v>
                </c:pt>
                <c:pt idx="3485">
                  <c:v>0.94137457901958344</c:v>
                </c:pt>
                <c:pt idx="3486">
                  <c:v>0.94137457901958344</c:v>
                </c:pt>
                <c:pt idx="3487">
                  <c:v>0.94137457901958344</c:v>
                </c:pt>
                <c:pt idx="3488">
                  <c:v>0.94137457901958344</c:v>
                </c:pt>
                <c:pt idx="3489">
                  <c:v>0.9413122115504553</c:v>
                </c:pt>
                <c:pt idx="3490">
                  <c:v>0.9413122115504553</c:v>
                </c:pt>
                <c:pt idx="3491">
                  <c:v>0.9413122115504553</c:v>
                </c:pt>
                <c:pt idx="3492">
                  <c:v>0.9413122115504553</c:v>
                </c:pt>
                <c:pt idx="3493">
                  <c:v>0.9413122115504553</c:v>
                </c:pt>
                <c:pt idx="3494">
                  <c:v>0.94124984408132717</c:v>
                </c:pt>
                <c:pt idx="3495">
                  <c:v>0.94124984408132717</c:v>
                </c:pt>
                <c:pt idx="3496">
                  <c:v>0.94118747661219904</c:v>
                </c:pt>
                <c:pt idx="3497">
                  <c:v>0.94118747661219904</c:v>
                </c:pt>
                <c:pt idx="3498">
                  <c:v>0.94112510914307101</c:v>
                </c:pt>
                <c:pt idx="3499">
                  <c:v>0.94112510914307101</c:v>
                </c:pt>
                <c:pt idx="3500">
                  <c:v>0.94106274167394288</c:v>
                </c:pt>
                <c:pt idx="3501">
                  <c:v>0.94106274167394288</c:v>
                </c:pt>
                <c:pt idx="3502">
                  <c:v>0.94100037420481475</c:v>
                </c:pt>
                <c:pt idx="3503">
                  <c:v>0.94100037420481475</c:v>
                </c:pt>
                <c:pt idx="3504">
                  <c:v>0.94100037420481475</c:v>
                </c:pt>
                <c:pt idx="3505">
                  <c:v>0.94100037420481475</c:v>
                </c:pt>
                <c:pt idx="3506">
                  <c:v>0.94100037420481475</c:v>
                </c:pt>
                <c:pt idx="3507">
                  <c:v>0.94100037420481475</c:v>
                </c:pt>
                <c:pt idx="3508">
                  <c:v>0.94100037420481475</c:v>
                </c:pt>
                <c:pt idx="3509">
                  <c:v>0.94100037420481475</c:v>
                </c:pt>
                <c:pt idx="3510">
                  <c:v>0.94100037420481475</c:v>
                </c:pt>
                <c:pt idx="3511">
                  <c:v>0.94100037420481475</c:v>
                </c:pt>
                <c:pt idx="3512">
                  <c:v>0.94093800673568662</c:v>
                </c:pt>
                <c:pt idx="3513">
                  <c:v>0.94093800673568662</c:v>
                </c:pt>
                <c:pt idx="3514">
                  <c:v>0.94087563926655859</c:v>
                </c:pt>
                <c:pt idx="3515">
                  <c:v>0.94081327179743046</c:v>
                </c:pt>
                <c:pt idx="3516">
                  <c:v>0.94075090432830233</c:v>
                </c:pt>
                <c:pt idx="3517">
                  <c:v>0.94075090432830233</c:v>
                </c:pt>
                <c:pt idx="3518">
                  <c:v>0.94075090432830233</c:v>
                </c:pt>
                <c:pt idx="3519">
                  <c:v>0.94075090432830233</c:v>
                </c:pt>
                <c:pt idx="3520">
                  <c:v>0.9406885368591742</c:v>
                </c:pt>
                <c:pt idx="3521">
                  <c:v>0.9406885368591742</c:v>
                </c:pt>
                <c:pt idx="3522">
                  <c:v>0.94062616939004617</c:v>
                </c:pt>
                <c:pt idx="3523">
                  <c:v>0.94062616939004617</c:v>
                </c:pt>
                <c:pt idx="3524">
                  <c:v>0.94056380192091804</c:v>
                </c:pt>
                <c:pt idx="3525">
                  <c:v>0.94056380192091804</c:v>
                </c:pt>
                <c:pt idx="3526">
                  <c:v>0.94056380192091804</c:v>
                </c:pt>
                <c:pt idx="3527">
                  <c:v>0.94056380192091804</c:v>
                </c:pt>
                <c:pt idx="3528">
                  <c:v>0.94056380192091804</c:v>
                </c:pt>
                <c:pt idx="3529">
                  <c:v>0.94056380192091804</c:v>
                </c:pt>
                <c:pt idx="3530">
                  <c:v>0.94050143445178991</c:v>
                </c:pt>
                <c:pt idx="3531">
                  <c:v>0.94050143445178991</c:v>
                </c:pt>
                <c:pt idx="3532">
                  <c:v>0.94050143445178991</c:v>
                </c:pt>
                <c:pt idx="3533">
                  <c:v>0.94050143445178991</c:v>
                </c:pt>
                <c:pt idx="3534">
                  <c:v>0.94050143445178991</c:v>
                </c:pt>
                <c:pt idx="3535">
                  <c:v>0.94043906698266189</c:v>
                </c:pt>
                <c:pt idx="3536">
                  <c:v>0.94043906698266189</c:v>
                </c:pt>
                <c:pt idx="3537">
                  <c:v>0.94043906698266189</c:v>
                </c:pt>
                <c:pt idx="3538">
                  <c:v>0.94037669951353375</c:v>
                </c:pt>
                <c:pt idx="3539">
                  <c:v>0.94037669951353375</c:v>
                </c:pt>
                <c:pt idx="3540">
                  <c:v>0.94037669951353375</c:v>
                </c:pt>
                <c:pt idx="3541">
                  <c:v>0.94037669951353375</c:v>
                </c:pt>
                <c:pt idx="3542">
                  <c:v>0.94031433204440562</c:v>
                </c:pt>
                <c:pt idx="3543">
                  <c:v>0.94031433204440562</c:v>
                </c:pt>
                <c:pt idx="3544">
                  <c:v>0.94025196457527749</c:v>
                </c:pt>
                <c:pt idx="3545">
                  <c:v>0.94025196457527749</c:v>
                </c:pt>
                <c:pt idx="3546">
                  <c:v>0.94018959710614947</c:v>
                </c:pt>
                <c:pt idx="3547">
                  <c:v>0.94018959710614947</c:v>
                </c:pt>
                <c:pt idx="3548">
                  <c:v>0.94018959710614947</c:v>
                </c:pt>
                <c:pt idx="3549">
                  <c:v>0.94018959710614947</c:v>
                </c:pt>
                <c:pt idx="3550">
                  <c:v>0.94012722963702133</c:v>
                </c:pt>
                <c:pt idx="3551">
                  <c:v>0.94012722963702133</c:v>
                </c:pt>
                <c:pt idx="3552">
                  <c:v>0.9400648621678932</c:v>
                </c:pt>
                <c:pt idx="3553">
                  <c:v>0.9400648621678932</c:v>
                </c:pt>
                <c:pt idx="3554">
                  <c:v>0.94000249469876507</c:v>
                </c:pt>
                <c:pt idx="3555">
                  <c:v>0.94000249469876507</c:v>
                </c:pt>
                <c:pt idx="3556">
                  <c:v>0.93994012722963705</c:v>
                </c:pt>
                <c:pt idx="3557">
                  <c:v>0.93994012722963705</c:v>
                </c:pt>
                <c:pt idx="3558">
                  <c:v>0.93994012722963705</c:v>
                </c:pt>
                <c:pt idx="3559">
                  <c:v>0.93987775976050891</c:v>
                </c:pt>
                <c:pt idx="3560">
                  <c:v>0.93987775976050891</c:v>
                </c:pt>
                <c:pt idx="3561">
                  <c:v>0.93981539229138078</c:v>
                </c:pt>
                <c:pt idx="3562">
                  <c:v>0.93981539229138078</c:v>
                </c:pt>
                <c:pt idx="3563">
                  <c:v>0.93981539229138078</c:v>
                </c:pt>
                <c:pt idx="3564">
                  <c:v>0.93981539229138078</c:v>
                </c:pt>
                <c:pt idx="3565">
                  <c:v>0.93975302482225276</c:v>
                </c:pt>
                <c:pt idx="3566">
                  <c:v>0.93975302482225276</c:v>
                </c:pt>
                <c:pt idx="3567">
                  <c:v>0.93969065735312463</c:v>
                </c:pt>
                <c:pt idx="3568">
                  <c:v>0.93969065735312463</c:v>
                </c:pt>
                <c:pt idx="3569">
                  <c:v>0.93969065735312463</c:v>
                </c:pt>
                <c:pt idx="3570">
                  <c:v>0.93962828988399649</c:v>
                </c:pt>
                <c:pt idx="3571">
                  <c:v>0.93962828988399649</c:v>
                </c:pt>
                <c:pt idx="3572">
                  <c:v>0.93962828988399649</c:v>
                </c:pt>
                <c:pt idx="3573">
                  <c:v>0.93962828988399649</c:v>
                </c:pt>
                <c:pt idx="3574">
                  <c:v>0.93956592241486836</c:v>
                </c:pt>
                <c:pt idx="3575">
                  <c:v>0.93956592241486836</c:v>
                </c:pt>
                <c:pt idx="3576">
                  <c:v>0.93950355494574034</c:v>
                </c:pt>
                <c:pt idx="3577">
                  <c:v>0.93944118747661221</c:v>
                </c:pt>
                <c:pt idx="3578">
                  <c:v>0.93944118747661221</c:v>
                </c:pt>
                <c:pt idx="3579">
                  <c:v>0.93944118747661221</c:v>
                </c:pt>
                <c:pt idx="3580">
                  <c:v>0.93944118747661221</c:v>
                </c:pt>
                <c:pt idx="3581">
                  <c:v>0.93944118747661221</c:v>
                </c:pt>
                <c:pt idx="3582">
                  <c:v>0.93937882000748407</c:v>
                </c:pt>
                <c:pt idx="3583">
                  <c:v>0.93937882000748407</c:v>
                </c:pt>
                <c:pt idx="3584">
                  <c:v>0.93931645253835594</c:v>
                </c:pt>
                <c:pt idx="3585">
                  <c:v>0.93925408506922792</c:v>
                </c:pt>
                <c:pt idx="3586">
                  <c:v>0.93925408506922792</c:v>
                </c:pt>
                <c:pt idx="3587">
                  <c:v>0.93919171760009978</c:v>
                </c:pt>
                <c:pt idx="3588">
                  <c:v>0.93912935013097165</c:v>
                </c:pt>
                <c:pt idx="3589">
                  <c:v>0.93906698266184363</c:v>
                </c:pt>
                <c:pt idx="3590">
                  <c:v>0.93906698266184363</c:v>
                </c:pt>
                <c:pt idx="3591">
                  <c:v>0.93906698266184363</c:v>
                </c:pt>
                <c:pt idx="3592">
                  <c:v>0.93906698266184363</c:v>
                </c:pt>
                <c:pt idx="3593">
                  <c:v>0.93906698266184363</c:v>
                </c:pt>
                <c:pt idx="3594">
                  <c:v>0.93906698266184363</c:v>
                </c:pt>
                <c:pt idx="3595">
                  <c:v>0.93906698266184363</c:v>
                </c:pt>
                <c:pt idx="3596">
                  <c:v>0.93906698266184363</c:v>
                </c:pt>
                <c:pt idx="3597">
                  <c:v>0.93906698266184363</c:v>
                </c:pt>
                <c:pt idx="3598">
                  <c:v>0.93906698266184363</c:v>
                </c:pt>
                <c:pt idx="3599">
                  <c:v>0.93906698266184363</c:v>
                </c:pt>
                <c:pt idx="3600">
                  <c:v>0.93906698266184363</c:v>
                </c:pt>
                <c:pt idx="3601">
                  <c:v>0.9390046151927155</c:v>
                </c:pt>
                <c:pt idx="3602">
                  <c:v>0.9390046151927155</c:v>
                </c:pt>
                <c:pt idx="3603">
                  <c:v>0.9390046151927155</c:v>
                </c:pt>
                <c:pt idx="3604">
                  <c:v>0.93894224772358736</c:v>
                </c:pt>
                <c:pt idx="3605">
                  <c:v>0.93894224772358736</c:v>
                </c:pt>
                <c:pt idx="3606">
                  <c:v>0.93887988025445923</c:v>
                </c:pt>
                <c:pt idx="3607">
                  <c:v>0.93881751278533121</c:v>
                </c:pt>
                <c:pt idx="3608">
                  <c:v>0.93881751278533121</c:v>
                </c:pt>
                <c:pt idx="3609">
                  <c:v>0.93881751278533121</c:v>
                </c:pt>
                <c:pt idx="3610">
                  <c:v>0.93881751278533121</c:v>
                </c:pt>
                <c:pt idx="3611">
                  <c:v>0.93875514531620308</c:v>
                </c:pt>
                <c:pt idx="3612">
                  <c:v>0.93875514531620308</c:v>
                </c:pt>
                <c:pt idx="3613">
                  <c:v>0.93875514531620308</c:v>
                </c:pt>
                <c:pt idx="3614">
                  <c:v>0.93869277784707494</c:v>
                </c:pt>
                <c:pt idx="3615">
                  <c:v>0.93869277784707494</c:v>
                </c:pt>
                <c:pt idx="3616">
                  <c:v>0.93869277784707494</c:v>
                </c:pt>
                <c:pt idx="3617">
                  <c:v>0.93863041037794681</c:v>
                </c:pt>
                <c:pt idx="3618">
                  <c:v>0.93856804290881879</c:v>
                </c:pt>
                <c:pt idx="3619">
                  <c:v>0.93850567543969066</c:v>
                </c:pt>
                <c:pt idx="3620">
                  <c:v>0.93844330797056252</c:v>
                </c:pt>
                <c:pt idx="3621">
                  <c:v>0.9383809405014345</c:v>
                </c:pt>
                <c:pt idx="3622">
                  <c:v>0.93831857303230637</c:v>
                </c:pt>
                <c:pt idx="3623">
                  <c:v>0.93825620556317824</c:v>
                </c:pt>
                <c:pt idx="3624">
                  <c:v>0.9381938380940501</c:v>
                </c:pt>
                <c:pt idx="3625">
                  <c:v>0.9381938380940501</c:v>
                </c:pt>
                <c:pt idx="3626">
                  <c:v>0.9381938380940501</c:v>
                </c:pt>
                <c:pt idx="3627">
                  <c:v>0.93813147062492208</c:v>
                </c:pt>
                <c:pt idx="3628">
                  <c:v>0.93806910315579395</c:v>
                </c:pt>
                <c:pt idx="3629">
                  <c:v>0.93806910315579395</c:v>
                </c:pt>
                <c:pt idx="3630">
                  <c:v>0.93806910315579395</c:v>
                </c:pt>
                <c:pt idx="3631">
                  <c:v>0.93806910315579395</c:v>
                </c:pt>
                <c:pt idx="3632">
                  <c:v>0.93806910315579395</c:v>
                </c:pt>
                <c:pt idx="3633">
                  <c:v>0.93806910315579395</c:v>
                </c:pt>
                <c:pt idx="3634">
                  <c:v>0.93806910315579395</c:v>
                </c:pt>
                <c:pt idx="3635">
                  <c:v>0.93806910315579395</c:v>
                </c:pt>
                <c:pt idx="3636">
                  <c:v>0.93800673568666582</c:v>
                </c:pt>
                <c:pt idx="3637">
                  <c:v>0.93800673568666582</c:v>
                </c:pt>
                <c:pt idx="3638">
                  <c:v>0.93800673568666582</c:v>
                </c:pt>
                <c:pt idx="3639">
                  <c:v>0.93800673568666582</c:v>
                </c:pt>
                <c:pt idx="3640">
                  <c:v>0.93800673568666582</c:v>
                </c:pt>
                <c:pt idx="3641">
                  <c:v>0.93800673568666582</c:v>
                </c:pt>
                <c:pt idx="3642">
                  <c:v>0.93800673568666582</c:v>
                </c:pt>
                <c:pt idx="3643">
                  <c:v>0.93794436821753768</c:v>
                </c:pt>
                <c:pt idx="3644">
                  <c:v>0.93788200074840966</c:v>
                </c:pt>
                <c:pt idx="3645">
                  <c:v>0.93781963327928153</c:v>
                </c:pt>
                <c:pt idx="3646">
                  <c:v>0.93781963327928153</c:v>
                </c:pt>
                <c:pt idx="3647">
                  <c:v>0.93781963327928153</c:v>
                </c:pt>
                <c:pt idx="3648">
                  <c:v>0.93781963327928153</c:v>
                </c:pt>
                <c:pt idx="3649">
                  <c:v>0.93781963327928153</c:v>
                </c:pt>
                <c:pt idx="3650">
                  <c:v>0.9377572658101534</c:v>
                </c:pt>
                <c:pt idx="3651">
                  <c:v>0.9377572658101534</c:v>
                </c:pt>
                <c:pt idx="3652">
                  <c:v>0.93769489834102537</c:v>
                </c:pt>
                <c:pt idx="3653">
                  <c:v>0.93769489834102537</c:v>
                </c:pt>
                <c:pt idx="3654">
                  <c:v>0.93769489834102537</c:v>
                </c:pt>
                <c:pt idx="3655">
                  <c:v>0.93763253087189724</c:v>
                </c:pt>
                <c:pt idx="3656">
                  <c:v>0.93763253087189724</c:v>
                </c:pt>
                <c:pt idx="3657">
                  <c:v>0.93763253087189724</c:v>
                </c:pt>
                <c:pt idx="3658">
                  <c:v>0.93757016340276911</c:v>
                </c:pt>
                <c:pt idx="3659">
                  <c:v>0.93757016340276911</c:v>
                </c:pt>
                <c:pt idx="3660">
                  <c:v>0.93757016340276911</c:v>
                </c:pt>
                <c:pt idx="3661">
                  <c:v>0.93750779593364097</c:v>
                </c:pt>
                <c:pt idx="3662">
                  <c:v>0.93744542846451295</c:v>
                </c:pt>
                <c:pt idx="3663">
                  <c:v>0.93744542846451295</c:v>
                </c:pt>
                <c:pt idx="3664">
                  <c:v>0.93738306099538482</c:v>
                </c:pt>
                <c:pt idx="3665">
                  <c:v>0.93732069352625669</c:v>
                </c:pt>
                <c:pt idx="3666">
                  <c:v>0.93725832605712855</c:v>
                </c:pt>
                <c:pt idx="3667">
                  <c:v>0.93719595858800053</c:v>
                </c:pt>
                <c:pt idx="3668">
                  <c:v>0.9371335911188724</c:v>
                </c:pt>
                <c:pt idx="3669">
                  <c:v>0.93707122364974427</c:v>
                </c:pt>
                <c:pt idx="3670">
                  <c:v>0.93700885618061625</c:v>
                </c:pt>
                <c:pt idx="3671">
                  <c:v>0.93700885618061625</c:v>
                </c:pt>
                <c:pt idx="3672">
                  <c:v>0.93700885618061625</c:v>
                </c:pt>
                <c:pt idx="3673">
                  <c:v>0.93700885618061625</c:v>
                </c:pt>
                <c:pt idx="3674">
                  <c:v>0.93700885618061625</c:v>
                </c:pt>
                <c:pt idx="3675">
                  <c:v>0.93700885618061625</c:v>
                </c:pt>
                <c:pt idx="3676">
                  <c:v>0.93700885618061625</c:v>
                </c:pt>
                <c:pt idx="3677">
                  <c:v>0.93700885618061625</c:v>
                </c:pt>
                <c:pt idx="3678">
                  <c:v>0.93700885618061625</c:v>
                </c:pt>
                <c:pt idx="3679">
                  <c:v>0.93700885618061625</c:v>
                </c:pt>
                <c:pt idx="3680">
                  <c:v>0.93694648871148811</c:v>
                </c:pt>
                <c:pt idx="3681">
                  <c:v>0.93688412124235998</c:v>
                </c:pt>
                <c:pt idx="3682">
                  <c:v>0.93682175377323185</c:v>
                </c:pt>
                <c:pt idx="3683">
                  <c:v>0.93682175377323185</c:v>
                </c:pt>
                <c:pt idx="3684">
                  <c:v>0.93682175377323185</c:v>
                </c:pt>
                <c:pt idx="3685">
                  <c:v>0.93682175377323185</c:v>
                </c:pt>
                <c:pt idx="3686">
                  <c:v>0.93682175377323185</c:v>
                </c:pt>
                <c:pt idx="3687">
                  <c:v>0.93675938630410382</c:v>
                </c:pt>
                <c:pt idx="3688">
                  <c:v>0.93675938630410382</c:v>
                </c:pt>
                <c:pt idx="3689">
                  <c:v>0.93675938630410382</c:v>
                </c:pt>
                <c:pt idx="3690">
                  <c:v>0.93675938630410382</c:v>
                </c:pt>
                <c:pt idx="3691">
                  <c:v>0.93675938630410382</c:v>
                </c:pt>
                <c:pt idx="3692">
                  <c:v>0.93675938630410382</c:v>
                </c:pt>
                <c:pt idx="3693">
                  <c:v>0.93675938630410382</c:v>
                </c:pt>
                <c:pt idx="3694">
                  <c:v>0.93669701883497569</c:v>
                </c:pt>
                <c:pt idx="3695">
                  <c:v>0.93663465136584756</c:v>
                </c:pt>
                <c:pt idx="3696">
                  <c:v>0.93663465136584756</c:v>
                </c:pt>
                <c:pt idx="3697">
                  <c:v>0.93663465136584756</c:v>
                </c:pt>
                <c:pt idx="3698">
                  <c:v>0.93663465136584756</c:v>
                </c:pt>
                <c:pt idx="3699">
                  <c:v>0.93657228389671943</c:v>
                </c:pt>
                <c:pt idx="3700">
                  <c:v>0.9365099164275914</c:v>
                </c:pt>
                <c:pt idx="3701">
                  <c:v>0.9365099164275914</c:v>
                </c:pt>
                <c:pt idx="3702">
                  <c:v>0.9365099164275914</c:v>
                </c:pt>
                <c:pt idx="3703">
                  <c:v>0.93644754895846327</c:v>
                </c:pt>
                <c:pt idx="3704">
                  <c:v>0.93644754895846327</c:v>
                </c:pt>
                <c:pt idx="3705">
                  <c:v>0.93644754895846327</c:v>
                </c:pt>
                <c:pt idx="3706">
                  <c:v>0.93644754895846327</c:v>
                </c:pt>
                <c:pt idx="3707">
                  <c:v>0.93638518148933514</c:v>
                </c:pt>
                <c:pt idx="3708">
                  <c:v>0.93632281402020712</c:v>
                </c:pt>
                <c:pt idx="3709">
                  <c:v>0.93632281402020712</c:v>
                </c:pt>
                <c:pt idx="3710">
                  <c:v>0.93626044655107898</c:v>
                </c:pt>
                <c:pt idx="3711">
                  <c:v>0.93626044655107898</c:v>
                </c:pt>
                <c:pt idx="3712">
                  <c:v>0.93626044655107898</c:v>
                </c:pt>
                <c:pt idx="3713">
                  <c:v>0.93619807908195085</c:v>
                </c:pt>
                <c:pt idx="3714">
                  <c:v>0.93619807908195085</c:v>
                </c:pt>
                <c:pt idx="3715">
                  <c:v>0.93613571161282272</c:v>
                </c:pt>
                <c:pt idx="3716">
                  <c:v>0.93613571161282272</c:v>
                </c:pt>
                <c:pt idx="3717">
                  <c:v>0.9360733441436947</c:v>
                </c:pt>
                <c:pt idx="3718">
                  <c:v>0.9360733441436947</c:v>
                </c:pt>
                <c:pt idx="3719">
                  <c:v>0.9360733441436947</c:v>
                </c:pt>
                <c:pt idx="3720">
                  <c:v>0.93601097667456656</c:v>
                </c:pt>
                <c:pt idx="3721">
                  <c:v>0.93601097667456656</c:v>
                </c:pt>
                <c:pt idx="3722">
                  <c:v>0.93601097667456656</c:v>
                </c:pt>
                <c:pt idx="3723">
                  <c:v>0.93601097667456656</c:v>
                </c:pt>
                <c:pt idx="3724">
                  <c:v>0.93594860920543843</c:v>
                </c:pt>
                <c:pt idx="3725">
                  <c:v>0.93594860920543843</c:v>
                </c:pt>
                <c:pt idx="3726">
                  <c:v>0.9358862417363103</c:v>
                </c:pt>
                <c:pt idx="3727">
                  <c:v>0.9358862417363103</c:v>
                </c:pt>
                <c:pt idx="3728">
                  <c:v>0.9358862417363103</c:v>
                </c:pt>
                <c:pt idx="3729">
                  <c:v>0.93582387426718228</c:v>
                </c:pt>
                <c:pt idx="3730">
                  <c:v>0.93576150679805414</c:v>
                </c:pt>
                <c:pt idx="3731">
                  <c:v>0.93569913932892601</c:v>
                </c:pt>
                <c:pt idx="3732">
                  <c:v>0.93569913932892601</c:v>
                </c:pt>
                <c:pt idx="3733">
                  <c:v>0.93569913932892601</c:v>
                </c:pt>
                <c:pt idx="3734">
                  <c:v>0.93569913932892601</c:v>
                </c:pt>
                <c:pt idx="3735">
                  <c:v>0.93569913932892601</c:v>
                </c:pt>
                <c:pt idx="3736">
                  <c:v>0.93569913932892601</c:v>
                </c:pt>
                <c:pt idx="3737">
                  <c:v>0.93569913932892601</c:v>
                </c:pt>
                <c:pt idx="3738">
                  <c:v>0.93569913932892601</c:v>
                </c:pt>
                <c:pt idx="3739">
                  <c:v>0.93563677185979799</c:v>
                </c:pt>
                <c:pt idx="3740">
                  <c:v>0.93563677185979799</c:v>
                </c:pt>
                <c:pt idx="3741">
                  <c:v>0.93557440439066986</c:v>
                </c:pt>
                <c:pt idx="3742">
                  <c:v>0.93557440439066986</c:v>
                </c:pt>
                <c:pt idx="3743">
                  <c:v>0.93557440439066986</c:v>
                </c:pt>
                <c:pt idx="3744">
                  <c:v>0.93551203692154172</c:v>
                </c:pt>
                <c:pt idx="3745">
                  <c:v>0.93544966945241359</c:v>
                </c:pt>
                <c:pt idx="3746">
                  <c:v>0.93544966945241359</c:v>
                </c:pt>
                <c:pt idx="3747">
                  <c:v>0.93538730198328546</c:v>
                </c:pt>
                <c:pt idx="3748">
                  <c:v>0.93532493451415744</c:v>
                </c:pt>
                <c:pt idx="3749">
                  <c:v>0.93532493451415744</c:v>
                </c:pt>
                <c:pt idx="3750">
                  <c:v>0.93532493451415744</c:v>
                </c:pt>
                <c:pt idx="3751">
                  <c:v>0.9352625670450293</c:v>
                </c:pt>
                <c:pt idx="3752">
                  <c:v>0.93520019957590117</c:v>
                </c:pt>
                <c:pt idx="3753">
                  <c:v>0.93513783210677315</c:v>
                </c:pt>
                <c:pt idx="3754">
                  <c:v>0.93513783210677315</c:v>
                </c:pt>
                <c:pt idx="3755">
                  <c:v>0.93513783210677315</c:v>
                </c:pt>
                <c:pt idx="3756">
                  <c:v>0.93513783210677315</c:v>
                </c:pt>
                <c:pt idx="3757">
                  <c:v>0.93507546463764502</c:v>
                </c:pt>
                <c:pt idx="3758">
                  <c:v>0.93501309716851688</c:v>
                </c:pt>
                <c:pt idx="3759">
                  <c:v>0.93501309716851688</c:v>
                </c:pt>
                <c:pt idx="3760">
                  <c:v>0.93495072969938886</c:v>
                </c:pt>
                <c:pt idx="3761">
                  <c:v>0.93488836223026073</c:v>
                </c:pt>
                <c:pt idx="3762">
                  <c:v>0.93482599476113259</c:v>
                </c:pt>
                <c:pt idx="3763">
                  <c:v>0.93482599476113259</c:v>
                </c:pt>
                <c:pt idx="3764">
                  <c:v>0.93476362729200446</c:v>
                </c:pt>
                <c:pt idx="3765">
                  <c:v>0.93476362729200446</c:v>
                </c:pt>
                <c:pt idx="3766">
                  <c:v>0.93476362729200446</c:v>
                </c:pt>
                <c:pt idx="3767">
                  <c:v>0.93476362729200446</c:v>
                </c:pt>
                <c:pt idx="3768">
                  <c:v>0.93476362729200446</c:v>
                </c:pt>
                <c:pt idx="3769">
                  <c:v>0.93476362729200446</c:v>
                </c:pt>
                <c:pt idx="3770">
                  <c:v>0.93476362729200446</c:v>
                </c:pt>
                <c:pt idx="3771">
                  <c:v>0.93470125982287633</c:v>
                </c:pt>
                <c:pt idx="3772">
                  <c:v>0.93470125982287633</c:v>
                </c:pt>
                <c:pt idx="3773">
                  <c:v>0.93470125982287633</c:v>
                </c:pt>
                <c:pt idx="3774">
                  <c:v>0.93470125982287633</c:v>
                </c:pt>
                <c:pt idx="3775">
                  <c:v>0.93463889235374831</c:v>
                </c:pt>
                <c:pt idx="3776">
                  <c:v>0.93463889235374831</c:v>
                </c:pt>
                <c:pt idx="3777">
                  <c:v>0.93463889235374831</c:v>
                </c:pt>
                <c:pt idx="3778">
                  <c:v>0.93457652488462017</c:v>
                </c:pt>
                <c:pt idx="3779">
                  <c:v>0.93457652488462017</c:v>
                </c:pt>
                <c:pt idx="3780">
                  <c:v>0.93457652488462017</c:v>
                </c:pt>
                <c:pt idx="3781">
                  <c:v>0.93457652488462017</c:v>
                </c:pt>
                <c:pt idx="3782">
                  <c:v>0.93457652488462017</c:v>
                </c:pt>
                <c:pt idx="3783">
                  <c:v>0.93457652488462017</c:v>
                </c:pt>
                <c:pt idx="3784">
                  <c:v>0.93451415741549204</c:v>
                </c:pt>
                <c:pt idx="3785">
                  <c:v>0.93451415741549204</c:v>
                </c:pt>
                <c:pt idx="3786">
                  <c:v>0.93445178994636402</c:v>
                </c:pt>
                <c:pt idx="3787">
                  <c:v>0.93445178994636402</c:v>
                </c:pt>
                <c:pt idx="3788">
                  <c:v>0.93445178994636402</c:v>
                </c:pt>
                <c:pt idx="3789">
                  <c:v>0.93445178994636402</c:v>
                </c:pt>
                <c:pt idx="3790">
                  <c:v>0.93445178994636402</c:v>
                </c:pt>
                <c:pt idx="3791">
                  <c:v>0.93438942247723589</c:v>
                </c:pt>
                <c:pt idx="3792">
                  <c:v>0.93432705500810775</c:v>
                </c:pt>
                <c:pt idx="3793">
                  <c:v>0.93432705500810775</c:v>
                </c:pt>
                <c:pt idx="3794">
                  <c:v>0.93432705500810775</c:v>
                </c:pt>
                <c:pt idx="3795">
                  <c:v>0.93432705500810775</c:v>
                </c:pt>
                <c:pt idx="3796">
                  <c:v>0.93426468753897962</c:v>
                </c:pt>
                <c:pt idx="3797">
                  <c:v>0.93426468753897962</c:v>
                </c:pt>
                <c:pt idx="3798">
                  <c:v>0.93426468753897962</c:v>
                </c:pt>
                <c:pt idx="3799">
                  <c:v>0.93426468753897962</c:v>
                </c:pt>
                <c:pt idx="3800">
                  <c:v>0.93426468753897962</c:v>
                </c:pt>
                <c:pt idx="3801">
                  <c:v>0.93426468753897962</c:v>
                </c:pt>
                <c:pt idx="3802">
                  <c:v>0.93426468753897962</c:v>
                </c:pt>
                <c:pt idx="3803">
                  <c:v>0.93426468753897962</c:v>
                </c:pt>
                <c:pt idx="3804">
                  <c:v>0.93426468753897962</c:v>
                </c:pt>
                <c:pt idx="3805">
                  <c:v>0.93426468753897962</c:v>
                </c:pt>
                <c:pt idx="3806">
                  <c:v>0.93426468753897962</c:v>
                </c:pt>
                <c:pt idx="3807">
                  <c:v>0.93426468753897962</c:v>
                </c:pt>
                <c:pt idx="3808">
                  <c:v>0.93426468753897962</c:v>
                </c:pt>
                <c:pt idx="3809">
                  <c:v>0.9342023200698516</c:v>
                </c:pt>
                <c:pt idx="3810">
                  <c:v>0.93413995260072347</c:v>
                </c:pt>
                <c:pt idx="3811">
                  <c:v>0.93413995260072347</c:v>
                </c:pt>
                <c:pt idx="3812">
                  <c:v>0.93407758513159533</c:v>
                </c:pt>
                <c:pt idx="3813">
                  <c:v>0.93407758513159533</c:v>
                </c:pt>
                <c:pt idx="3814">
                  <c:v>0.93407758513159533</c:v>
                </c:pt>
                <c:pt idx="3815">
                  <c:v>0.93407758513159533</c:v>
                </c:pt>
                <c:pt idx="3816">
                  <c:v>0.9340152176624672</c:v>
                </c:pt>
                <c:pt idx="3817">
                  <c:v>0.93395285019333918</c:v>
                </c:pt>
                <c:pt idx="3818">
                  <c:v>0.93395285019333918</c:v>
                </c:pt>
                <c:pt idx="3819">
                  <c:v>0.93395285019333918</c:v>
                </c:pt>
                <c:pt idx="3820">
                  <c:v>0.93389048272421105</c:v>
                </c:pt>
                <c:pt idx="3821">
                  <c:v>0.93389048272421105</c:v>
                </c:pt>
                <c:pt idx="3822">
                  <c:v>0.93389048272421105</c:v>
                </c:pt>
                <c:pt idx="3823">
                  <c:v>0.93382811525508291</c:v>
                </c:pt>
                <c:pt idx="3824">
                  <c:v>0.93376574778595489</c:v>
                </c:pt>
                <c:pt idx="3825">
                  <c:v>0.93376574778595489</c:v>
                </c:pt>
                <c:pt idx="3826">
                  <c:v>0.93370338031682676</c:v>
                </c:pt>
                <c:pt idx="3827">
                  <c:v>0.93370338031682676</c:v>
                </c:pt>
                <c:pt idx="3828">
                  <c:v>0.93370338031682676</c:v>
                </c:pt>
                <c:pt idx="3829">
                  <c:v>0.93370338031682676</c:v>
                </c:pt>
                <c:pt idx="3830">
                  <c:v>0.93370338031682676</c:v>
                </c:pt>
                <c:pt idx="3831">
                  <c:v>0.93370338031682676</c:v>
                </c:pt>
                <c:pt idx="3832">
                  <c:v>0.93364101284769863</c:v>
                </c:pt>
                <c:pt idx="3833">
                  <c:v>0.93364101284769863</c:v>
                </c:pt>
                <c:pt idx="3834">
                  <c:v>0.93364101284769863</c:v>
                </c:pt>
                <c:pt idx="3835">
                  <c:v>0.93364101284769863</c:v>
                </c:pt>
                <c:pt idx="3836">
                  <c:v>0.93364101284769863</c:v>
                </c:pt>
                <c:pt idx="3837">
                  <c:v>0.93364101284769863</c:v>
                </c:pt>
                <c:pt idx="3838">
                  <c:v>0.93364101284769863</c:v>
                </c:pt>
                <c:pt idx="3839">
                  <c:v>0.93364101284769863</c:v>
                </c:pt>
                <c:pt idx="3840">
                  <c:v>0.93364101284769863</c:v>
                </c:pt>
                <c:pt idx="3841">
                  <c:v>0.93357864537857049</c:v>
                </c:pt>
                <c:pt idx="3842">
                  <c:v>0.93351627790944247</c:v>
                </c:pt>
                <c:pt idx="3843">
                  <c:v>0.93351627790944247</c:v>
                </c:pt>
                <c:pt idx="3844">
                  <c:v>0.93351627790944247</c:v>
                </c:pt>
                <c:pt idx="3845">
                  <c:v>0.93351627790944247</c:v>
                </c:pt>
                <c:pt idx="3846">
                  <c:v>0.93351627790944247</c:v>
                </c:pt>
                <c:pt idx="3847">
                  <c:v>0.93351627790944247</c:v>
                </c:pt>
                <c:pt idx="3848">
                  <c:v>0.93345391044031434</c:v>
                </c:pt>
                <c:pt idx="3849">
                  <c:v>0.93345391044031434</c:v>
                </c:pt>
                <c:pt idx="3850">
                  <c:v>0.93345391044031434</c:v>
                </c:pt>
                <c:pt idx="3851">
                  <c:v>0.93345391044031434</c:v>
                </c:pt>
                <c:pt idx="3852">
                  <c:v>0.93345391044031434</c:v>
                </c:pt>
                <c:pt idx="3853">
                  <c:v>0.93339154297118621</c:v>
                </c:pt>
                <c:pt idx="3854">
                  <c:v>0.93339154297118621</c:v>
                </c:pt>
                <c:pt idx="3855">
                  <c:v>0.93339154297118621</c:v>
                </c:pt>
                <c:pt idx="3856">
                  <c:v>0.93339154297118621</c:v>
                </c:pt>
                <c:pt idx="3857">
                  <c:v>0.93339154297118621</c:v>
                </c:pt>
                <c:pt idx="3858">
                  <c:v>0.93339154297118621</c:v>
                </c:pt>
                <c:pt idx="3859">
                  <c:v>0.93332917550205807</c:v>
                </c:pt>
                <c:pt idx="3860">
                  <c:v>0.93326680803293005</c:v>
                </c:pt>
                <c:pt idx="3861">
                  <c:v>0.93326680803293005</c:v>
                </c:pt>
                <c:pt idx="3862">
                  <c:v>0.93326680803293005</c:v>
                </c:pt>
                <c:pt idx="3863">
                  <c:v>0.93320444056380192</c:v>
                </c:pt>
                <c:pt idx="3864">
                  <c:v>0.93320444056380192</c:v>
                </c:pt>
                <c:pt idx="3865">
                  <c:v>0.93314207309467379</c:v>
                </c:pt>
                <c:pt idx="3866">
                  <c:v>0.93314207309467379</c:v>
                </c:pt>
                <c:pt idx="3867">
                  <c:v>0.93307970562554576</c:v>
                </c:pt>
                <c:pt idx="3868">
                  <c:v>0.93307970562554576</c:v>
                </c:pt>
                <c:pt idx="3869">
                  <c:v>0.93301733815641763</c:v>
                </c:pt>
                <c:pt idx="3870">
                  <c:v>0.93301733815641763</c:v>
                </c:pt>
                <c:pt idx="3871">
                  <c:v>0.9329549706872895</c:v>
                </c:pt>
                <c:pt idx="3872">
                  <c:v>0.9329549706872895</c:v>
                </c:pt>
                <c:pt idx="3873">
                  <c:v>0.9329549706872895</c:v>
                </c:pt>
                <c:pt idx="3874">
                  <c:v>0.93289260321816136</c:v>
                </c:pt>
                <c:pt idx="3875">
                  <c:v>0.93283023574903334</c:v>
                </c:pt>
                <c:pt idx="3876">
                  <c:v>0.93283023574903334</c:v>
                </c:pt>
                <c:pt idx="3877">
                  <c:v>0.93283023574903334</c:v>
                </c:pt>
                <c:pt idx="3878">
                  <c:v>0.93276786827990521</c:v>
                </c:pt>
                <c:pt idx="3879">
                  <c:v>0.93276786827990521</c:v>
                </c:pt>
                <c:pt idx="3880">
                  <c:v>0.93270550081077708</c:v>
                </c:pt>
                <c:pt idx="3881">
                  <c:v>0.93270550081077708</c:v>
                </c:pt>
                <c:pt idx="3882">
                  <c:v>0.93270550081077708</c:v>
                </c:pt>
                <c:pt idx="3883">
                  <c:v>0.93264313334164894</c:v>
                </c:pt>
                <c:pt idx="3884">
                  <c:v>0.93264313334164894</c:v>
                </c:pt>
                <c:pt idx="3885">
                  <c:v>0.93264313334164894</c:v>
                </c:pt>
                <c:pt idx="3886">
                  <c:v>0.93264313334164894</c:v>
                </c:pt>
                <c:pt idx="3887">
                  <c:v>0.93264313334164894</c:v>
                </c:pt>
                <c:pt idx="3888">
                  <c:v>0.93264313334164894</c:v>
                </c:pt>
                <c:pt idx="3889">
                  <c:v>0.93264313334164894</c:v>
                </c:pt>
                <c:pt idx="3890">
                  <c:v>0.93264313334164894</c:v>
                </c:pt>
                <c:pt idx="3891">
                  <c:v>0.93264313334164894</c:v>
                </c:pt>
                <c:pt idx="3892">
                  <c:v>0.93264313334164894</c:v>
                </c:pt>
                <c:pt idx="3893">
                  <c:v>0.93258076587252092</c:v>
                </c:pt>
                <c:pt idx="3894">
                  <c:v>0.93251839840339279</c:v>
                </c:pt>
                <c:pt idx="3895">
                  <c:v>0.93245603093426466</c:v>
                </c:pt>
                <c:pt idx="3896">
                  <c:v>0.93245603093426466</c:v>
                </c:pt>
                <c:pt idx="3897">
                  <c:v>0.93245603093426466</c:v>
                </c:pt>
                <c:pt idx="3898">
                  <c:v>0.93239366346513664</c:v>
                </c:pt>
                <c:pt idx="3899">
                  <c:v>0.9323312959960085</c:v>
                </c:pt>
                <c:pt idx="3900">
                  <c:v>0.9323312959960085</c:v>
                </c:pt>
                <c:pt idx="3901">
                  <c:v>0.9323312959960085</c:v>
                </c:pt>
                <c:pt idx="3902">
                  <c:v>0.93226892852688037</c:v>
                </c:pt>
                <c:pt idx="3903">
                  <c:v>0.93226892852688037</c:v>
                </c:pt>
                <c:pt idx="3904">
                  <c:v>0.93226892852688037</c:v>
                </c:pt>
                <c:pt idx="3905">
                  <c:v>0.93226892852688037</c:v>
                </c:pt>
                <c:pt idx="3906">
                  <c:v>0.93226892852688037</c:v>
                </c:pt>
                <c:pt idx="3907">
                  <c:v>0.93220656105775224</c:v>
                </c:pt>
                <c:pt idx="3908">
                  <c:v>0.93214419358862421</c:v>
                </c:pt>
                <c:pt idx="3909">
                  <c:v>0.93208182611949608</c:v>
                </c:pt>
                <c:pt idx="3910">
                  <c:v>0.93201945865036795</c:v>
                </c:pt>
                <c:pt idx="3911">
                  <c:v>0.93201945865036795</c:v>
                </c:pt>
                <c:pt idx="3912">
                  <c:v>0.93195709118123982</c:v>
                </c:pt>
                <c:pt idx="3913">
                  <c:v>0.93195709118123982</c:v>
                </c:pt>
                <c:pt idx="3914">
                  <c:v>0.93195709118123982</c:v>
                </c:pt>
                <c:pt idx="3915">
                  <c:v>0.93195709118123982</c:v>
                </c:pt>
                <c:pt idx="3916">
                  <c:v>0.93195709118123982</c:v>
                </c:pt>
                <c:pt idx="3917">
                  <c:v>0.93195709118123982</c:v>
                </c:pt>
                <c:pt idx="3918">
                  <c:v>0.93195709118123982</c:v>
                </c:pt>
                <c:pt idx="3919">
                  <c:v>0.93195709118123982</c:v>
                </c:pt>
                <c:pt idx="3920">
                  <c:v>0.93195709118123982</c:v>
                </c:pt>
                <c:pt idx="3921">
                  <c:v>0.93195709118123982</c:v>
                </c:pt>
                <c:pt idx="3922">
                  <c:v>0.93189472371211179</c:v>
                </c:pt>
                <c:pt idx="3923">
                  <c:v>0.93189472371211179</c:v>
                </c:pt>
                <c:pt idx="3924">
                  <c:v>0.93189472371211179</c:v>
                </c:pt>
                <c:pt idx="3925">
                  <c:v>0.93183235624298366</c:v>
                </c:pt>
                <c:pt idx="3926">
                  <c:v>0.93176998877385553</c:v>
                </c:pt>
                <c:pt idx="3927">
                  <c:v>0.93176998877385553</c:v>
                </c:pt>
                <c:pt idx="3928">
                  <c:v>0.93170762130472751</c:v>
                </c:pt>
                <c:pt idx="3929">
                  <c:v>0.93170762130472751</c:v>
                </c:pt>
                <c:pt idx="3930">
                  <c:v>0.93164525383559937</c:v>
                </c:pt>
                <c:pt idx="3931">
                  <c:v>0.93164525383559937</c:v>
                </c:pt>
                <c:pt idx="3932">
                  <c:v>0.93158288636647124</c:v>
                </c:pt>
                <c:pt idx="3933">
                  <c:v>0.93158288636647124</c:v>
                </c:pt>
                <c:pt idx="3934">
                  <c:v>0.93158288636647124</c:v>
                </c:pt>
                <c:pt idx="3935">
                  <c:v>0.93158288636647124</c:v>
                </c:pt>
                <c:pt idx="3936">
                  <c:v>0.93158288636647124</c:v>
                </c:pt>
                <c:pt idx="3937">
                  <c:v>0.93158288636647124</c:v>
                </c:pt>
                <c:pt idx="3938">
                  <c:v>0.93158288636647124</c:v>
                </c:pt>
                <c:pt idx="3939">
                  <c:v>0.93158288636647124</c:v>
                </c:pt>
                <c:pt idx="3940">
                  <c:v>0.93158288636647124</c:v>
                </c:pt>
                <c:pt idx="3941">
                  <c:v>0.93158288636647124</c:v>
                </c:pt>
                <c:pt idx="3942">
                  <c:v>0.93158288636647124</c:v>
                </c:pt>
                <c:pt idx="3943">
                  <c:v>0.93158288636647124</c:v>
                </c:pt>
                <c:pt idx="3944">
                  <c:v>0.93152051889734311</c:v>
                </c:pt>
                <c:pt idx="3945">
                  <c:v>0.93152051889734311</c:v>
                </c:pt>
                <c:pt idx="3946">
                  <c:v>0.93152051889734311</c:v>
                </c:pt>
                <c:pt idx="3947">
                  <c:v>0.93145815142821509</c:v>
                </c:pt>
                <c:pt idx="3948">
                  <c:v>0.93145815142821509</c:v>
                </c:pt>
                <c:pt idx="3949">
                  <c:v>0.93145815142821509</c:v>
                </c:pt>
                <c:pt idx="3950">
                  <c:v>0.93139578395908695</c:v>
                </c:pt>
                <c:pt idx="3951">
                  <c:v>0.93139578395908695</c:v>
                </c:pt>
                <c:pt idx="3952">
                  <c:v>0.93133341648995882</c:v>
                </c:pt>
                <c:pt idx="3953">
                  <c:v>0.93133341648995882</c:v>
                </c:pt>
                <c:pt idx="3954">
                  <c:v>0.93127104902083069</c:v>
                </c:pt>
                <c:pt idx="3955">
                  <c:v>0.93120868155170267</c:v>
                </c:pt>
                <c:pt idx="3956">
                  <c:v>0.93120868155170267</c:v>
                </c:pt>
                <c:pt idx="3957">
                  <c:v>0.93120868155170267</c:v>
                </c:pt>
                <c:pt idx="3958">
                  <c:v>0.93120868155170267</c:v>
                </c:pt>
                <c:pt idx="3959">
                  <c:v>0.93120868155170267</c:v>
                </c:pt>
                <c:pt idx="3960">
                  <c:v>0.93114631408257453</c:v>
                </c:pt>
                <c:pt idx="3961">
                  <c:v>0.9310839466134464</c:v>
                </c:pt>
                <c:pt idx="3962">
                  <c:v>0.9310839466134464</c:v>
                </c:pt>
                <c:pt idx="3963">
                  <c:v>0.93102157914431838</c:v>
                </c:pt>
                <c:pt idx="3964">
                  <c:v>0.93095921167519025</c:v>
                </c:pt>
                <c:pt idx="3965">
                  <c:v>0.93089684420606211</c:v>
                </c:pt>
                <c:pt idx="3966">
                  <c:v>0.93083447673693398</c:v>
                </c:pt>
                <c:pt idx="3967">
                  <c:v>0.93083447673693398</c:v>
                </c:pt>
                <c:pt idx="3968">
                  <c:v>0.93083447673693398</c:v>
                </c:pt>
                <c:pt idx="3969">
                  <c:v>0.93083447673693398</c:v>
                </c:pt>
                <c:pt idx="3970">
                  <c:v>0.93077210926780596</c:v>
                </c:pt>
                <c:pt idx="3971">
                  <c:v>0.93077210926780596</c:v>
                </c:pt>
                <c:pt idx="3972">
                  <c:v>0.93077210926780596</c:v>
                </c:pt>
                <c:pt idx="3973">
                  <c:v>0.93070974179867783</c:v>
                </c:pt>
                <c:pt idx="3974">
                  <c:v>0.93070974179867783</c:v>
                </c:pt>
                <c:pt idx="3975">
                  <c:v>0.93064737432954969</c:v>
                </c:pt>
                <c:pt idx="3976">
                  <c:v>0.93064737432954969</c:v>
                </c:pt>
                <c:pt idx="3977">
                  <c:v>0.93058500686042156</c:v>
                </c:pt>
                <c:pt idx="3978">
                  <c:v>0.93058500686042156</c:v>
                </c:pt>
                <c:pt idx="3979">
                  <c:v>0.93058500686042156</c:v>
                </c:pt>
                <c:pt idx="3980">
                  <c:v>0.93058500686042156</c:v>
                </c:pt>
                <c:pt idx="3981">
                  <c:v>0.93052263939129354</c:v>
                </c:pt>
                <c:pt idx="3982">
                  <c:v>0.93052263939129354</c:v>
                </c:pt>
                <c:pt idx="3983">
                  <c:v>0.93052263939129354</c:v>
                </c:pt>
                <c:pt idx="3984">
                  <c:v>0.93046027192216541</c:v>
                </c:pt>
                <c:pt idx="3985">
                  <c:v>0.93046027192216541</c:v>
                </c:pt>
                <c:pt idx="3986">
                  <c:v>0.93046027192216541</c:v>
                </c:pt>
                <c:pt idx="3987">
                  <c:v>0.93039790445303727</c:v>
                </c:pt>
                <c:pt idx="3988">
                  <c:v>0.93039790445303727</c:v>
                </c:pt>
                <c:pt idx="3989">
                  <c:v>0.93039790445303727</c:v>
                </c:pt>
                <c:pt idx="3990">
                  <c:v>0.93039790445303727</c:v>
                </c:pt>
                <c:pt idx="3991">
                  <c:v>0.93039790445303727</c:v>
                </c:pt>
                <c:pt idx="3992">
                  <c:v>0.93039790445303727</c:v>
                </c:pt>
                <c:pt idx="3993">
                  <c:v>0.93033553698390925</c:v>
                </c:pt>
                <c:pt idx="3994">
                  <c:v>0.93033553698390925</c:v>
                </c:pt>
                <c:pt idx="3995">
                  <c:v>0.93027316951478112</c:v>
                </c:pt>
                <c:pt idx="3996">
                  <c:v>0.93027316951478112</c:v>
                </c:pt>
                <c:pt idx="3997">
                  <c:v>0.93021080204565298</c:v>
                </c:pt>
                <c:pt idx="3998">
                  <c:v>0.93021080204565298</c:v>
                </c:pt>
                <c:pt idx="3999">
                  <c:v>0.93021080204565298</c:v>
                </c:pt>
                <c:pt idx="4000">
                  <c:v>0.93014843457652485</c:v>
                </c:pt>
                <c:pt idx="4001">
                  <c:v>0.93008606710739683</c:v>
                </c:pt>
                <c:pt idx="4002">
                  <c:v>0.93008606710739683</c:v>
                </c:pt>
                <c:pt idx="4003">
                  <c:v>0.9300236996382687</c:v>
                </c:pt>
                <c:pt idx="4004">
                  <c:v>0.9300236996382687</c:v>
                </c:pt>
                <c:pt idx="4005">
                  <c:v>0.9300236996382687</c:v>
                </c:pt>
                <c:pt idx="4006">
                  <c:v>0.92996133216914056</c:v>
                </c:pt>
                <c:pt idx="4007">
                  <c:v>0.92996133216914056</c:v>
                </c:pt>
                <c:pt idx="4008">
                  <c:v>0.92989896470001243</c:v>
                </c:pt>
                <c:pt idx="4009">
                  <c:v>0.92983659723088441</c:v>
                </c:pt>
                <c:pt idx="4010">
                  <c:v>0.92977422976175628</c:v>
                </c:pt>
                <c:pt idx="4011">
                  <c:v>0.92977422976175628</c:v>
                </c:pt>
                <c:pt idx="4012">
                  <c:v>0.92971186229262814</c:v>
                </c:pt>
                <c:pt idx="4013">
                  <c:v>0.92971186229262814</c:v>
                </c:pt>
                <c:pt idx="4014">
                  <c:v>0.92971186229262814</c:v>
                </c:pt>
                <c:pt idx="4015">
                  <c:v>0.92964949482350012</c:v>
                </c:pt>
                <c:pt idx="4016">
                  <c:v>0.92964949482350012</c:v>
                </c:pt>
                <c:pt idx="4017">
                  <c:v>0.92964949482350012</c:v>
                </c:pt>
                <c:pt idx="4018">
                  <c:v>0.92964949482350012</c:v>
                </c:pt>
                <c:pt idx="4019">
                  <c:v>0.92958712735437199</c:v>
                </c:pt>
                <c:pt idx="4020">
                  <c:v>0.92958712735437199</c:v>
                </c:pt>
                <c:pt idx="4021">
                  <c:v>0.92958712735437199</c:v>
                </c:pt>
                <c:pt idx="4022">
                  <c:v>0.92958712735437199</c:v>
                </c:pt>
                <c:pt idx="4023">
                  <c:v>0.92952475988524386</c:v>
                </c:pt>
                <c:pt idx="4024">
                  <c:v>0.92952475988524386</c:v>
                </c:pt>
                <c:pt idx="4025">
                  <c:v>0.92946239241611572</c:v>
                </c:pt>
                <c:pt idx="4026">
                  <c:v>0.92946239241611572</c:v>
                </c:pt>
                <c:pt idx="4027">
                  <c:v>0.92946239241611572</c:v>
                </c:pt>
                <c:pt idx="4028">
                  <c:v>0.92946239241611572</c:v>
                </c:pt>
                <c:pt idx="4029">
                  <c:v>0.92940002494698759</c:v>
                </c:pt>
                <c:pt idx="4030">
                  <c:v>0.92933765747785957</c:v>
                </c:pt>
                <c:pt idx="4031">
                  <c:v>0.92933765747785957</c:v>
                </c:pt>
                <c:pt idx="4032">
                  <c:v>0.92933765747785957</c:v>
                </c:pt>
                <c:pt idx="4033">
                  <c:v>0.92927529000873144</c:v>
                </c:pt>
                <c:pt idx="4034">
                  <c:v>0.9292129225396033</c:v>
                </c:pt>
                <c:pt idx="4035">
                  <c:v>0.9292129225396033</c:v>
                </c:pt>
                <c:pt idx="4036">
                  <c:v>0.9292129225396033</c:v>
                </c:pt>
                <c:pt idx="4037">
                  <c:v>0.9292129225396033</c:v>
                </c:pt>
                <c:pt idx="4038">
                  <c:v>0.92915055507047528</c:v>
                </c:pt>
                <c:pt idx="4039">
                  <c:v>0.92915055507047528</c:v>
                </c:pt>
                <c:pt idx="4040">
                  <c:v>0.92915055507047528</c:v>
                </c:pt>
                <c:pt idx="4041">
                  <c:v>0.92915055507047528</c:v>
                </c:pt>
                <c:pt idx="4042">
                  <c:v>0.92915055507047528</c:v>
                </c:pt>
                <c:pt idx="4043">
                  <c:v>0.92908818760134715</c:v>
                </c:pt>
                <c:pt idx="4044">
                  <c:v>0.92908818760134715</c:v>
                </c:pt>
                <c:pt idx="4045">
                  <c:v>0.92902582013221902</c:v>
                </c:pt>
                <c:pt idx="4046">
                  <c:v>0.92896345266309099</c:v>
                </c:pt>
                <c:pt idx="4047">
                  <c:v>0.92896345266309099</c:v>
                </c:pt>
                <c:pt idx="4048">
                  <c:v>0.92890108519396286</c:v>
                </c:pt>
                <c:pt idx="4049">
                  <c:v>0.92890108519396286</c:v>
                </c:pt>
                <c:pt idx="4050">
                  <c:v>0.92883871772483473</c:v>
                </c:pt>
                <c:pt idx="4051">
                  <c:v>0.92883871772483473</c:v>
                </c:pt>
                <c:pt idx="4052">
                  <c:v>0.9287763502557066</c:v>
                </c:pt>
                <c:pt idx="4053">
                  <c:v>0.9287763502557066</c:v>
                </c:pt>
                <c:pt idx="4054">
                  <c:v>0.9287763502557066</c:v>
                </c:pt>
                <c:pt idx="4055">
                  <c:v>0.9287763502557066</c:v>
                </c:pt>
                <c:pt idx="4056">
                  <c:v>0.92871398278657846</c:v>
                </c:pt>
                <c:pt idx="4057">
                  <c:v>0.92871398278657846</c:v>
                </c:pt>
                <c:pt idx="4058">
                  <c:v>0.92865161531745044</c:v>
                </c:pt>
                <c:pt idx="4059">
                  <c:v>0.92858924784832231</c:v>
                </c:pt>
                <c:pt idx="4060">
                  <c:v>0.92858924784832231</c:v>
                </c:pt>
                <c:pt idx="4061">
                  <c:v>0.92852688037919417</c:v>
                </c:pt>
                <c:pt idx="4062">
                  <c:v>0.92852688037919417</c:v>
                </c:pt>
                <c:pt idx="4063">
                  <c:v>0.92852688037919417</c:v>
                </c:pt>
                <c:pt idx="4064">
                  <c:v>0.92846451291006615</c:v>
                </c:pt>
                <c:pt idx="4065">
                  <c:v>0.92846451291006615</c:v>
                </c:pt>
                <c:pt idx="4066">
                  <c:v>0.92846451291006615</c:v>
                </c:pt>
                <c:pt idx="4067">
                  <c:v>0.92846451291006615</c:v>
                </c:pt>
                <c:pt idx="4068">
                  <c:v>0.92846451291006615</c:v>
                </c:pt>
                <c:pt idx="4069">
                  <c:v>0.92840214544093802</c:v>
                </c:pt>
                <c:pt idx="4070">
                  <c:v>0.92840214544093802</c:v>
                </c:pt>
                <c:pt idx="4071">
                  <c:v>0.92840214544093802</c:v>
                </c:pt>
                <c:pt idx="4072">
                  <c:v>0.92833977797180989</c:v>
                </c:pt>
                <c:pt idx="4073">
                  <c:v>0.92827741050268175</c:v>
                </c:pt>
                <c:pt idx="4074">
                  <c:v>0.92827741050268175</c:v>
                </c:pt>
                <c:pt idx="4075">
                  <c:v>0.92821504303355373</c:v>
                </c:pt>
                <c:pt idx="4076">
                  <c:v>0.9281526755644256</c:v>
                </c:pt>
                <c:pt idx="4077">
                  <c:v>0.92809030809529747</c:v>
                </c:pt>
                <c:pt idx="4078">
                  <c:v>0.92809030809529747</c:v>
                </c:pt>
                <c:pt idx="4079">
                  <c:v>0.92809030809529747</c:v>
                </c:pt>
                <c:pt idx="4080">
                  <c:v>0.92809030809529747</c:v>
                </c:pt>
                <c:pt idx="4081">
                  <c:v>0.92802794062616933</c:v>
                </c:pt>
                <c:pt idx="4082">
                  <c:v>0.92796557315704131</c:v>
                </c:pt>
                <c:pt idx="4083">
                  <c:v>0.92796557315704131</c:v>
                </c:pt>
                <c:pt idx="4084">
                  <c:v>0.92796557315704131</c:v>
                </c:pt>
                <c:pt idx="4085">
                  <c:v>0.92790320568791318</c:v>
                </c:pt>
                <c:pt idx="4086">
                  <c:v>0.92790320568791318</c:v>
                </c:pt>
                <c:pt idx="4087">
                  <c:v>0.92790320568791318</c:v>
                </c:pt>
                <c:pt idx="4088">
                  <c:v>0.92790320568791318</c:v>
                </c:pt>
                <c:pt idx="4089">
                  <c:v>0.92784083821878505</c:v>
                </c:pt>
                <c:pt idx="4090">
                  <c:v>0.92777847074965702</c:v>
                </c:pt>
                <c:pt idx="4091">
                  <c:v>0.92777847074965702</c:v>
                </c:pt>
                <c:pt idx="4092">
                  <c:v>0.92777847074965702</c:v>
                </c:pt>
                <c:pt idx="4093">
                  <c:v>0.92777847074965702</c:v>
                </c:pt>
                <c:pt idx="4094">
                  <c:v>0.92771610328052889</c:v>
                </c:pt>
                <c:pt idx="4095">
                  <c:v>0.92765373581140076</c:v>
                </c:pt>
                <c:pt idx="4096">
                  <c:v>0.92759136834227263</c:v>
                </c:pt>
                <c:pt idx="4097">
                  <c:v>0.92759136834227263</c:v>
                </c:pt>
                <c:pt idx="4098">
                  <c:v>0.92759136834227263</c:v>
                </c:pt>
                <c:pt idx="4099">
                  <c:v>0.92759136834227263</c:v>
                </c:pt>
                <c:pt idx="4100">
                  <c:v>0.92759136834227263</c:v>
                </c:pt>
                <c:pt idx="4101">
                  <c:v>0.92759136834227263</c:v>
                </c:pt>
                <c:pt idx="4102">
                  <c:v>0.9275290008731446</c:v>
                </c:pt>
                <c:pt idx="4103">
                  <c:v>0.92746663340401647</c:v>
                </c:pt>
                <c:pt idx="4104">
                  <c:v>0.92746663340401647</c:v>
                </c:pt>
                <c:pt idx="4105">
                  <c:v>0.92740426593488834</c:v>
                </c:pt>
                <c:pt idx="4106">
                  <c:v>0.92740426593488834</c:v>
                </c:pt>
                <c:pt idx="4107">
                  <c:v>0.92740426593488834</c:v>
                </c:pt>
                <c:pt idx="4108">
                  <c:v>0.92734189846576021</c:v>
                </c:pt>
                <c:pt idx="4109">
                  <c:v>0.92734189846576021</c:v>
                </c:pt>
                <c:pt idx="4110">
                  <c:v>0.92727953099663218</c:v>
                </c:pt>
                <c:pt idx="4111">
                  <c:v>0.92721716352750405</c:v>
                </c:pt>
                <c:pt idx="4112">
                  <c:v>0.92715479605837592</c:v>
                </c:pt>
                <c:pt idx="4113">
                  <c:v>0.92715479605837592</c:v>
                </c:pt>
                <c:pt idx="4114">
                  <c:v>0.92715479605837592</c:v>
                </c:pt>
                <c:pt idx="4115">
                  <c:v>0.92715479605837592</c:v>
                </c:pt>
                <c:pt idx="4116">
                  <c:v>0.92715479605837592</c:v>
                </c:pt>
                <c:pt idx="4117">
                  <c:v>0.92715479605837592</c:v>
                </c:pt>
                <c:pt idx="4118">
                  <c:v>0.9270924285892479</c:v>
                </c:pt>
                <c:pt idx="4119">
                  <c:v>0.9270924285892479</c:v>
                </c:pt>
                <c:pt idx="4120">
                  <c:v>0.9270924285892479</c:v>
                </c:pt>
                <c:pt idx="4121">
                  <c:v>0.9270924285892479</c:v>
                </c:pt>
                <c:pt idx="4122">
                  <c:v>0.92703006112011976</c:v>
                </c:pt>
                <c:pt idx="4123">
                  <c:v>0.92703006112011976</c:v>
                </c:pt>
                <c:pt idx="4124">
                  <c:v>0.92703006112011976</c:v>
                </c:pt>
                <c:pt idx="4125">
                  <c:v>0.92703006112011976</c:v>
                </c:pt>
                <c:pt idx="4126">
                  <c:v>0.92696769365099163</c:v>
                </c:pt>
                <c:pt idx="4127">
                  <c:v>0.92696769365099163</c:v>
                </c:pt>
                <c:pt idx="4128">
                  <c:v>0.92696769365099163</c:v>
                </c:pt>
                <c:pt idx="4129">
                  <c:v>0.92696769365099163</c:v>
                </c:pt>
                <c:pt idx="4130">
                  <c:v>0.9269053261818635</c:v>
                </c:pt>
                <c:pt idx="4131">
                  <c:v>0.9269053261818635</c:v>
                </c:pt>
                <c:pt idx="4132">
                  <c:v>0.9269053261818635</c:v>
                </c:pt>
                <c:pt idx="4133">
                  <c:v>0.9269053261818635</c:v>
                </c:pt>
                <c:pt idx="4134">
                  <c:v>0.92684295871273548</c:v>
                </c:pt>
                <c:pt idx="4135">
                  <c:v>0.92684295871273548</c:v>
                </c:pt>
                <c:pt idx="4136">
                  <c:v>0.92684295871273548</c:v>
                </c:pt>
                <c:pt idx="4137">
                  <c:v>0.92684295871273548</c:v>
                </c:pt>
                <c:pt idx="4138">
                  <c:v>0.92684295871273548</c:v>
                </c:pt>
                <c:pt idx="4139">
                  <c:v>0.92678059124360734</c:v>
                </c:pt>
                <c:pt idx="4140">
                  <c:v>0.92671822377447921</c:v>
                </c:pt>
                <c:pt idx="4141">
                  <c:v>0.92671822377447921</c:v>
                </c:pt>
                <c:pt idx="4142">
                  <c:v>0.92671822377447921</c:v>
                </c:pt>
                <c:pt idx="4143">
                  <c:v>0.92671822377447921</c:v>
                </c:pt>
                <c:pt idx="4144">
                  <c:v>0.92665585630535108</c:v>
                </c:pt>
                <c:pt idx="4145">
                  <c:v>0.92665585630535108</c:v>
                </c:pt>
                <c:pt idx="4146">
                  <c:v>0.92665585630535108</c:v>
                </c:pt>
                <c:pt idx="4147">
                  <c:v>0.92665585630535108</c:v>
                </c:pt>
                <c:pt idx="4148">
                  <c:v>0.92665585630535108</c:v>
                </c:pt>
                <c:pt idx="4149">
                  <c:v>0.92665585630535108</c:v>
                </c:pt>
                <c:pt idx="4150">
                  <c:v>0.92659348883622306</c:v>
                </c:pt>
                <c:pt idx="4151">
                  <c:v>0.92653112136709492</c:v>
                </c:pt>
                <c:pt idx="4152">
                  <c:v>0.92646875389796679</c:v>
                </c:pt>
                <c:pt idx="4153">
                  <c:v>0.92640638642883877</c:v>
                </c:pt>
                <c:pt idx="4154">
                  <c:v>0.92634401895971064</c:v>
                </c:pt>
                <c:pt idx="4155">
                  <c:v>0.92634401895971064</c:v>
                </c:pt>
                <c:pt idx="4156">
                  <c:v>0.92634401895971064</c:v>
                </c:pt>
                <c:pt idx="4157">
                  <c:v>0.92634401895971064</c:v>
                </c:pt>
                <c:pt idx="4158">
                  <c:v>0.92634401895971064</c:v>
                </c:pt>
                <c:pt idx="4159">
                  <c:v>0.92634401895971064</c:v>
                </c:pt>
                <c:pt idx="4160">
                  <c:v>0.92634401895971064</c:v>
                </c:pt>
                <c:pt idx="4161">
                  <c:v>0.9262816514905825</c:v>
                </c:pt>
                <c:pt idx="4162">
                  <c:v>0.9262816514905825</c:v>
                </c:pt>
                <c:pt idx="4163">
                  <c:v>0.92621928402145437</c:v>
                </c:pt>
                <c:pt idx="4164">
                  <c:v>0.92615691655232635</c:v>
                </c:pt>
                <c:pt idx="4165">
                  <c:v>0.92615691655232635</c:v>
                </c:pt>
                <c:pt idx="4166">
                  <c:v>0.92609454908319822</c:v>
                </c:pt>
                <c:pt idx="4167">
                  <c:v>0.92603218161407008</c:v>
                </c:pt>
                <c:pt idx="4168">
                  <c:v>0.92603218161407008</c:v>
                </c:pt>
                <c:pt idx="4169">
                  <c:v>0.92603218161407008</c:v>
                </c:pt>
                <c:pt idx="4170">
                  <c:v>0.92596981414494195</c:v>
                </c:pt>
                <c:pt idx="4171">
                  <c:v>0.92590744667581393</c:v>
                </c:pt>
                <c:pt idx="4172">
                  <c:v>0.92590744667581393</c:v>
                </c:pt>
                <c:pt idx="4173">
                  <c:v>0.92584507920668579</c:v>
                </c:pt>
                <c:pt idx="4174">
                  <c:v>0.92584507920668579</c:v>
                </c:pt>
                <c:pt idx="4175">
                  <c:v>0.92584507920668579</c:v>
                </c:pt>
                <c:pt idx="4176">
                  <c:v>0.92584507920668579</c:v>
                </c:pt>
                <c:pt idx="4177">
                  <c:v>0.92584507920668579</c:v>
                </c:pt>
                <c:pt idx="4178">
                  <c:v>0.92584507920668579</c:v>
                </c:pt>
                <c:pt idx="4179">
                  <c:v>0.92584507920668579</c:v>
                </c:pt>
                <c:pt idx="4180">
                  <c:v>0.92584507920668579</c:v>
                </c:pt>
                <c:pt idx="4181">
                  <c:v>0.92584507920668579</c:v>
                </c:pt>
                <c:pt idx="4182">
                  <c:v>0.92584507920668579</c:v>
                </c:pt>
                <c:pt idx="4183">
                  <c:v>0.92584507920668579</c:v>
                </c:pt>
                <c:pt idx="4184">
                  <c:v>0.92578271173755766</c:v>
                </c:pt>
                <c:pt idx="4185">
                  <c:v>0.92578271173755766</c:v>
                </c:pt>
                <c:pt idx="4186">
                  <c:v>0.92572034426842964</c:v>
                </c:pt>
                <c:pt idx="4187">
                  <c:v>0.92572034426842964</c:v>
                </c:pt>
                <c:pt idx="4188">
                  <c:v>0.92565797679930151</c:v>
                </c:pt>
                <c:pt idx="4189">
                  <c:v>0.92565797679930151</c:v>
                </c:pt>
                <c:pt idx="4190">
                  <c:v>0.92565797679930151</c:v>
                </c:pt>
                <c:pt idx="4191">
                  <c:v>0.92565797679930151</c:v>
                </c:pt>
                <c:pt idx="4192">
                  <c:v>0.92565797679930151</c:v>
                </c:pt>
                <c:pt idx="4193">
                  <c:v>0.92559560933017337</c:v>
                </c:pt>
                <c:pt idx="4194">
                  <c:v>0.92553324186104524</c:v>
                </c:pt>
                <c:pt idx="4195">
                  <c:v>0.92553324186104524</c:v>
                </c:pt>
                <c:pt idx="4196">
                  <c:v>0.92547087439191722</c:v>
                </c:pt>
                <c:pt idx="4197">
                  <c:v>0.92547087439191722</c:v>
                </c:pt>
                <c:pt idx="4198">
                  <c:v>0.92547087439191722</c:v>
                </c:pt>
                <c:pt idx="4199">
                  <c:v>0.92547087439191722</c:v>
                </c:pt>
                <c:pt idx="4200">
                  <c:v>0.92547087439191722</c:v>
                </c:pt>
                <c:pt idx="4201">
                  <c:v>0.92547087439191722</c:v>
                </c:pt>
                <c:pt idx="4202">
                  <c:v>0.92540850692278909</c:v>
                </c:pt>
                <c:pt idx="4203">
                  <c:v>0.92540850692278909</c:v>
                </c:pt>
                <c:pt idx="4204">
                  <c:v>0.92540850692278909</c:v>
                </c:pt>
                <c:pt idx="4205">
                  <c:v>0.92540850692278909</c:v>
                </c:pt>
                <c:pt idx="4206">
                  <c:v>0.92540850692278909</c:v>
                </c:pt>
                <c:pt idx="4207">
                  <c:v>0.92540850692278909</c:v>
                </c:pt>
                <c:pt idx="4208">
                  <c:v>0.92540850692278909</c:v>
                </c:pt>
                <c:pt idx="4209">
                  <c:v>0.92540850692278909</c:v>
                </c:pt>
                <c:pt idx="4210">
                  <c:v>0.92534613945366095</c:v>
                </c:pt>
                <c:pt idx="4211">
                  <c:v>0.92534613945366095</c:v>
                </c:pt>
                <c:pt idx="4212">
                  <c:v>0.92528377198453282</c:v>
                </c:pt>
                <c:pt idx="4213">
                  <c:v>0.92528377198453282</c:v>
                </c:pt>
                <c:pt idx="4214">
                  <c:v>0.9252214045154048</c:v>
                </c:pt>
                <c:pt idx="4215">
                  <c:v>0.9252214045154048</c:v>
                </c:pt>
                <c:pt idx="4216">
                  <c:v>0.9252214045154048</c:v>
                </c:pt>
                <c:pt idx="4217">
                  <c:v>0.9252214045154048</c:v>
                </c:pt>
                <c:pt idx="4218">
                  <c:v>0.92515903704627667</c:v>
                </c:pt>
                <c:pt idx="4219">
                  <c:v>0.92515903704627667</c:v>
                </c:pt>
                <c:pt idx="4220">
                  <c:v>0.92509666957714853</c:v>
                </c:pt>
                <c:pt idx="4221">
                  <c:v>0.92503430210802051</c:v>
                </c:pt>
                <c:pt idx="4222">
                  <c:v>0.92503430210802051</c:v>
                </c:pt>
                <c:pt idx="4223">
                  <c:v>0.92497193463889238</c:v>
                </c:pt>
                <c:pt idx="4224">
                  <c:v>0.92490956716976425</c:v>
                </c:pt>
                <c:pt idx="4225">
                  <c:v>0.92490956716976425</c:v>
                </c:pt>
                <c:pt idx="4226">
                  <c:v>0.92484719970063611</c:v>
                </c:pt>
                <c:pt idx="4227">
                  <c:v>0.92478483223150809</c:v>
                </c:pt>
                <c:pt idx="4228">
                  <c:v>0.92478483223150809</c:v>
                </c:pt>
                <c:pt idx="4229">
                  <c:v>0.92478483223150809</c:v>
                </c:pt>
                <c:pt idx="4230">
                  <c:v>0.92472246476237996</c:v>
                </c:pt>
                <c:pt idx="4231">
                  <c:v>0.92472246476237996</c:v>
                </c:pt>
                <c:pt idx="4232">
                  <c:v>0.92472246476237996</c:v>
                </c:pt>
                <c:pt idx="4233">
                  <c:v>0.92472246476237996</c:v>
                </c:pt>
                <c:pt idx="4234">
                  <c:v>0.92472246476237996</c:v>
                </c:pt>
                <c:pt idx="4235">
                  <c:v>0.92472246476237996</c:v>
                </c:pt>
                <c:pt idx="4236">
                  <c:v>0.92466009729325183</c:v>
                </c:pt>
                <c:pt idx="4237">
                  <c:v>0.92466009729325183</c:v>
                </c:pt>
                <c:pt idx="4238">
                  <c:v>0.92466009729325183</c:v>
                </c:pt>
                <c:pt idx="4239">
                  <c:v>0.92466009729325183</c:v>
                </c:pt>
                <c:pt idx="4240">
                  <c:v>0.92466009729325183</c:v>
                </c:pt>
                <c:pt idx="4241">
                  <c:v>0.92466009729325183</c:v>
                </c:pt>
                <c:pt idx="4242">
                  <c:v>0.92459772982412369</c:v>
                </c:pt>
                <c:pt idx="4243">
                  <c:v>0.92453536235499567</c:v>
                </c:pt>
                <c:pt idx="4244">
                  <c:v>0.92453536235499567</c:v>
                </c:pt>
                <c:pt idx="4245">
                  <c:v>0.92453536235499567</c:v>
                </c:pt>
                <c:pt idx="4246">
                  <c:v>0.92453536235499567</c:v>
                </c:pt>
                <c:pt idx="4247">
                  <c:v>0.92447299488586754</c:v>
                </c:pt>
                <c:pt idx="4248">
                  <c:v>0.92447299488586754</c:v>
                </c:pt>
                <c:pt idx="4249">
                  <c:v>0.92447299488586754</c:v>
                </c:pt>
                <c:pt idx="4250">
                  <c:v>0.92441062741673941</c:v>
                </c:pt>
                <c:pt idx="4251">
                  <c:v>0.92441062741673941</c:v>
                </c:pt>
                <c:pt idx="4252">
                  <c:v>0.92434825994761138</c:v>
                </c:pt>
                <c:pt idx="4253">
                  <c:v>0.92434825994761138</c:v>
                </c:pt>
                <c:pt idx="4254">
                  <c:v>0.92428589247848325</c:v>
                </c:pt>
                <c:pt idx="4255">
                  <c:v>0.92428589247848325</c:v>
                </c:pt>
                <c:pt idx="4256">
                  <c:v>0.92428589247848325</c:v>
                </c:pt>
                <c:pt idx="4257">
                  <c:v>0.92422352500935512</c:v>
                </c:pt>
                <c:pt idx="4258">
                  <c:v>0.92416115754022699</c:v>
                </c:pt>
                <c:pt idx="4259">
                  <c:v>0.92416115754022699</c:v>
                </c:pt>
                <c:pt idx="4260">
                  <c:v>0.92416115754022699</c:v>
                </c:pt>
                <c:pt idx="4261">
                  <c:v>0.92416115754022699</c:v>
                </c:pt>
                <c:pt idx="4262">
                  <c:v>0.92409879007109896</c:v>
                </c:pt>
                <c:pt idx="4263">
                  <c:v>0.92409879007109896</c:v>
                </c:pt>
                <c:pt idx="4264">
                  <c:v>0.92409879007109896</c:v>
                </c:pt>
                <c:pt idx="4265">
                  <c:v>0.92409879007109896</c:v>
                </c:pt>
                <c:pt idx="4266">
                  <c:v>0.92409879007109896</c:v>
                </c:pt>
                <c:pt idx="4267">
                  <c:v>0.92409879007109896</c:v>
                </c:pt>
                <c:pt idx="4268">
                  <c:v>0.92409879007109896</c:v>
                </c:pt>
                <c:pt idx="4269">
                  <c:v>0.92409879007109896</c:v>
                </c:pt>
                <c:pt idx="4270">
                  <c:v>0.92409879007109896</c:v>
                </c:pt>
                <c:pt idx="4271">
                  <c:v>0.92403642260197083</c:v>
                </c:pt>
                <c:pt idx="4272">
                  <c:v>0.9239740551328427</c:v>
                </c:pt>
                <c:pt idx="4273">
                  <c:v>0.92391168766371456</c:v>
                </c:pt>
                <c:pt idx="4274">
                  <c:v>0.92384932019458654</c:v>
                </c:pt>
                <c:pt idx="4275">
                  <c:v>0.92384932019458654</c:v>
                </c:pt>
                <c:pt idx="4276">
                  <c:v>0.92384932019458654</c:v>
                </c:pt>
                <c:pt idx="4277">
                  <c:v>0.92384932019458654</c:v>
                </c:pt>
                <c:pt idx="4278">
                  <c:v>0.92378695272545841</c:v>
                </c:pt>
                <c:pt idx="4279">
                  <c:v>0.92378695272545841</c:v>
                </c:pt>
                <c:pt idx="4280">
                  <c:v>0.92378695272545841</c:v>
                </c:pt>
                <c:pt idx="4281">
                  <c:v>0.92378695272545841</c:v>
                </c:pt>
                <c:pt idx="4282">
                  <c:v>0.92372458525633028</c:v>
                </c:pt>
                <c:pt idx="4283">
                  <c:v>0.92366221778720226</c:v>
                </c:pt>
                <c:pt idx="4284">
                  <c:v>0.92359985031807412</c:v>
                </c:pt>
                <c:pt idx="4285">
                  <c:v>0.92353748284894599</c:v>
                </c:pt>
                <c:pt idx="4286">
                  <c:v>0.92347511537981786</c:v>
                </c:pt>
                <c:pt idx="4287">
                  <c:v>0.92347511537981786</c:v>
                </c:pt>
                <c:pt idx="4288">
                  <c:v>0.92347511537981786</c:v>
                </c:pt>
                <c:pt idx="4289">
                  <c:v>0.92347511537981786</c:v>
                </c:pt>
                <c:pt idx="4290">
                  <c:v>0.92347511537981786</c:v>
                </c:pt>
                <c:pt idx="4291">
                  <c:v>0.92347511537981786</c:v>
                </c:pt>
                <c:pt idx="4292">
                  <c:v>0.92347511537981786</c:v>
                </c:pt>
                <c:pt idx="4293">
                  <c:v>0.92347511537981786</c:v>
                </c:pt>
                <c:pt idx="4294">
                  <c:v>0.92347511537981786</c:v>
                </c:pt>
                <c:pt idx="4295">
                  <c:v>0.92341274791068972</c:v>
                </c:pt>
                <c:pt idx="4296">
                  <c:v>0.9233503804415617</c:v>
                </c:pt>
                <c:pt idx="4297">
                  <c:v>0.9233503804415617</c:v>
                </c:pt>
                <c:pt idx="4298">
                  <c:v>0.9233503804415617</c:v>
                </c:pt>
                <c:pt idx="4299">
                  <c:v>0.9233503804415617</c:v>
                </c:pt>
                <c:pt idx="4300">
                  <c:v>0.92328801297243357</c:v>
                </c:pt>
                <c:pt idx="4301">
                  <c:v>0.92322564550330544</c:v>
                </c:pt>
                <c:pt idx="4302">
                  <c:v>0.92316327803417741</c:v>
                </c:pt>
                <c:pt idx="4303">
                  <c:v>0.92310091056504928</c:v>
                </c:pt>
                <c:pt idx="4304">
                  <c:v>0.92310091056504928</c:v>
                </c:pt>
                <c:pt idx="4305">
                  <c:v>0.92303854309592115</c:v>
                </c:pt>
                <c:pt idx="4306">
                  <c:v>0.92303854309592115</c:v>
                </c:pt>
                <c:pt idx="4307">
                  <c:v>0.92303854309592115</c:v>
                </c:pt>
                <c:pt idx="4308">
                  <c:v>0.92303854309592115</c:v>
                </c:pt>
                <c:pt idx="4309">
                  <c:v>0.92297617562679302</c:v>
                </c:pt>
                <c:pt idx="4310">
                  <c:v>0.92297617562679302</c:v>
                </c:pt>
                <c:pt idx="4311">
                  <c:v>0.92297617562679302</c:v>
                </c:pt>
                <c:pt idx="4312">
                  <c:v>0.92297617562679302</c:v>
                </c:pt>
                <c:pt idx="4313">
                  <c:v>0.92297617562679302</c:v>
                </c:pt>
                <c:pt idx="4314">
                  <c:v>0.92291380815766499</c:v>
                </c:pt>
                <c:pt idx="4315">
                  <c:v>0.92291380815766499</c:v>
                </c:pt>
                <c:pt idx="4316">
                  <c:v>0.92291380815766499</c:v>
                </c:pt>
                <c:pt idx="4317">
                  <c:v>0.92285144068853686</c:v>
                </c:pt>
                <c:pt idx="4318">
                  <c:v>0.92278907321940873</c:v>
                </c:pt>
                <c:pt idx="4319">
                  <c:v>0.92278907321940873</c:v>
                </c:pt>
                <c:pt idx="4320">
                  <c:v>0.9227267057502806</c:v>
                </c:pt>
                <c:pt idx="4321">
                  <c:v>0.9227267057502806</c:v>
                </c:pt>
                <c:pt idx="4322">
                  <c:v>0.9227267057502806</c:v>
                </c:pt>
                <c:pt idx="4323">
                  <c:v>0.92266433828115257</c:v>
                </c:pt>
                <c:pt idx="4324">
                  <c:v>0.92260197081202444</c:v>
                </c:pt>
                <c:pt idx="4325">
                  <c:v>0.92260197081202444</c:v>
                </c:pt>
                <c:pt idx="4326">
                  <c:v>0.92253960334289631</c:v>
                </c:pt>
                <c:pt idx="4327">
                  <c:v>0.92247723587376829</c:v>
                </c:pt>
                <c:pt idx="4328">
                  <c:v>0.92247723587376829</c:v>
                </c:pt>
                <c:pt idx="4329">
                  <c:v>0.92247723587376829</c:v>
                </c:pt>
                <c:pt idx="4330">
                  <c:v>0.92247723587376829</c:v>
                </c:pt>
                <c:pt idx="4331">
                  <c:v>0.92241486840464015</c:v>
                </c:pt>
                <c:pt idx="4332">
                  <c:v>0.92241486840464015</c:v>
                </c:pt>
                <c:pt idx="4333">
                  <c:v>0.92235250093551202</c:v>
                </c:pt>
                <c:pt idx="4334">
                  <c:v>0.92235250093551202</c:v>
                </c:pt>
                <c:pt idx="4335">
                  <c:v>0.92235250093551202</c:v>
                </c:pt>
                <c:pt idx="4336">
                  <c:v>0.92235250093551202</c:v>
                </c:pt>
                <c:pt idx="4337">
                  <c:v>0.92235250093551202</c:v>
                </c:pt>
                <c:pt idx="4338">
                  <c:v>0.92229013346638389</c:v>
                </c:pt>
                <c:pt idx="4339">
                  <c:v>0.92229013346638389</c:v>
                </c:pt>
                <c:pt idx="4340">
                  <c:v>0.92222776599725587</c:v>
                </c:pt>
                <c:pt idx="4341">
                  <c:v>0.92222776599725587</c:v>
                </c:pt>
                <c:pt idx="4342">
                  <c:v>0.92216539852812773</c:v>
                </c:pt>
                <c:pt idx="4343">
                  <c:v>0.92216539852812773</c:v>
                </c:pt>
                <c:pt idx="4344">
                  <c:v>0.92216539852812773</c:v>
                </c:pt>
                <c:pt idx="4345">
                  <c:v>0.92216539852812773</c:v>
                </c:pt>
                <c:pt idx="4346">
                  <c:v>0.92216539852812773</c:v>
                </c:pt>
                <c:pt idx="4347">
                  <c:v>0.92216539852812773</c:v>
                </c:pt>
                <c:pt idx="4348">
                  <c:v>0.9221030310589996</c:v>
                </c:pt>
                <c:pt idx="4349">
                  <c:v>0.9221030310589996</c:v>
                </c:pt>
                <c:pt idx="4350">
                  <c:v>0.9221030310589996</c:v>
                </c:pt>
                <c:pt idx="4351">
                  <c:v>0.9221030310589996</c:v>
                </c:pt>
                <c:pt idx="4352">
                  <c:v>0.9221030310589996</c:v>
                </c:pt>
                <c:pt idx="4353">
                  <c:v>0.92204066358987147</c:v>
                </c:pt>
                <c:pt idx="4354">
                  <c:v>0.92204066358987147</c:v>
                </c:pt>
                <c:pt idx="4355">
                  <c:v>0.92204066358987147</c:v>
                </c:pt>
                <c:pt idx="4356">
                  <c:v>0.92204066358987147</c:v>
                </c:pt>
                <c:pt idx="4357">
                  <c:v>0.92204066358987147</c:v>
                </c:pt>
                <c:pt idx="4358">
                  <c:v>0.92204066358987147</c:v>
                </c:pt>
                <c:pt idx="4359">
                  <c:v>0.92197829612074345</c:v>
                </c:pt>
                <c:pt idx="4360">
                  <c:v>0.92191592865161531</c:v>
                </c:pt>
                <c:pt idx="4361">
                  <c:v>0.92191592865161531</c:v>
                </c:pt>
                <c:pt idx="4362">
                  <c:v>0.92185356118248718</c:v>
                </c:pt>
                <c:pt idx="4363">
                  <c:v>0.92185356118248718</c:v>
                </c:pt>
                <c:pt idx="4364">
                  <c:v>0.92185356118248718</c:v>
                </c:pt>
                <c:pt idx="4365">
                  <c:v>0.92179119371335916</c:v>
                </c:pt>
                <c:pt idx="4366">
                  <c:v>0.92179119371335916</c:v>
                </c:pt>
                <c:pt idx="4367">
                  <c:v>0.92172882624423103</c:v>
                </c:pt>
                <c:pt idx="4368">
                  <c:v>0.92172882624423103</c:v>
                </c:pt>
                <c:pt idx="4369">
                  <c:v>0.92172882624423103</c:v>
                </c:pt>
                <c:pt idx="4370">
                  <c:v>0.92172882624423103</c:v>
                </c:pt>
                <c:pt idx="4371">
                  <c:v>0.92166645877510289</c:v>
                </c:pt>
                <c:pt idx="4372">
                  <c:v>0.92166645877510289</c:v>
                </c:pt>
                <c:pt idx="4373">
                  <c:v>0.92166645877510289</c:v>
                </c:pt>
                <c:pt idx="4374">
                  <c:v>0.92166645877510289</c:v>
                </c:pt>
                <c:pt idx="4375">
                  <c:v>0.92166645877510289</c:v>
                </c:pt>
                <c:pt idx="4376">
                  <c:v>0.92166645877510289</c:v>
                </c:pt>
                <c:pt idx="4377">
                  <c:v>0.92160409130597476</c:v>
                </c:pt>
                <c:pt idx="4378">
                  <c:v>0.92160409130597476</c:v>
                </c:pt>
                <c:pt idx="4379">
                  <c:v>0.92160409130597476</c:v>
                </c:pt>
                <c:pt idx="4380">
                  <c:v>0.92160409130597476</c:v>
                </c:pt>
                <c:pt idx="4381">
                  <c:v>0.92160409130597476</c:v>
                </c:pt>
                <c:pt idx="4382">
                  <c:v>0.92160409130597476</c:v>
                </c:pt>
                <c:pt idx="4383">
                  <c:v>0.92154172383684674</c:v>
                </c:pt>
                <c:pt idx="4384">
                  <c:v>0.92154172383684674</c:v>
                </c:pt>
                <c:pt idx="4385">
                  <c:v>0.92147935636771861</c:v>
                </c:pt>
                <c:pt idx="4386">
                  <c:v>0.92147935636771861</c:v>
                </c:pt>
                <c:pt idx="4387">
                  <c:v>0.92141698889859047</c:v>
                </c:pt>
                <c:pt idx="4388">
                  <c:v>0.92141698889859047</c:v>
                </c:pt>
                <c:pt idx="4389">
                  <c:v>0.92135462142946234</c:v>
                </c:pt>
                <c:pt idx="4390">
                  <c:v>0.92135462142946234</c:v>
                </c:pt>
                <c:pt idx="4391">
                  <c:v>0.92135462142946234</c:v>
                </c:pt>
                <c:pt idx="4392">
                  <c:v>0.92135462142946234</c:v>
                </c:pt>
                <c:pt idx="4393">
                  <c:v>0.92129225396033432</c:v>
                </c:pt>
                <c:pt idx="4394">
                  <c:v>0.92129225396033432</c:v>
                </c:pt>
                <c:pt idx="4395">
                  <c:v>0.92122988649120618</c:v>
                </c:pt>
                <c:pt idx="4396">
                  <c:v>0.92122988649120618</c:v>
                </c:pt>
                <c:pt idx="4397">
                  <c:v>0.92122988649120618</c:v>
                </c:pt>
                <c:pt idx="4398">
                  <c:v>0.92122988649120618</c:v>
                </c:pt>
                <c:pt idx="4399">
                  <c:v>0.92116751902207805</c:v>
                </c:pt>
                <c:pt idx="4400">
                  <c:v>0.92116751902207805</c:v>
                </c:pt>
                <c:pt idx="4401">
                  <c:v>0.92116751902207805</c:v>
                </c:pt>
                <c:pt idx="4402">
                  <c:v>0.92116751902207805</c:v>
                </c:pt>
                <c:pt idx="4403">
                  <c:v>0.92116751902207805</c:v>
                </c:pt>
                <c:pt idx="4404">
                  <c:v>0.92116751902207805</c:v>
                </c:pt>
                <c:pt idx="4405">
                  <c:v>0.92110515155295003</c:v>
                </c:pt>
                <c:pt idx="4406">
                  <c:v>0.92110515155295003</c:v>
                </c:pt>
                <c:pt idx="4407">
                  <c:v>0.92110515155295003</c:v>
                </c:pt>
                <c:pt idx="4408">
                  <c:v>0.9210427840838219</c:v>
                </c:pt>
                <c:pt idx="4409">
                  <c:v>0.9210427840838219</c:v>
                </c:pt>
                <c:pt idx="4410">
                  <c:v>0.92098041661469376</c:v>
                </c:pt>
                <c:pt idx="4411">
                  <c:v>0.92091804914556563</c:v>
                </c:pt>
                <c:pt idx="4412">
                  <c:v>0.92091804914556563</c:v>
                </c:pt>
                <c:pt idx="4413">
                  <c:v>0.92091804914556563</c:v>
                </c:pt>
                <c:pt idx="4414">
                  <c:v>0.92091804914556563</c:v>
                </c:pt>
                <c:pt idx="4415">
                  <c:v>0.92091804914556563</c:v>
                </c:pt>
                <c:pt idx="4416">
                  <c:v>0.92091804914556563</c:v>
                </c:pt>
                <c:pt idx="4417">
                  <c:v>0.92085568167643761</c:v>
                </c:pt>
                <c:pt idx="4418">
                  <c:v>0.92079331420730948</c:v>
                </c:pt>
                <c:pt idx="4419">
                  <c:v>0.92079331420730948</c:v>
                </c:pt>
                <c:pt idx="4420">
                  <c:v>0.92073094673818134</c:v>
                </c:pt>
                <c:pt idx="4421">
                  <c:v>0.92066857926905321</c:v>
                </c:pt>
                <c:pt idx="4422">
                  <c:v>0.92060621179992519</c:v>
                </c:pt>
                <c:pt idx="4423">
                  <c:v>0.92060621179992519</c:v>
                </c:pt>
                <c:pt idx="4424">
                  <c:v>0.92054384433079706</c:v>
                </c:pt>
                <c:pt idx="4425">
                  <c:v>0.92054384433079706</c:v>
                </c:pt>
                <c:pt idx="4426">
                  <c:v>0.92054384433079706</c:v>
                </c:pt>
                <c:pt idx="4427">
                  <c:v>0.92054384433079706</c:v>
                </c:pt>
                <c:pt idx="4428">
                  <c:v>0.92054384433079706</c:v>
                </c:pt>
                <c:pt idx="4429">
                  <c:v>0.92054384433079706</c:v>
                </c:pt>
                <c:pt idx="4430">
                  <c:v>0.92054384433079706</c:v>
                </c:pt>
                <c:pt idx="4431">
                  <c:v>0.92048147686166892</c:v>
                </c:pt>
                <c:pt idx="4432">
                  <c:v>0.92048147686166892</c:v>
                </c:pt>
                <c:pt idx="4433">
                  <c:v>0.92048147686166892</c:v>
                </c:pt>
                <c:pt idx="4434">
                  <c:v>0.92048147686166892</c:v>
                </c:pt>
                <c:pt idx="4435">
                  <c:v>0.92048147686166892</c:v>
                </c:pt>
                <c:pt idx="4436">
                  <c:v>0.9204191093925409</c:v>
                </c:pt>
                <c:pt idx="4437">
                  <c:v>0.92035674192341277</c:v>
                </c:pt>
                <c:pt idx="4438">
                  <c:v>0.92035674192341277</c:v>
                </c:pt>
                <c:pt idx="4439">
                  <c:v>0.92035674192341277</c:v>
                </c:pt>
                <c:pt idx="4440">
                  <c:v>0.92035674192341277</c:v>
                </c:pt>
                <c:pt idx="4441">
                  <c:v>0.92035674192341277</c:v>
                </c:pt>
                <c:pt idx="4442">
                  <c:v>0.92035674192341277</c:v>
                </c:pt>
                <c:pt idx="4443">
                  <c:v>0.92035674192341277</c:v>
                </c:pt>
                <c:pt idx="4444">
                  <c:v>0.92035674192341277</c:v>
                </c:pt>
                <c:pt idx="4445">
                  <c:v>0.92029437445428464</c:v>
                </c:pt>
                <c:pt idx="4446">
                  <c:v>0.92029437445428464</c:v>
                </c:pt>
                <c:pt idx="4447">
                  <c:v>0.9202320069851565</c:v>
                </c:pt>
                <c:pt idx="4448">
                  <c:v>0.9202320069851565</c:v>
                </c:pt>
                <c:pt idx="4449">
                  <c:v>0.9202320069851565</c:v>
                </c:pt>
                <c:pt idx="4450">
                  <c:v>0.92016963951602848</c:v>
                </c:pt>
                <c:pt idx="4451">
                  <c:v>0.92010727204690035</c:v>
                </c:pt>
                <c:pt idx="4452">
                  <c:v>0.92004490457777222</c:v>
                </c:pt>
                <c:pt idx="4453">
                  <c:v>0.91998253710864408</c:v>
                </c:pt>
                <c:pt idx="4454">
                  <c:v>0.91998253710864408</c:v>
                </c:pt>
                <c:pt idx="4455">
                  <c:v>0.91992016963951606</c:v>
                </c:pt>
                <c:pt idx="4456">
                  <c:v>0.91992016963951606</c:v>
                </c:pt>
                <c:pt idx="4457">
                  <c:v>0.91985780217038793</c:v>
                </c:pt>
                <c:pt idx="4458">
                  <c:v>0.91985780217038793</c:v>
                </c:pt>
                <c:pt idx="4459">
                  <c:v>0.91985780217038793</c:v>
                </c:pt>
                <c:pt idx="4460">
                  <c:v>0.91985780217038793</c:v>
                </c:pt>
                <c:pt idx="4461">
                  <c:v>0.91985780217038793</c:v>
                </c:pt>
                <c:pt idx="4462">
                  <c:v>0.91985780217038793</c:v>
                </c:pt>
                <c:pt idx="4463">
                  <c:v>0.91985780217038793</c:v>
                </c:pt>
                <c:pt idx="4464">
                  <c:v>0.91985780217038793</c:v>
                </c:pt>
                <c:pt idx="4465">
                  <c:v>0.91985780217038793</c:v>
                </c:pt>
                <c:pt idx="4466">
                  <c:v>0.9197954347012598</c:v>
                </c:pt>
                <c:pt idx="4467">
                  <c:v>0.9197954347012598</c:v>
                </c:pt>
                <c:pt idx="4468">
                  <c:v>0.91973306723213177</c:v>
                </c:pt>
                <c:pt idx="4469">
                  <c:v>0.91973306723213177</c:v>
                </c:pt>
                <c:pt idx="4470">
                  <c:v>0.91973306723213177</c:v>
                </c:pt>
                <c:pt idx="4471">
                  <c:v>0.91967069976300364</c:v>
                </c:pt>
                <c:pt idx="4472">
                  <c:v>0.91960833229387551</c:v>
                </c:pt>
                <c:pt idx="4473">
                  <c:v>0.91954596482474737</c:v>
                </c:pt>
                <c:pt idx="4474">
                  <c:v>0.91948359735561935</c:v>
                </c:pt>
                <c:pt idx="4475">
                  <c:v>0.91948359735561935</c:v>
                </c:pt>
                <c:pt idx="4476">
                  <c:v>0.91948359735561935</c:v>
                </c:pt>
                <c:pt idx="4477">
                  <c:v>0.91948359735561935</c:v>
                </c:pt>
                <c:pt idx="4478">
                  <c:v>0.91942122988649122</c:v>
                </c:pt>
                <c:pt idx="4479">
                  <c:v>0.91935886241736309</c:v>
                </c:pt>
                <c:pt idx="4480">
                  <c:v>0.91935886241736309</c:v>
                </c:pt>
                <c:pt idx="4481">
                  <c:v>0.91935886241736309</c:v>
                </c:pt>
                <c:pt idx="4482">
                  <c:v>0.91929649494823495</c:v>
                </c:pt>
                <c:pt idx="4483">
                  <c:v>0.91929649494823495</c:v>
                </c:pt>
                <c:pt idx="4484">
                  <c:v>0.91923412747910693</c:v>
                </c:pt>
                <c:pt idx="4485">
                  <c:v>0.9191717600099788</c:v>
                </c:pt>
                <c:pt idx="4486">
                  <c:v>0.9191717600099788</c:v>
                </c:pt>
                <c:pt idx="4487">
                  <c:v>0.9191717600099788</c:v>
                </c:pt>
                <c:pt idx="4488">
                  <c:v>0.9191717600099788</c:v>
                </c:pt>
                <c:pt idx="4489">
                  <c:v>0.9191717600099788</c:v>
                </c:pt>
                <c:pt idx="4490">
                  <c:v>0.9191717600099788</c:v>
                </c:pt>
                <c:pt idx="4491">
                  <c:v>0.9191717600099788</c:v>
                </c:pt>
                <c:pt idx="4492">
                  <c:v>0.9191717600099788</c:v>
                </c:pt>
                <c:pt idx="4493">
                  <c:v>0.9191717600099788</c:v>
                </c:pt>
                <c:pt idx="4494">
                  <c:v>0.91910939254085067</c:v>
                </c:pt>
                <c:pt idx="4495">
                  <c:v>0.91910939254085067</c:v>
                </c:pt>
                <c:pt idx="4496">
                  <c:v>0.91904702507172265</c:v>
                </c:pt>
                <c:pt idx="4497">
                  <c:v>0.91898465760259451</c:v>
                </c:pt>
                <c:pt idx="4498">
                  <c:v>0.91892229013346638</c:v>
                </c:pt>
                <c:pt idx="4499">
                  <c:v>0.91885992266433825</c:v>
                </c:pt>
                <c:pt idx="4500">
                  <c:v>0.91879755519521022</c:v>
                </c:pt>
                <c:pt idx="4501">
                  <c:v>0.91879755519521022</c:v>
                </c:pt>
                <c:pt idx="4502">
                  <c:v>0.91879755519521022</c:v>
                </c:pt>
                <c:pt idx="4503">
                  <c:v>0.91873518772608209</c:v>
                </c:pt>
                <c:pt idx="4504">
                  <c:v>0.91873518772608209</c:v>
                </c:pt>
                <c:pt idx="4505">
                  <c:v>0.91873518772608209</c:v>
                </c:pt>
                <c:pt idx="4506">
                  <c:v>0.91873518772608209</c:v>
                </c:pt>
                <c:pt idx="4507">
                  <c:v>0.91873518772608209</c:v>
                </c:pt>
                <c:pt idx="4508">
                  <c:v>0.91873518772608209</c:v>
                </c:pt>
                <c:pt idx="4509">
                  <c:v>0.91873518772608209</c:v>
                </c:pt>
                <c:pt idx="4510">
                  <c:v>0.91873518772608209</c:v>
                </c:pt>
                <c:pt idx="4511">
                  <c:v>0.91873518772608209</c:v>
                </c:pt>
                <c:pt idx="4512">
                  <c:v>0.91867282025695396</c:v>
                </c:pt>
                <c:pt idx="4513">
                  <c:v>0.91867282025695396</c:v>
                </c:pt>
                <c:pt idx="4514">
                  <c:v>0.91861045278782583</c:v>
                </c:pt>
                <c:pt idx="4515">
                  <c:v>0.91861045278782583</c:v>
                </c:pt>
                <c:pt idx="4516">
                  <c:v>0.91861045278782583</c:v>
                </c:pt>
                <c:pt idx="4517">
                  <c:v>0.91861045278782583</c:v>
                </c:pt>
                <c:pt idx="4518">
                  <c:v>0.9185480853186978</c:v>
                </c:pt>
                <c:pt idx="4519">
                  <c:v>0.9185480853186978</c:v>
                </c:pt>
                <c:pt idx="4520">
                  <c:v>0.91848571784956967</c:v>
                </c:pt>
                <c:pt idx="4521">
                  <c:v>0.91842335038044154</c:v>
                </c:pt>
                <c:pt idx="4522">
                  <c:v>0.91836098291131352</c:v>
                </c:pt>
                <c:pt idx="4523">
                  <c:v>0.91829861544218538</c:v>
                </c:pt>
                <c:pt idx="4524">
                  <c:v>0.91823624797305725</c:v>
                </c:pt>
                <c:pt idx="4525">
                  <c:v>0.91823624797305725</c:v>
                </c:pt>
                <c:pt idx="4526">
                  <c:v>0.91823624797305725</c:v>
                </c:pt>
                <c:pt idx="4527">
                  <c:v>0.91823624797305725</c:v>
                </c:pt>
                <c:pt idx="4528">
                  <c:v>0.91817388050392912</c:v>
                </c:pt>
                <c:pt idx="4529">
                  <c:v>0.91811151303480099</c:v>
                </c:pt>
                <c:pt idx="4530">
                  <c:v>0.91804914556567296</c:v>
                </c:pt>
                <c:pt idx="4531">
                  <c:v>0.91798677809654483</c:v>
                </c:pt>
                <c:pt idx="4532">
                  <c:v>0.91798677809654483</c:v>
                </c:pt>
                <c:pt idx="4533">
                  <c:v>0.91798677809654483</c:v>
                </c:pt>
                <c:pt idx="4534">
                  <c:v>0.91798677809654483</c:v>
                </c:pt>
                <c:pt idx="4535">
                  <c:v>0.91798677809654483</c:v>
                </c:pt>
                <c:pt idx="4536">
                  <c:v>0.91798677809654483</c:v>
                </c:pt>
                <c:pt idx="4537">
                  <c:v>0.9179244106274167</c:v>
                </c:pt>
                <c:pt idx="4538">
                  <c:v>0.9179244106274167</c:v>
                </c:pt>
                <c:pt idx="4539">
                  <c:v>0.9179244106274167</c:v>
                </c:pt>
                <c:pt idx="4540">
                  <c:v>0.9179244106274167</c:v>
                </c:pt>
                <c:pt idx="4541">
                  <c:v>0.9179244106274167</c:v>
                </c:pt>
                <c:pt idx="4542">
                  <c:v>0.91786204315828868</c:v>
                </c:pt>
                <c:pt idx="4543">
                  <c:v>0.91786204315828868</c:v>
                </c:pt>
                <c:pt idx="4544">
                  <c:v>0.91786204315828868</c:v>
                </c:pt>
                <c:pt idx="4545">
                  <c:v>0.91786204315828868</c:v>
                </c:pt>
                <c:pt idx="4546">
                  <c:v>0.91786204315828868</c:v>
                </c:pt>
                <c:pt idx="4547">
                  <c:v>0.91779967568916054</c:v>
                </c:pt>
                <c:pt idx="4548">
                  <c:v>0.91773730822003241</c:v>
                </c:pt>
                <c:pt idx="4549">
                  <c:v>0.91767494075090439</c:v>
                </c:pt>
                <c:pt idx="4550">
                  <c:v>0.91761257328177626</c:v>
                </c:pt>
                <c:pt idx="4551">
                  <c:v>0.91761257328177626</c:v>
                </c:pt>
                <c:pt idx="4552">
                  <c:v>0.91755020581264812</c:v>
                </c:pt>
                <c:pt idx="4553">
                  <c:v>0.91755020581264812</c:v>
                </c:pt>
                <c:pt idx="4554">
                  <c:v>0.91755020581264812</c:v>
                </c:pt>
                <c:pt idx="4555">
                  <c:v>0.91748783834351999</c:v>
                </c:pt>
                <c:pt idx="4556">
                  <c:v>0.91742547087439186</c:v>
                </c:pt>
                <c:pt idx="4557">
                  <c:v>0.91742547087439186</c:v>
                </c:pt>
                <c:pt idx="4558">
                  <c:v>0.91742547087439186</c:v>
                </c:pt>
                <c:pt idx="4559">
                  <c:v>0.91742547087439186</c:v>
                </c:pt>
                <c:pt idx="4560">
                  <c:v>0.91742547087439186</c:v>
                </c:pt>
                <c:pt idx="4561">
                  <c:v>0.91742547087439186</c:v>
                </c:pt>
                <c:pt idx="4562">
                  <c:v>0.91736310340526384</c:v>
                </c:pt>
                <c:pt idx="4563">
                  <c:v>0.91736310340526384</c:v>
                </c:pt>
                <c:pt idx="4564">
                  <c:v>0.9173007359361357</c:v>
                </c:pt>
                <c:pt idx="4565">
                  <c:v>0.9173007359361357</c:v>
                </c:pt>
                <c:pt idx="4566">
                  <c:v>0.9173007359361357</c:v>
                </c:pt>
                <c:pt idx="4567">
                  <c:v>0.9173007359361357</c:v>
                </c:pt>
                <c:pt idx="4568">
                  <c:v>0.91723836846700757</c:v>
                </c:pt>
                <c:pt idx="4569">
                  <c:v>0.91723836846700757</c:v>
                </c:pt>
                <c:pt idx="4570">
                  <c:v>0.91723836846700757</c:v>
                </c:pt>
                <c:pt idx="4571">
                  <c:v>0.91717600099787955</c:v>
                </c:pt>
                <c:pt idx="4572">
                  <c:v>0.91717600099787955</c:v>
                </c:pt>
                <c:pt idx="4573">
                  <c:v>0.91717600099787955</c:v>
                </c:pt>
                <c:pt idx="4574">
                  <c:v>0.91717600099787955</c:v>
                </c:pt>
                <c:pt idx="4575">
                  <c:v>0.91711363352875142</c:v>
                </c:pt>
                <c:pt idx="4576">
                  <c:v>0.91705126605962328</c:v>
                </c:pt>
                <c:pt idx="4577">
                  <c:v>0.91705126605962328</c:v>
                </c:pt>
                <c:pt idx="4578">
                  <c:v>0.91705126605962328</c:v>
                </c:pt>
                <c:pt idx="4579">
                  <c:v>0.91705126605962328</c:v>
                </c:pt>
                <c:pt idx="4580">
                  <c:v>0.91705126605962328</c:v>
                </c:pt>
                <c:pt idx="4581">
                  <c:v>0.91705126605962328</c:v>
                </c:pt>
                <c:pt idx="4582">
                  <c:v>0.91705126605962328</c:v>
                </c:pt>
                <c:pt idx="4583">
                  <c:v>0.91698889859049515</c:v>
                </c:pt>
                <c:pt idx="4584">
                  <c:v>0.91692653112136713</c:v>
                </c:pt>
                <c:pt idx="4585">
                  <c:v>0.91692653112136713</c:v>
                </c:pt>
                <c:pt idx="4586">
                  <c:v>0.91692653112136713</c:v>
                </c:pt>
                <c:pt idx="4587">
                  <c:v>0.91692653112136713</c:v>
                </c:pt>
                <c:pt idx="4588">
                  <c:v>0.91692653112136713</c:v>
                </c:pt>
                <c:pt idx="4589">
                  <c:v>0.91692653112136713</c:v>
                </c:pt>
                <c:pt idx="4590">
                  <c:v>0.91686416365223899</c:v>
                </c:pt>
                <c:pt idx="4591">
                  <c:v>0.91686416365223899</c:v>
                </c:pt>
                <c:pt idx="4592">
                  <c:v>0.91686416365223899</c:v>
                </c:pt>
                <c:pt idx="4593">
                  <c:v>0.91686416365223899</c:v>
                </c:pt>
                <c:pt idx="4594">
                  <c:v>0.91686416365223899</c:v>
                </c:pt>
                <c:pt idx="4595">
                  <c:v>0.91680179618311086</c:v>
                </c:pt>
                <c:pt idx="4596">
                  <c:v>0.91673942871398273</c:v>
                </c:pt>
                <c:pt idx="4597">
                  <c:v>0.91673942871398273</c:v>
                </c:pt>
                <c:pt idx="4598">
                  <c:v>0.91673942871398273</c:v>
                </c:pt>
                <c:pt idx="4599">
                  <c:v>0.91673942871398273</c:v>
                </c:pt>
                <c:pt idx="4600">
                  <c:v>0.91673942871398273</c:v>
                </c:pt>
                <c:pt idx="4601">
                  <c:v>0.91673942871398273</c:v>
                </c:pt>
                <c:pt idx="4602">
                  <c:v>0.91667706124485471</c:v>
                </c:pt>
                <c:pt idx="4603">
                  <c:v>0.91661469377572657</c:v>
                </c:pt>
                <c:pt idx="4604">
                  <c:v>0.91655232630659844</c:v>
                </c:pt>
                <c:pt idx="4605">
                  <c:v>0.91648995883747042</c:v>
                </c:pt>
                <c:pt idx="4606">
                  <c:v>0.91642759136834229</c:v>
                </c:pt>
                <c:pt idx="4607">
                  <c:v>0.91636522389921415</c:v>
                </c:pt>
                <c:pt idx="4608">
                  <c:v>0.91636522389921415</c:v>
                </c:pt>
                <c:pt idx="4609">
                  <c:v>0.91636522389921415</c:v>
                </c:pt>
                <c:pt idx="4610">
                  <c:v>0.91636522389921415</c:v>
                </c:pt>
                <c:pt idx="4611">
                  <c:v>0.91636522389921415</c:v>
                </c:pt>
                <c:pt idx="4612">
                  <c:v>0.91636522389921415</c:v>
                </c:pt>
                <c:pt idx="4613">
                  <c:v>0.91630285643008602</c:v>
                </c:pt>
                <c:pt idx="4614">
                  <c:v>0.91630285643008602</c:v>
                </c:pt>
                <c:pt idx="4615">
                  <c:v>0.91630285643008602</c:v>
                </c:pt>
                <c:pt idx="4616">
                  <c:v>0.91630285643008602</c:v>
                </c:pt>
                <c:pt idx="4617">
                  <c:v>0.91630285643008602</c:v>
                </c:pt>
                <c:pt idx="4618">
                  <c:v>0.91630285643008602</c:v>
                </c:pt>
                <c:pt idx="4619">
                  <c:v>0.91630285643008602</c:v>
                </c:pt>
                <c:pt idx="4620">
                  <c:v>0.91630285643008602</c:v>
                </c:pt>
                <c:pt idx="4621">
                  <c:v>0.916240488960958</c:v>
                </c:pt>
                <c:pt idx="4622">
                  <c:v>0.916240488960958</c:v>
                </c:pt>
                <c:pt idx="4623">
                  <c:v>0.91617812149182987</c:v>
                </c:pt>
                <c:pt idx="4624">
                  <c:v>0.91617812149182987</c:v>
                </c:pt>
                <c:pt idx="4625">
                  <c:v>0.91617812149182987</c:v>
                </c:pt>
                <c:pt idx="4626">
                  <c:v>0.91611575402270173</c:v>
                </c:pt>
                <c:pt idx="4627">
                  <c:v>0.9160533865535736</c:v>
                </c:pt>
                <c:pt idx="4628">
                  <c:v>0.91599101908444558</c:v>
                </c:pt>
                <c:pt idx="4629">
                  <c:v>0.91599101908444558</c:v>
                </c:pt>
                <c:pt idx="4630">
                  <c:v>0.91599101908444558</c:v>
                </c:pt>
                <c:pt idx="4631">
                  <c:v>0.91599101908444558</c:v>
                </c:pt>
                <c:pt idx="4632">
                  <c:v>0.91599101908444558</c:v>
                </c:pt>
                <c:pt idx="4633">
                  <c:v>0.91592865161531745</c:v>
                </c:pt>
                <c:pt idx="4634">
                  <c:v>0.91592865161531745</c:v>
                </c:pt>
                <c:pt idx="4635">
                  <c:v>0.91592865161531745</c:v>
                </c:pt>
                <c:pt idx="4636">
                  <c:v>0.91586628414618931</c:v>
                </c:pt>
                <c:pt idx="4637">
                  <c:v>0.91586628414618931</c:v>
                </c:pt>
                <c:pt idx="4638">
                  <c:v>0.91586628414618931</c:v>
                </c:pt>
                <c:pt idx="4639">
                  <c:v>0.91586628414618931</c:v>
                </c:pt>
                <c:pt idx="4640">
                  <c:v>0.91586628414618931</c:v>
                </c:pt>
                <c:pt idx="4641">
                  <c:v>0.91580391667706129</c:v>
                </c:pt>
                <c:pt idx="4642">
                  <c:v>0.91580391667706129</c:v>
                </c:pt>
                <c:pt idx="4643">
                  <c:v>0.91580391667706129</c:v>
                </c:pt>
                <c:pt idx="4644">
                  <c:v>0.91580391667706129</c:v>
                </c:pt>
                <c:pt idx="4645">
                  <c:v>0.91580391667706129</c:v>
                </c:pt>
                <c:pt idx="4646">
                  <c:v>0.91580391667706129</c:v>
                </c:pt>
                <c:pt idx="4647">
                  <c:v>0.91580391667706129</c:v>
                </c:pt>
                <c:pt idx="4648">
                  <c:v>0.91574154920793316</c:v>
                </c:pt>
                <c:pt idx="4649">
                  <c:v>0.91567918173880503</c:v>
                </c:pt>
                <c:pt idx="4650">
                  <c:v>0.91567918173880503</c:v>
                </c:pt>
                <c:pt idx="4651">
                  <c:v>0.91567918173880503</c:v>
                </c:pt>
                <c:pt idx="4652">
                  <c:v>0.91567918173880503</c:v>
                </c:pt>
                <c:pt idx="4653">
                  <c:v>0.91561681426967689</c:v>
                </c:pt>
                <c:pt idx="4654">
                  <c:v>0.91561681426967689</c:v>
                </c:pt>
                <c:pt idx="4655">
                  <c:v>0.91561681426967689</c:v>
                </c:pt>
                <c:pt idx="4656">
                  <c:v>0.91561681426967689</c:v>
                </c:pt>
                <c:pt idx="4657">
                  <c:v>0.91561681426967689</c:v>
                </c:pt>
                <c:pt idx="4658">
                  <c:v>0.91555444680054887</c:v>
                </c:pt>
                <c:pt idx="4659">
                  <c:v>0.91555444680054887</c:v>
                </c:pt>
                <c:pt idx="4660">
                  <c:v>0.91555444680054887</c:v>
                </c:pt>
                <c:pt idx="4661">
                  <c:v>0.91555444680054887</c:v>
                </c:pt>
                <c:pt idx="4662">
                  <c:v>0.91555444680054887</c:v>
                </c:pt>
                <c:pt idx="4663">
                  <c:v>0.91555444680054887</c:v>
                </c:pt>
                <c:pt idx="4664">
                  <c:v>0.91549207933142074</c:v>
                </c:pt>
                <c:pt idx="4665">
                  <c:v>0.91542971186229261</c:v>
                </c:pt>
                <c:pt idx="4666">
                  <c:v>0.91542971186229261</c:v>
                </c:pt>
                <c:pt idx="4667">
                  <c:v>0.91542971186229261</c:v>
                </c:pt>
                <c:pt idx="4668">
                  <c:v>0.91542971186229261</c:v>
                </c:pt>
                <c:pt idx="4669">
                  <c:v>0.91542971186229261</c:v>
                </c:pt>
                <c:pt idx="4670">
                  <c:v>0.91542971186229261</c:v>
                </c:pt>
                <c:pt idx="4671">
                  <c:v>0.91542971186229261</c:v>
                </c:pt>
                <c:pt idx="4672">
                  <c:v>0.91542971186229261</c:v>
                </c:pt>
                <c:pt idx="4673">
                  <c:v>0.91536734439316447</c:v>
                </c:pt>
                <c:pt idx="4674">
                  <c:v>0.91536734439316447</c:v>
                </c:pt>
                <c:pt idx="4675">
                  <c:v>0.91536734439316447</c:v>
                </c:pt>
                <c:pt idx="4676">
                  <c:v>0.91536734439316447</c:v>
                </c:pt>
                <c:pt idx="4677">
                  <c:v>0.91530497692403645</c:v>
                </c:pt>
                <c:pt idx="4678">
                  <c:v>0.91530497692403645</c:v>
                </c:pt>
                <c:pt idx="4679">
                  <c:v>0.91530497692403645</c:v>
                </c:pt>
                <c:pt idx="4680">
                  <c:v>0.91530497692403645</c:v>
                </c:pt>
                <c:pt idx="4681">
                  <c:v>0.91524260945490832</c:v>
                </c:pt>
                <c:pt idx="4682">
                  <c:v>0.91524260945490832</c:v>
                </c:pt>
                <c:pt idx="4683">
                  <c:v>0.91524260945490832</c:v>
                </c:pt>
                <c:pt idx="4684">
                  <c:v>0.91524260945490832</c:v>
                </c:pt>
                <c:pt idx="4685">
                  <c:v>0.91524260945490832</c:v>
                </c:pt>
                <c:pt idx="4686">
                  <c:v>0.91524260945490832</c:v>
                </c:pt>
                <c:pt idx="4687">
                  <c:v>0.91524260945490832</c:v>
                </c:pt>
                <c:pt idx="4688">
                  <c:v>0.91518024198578019</c:v>
                </c:pt>
                <c:pt idx="4689">
                  <c:v>0.91518024198578019</c:v>
                </c:pt>
                <c:pt idx="4690">
                  <c:v>0.91511787451665216</c:v>
                </c:pt>
                <c:pt idx="4691">
                  <c:v>0.91511787451665216</c:v>
                </c:pt>
                <c:pt idx="4692">
                  <c:v>0.91511787451665216</c:v>
                </c:pt>
                <c:pt idx="4693">
                  <c:v>0.91505550704752403</c:v>
                </c:pt>
                <c:pt idx="4694">
                  <c:v>0.91505550704752403</c:v>
                </c:pt>
                <c:pt idx="4695">
                  <c:v>0.91505550704752403</c:v>
                </c:pt>
                <c:pt idx="4696">
                  <c:v>0.91505550704752403</c:v>
                </c:pt>
                <c:pt idx="4697">
                  <c:v>0.9149931395783959</c:v>
                </c:pt>
                <c:pt idx="4698">
                  <c:v>0.9149931395783959</c:v>
                </c:pt>
                <c:pt idx="4699">
                  <c:v>0.9149931395783959</c:v>
                </c:pt>
                <c:pt idx="4700">
                  <c:v>0.91493077210926776</c:v>
                </c:pt>
                <c:pt idx="4701">
                  <c:v>0.91493077210926776</c:v>
                </c:pt>
                <c:pt idx="4702">
                  <c:v>0.91493077210926776</c:v>
                </c:pt>
                <c:pt idx="4703">
                  <c:v>0.91493077210926776</c:v>
                </c:pt>
                <c:pt idx="4704">
                  <c:v>0.91493077210926776</c:v>
                </c:pt>
                <c:pt idx="4705">
                  <c:v>0.91493077210926776</c:v>
                </c:pt>
                <c:pt idx="4706">
                  <c:v>0.91486840464013974</c:v>
                </c:pt>
                <c:pt idx="4707">
                  <c:v>0.91486840464013974</c:v>
                </c:pt>
                <c:pt idx="4708">
                  <c:v>0.91480603717101161</c:v>
                </c:pt>
                <c:pt idx="4709">
                  <c:v>0.91474366970188348</c:v>
                </c:pt>
                <c:pt idx="4710">
                  <c:v>0.91474366970188348</c:v>
                </c:pt>
                <c:pt idx="4711">
                  <c:v>0.91468130223275534</c:v>
                </c:pt>
                <c:pt idx="4712">
                  <c:v>0.91461893476362732</c:v>
                </c:pt>
                <c:pt idx="4713">
                  <c:v>0.91455656729449919</c:v>
                </c:pt>
                <c:pt idx="4714">
                  <c:v>0.91455656729449919</c:v>
                </c:pt>
                <c:pt idx="4715">
                  <c:v>0.91449419982537106</c:v>
                </c:pt>
                <c:pt idx="4716">
                  <c:v>0.91449419982537106</c:v>
                </c:pt>
                <c:pt idx="4717">
                  <c:v>0.91443183235624304</c:v>
                </c:pt>
                <c:pt idx="4718">
                  <c:v>0.9143694648871149</c:v>
                </c:pt>
                <c:pt idx="4719">
                  <c:v>0.9143694648871149</c:v>
                </c:pt>
                <c:pt idx="4720">
                  <c:v>0.91430709741798677</c:v>
                </c:pt>
                <c:pt idx="4721">
                  <c:v>0.91424472994885864</c:v>
                </c:pt>
                <c:pt idx="4722">
                  <c:v>0.91424472994885864</c:v>
                </c:pt>
                <c:pt idx="4723">
                  <c:v>0.91424472994885864</c:v>
                </c:pt>
                <c:pt idx="4724">
                  <c:v>0.91418236247973061</c:v>
                </c:pt>
                <c:pt idx="4725">
                  <c:v>0.91418236247973061</c:v>
                </c:pt>
                <c:pt idx="4726">
                  <c:v>0.91418236247973061</c:v>
                </c:pt>
                <c:pt idx="4727">
                  <c:v>0.91418236247973061</c:v>
                </c:pt>
                <c:pt idx="4728">
                  <c:v>0.91418236247973061</c:v>
                </c:pt>
                <c:pt idx="4729">
                  <c:v>0.91411999501060248</c:v>
                </c:pt>
                <c:pt idx="4730">
                  <c:v>0.91405762754147435</c:v>
                </c:pt>
                <c:pt idx="4731">
                  <c:v>0.91405762754147435</c:v>
                </c:pt>
                <c:pt idx="4732">
                  <c:v>0.91405762754147435</c:v>
                </c:pt>
                <c:pt idx="4733">
                  <c:v>0.91399526007234622</c:v>
                </c:pt>
                <c:pt idx="4734">
                  <c:v>0.91399526007234622</c:v>
                </c:pt>
                <c:pt idx="4735">
                  <c:v>0.91393289260321819</c:v>
                </c:pt>
                <c:pt idx="4736">
                  <c:v>0.91393289260321819</c:v>
                </c:pt>
                <c:pt idx="4737">
                  <c:v>0.91393289260321819</c:v>
                </c:pt>
                <c:pt idx="4738">
                  <c:v>0.91393289260321819</c:v>
                </c:pt>
                <c:pt idx="4739">
                  <c:v>0.91393289260321819</c:v>
                </c:pt>
                <c:pt idx="4740">
                  <c:v>0.91393289260321819</c:v>
                </c:pt>
                <c:pt idx="4741">
                  <c:v>0.91387052513409006</c:v>
                </c:pt>
                <c:pt idx="4742">
                  <c:v>0.91387052513409006</c:v>
                </c:pt>
                <c:pt idx="4743">
                  <c:v>0.91380815766496193</c:v>
                </c:pt>
                <c:pt idx="4744">
                  <c:v>0.91380815766496193</c:v>
                </c:pt>
                <c:pt idx="4745">
                  <c:v>0.91380815766496193</c:v>
                </c:pt>
                <c:pt idx="4746">
                  <c:v>0.91380815766496193</c:v>
                </c:pt>
                <c:pt idx="4747">
                  <c:v>0.91380815766496193</c:v>
                </c:pt>
                <c:pt idx="4748">
                  <c:v>0.91380815766496193</c:v>
                </c:pt>
                <c:pt idx="4749">
                  <c:v>0.91380815766496193</c:v>
                </c:pt>
                <c:pt idx="4750">
                  <c:v>0.91374579019583391</c:v>
                </c:pt>
                <c:pt idx="4751">
                  <c:v>0.91374579019583391</c:v>
                </c:pt>
                <c:pt idx="4752">
                  <c:v>0.91374579019583391</c:v>
                </c:pt>
                <c:pt idx="4753">
                  <c:v>0.91374579019583391</c:v>
                </c:pt>
                <c:pt idx="4754">
                  <c:v>0.91374579019583391</c:v>
                </c:pt>
                <c:pt idx="4755">
                  <c:v>0.91368342272670577</c:v>
                </c:pt>
                <c:pt idx="4756">
                  <c:v>0.91368342272670577</c:v>
                </c:pt>
                <c:pt idx="4757">
                  <c:v>0.91368342272670577</c:v>
                </c:pt>
                <c:pt idx="4758">
                  <c:v>0.91362105525757764</c:v>
                </c:pt>
                <c:pt idx="4759">
                  <c:v>0.91362105525757764</c:v>
                </c:pt>
                <c:pt idx="4760">
                  <c:v>0.91355868778844951</c:v>
                </c:pt>
                <c:pt idx="4761">
                  <c:v>0.91355868778844951</c:v>
                </c:pt>
                <c:pt idx="4762">
                  <c:v>0.91349632031932149</c:v>
                </c:pt>
                <c:pt idx="4763">
                  <c:v>0.91343395285019335</c:v>
                </c:pt>
                <c:pt idx="4764">
                  <c:v>0.91343395285019335</c:v>
                </c:pt>
                <c:pt idx="4765">
                  <c:v>0.91343395285019335</c:v>
                </c:pt>
                <c:pt idx="4766">
                  <c:v>0.91343395285019335</c:v>
                </c:pt>
                <c:pt idx="4767">
                  <c:v>0.91343395285019335</c:v>
                </c:pt>
                <c:pt idx="4768">
                  <c:v>0.91343395285019335</c:v>
                </c:pt>
                <c:pt idx="4769">
                  <c:v>0.91337158538106522</c:v>
                </c:pt>
                <c:pt idx="4770">
                  <c:v>0.91337158538106522</c:v>
                </c:pt>
                <c:pt idx="4771">
                  <c:v>0.91337158538106522</c:v>
                </c:pt>
                <c:pt idx="4772">
                  <c:v>0.91337158538106522</c:v>
                </c:pt>
                <c:pt idx="4773">
                  <c:v>0.91337158538106522</c:v>
                </c:pt>
                <c:pt idx="4774">
                  <c:v>0.91337158538106522</c:v>
                </c:pt>
                <c:pt idx="4775">
                  <c:v>0.91337158538106522</c:v>
                </c:pt>
                <c:pt idx="4776">
                  <c:v>0.91337158538106522</c:v>
                </c:pt>
                <c:pt idx="4777">
                  <c:v>0.91330921791193709</c:v>
                </c:pt>
                <c:pt idx="4778">
                  <c:v>0.91324685044280907</c:v>
                </c:pt>
                <c:pt idx="4779">
                  <c:v>0.91324685044280907</c:v>
                </c:pt>
                <c:pt idx="4780">
                  <c:v>0.91324685044280907</c:v>
                </c:pt>
                <c:pt idx="4781">
                  <c:v>0.91318448297368093</c:v>
                </c:pt>
                <c:pt idx="4782">
                  <c:v>0.91318448297368093</c:v>
                </c:pt>
                <c:pt idx="4783">
                  <c:v>0.9131221155045528</c:v>
                </c:pt>
                <c:pt idx="4784">
                  <c:v>0.91305974803542478</c:v>
                </c:pt>
                <c:pt idx="4785">
                  <c:v>0.91299738056629665</c:v>
                </c:pt>
                <c:pt idx="4786">
                  <c:v>0.91293501309716851</c:v>
                </c:pt>
                <c:pt idx="4787">
                  <c:v>0.91293501309716851</c:v>
                </c:pt>
                <c:pt idx="4788">
                  <c:v>0.91287264562804038</c:v>
                </c:pt>
                <c:pt idx="4789">
                  <c:v>0.91287264562804038</c:v>
                </c:pt>
                <c:pt idx="4790">
                  <c:v>0.91281027815891236</c:v>
                </c:pt>
                <c:pt idx="4791">
                  <c:v>0.91281027815891236</c:v>
                </c:pt>
                <c:pt idx="4792">
                  <c:v>0.91281027815891236</c:v>
                </c:pt>
                <c:pt idx="4793">
                  <c:v>0.91281027815891236</c:v>
                </c:pt>
                <c:pt idx="4794">
                  <c:v>0.91281027815891236</c:v>
                </c:pt>
                <c:pt idx="4795">
                  <c:v>0.91281027815891236</c:v>
                </c:pt>
                <c:pt idx="4796">
                  <c:v>0.91274791068978423</c:v>
                </c:pt>
                <c:pt idx="4797">
                  <c:v>0.91268554322065609</c:v>
                </c:pt>
                <c:pt idx="4798">
                  <c:v>0.91268554322065609</c:v>
                </c:pt>
                <c:pt idx="4799">
                  <c:v>0.91268554322065609</c:v>
                </c:pt>
                <c:pt idx="4800">
                  <c:v>0.91268554322065609</c:v>
                </c:pt>
                <c:pt idx="4801">
                  <c:v>0.91268554322065609</c:v>
                </c:pt>
                <c:pt idx="4802">
                  <c:v>0.91262317575152796</c:v>
                </c:pt>
                <c:pt idx="4803">
                  <c:v>0.91262317575152796</c:v>
                </c:pt>
                <c:pt idx="4804">
                  <c:v>0.91262317575152796</c:v>
                </c:pt>
                <c:pt idx="4805">
                  <c:v>0.91262317575152796</c:v>
                </c:pt>
                <c:pt idx="4806">
                  <c:v>0.91262317575152796</c:v>
                </c:pt>
                <c:pt idx="4807">
                  <c:v>0.91262317575152796</c:v>
                </c:pt>
                <c:pt idx="4808">
                  <c:v>0.91256080828239994</c:v>
                </c:pt>
                <c:pt idx="4809">
                  <c:v>0.91256080828239994</c:v>
                </c:pt>
                <c:pt idx="4810">
                  <c:v>0.91249844081327181</c:v>
                </c:pt>
                <c:pt idx="4811">
                  <c:v>0.91243607334414367</c:v>
                </c:pt>
                <c:pt idx="4812">
                  <c:v>0.91243607334414367</c:v>
                </c:pt>
                <c:pt idx="4813">
                  <c:v>0.91243607334414367</c:v>
                </c:pt>
                <c:pt idx="4814">
                  <c:v>0.91237370587501565</c:v>
                </c:pt>
                <c:pt idx="4815">
                  <c:v>0.91231133840588752</c:v>
                </c:pt>
                <c:pt idx="4816">
                  <c:v>0.91231133840588752</c:v>
                </c:pt>
                <c:pt idx="4817">
                  <c:v>0.91224897093675938</c:v>
                </c:pt>
                <c:pt idx="4818">
                  <c:v>0.91224897093675938</c:v>
                </c:pt>
                <c:pt idx="4819">
                  <c:v>0.91224897093675938</c:v>
                </c:pt>
                <c:pt idx="4820">
                  <c:v>0.91218660346763125</c:v>
                </c:pt>
                <c:pt idx="4821">
                  <c:v>0.91218660346763125</c:v>
                </c:pt>
                <c:pt idx="4822">
                  <c:v>0.91212423599850312</c:v>
                </c:pt>
                <c:pt idx="4823">
                  <c:v>0.9120618685293751</c:v>
                </c:pt>
                <c:pt idx="4824">
                  <c:v>0.9120618685293751</c:v>
                </c:pt>
                <c:pt idx="4825">
                  <c:v>0.9120618685293751</c:v>
                </c:pt>
                <c:pt idx="4826">
                  <c:v>0.9120618685293751</c:v>
                </c:pt>
                <c:pt idx="4827">
                  <c:v>0.9120618685293751</c:v>
                </c:pt>
                <c:pt idx="4828">
                  <c:v>0.91199950106024696</c:v>
                </c:pt>
                <c:pt idx="4829">
                  <c:v>0.91199950106024696</c:v>
                </c:pt>
                <c:pt idx="4830">
                  <c:v>0.91199950106024696</c:v>
                </c:pt>
                <c:pt idx="4831">
                  <c:v>0.91199950106024696</c:v>
                </c:pt>
                <c:pt idx="4832">
                  <c:v>0.91199950106024696</c:v>
                </c:pt>
                <c:pt idx="4833">
                  <c:v>0.91199950106024696</c:v>
                </c:pt>
                <c:pt idx="4834">
                  <c:v>0.91199950106024696</c:v>
                </c:pt>
                <c:pt idx="4835">
                  <c:v>0.91199950106024696</c:v>
                </c:pt>
                <c:pt idx="4836">
                  <c:v>0.91199950106024696</c:v>
                </c:pt>
                <c:pt idx="4837">
                  <c:v>0.91199950106024696</c:v>
                </c:pt>
                <c:pt idx="4838">
                  <c:v>0.91199950106024696</c:v>
                </c:pt>
                <c:pt idx="4839">
                  <c:v>0.91199950106024696</c:v>
                </c:pt>
                <c:pt idx="4840">
                  <c:v>0.91199950106024696</c:v>
                </c:pt>
                <c:pt idx="4841">
                  <c:v>0.91193713359111883</c:v>
                </c:pt>
                <c:pt idx="4842">
                  <c:v>0.91193713359111883</c:v>
                </c:pt>
                <c:pt idx="4843">
                  <c:v>0.91193713359111883</c:v>
                </c:pt>
                <c:pt idx="4844">
                  <c:v>0.91193713359111883</c:v>
                </c:pt>
                <c:pt idx="4845">
                  <c:v>0.91193713359111883</c:v>
                </c:pt>
                <c:pt idx="4846">
                  <c:v>0.91193713359111883</c:v>
                </c:pt>
                <c:pt idx="4847">
                  <c:v>0.91187476612199081</c:v>
                </c:pt>
                <c:pt idx="4848">
                  <c:v>0.91187476612199081</c:v>
                </c:pt>
                <c:pt idx="4849">
                  <c:v>0.91187476612199081</c:v>
                </c:pt>
                <c:pt idx="4850">
                  <c:v>0.91187476612199081</c:v>
                </c:pt>
                <c:pt idx="4851">
                  <c:v>0.91187476612199081</c:v>
                </c:pt>
                <c:pt idx="4852">
                  <c:v>0.91187476612199081</c:v>
                </c:pt>
                <c:pt idx="4853">
                  <c:v>0.91187476612199081</c:v>
                </c:pt>
                <c:pt idx="4854">
                  <c:v>0.91181239865286268</c:v>
                </c:pt>
                <c:pt idx="4855">
                  <c:v>0.91175003118373454</c:v>
                </c:pt>
                <c:pt idx="4856">
                  <c:v>0.91168766371460652</c:v>
                </c:pt>
                <c:pt idx="4857">
                  <c:v>0.91162529624547839</c:v>
                </c:pt>
                <c:pt idx="4858">
                  <c:v>0.91156292877635026</c:v>
                </c:pt>
                <c:pt idx="4859">
                  <c:v>0.91156292877635026</c:v>
                </c:pt>
                <c:pt idx="4860">
                  <c:v>0.91156292877635026</c:v>
                </c:pt>
                <c:pt idx="4861">
                  <c:v>0.91156292877635026</c:v>
                </c:pt>
                <c:pt idx="4862">
                  <c:v>0.91156292877635026</c:v>
                </c:pt>
                <c:pt idx="4863">
                  <c:v>0.91150056130722212</c:v>
                </c:pt>
                <c:pt idx="4864">
                  <c:v>0.91143819383809399</c:v>
                </c:pt>
                <c:pt idx="4865">
                  <c:v>0.91137582636896597</c:v>
                </c:pt>
                <c:pt idx="4866">
                  <c:v>0.91131345889983784</c:v>
                </c:pt>
                <c:pt idx="4867">
                  <c:v>0.9112510914307097</c:v>
                </c:pt>
                <c:pt idx="4868">
                  <c:v>0.9112510914307097</c:v>
                </c:pt>
                <c:pt idx="4869">
                  <c:v>0.91118872396158168</c:v>
                </c:pt>
                <c:pt idx="4870">
                  <c:v>0.91112635649245355</c:v>
                </c:pt>
                <c:pt idx="4871">
                  <c:v>0.91112635649245355</c:v>
                </c:pt>
                <c:pt idx="4872">
                  <c:v>0.91106398902332542</c:v>
                </c:pt>
                <c:pt idx="4873">
                  <c:v>0.91100162155419728</c:v>
                </c:pt>
                <c:pt idx="4874">
                  <c:v>0.91093925408506926</c:v>
                </c:pt>
                <c:pt idx="4875">
                  <c:v>0.91087688661594113</c:v>
                </c:pt>
                <c:pt idx="4876">
                  <c:v>0.91087688661594113</c:v>
                </c:pt>
                <c:pt idx="4877">
                  <c:v>0.91087688661594113</c:v>
                </c:pt>
                <c:pt idx="4878">
                  <c:v>0.91087688661594113</c:v>
                </c:pt>
                <c:pt idx="4879">
                  <c:v>0.91087688661594113</c:v>
                </c:pt>
                <c:pt idx="4880">
                  <c:v>0.91087688661594113</c:v>
                </c:pt>
                <c:pt idx="4881">
                  <c:v>0.91087688661594113</c:v>
                </c:pt>
                <c:pt idx="4882">
                  <c:v>0.91087688661594113</c:v>
                </c:pt>
                <c:pt idx="4883">
                  <c:v>0.91087688661594113</c:v>
                </c:pt>
                <c:pt idx="4884">
                  <c:v>0.91087688661594113</c:v>
                </c:pt>
                <c:pt idx="4885">
                  <c:v>0.91087688661594113</c:v>
                </c:pt>
                <c:pt idx="4886">
                  <c:v>0.91087688661594113</c:v>
                </c:pt>
                <c:pt idx="4887">
                  <c:v>0.91087688661594113</c:v>
                </c:pt>
                <c:pt idx="4888">
                  <c:v>0.910814519146813</c:v>
                </c:pt>
                <c:pt idx="4889">
                  <c:v>0.91075215167768486</c:v>
                </c:pt>
                <c:pt idx="4890">
                  <c:v>0.91068978420855684</c:v>
                </c:pt>
                <c:pt idx="4891">
                  <c:v>0.91068978420855684</c:v>
                </c:pt>
                <c:pt idx="4892">
                  <c:v>0.91062741673942871</c:v>
                </c:pt>
                <c:pt idx="4893">
                  <c:v>0.91062741673942871</c:v>
                </c:pt>
                <c:pt idx="4894">
                  <c:v>0.91062741673942871</c:v>
                </c:pt>
                <c:pt idx="4895">
                  <c:v>0.91062741673942871</c:v>
                </c:pt>
                <c:pt idx="4896">
                  <c:v>0.91062741673942871</c:v>
                </c:pt>
                <c:pt idx="4897">
                  <c:v>0.91056504927030057</c:v>
                </c:pt>
                <c:pt idx="4898">
                  <c:v>0.91056504927030057</c:v>
                </c:pt>
                <c:pt idx="4899">
                  <c:v>0.91056504927030057</c:v>
                </c:pt>
                <c:pt idx="4900">
                  <c:v>0.91056504927030057</c:v>
                </c:pt>
                <c:pt idx="4901">
                  <c:v>0.91056504927030057</c:v>
                </c:pt>
                <c:pt idx="4902">
                  <c:v>0.91050268180117255</c:v>
                </c:pt>
                <c:pt idx="4903">
                  <c:v>0.91050268180117255</c:v>
                </c:pt>
                <c:pt idx="4904">
                  <c:v>0.91050268180117255</c:v>
                </c:pt>
                <c:pt idx="4905">
                  <c:v>0.91050268180117255</c:v>
                </c:pt>
                <c:pt idx="4906">
                  <c:v>0.91050268180117255</c:v>
                </c:pt>
                <c:pt idx="4907">
                  <c:v>0.91044031433204442</c:v>
                </c:pt>
                <c:pt idx="4908">
                  <c:v>0.91037794686291629</c:v>
                </c:pt>
                <c:pt idx="4909">
                  <c:v>0.91037794686291629</c:v>
                </c:pt>
                <c:pt idx="4910">
                  <c:v>0.91037794686291629</c:v>
                </c:pt>
                <c:pt idx="4911">
                  <c:v>0.91037794686291629</c:v>
                </c:pt>
                <c:pt idx="4912">
                  <c:v>0.91037794686291629</c:v>
                </c:pt>
                <c:pt idx="4913">
                  <c:v>0.91037794686291629</c:v>
                </c:pt>
                <c:pt idx="4914">
                  <c:v>0.91037794686291629</c:v>
                </c:pt>
                <c:pt idx="4915">
                  <c:v>0.91037794686291629</c:v>
                </c:pt>
                <c:pt idx="4916">
                  <c:v>0.91037794686291629</c:v>
                </c:pt>
                <c:pt idx="4917">
                  <c:v>0.91037794686291629</c:v>
                </c:pt>
                <c:pt idx="4918">
                  <c:v>0.91031557939378815</c:v>
                </c:pt>
                <c:pt idx="4919">
                  <c:v>0.91031557939378815</c:v>
                </c:pt>
                <c:pt idx="4920">
                  <c:v>0.91025321192466013</c:v>
                </c:pt>
                <c:pt idx="4921">
                  <c:v>0.910190844455532</c:v>
                </c:pt>
                <c:pt idx="4922">
                  <c:v>0.91012847698640387</c:v>
                </c:pt>
                <c:pt idx="4923">
                  <c:v>0.91012847698640387</c:v>
                </c:pt>
                <c:pt idx="4924">
                  <c:v>0.91012847698640387</c:v>
                </c:pt>
                <c:pt idx="4925">
                  <c:v>0.91006610951727573</c:v>
                </c:pt>
                <c:pt idx="4926">
                  <c:v>0.91006610951727573</c:v>
                </c:pt>
                <c:pt idx="4927">
                  <c:v>0.91006610951727573</c:v>
                </c:pt>
                <c:pt idx="4928">
                  <c:v>0.91006610951727573</c:v>
                </c:pt>
                <c:pt idx="4929">
                  <c:v>0.91006610951727573</c:v>
                </c:pt>
                <c:pt idx="4930">
                  <c:v>0.91000374204814771</c:v>
                </c:pt>
                <c:pt idx="4931">
                  <c:v>0.91000374204814771</c:v>
                </c:pt>
                <c:pt idx="4932">
                  <c:v>0.91000374204814771</c:v>
                </c:pt>
                <c:pt idx="4933">
                  <c:v>0.91000374204814771</c:v>
                </c:pt>
                <c:pt idx="4934">
                  <c:v>0.90994137457901958</c:v>
                </c:pt>
                <c:pt idx="4935">
                  <c:v>0.90994137457901958</c:v>
                </c:pt>
                <c:pt idx="4936">
                  <c:v>0.90987900710989145</c:v>
                </c:pt>
                <c:pt idx="4937">
                  <c:v>0.90987900710989145</c:v>
                </c:pt>
                <c:pt idx="4938">
                  <c:v>0.90981663964076342</c:v>
                </c:pt>
                <c:pt idx="4939">
                  <c:v>0.90981663964076342</c:v>
                </c:pt>
                <c:pt idx="4940">
                  <c:v>0.90981663964076342</c:v>
                </c:pt>
                <c:pt idx="4941">
                  <c:v>0.90975427217163529</c:v>
                </c:pt>
                <c:pt idx="4942">
                  <c:v>0.90975427217163529</c:v>
                </c:pt>
                <c:pt idx="4943">
                  <c:v>0.90969190470250716</c:v>
                </c:pt>
                <c:pt idx="4944">
                  <c:v>0.90962953723337903</c:v>
                </c:pt>
                <c:pt idx="4945">
                  <c:v>0.90962953723337903</c:v>
                </c:pt>
                <c:pt idx="4946">
                  <c:v>0.909567169764251</c:v>
                </c:pt>
                <c:pt idx="4947">
                  <c:v>0.90950480229512287</c:v>
                </c:pt>
                <c:pt idx="4948">
                  <c:v>0.90944243482599474</c:v>
                </c:pt>
                <c:pt idx="4949">
                  <c:v>0.90944243482599474</c:v>
                </c:pt>
                <c:pt idx="4950">
                  <c:v>0.90938006735686661</c:v>
                </c:pt>
                <c:pt idx="4951">
                  <c:v>0.90938006735686661</c:v>
                </c:pt>
                <c:pt idx="4952">
                  <c:v>0.90938006735686661</c:v>
                </c:pt>
                <c:pt idx="4953">
                  <c:v>0.90938006735686661</c:v>
                </c:pt>
                <c:pt idx="4954">
                  <c:v>0.90931769988773858</c:v>
                </c:pt>
                <c:pt idx="4955">
                  <c:v>0.90925533241861045</c:v>
                </c:pt>
                <c:pt idx="4956">
                  <c:v>0.90925533241861045</c:v>
                </c:pt>
                <c:pt idx="4957">
                  <c:v>0.90925533241861045</c:v>
                </c:pt>
                <c:pt idx="4958">
                  <c:v>0.90925533241861045</c:v>
                </c:pt>
                <c:pt idx="4959">
                  <c:v>0.90919296494948232</c:v>
                </c:pt>
                <c:pt idx="4960">
                  <c:v>0.90919296494948232</c:v>
                </c:pt>
                <c:pt idx="4961">
                  <c:v>0.90919296494948232</c:v>
                </c:pt>
                <c:pt idx="4962">
                  <c:v>0.90919296494948232</c:v>
                </c:pt>
                <c:pt idx="4963">
                  <c:v>0.9091305974803543</c:v>
                </c:pt>
                <c:pt idx="4964">
                  <c:v>0.90906823001122616</c:v>
                </c:pt>
                <c:pt idx="4965">
                  <c:v>0.90906823001122616</c:v>
                </c:pt>
                <c:pt idx="4966">
                  <c:v>0.90900586254209803</c:v>
                </c:pt>
                <c:pt idx="4967">
                  <c:v>0.9089434950729699</c:v>
                </c:pt>
                <c:pt idx="4968">
                  <c:v>0.9089434950729699</c:v>
                </c:pt>
                <c:pt idx="4969">
                  <c:v>0.90888112760384188</c:v>
                </c:pt>
                <c:pt idx="4970">
                  <c:v>0.90881876013471374</c:v>
                </c:pt>
                <c:pt idx="4971">
                  <c:v>0.90881876013471374</c:v>
                </c:pt>
                <c:pt idx="4972">
                  <c:v>0.90875639266558561</c:v>
                </c:pt>
                <c:pt idx="4973">
                  <c:v>0.90875639266558561</c:v>
                </c:pt>
                <c:pt idx="4974">
                  <c:v>0.90869402519645748</c:v>
                </c:pt>
                <c:pt idx="4975">
                  <c:v>0.90869402519645748</c:v>
                </c:pt>
                <c:pt idx="4976">
                  <c:v>0.90869402519645748</c:v>
                </c:pt>
                <c:pt idx="4977">
                  <c:v>0.90863165772732946</c:v>
                </c:pt>
                <c:pt idx="4978">
                  <c:v>0.90863165772732946</c:v>
                </c:pt>
                <c:pt idx="4979">
                  <c:v>0.90856929025820132</c:v>
                </c:pt>
                <c:pt idx="4980">
                  <c:v>0.90850692278907319</c:v>
                </c:pt>
                <c:pt idx="4981">
                  <c:v>0.90850692278907319</c:v>
                </c:pt>
                <c:pt idx="4982">
                  <c:v>0.90844455531994517</c:v>
                </c:pt>
                <c:pt idx="4983">
                  <c:v>0.90844455531994517</c:v>
                </c:pt>
                <c:pt idx="4984">
                  <c:v>0.90844455531994517</c:v>
                </c:pt>
                <c:pt idx="4985">
                  <c:v>0.90844455531994517</c:v>
                </c:pt>
                <c:pt idx="4986">
                  <c:v>0.90844455531994517</c:v>
                </c:pt>
                <c:pt idx="4987">
                  <c:v>0.90844455531994517</c:v>
                </c:pt>
                <c:pt idx="4988">
                  <c:v>0.90838218785081704</c:v>
                </c:pt>
                <c:pt idx="4989">
                  <c:v>0.9083198203816889</c:v>
                </c:pt>
                <c:pt idx="4990">
                  <c:v>0.9083198203816889</c:v>
                </c:pt>
                <c:pt idx="4991">
                  <c:v>0.9083198203816889</c:v>
                </c:pt>
                <c:pt idx="4992">
                  <c:v>0.9083198203816889</c:v>
                </c:pt>
                <c:pt idx="4993">
                  <c:v>0.9083198203816889</c:v>
                </c:pt>
                <c:pt idx="4994">
                  <c:v>0.90825745291256077</c:v>
                </c:pt>
                <c:pt idx="4995">
                  <c:v>0.90825745291256077</c:v>
                </c:pt>
                <c:pt idx="4996">
                  <c:v>0.90825745291256077</c:v>
                </c:pt>
                <c:pt idx="4997">
                  <c:v>0.90825745291256077</c:v>
                </c:pt>
                <c:pt idx="4998">
                  <c:v>0.90825745291256077</c:v>
                </c:pt>
                <c:pt idx="4999">
                  <c:v>0.90825745291256077</c:v>
                </c:pt>
                <c:pt idx="5000">
                  <c:v>0.90819508544343275</c:v>
                </c:pt>
                <c:pt idx="5001">
                  <c:v>0.90819508544343275</c:v>
                </c:pt>
                <c:pt idx="5002">
                  <c:v>0.90819508544343275</c:v>
                </c:pt>
                <c:pt idx="5003">
                  <c:v>0.90819508544343275</c:v>
                </c:pt>
                <c:pt idx="5004">
                  <c:v>0.90819508544343275</c:v>
                </c:pt>
                <c:pt idx="5005">
                  <c:v>0.90819508544343275</c:v>
                </c:pt>
                <c:pt idx="5006">
                  <c:v>0.90819508544343275</c:v>
                </c:pt>
                <c:pt idx="5007">
                  <c:v>0.90819508544343275</c:v>
                </c:pt>
                <c:pt idx="5008">
                  <c:v>0.90813271797430462</c:v>
                </c:pt>
                <c:pt idx="5009">
                  <c:v>0.90813271797430462</c:v>
                </c:pt>
                <c:pt idx="5010">
                  <c:v>0.90807035050517648</c:v>
                </c:pt>
                <c:pt idx="5011">
                  <c:v>0.90800798303604835</c:v>
                </c:pt>
                <c:pt idx="5012">
                  <c:v>0.90800798303604835</c:v>
                </c:pt>
                <c:pt idx="5013">
                  <c:v>0.90800798303604835</c:v>
                </c:pt>
                <c:pt idx="5014">
                  <c:v>0.90800798303604835</c:v>
                </c:pt>
                <c:pt idx="5015">
                  <c:v>0.90794561556692033</c:v>
                </c:pt>
                <c:pt idx="5016">
                  <c:v>0.90794561556692033</c:v>
                </c:pt>
                <c:pt idx="5017">
                  <c:v>0.90794561556692033</c:v>
                </c:pt>
                <c:pt idx="5018">
                  <c:v>0.90794561556692033</c:v>
                </c:pt>
                <c:pt idx="5019">
                  <c:v>0.90788324809779219</c:v>
                </c:pt>
                <c:pt idx="5020">
                  <c:v>0.90788324809779219</c:v>
                </c:pt>
                <c:pt idx="5021">
                  <c:v>0.90788324809779219</c:v>
                </c:pt>
                <c:pt idx="5022">
                  <c:v>0.90788324809779219</c:v>
                </c:pt>
                <c:pt idx="5023">
                  <c:v>0.90788324809779219</c:v>
                </c:pt>
                <c:pt idx="5024">
                  <c:v>0.90788324809779219</c:v>
                </c:pt>
                <c:pt idx="5025">
                  <c:v>0.90782088062866406</c:v>
                </c:pt>
                <c:pt idx="5026">
                  <c:v>0.90782088062866406</c:v>
                </c:pt>
                <c:pt idx="5027">
                  <c:v>0.90782088062866406</c:v>
                </c:pt>
                <c:pt idx="5028">
                  <c:v>0.90775851315953604</c:v>
                </c:pt>
                <c:pt idx="5029">
                  <c:v>0.90769614569040791</c:v>
                </c:pt>
                <c:pt idx="5030">
                  <c:v>0.90769614569040791</c:v>
                </c:pt>
                <c:pt idx="5031">
                  <c:v>0.90769614569040791</c:v>
                </c:pt>
                <c:pt idx="5032">
                  <c:v>0.90769614569040791</c:v>
                </c:pt>
                <c:pt idx="5033">
                  <c:v>0.90769614569040791</c:v>
                </c:pt>
                <c:pt idx="5034">
                  <c:v>0.90763377822127977</c:v>
                </c:pt>
                <c:pt idx="5035">
                  <c:v>0.90763377822127977</c:v>
                </c:pt>
                <c:pt idx="5036">
                  <c:v>0.90757141075215164</c:v>
                </c:pt>
                <c:pt idx="5037">
                  <c:v>0.90757141075215164</c:v>
                </c:pt>
                <c:pt idx="5038">
                  <c:v>0.90750904328302362</c:v>
                </c:pt>
                <c:pt idx="5039">
                  <c:v>0.90750904328302362</c:v>
                </c:pt>
                <c:pt idx="5040">
                  <c:v>0.90750904328302362</c:v>
                </c:pt>
                <c:pt idx="5041">
                  <c:v>0.90750904328302362</c:v>
                </c:pt>
                <c:pt idx="5042">
                  <c:v>0.90750904328302362</c:v>
                </c:pt>
                <c:pt idx="5043">
                  <c:v>0.90750904328302362</c:v>
                </c:pt>
                <c:pt idx="5044">
                  <c:v>0.90744667581389549</c:v>
                </c:pt>
                <c:pt idx="5045">
                  <c:v>0.90744667581389549</c:v>
                </c:pt>
                <c:pt idx="5046">
                  <c:v>0.90738430834476735</c:v>
                </c:pt>
                <c:pt idx="5047">
                  <c:v>0.90738430834476735</c:v>
                </c:pt>
                <c:pt idx="5048">
                  <c:v>0.90732194087563922</c:v>
                </c:pt>
                <c:pt idx="5049">
                  <c:v>0.90732194087563922</c:v>
                </c:pt>
                <c:pt idx="5050">
                  <c:v>0.9072595734065112</c:v>
                </c:pt>
                <c:pt idx="5051">
                  <c:v>0.9072595734065112</c:v>
                </c:pt>
                <c:pt idx="5052">
                  <c:v>0.90719720593738307</c:v>
                </c:pt>
                <c:pt idx="5053">
                  <c:v>0.90719720593738307</c:v>
                </c:pt>
                <c:pt idx="5054">
                  <c:v>0.90719720593738307</c:v>
                </c:pt>
                <c:pt idx="5055">
                  <c:v>0.90719720593738307</c:v>
                </c:pt>
                <c:pt idx="5056">
                  <c:v>0.90719720593738307</c:v>
                </c:pt>
                <c:pt idx="5057">
                  <c:v>0.90719720593738307</c:v>
                </c:pt>
                <c:pt idx="5058">
                  <c:v>0.90719720593738307</c:v>
                </c:pt>
                <c:pt idx="5059">
                  <c:v>0.90719720593738307</c:v>
                </c:pt>
                <c:pt idx="5060">
                  <c:v>0.90713483846825493</c:v>
                </c:pt>
                <c:pt idx="5061">
                  <c:v>0.90713483846825493</c:v>
                </c:pt>
                <c:pt idx="5062">
                  <c:v>0.90713483846825493</c:v>
                </c:pt>
                <c:pt idx="5063">
                  <c:v>0.90713483846825493</c:v>
                </c:pt>
                <c:pt idx="5064">
                  <c:v>0.90713483846825493</c:v>
                </c:pt>
                <c:pt idx="5065">
                  <c:v>0.90713483846825493</c:v>
                </c:pt>
                <c:pt idx="5066">
                  <c:v>0.90713483846825493</c:v>
                </c:pt>
                <c:pt idx="5067">
                  <c:v>0.90713483846825493</c:v>
                </c:pt>
                <c:pt idx="5068">
                  <c:v>0.90707247099912691</c:v>
                </c:pt>
                <c:pt idx="5069">
                  <c:v>0.90707247099912691</c:v>
                </c:pt>
                <c:pt idx="5070">
                  <c:v>0.90707247099912691</c:v>
                </c:pt>
                <c:pt idx="5071">
                  <c:v>0.90707247099912691</c:v>
                </c:pt>
                <c:pt idx="5072">
                  <c:v>0.90707247099912691</c:v>
                </c:pt>
                <c:pt idx="5073">
                  <c:v>0.90707247099912691</c:v>
                </c:pt>
                <c:pt idx="5074">
                  <c:v>0.90707247099912691</c:v>
                </c:pt>
                <c:pt idx="5075">
                  <c:v>0.90707247099912691</c:v>
                </c:pt>
                <c:pt idx="5076">
                  <c:v>0.90701010352999878</c:v>
                </c:pt>
                <c:pt idx="5077">
                  <c:v>0.90701010352999878</c:v>
                </c:pt>
                <c:pt idx="5078">
                  <c:v>0.90694773606087065</c:v>
                </c:pt>
                <c:pt idx="5079">
                  <c:v>0.90694773606087065</c:v>
                </c:pt>
                <c:pt idx="5080">
                  <c:v>0.90688536859174251</c:v>
                </c:pt>
                <c:pt idx="5081">
                  <c:v>0.90688536859174251</c:v>
                </c:pt>
                <c:pt idx="5082">
                  <c:v>0.90688536859174251</c:v>
                </c:pt>
                <c:pt idx="5083">
                  <c:v>0.90688536859174251</c:v>
                </c:pt>
                <c:pt idx="5084">
                  <c:v>0.90688536859174251</c:v>
                </c:pt>
                <c:pt idx="5085">
                  <c:v>0.90682300112261449</c:v>
                </c:pt>
                <c:pt idx="5086">
                  <c:v>0.90682300112261449</c:v>
                </c:pt>
                <c:pt idx="5087">
                  <c:v>0.90676063365348636</c:v>
                </c:pt>
                <c:pt idx="5088">
                  <c:v>0.90676063365348636</c:v>
                </c:pt>
                <c:pt idx="5089">
                  <c:v>0.90676063365348636</c:v>
                </c:pt>
                <c:pt idx="5090">
                  <c:v>0.90669826618435823</c:v>
                </c:pt>
                <c:pt idx="5091">
                  <c:v>0.90669826618435823</c:v>
                </c:pt>
                <c:pt idx="5092">
                  <c:v>0.90663589871523009</c:v>
                </c:pt>
                <c:pt idx="5093">
                  <c:v>0.90663589871523009</c:v>
                </c:pt>
                <c:pt idx="5094">
                  <c:v>0.90663589871523009</c:v>
                </c:pt>
                <c:pt idx="5095">
                  <c:v>0.90663589871523009</c:v>
                </c:pt>
                <c:pt idx="5096">
                  <c:v>0.90663589871523009</c:v>
                </c:pt>
                <c:pt idx="5097">
                  <c:v>0.90663589871523009</c:v>
                </c:pt>
                <c:pt idx="5098">
                  <c:v>0.90663589871523009</c:v>
                </c:pt>
                <c:pt idx="5099">
                  <c:v>0.90657353124610207</c:v>
                </c:pt>
                <c:pt idx="5100">
                  <c:v>0.90651116377697394</c:v>
                </c:pt>
                <c:pt idx="5101">
                  <c:v>0.90644879630784581</c:v>
                </c:pt>
                <c:pt idx="5102">
                  <c:v>0.90638642883871778</c:v>
                </c:pt>
                <c:pt idx="5103">
                  <c:v>0.90638642883871778</c:v>
                </c:pt>
                <c:pt idx="5104">
                  <c:v>0.90638642883871778</c:v>
                </c:pt>
                <c:pt idx="5105">
                  <c:v>0.90632406136958965</c:v>
                </c:pt>
                <c:pt idx="5106">
                  <c:v>0.90632406136958965</c:v>
                </c:pt>
                <c:pt idx="5107">
                  <c:v>0.90632406136958965</c:v>
                </c:pt>
                <c:pt idx="5108">
                  <c:v>0.90632406136958965</c:v>
                </c:pt>
                <c:pt idx="5109">
                  <c:v>0.90626169390046152</c:v>
                </c:pt>
                <c:pt idx="5110">
                  <c:v>0.90626169390046152</c:v>
                </c:pt>
                <c:pt idx="5111">
                  <c:v>0.90626169390046152</c:v>
                </c:pt>
                <c:pt idx="5112">
                  <c:v>0.90626169390046152</c:v>
                </c:pt>
                <c:pt idx="5113">
                  <c:v>0.90626169390046152</c:v>
                </c:pt>
                <c:pt idx="5114">
                  <c:v>0.90626169390046152</c:v>
                </c:pt>
                <c:pt idx="5115">
                  <c:v>0.90626169390046152</c:v>
                </c:pt>
                <c:pt idx="5116">
                  <c:v>0.90626169390046152</c:v>
                </c:pt>
                <c:pt idx="5117">
                  <c:v>0.90626169390046152</c:v>
                </c:pt>
                <c:pt idx="5118">
                  <c:v>0.90626169390046152</c:v>
                </c:pt>
                <c:pt idx="5119">
                  <c:v>0.90619932643133339</c:v>
                </c:pt>
                <c:pt idx="5120">
                  <c:v>0.90619932643133339</c:v>
                </c:pt>
                <c:pt idx="5121">
                  <c:v>0.90619932643133339</c:v>
                </c:pt>
                <c:pt idx="5122">
                  <c:v>0.90619932643133339</c:v>
                </c:pt>
                <c:pt idx="5123">
                  <c:v>0.90613695896220525</c:v>
                </c:pt>
                <c:pt idx="5124">
                  <c:v>0.90607459149307723</c:v>
                </c:pt>
                <c:pt idx="5125">
                  <c:v>0.9060122240239491</c:v>
                </c:pt>
                <c:pt idx="5126">
                  <c:v>0.90594985655482096</c:v>
                </c:pt>
                <c:pt idx="5127">
                  <c:v>0.90594985655482096</c:v>
                </c:pt>
                <c:pt idx="5128">
                  <c:v>0.90594985655482096</c:v>
                </c:pt>
                <c:pt idx="5129">
                  <c:v>0.90594985655482096</c:v>
                </c:pt>
                <c:pt idx="5130">
                  <c:v>0.90594985655482096</c:v>
                </c:pt>
                <c:pt idx="5131">
                  <c:v>0.90588748908569294</c:v>
                </c:pt>
                <c:pt idx="5132">
                  <c:v>0.90582512161656481</c:v>
                </c:pt>
                <c:pt idx="5133">
                  <c:v>0.90582512161656481</c:v>
                </c:pt>
                <c:pt idx="5134">
                  <c:v>0.90582512161656481</c:v>
                </c:pt>
                <c:pt idx="5135">
                  <c:v>0.90582512161656481</c:v>
                </c:pt>
                <c:pt idx="5136">
                  <c:v>0.90582512161656481</c:v>
                </c:pt>
                <c:pt idx="5137">
                  <c:v>0.90582512161656481</c:v>
                </c:pt>
                <c:pt idx="5138">
                  <c:v>0.90576275414743668</c:v>
                </c:pt>
                <c:pt idx="5139">
                  <c:v>0.90576275414743668</c:v>
                </c:pt>
                <c:pt idx="5140">
                  <c:v>0.90576275414743668</c:v>
                </c:pt>
                <c:pt idx="5141">
                  <c:v>0.90576275414743668</c:v>
                </c:pt>
                <c:pt idx="5142">
                  <c:v>0.90570038667830866</c:v>
                </c:pt>
                <c:pt idx="5143">
                  <c:v>0.90570038667830866</c:v>
                </c:pt>
                <c:pt idx="5144">
                  <c:v>0.90570038667830866</c:v>
                </c:pt>
                <c:pt idx="5145">
                  <c:v>0.90563801920918052</c:v>
                </c:pt>
                <c:pt idx="5146">
                  <c:v>0.90557565174005239</c:v>
                </c:pt>
                <c:pt idx="5147">
                  <c:v>0.90557565174005239</c:v>
                </c:pt>
                <c:pt idx="5148">
                  <c:v>0.90557565174005239</c:v>
                </c:pt>
                <c:pt idx="5149">
                  <c:v>0.90557565174005239</c:v>
                </c:pt>
                <c:pt idx="5150">
                  <c:v>0.90557565174005239</c:v>
                </c:pt>
                <c:pt idx="5151">
                  <c:v>0.90557565174005239</c:v>
                </c:pt>
                <c:pt idx="5152">
                  <c:v>0.90551328427092426</c:v>
                </c:pt>
                <c:pt idx="5153">
                  <c:v>0.90545091680179612</c:v>
                </c:pt>
                <c:pt idx="5154">
                  <c:v>0.9053885493326681</c:v>
                </c:pt>
                <c:pt idx="5155">
                  <c:v>0.90532618186353997</c:v>
                </c:pt>
                <c:pt idx="5156">
                  <c:v>0.90532618186353997</c:v>
                </c:pt>
                <c:pt idx="5157">
                  <c:v>0.90532618186353997</c:v>
                </c:pt>
                <c:pt idx="5158">
                  <c:v>0.90526381439441184</c:v>
                </c:pt>
                <c:pt idx="5159">
                  <c:v>0.90520144692528381</c:v>
                </c:pt>
                <c:pt idx="5160">
                  <c:v>0.90520144692528381</c:v>
                </c:pt>
                <c:pt idx="5161">
                  <c:v>0.90520144692528381</c:v>
                </c:pt>
                <c:pt idx="5162">
                  <c:v>0.90520144692528381</c:v>
                </c:pt>
                <c:pt idx="5163">
                  <c:v>0.90520144692528381</c:v>
                </c:pt>
                <c:pt idx="5164">
                  <c:v>0.90520144692528381</c:v>
                </c:pt>
                <c:pt idx="5165">
                  <c:v>0.90520144692528381</c:v>
                </c:pt>
                <c:pt idx="5166">
                  <c:v>0.90520144692528381</c:v>
                </c:pt>
                <c:pt idx="5167">
                  <c:v>0.90513907945615568</c:v>
                </c:pt>
                <c:pt idx="5168">
                  <c:v>0.90507671198702755</c:v>
                </c:pt>
                <c:pt idx="5169">
                  <c:v>0.90507671198702755</c:v>
                </c:pt>
                <c:pt idx="5170">
                  <c:v>0.90501434451789942</c:v>
                </c:pt>
                <c:pt idx="5171">
                  <c:v>0.90501434451789942</c:v>
                </c:pt>
                <c:pt idx="5172">
                  <c:v>0.90501434451789942</c:v>
                </c:pt>
                <c:pt idx="5173">
                  <c:v>0.90501434451789942</c:v>
                </c:pt>
                <c:pt idx="5174">
                  <c:v>0.90495197704877139</c:v>
                </c:pt>
                <c:pt idx="5175">
                  <c:v>0.90495197704877139</c:v>
                </c:pt>
                <c:pt idx="5176">
                  <c:v>0.90488960957964326</c:v>
                </c:pt>
                <c:pt idx="5177">
                  <c:v>0.90488960957964326</c:v>
                </c:pt>
                <c:pt idx="5178">
                  <c:v>0.90482724211051513</c:v>
                </c:pt>
                <c:pt idx="5179">
                  <c:v>0.90482724211051513</c:v>
                </c:pt>
                <c:pt idx="5180">
                  <c:v>0.90482724211051513</c:v>
                </c:pt>
                <c:pt idx="5181">
                  <c:v>0.90482724211051513</c:v>
                </c:pt>
                <c:pt idx="5182">
                  <c:v>0.90482724211051513</c:v>
                </c:pt>
                <c:pt idx="5183">
                  <c:v>0.90482724211051513</c:v>
                </c:pt>
                <c:pt idx="5184">
                  <c:v>0.90482724211051513</c:v>
                </c:pt>
                <c:pt idx="5185">
                  <c:v>0.90482724211051513</c:v>
                </c:pt>
                <c:pt idx="5186">
                  <c:v>0.90482724211051513</c:v>
                </c:pt>
                <c:pt idx="5187">
                  <c:v>0.904764874641387</c:v>
                </c:pt>
                <c:pt idx="5188">
                  <c:v>0.904764874641387</c:v>
                </c:pt>
                <c:pt idx="5189">
                  <c:v>0.90470250717225897</c:v>
                </c:pt>
                <c:pt idx="5190">
                  <c:v>0.90464013970313084</c:v>
                </c:pt>
                <c:pt idx="5191">
                  <c:v>0.90464013970313084</c:v>
                </c:pt>
                <c:pt idx="5192">
                  <c:v>0.90464013970313084</c:v>
                </c:pt>
                <c:pt idx="5193">
                  <c:v>0.90457777223400271</c:v>
                </c:pt>
                <c:pt idx="5194">
                  <c:v>0.90457777223400271</c:v>
                </c:pt>
                <c:pt idx="5195">
                  <c:v>0.90451540476487469</c:v>
                </c:pt>
                <c:pt idx="5196">
                  <c:v>0.90451540476487469</c:v>
                </c:pt>
                <c:pt idx="5197">
                  <c:v>0.90451540476487469</c:v>
                </c:pt>
                <c:pt idx="5198">
                  <c:v>0.90451540476487469</c:v>
                </c:pt>
                <c:pt idx="5199">
                  <c:v>0.90451540476487469</c:v>
                </c:pt>
                <c:pt idx="5200">
                  <c:v>0.90451540476487469</c:v>
                </c:pt>
                <c:pt idx="5201">
                  <c:v>0.90451540476487469</c:v>
                </c:pt>
                <c:pt idx="5202">
                  <c:v>0.90451540476487469</c:v>
                </c:pt>
                <c:pt idx="5203">
                  <c:v>0.90451540476487469</c:v>
                </c:pt>
                <c:pt idx="5204">
                  <c:v>0.90445303729574655</c:v>
                </c:pt>
                <c:pt idx="5205">
                  <c:v>0.90439066982661842</c:v>
                </c:pt>
                <c:pt idx="5206">
                  <c:v>0.90439066982661842</c:v>
                </c:pt>
                <c:pt idx="5207">
                  <c:v>0.90439066982661842</c:v>
                </c:pt>
                <c:pt idx="5208">
                  <c:v>0.90439066982661842</c:v>
                </c:pt>
                <c:pt idx="5209">
                  <c:v>0.90439066982661842</c:v>
                </c:pt>
                <c:pt idx="5210">
                  <c:v>0.90432830235749029</c:v>
                </c:pt>
                <c:pt idx="5211">
                  <c:v>0.90426593488836227</c:v>
                </c:pt>
                <c:pt idx="5212">
                  <c:v>0.90420356741923413</c:v>
                </c:pt>
                <c:pt idx="5213">
                  <c:v>0.90420356741923413</c:v>
                </c:pt>
                <c:pt idx="5214">
                  <c:v>0.90420356741923413</c:v>
                </c:pt>
                <c:pt idx="5215">
                  <c:v>0.90420356741923413</c:v>
                </c:pt>
                <c:pt idx="5216">
                  <c:v>0.904141199950106</c:v>
                </c:pt>
                <c:pt idx="5217">
                  <c:v>0.904141199950106</c:v>
                </c:pt>
                <c:pt idx="5218">
                  <c:v>0.904141199950106</c:v>
                </c:pt>
                <c:pt idx="5219">
                  <c:v>0.90407883248097787</c:v>
                </c:pt>
                <c:pt idx="5220">
                  <c:v>0.90401646501184985</c:v>
                </c:pt>
                <c:pt idx="5221">
                  <c:v>0.90395409754272171</c:v>
                </c:pt>
                <c:pt idx="5222">
                  <c:v>0.90395409754272171</c:v>
                </c:pt>
                <c:pt idx="5223">
                  <c:v>0.90395409754272171</c:v>
                </c:pt>
                <c:pt idx="5224">
                  <c:v>0.90395409754272171</c:v>
                </c:pt>
                <c:pt idx="5225">
                  <c:v>0.90395409754272171</c:v>
                </c:pt>
                <c:pt idx="5226">
                  <c:v>0.90395409754272171</c:v>
                </c:pt>
                <c:pt idx="5227">
                  <c:v>0.90395409754272171</c:v>
                </c:pt>
                <c:pt idx="5228">
                  <c:v>0.90395409754272171</c:v>
                </c:pt>
                <c:pt idx="5229">
                  <c:v>0.90395409754272171</c:v>
                </c:pt>
                <c:pt idx="5230">
                  <c:v>0.90389173007359358</c:v>
                </c:pt>
                <c:pt idx="5231">
                  <c:v>0.90382936260446556</c:v>
                </c:pt>
                <c:pt idx="5232">
                  <c:v>0.90376699513533743</c:v>
                </c:pt>
                <c:pt idx="5233">
                  <c:v>0.90376699513533743</c:v>
                </c:pt>
                <c:pt idx="5234">
                  <c:v>0.90370462766620929</c:v>
                </c:pt>
                <c:pt idx="5235">
                  <c:v>0.90370462766620929</c:v>
                </c:pt>
                <c:pt idx="5236">
                  <c:v>0.90364226019708116</c:v>
                </c:pt>
                <c:pt idx="5237">
                  <c:v>0.90364226019708116</c:v>
                </c:pt>
                <c:pt idx="5238">
                  <c:v>0.90357989272795314</c:v>
                </c:pt>
                <c:pt idx="5239">
                  <c:v>0.903517525258825</c:v>
                </c:pt>
                <c:pt idx="5240">
                  <c:v>0.90345515778969687</c:v>
                </c:pt>
                <c:pt idx="5241">
                  <c:v>0.90339279032056874</c:v>
                </c:pt>
                <c:pt idx="5242">
                  <c:v>0.90339279032056874</c:v>
                </c:pt>
                <c:pt idx="5243">
                  <c:v>0.90339279032056874</c:v>
                </c:pt>
                <c:pt idx="5244">
                  <c:v>0.90333042285144072</c:v>
                </c:pt>
                <c:pt idx="5245">
                  <c:v>0.90333042285144072</c:v>
                </c:pt>
                <c:pt idx="5246">
                  <c:v>0.90333042285144072</c:v>
                </c:pt>
                <c:pt idx="5247">
                  <c:v>0.90333042285144072</c:v>
                </c:pt>
                <c:pt idx="5248">
                  <c:v>0.90326805538231258</c:v>
                </c:pt>
                <c:pt idx="5249">
                  <c:v>0.90326805538231258</c:v>
                </c:pt>
                <c:pt idx="5250">
                  <c:v>0.90326805538231258</c:v>
                </c:pt>
                <c:pt idx="5251">
                  <c:v>0.90326805538231258</c:v>
                </c:pt>
                <c:pt idx="5252">
                  <c:v>0.90320568791318445</c:v>
                </c:pt>
                <c:pt idx="5253">
                  <c:v>0.90320568791318445</c:v>
                </c:pt>
                <c:pt idx="5254">
                  <c:v>0.90320568791318445</c:v>
                </c:pt>
                <c:pt idx="5255">
                  <c:v>0.90314332044405643</c:v>
                </c:pt>
                <c:pt idx="5256">
                  <c:v>0.90314332044405643</c:v>
                </c:pt>
                <c:pt idx="5257">
                  <c:v>0.90314332044405643</c:v>
                </c:pt>
                <c:pt idx="5258">
                  <c:v>0.90314332044405643</c:v>
                </c:pt>
                <c:pt idx="5259">
                  <c:v>0.9030809529749283</c:v>
                </c:pt>
                <c:pt idx="5260">
                  <c:v>0.9030809529749283</c:v>
                </c:pt>
                <c:pt idx="5261">
                  <c:v>0.9030809529749283</c:v>
                </c:pt>
                <c:pt idx="5262">
                  <c:v>0.9030809529749283</c:v>
                </c:pt>
                <c:pt idx="5263">
                  <c:v>0.9030809529749283</c:v>
                </c:pt>
                <c:pt idx="5264">
                  <c:v>0.9030809529749283</c:v>
                </c:pt>
                <c:pt idx="5265">
                  <c:v>0.90301858550580016</c:v>
                </c:pt>
                <c:pt idx="5266">
                  <c:v>0.90301858550580016</c:v>
                </c:pt>
                <c:pt idx="5267">
                  <c:v>0.90301858550580016</c:v>
                </c:pt>
                <c:pt idx="5268">
                  <c:v>0.90301858550580016</c:v>
                </c:pt>
                <c:pt idx="5269">
                  <c:v>0.90295621803667203</c:v>
                </c:pt>
                <c:pt idx="5270">
                  <c:v>0.90295621803667203</c:v>
                </c:pt>
                <c:pt idx="5271">
                  <c:v>0.90295621803667203</c:v>
                </c:pt>
                <c:pt idx="5272">
                  <c:v>0.90295621803667203</c:v>
                </c:pt>
                <c:pt idx="5273">
                  <c:v>0.90289385056754401</c:v>
                </c:pt>
                <c:pt idx="5274">
                  <c:v>0.90289385056754401</c:v>
                </c:pt>
                <c:pt idx="5275">
                  <c:v>0.90283148309841588</c:v>
                </c:pt>
                <c:pt idx="5276">
                  <c:v>0.90283148309841588</c:v>
                </c:pt>
                <c:pt idx="5277">
                  <c:v>0.90276911562928774</c:v>
                </c:pt>
                <c:pt idx="5278">
                  <c:v>0.90276911562928774</c:v>
                </c:pt>
                <c:pt idx="5279">
                  <c:v>0.90276911562928774</c:v>
                </c:pt>
                <c:pt idx="5280">
                  <c:v>0.90276911562928774</c:v>
                </c:pt>
                <c:pt idx="5281">
                  <c:v>0.90276911562928774</c:v>
                </c:pt>
                <c:pt idx="5282">
                  <c:v>0.90276911562928774</c:v>
                </c:pt>
                <c:pt idx="5283">
                  <c:v>0.90276911562928774</c:v>
                </c:pt>
                <c:pt idx="5284">
                  <c:v>0.90276911562928774</c:v>
                </c:pt>
                <c:pt idx="5285">
                  <c:v>0.90270674816015961</c:v>
                </c:pt>
                <c:pt idx="5286">
                  <c:v>0.90270674816015961</c:v>
                </c:pt>
                <c:pt idx="5287">
                  <c:v>0.90270674816015961</c:v>
                </c:pt>
                <c:pt idx="5288">
                  <c:v>0.90264438069103159</c:v>
                </c:pt>
                <c:pt idx="5289">
                  <c:v>0.90264438069103159</c:v>
                </c:pt>
                <c:pt idx="5290">
                  <c:v>0.90258201322190346</c:v>
                </c:pt>
                <c:pt idx="5291">
                  <c:v>0.90258201322190346</c:v>
                </c:pt>
                <c:pt idx="5292">
                  <c:v>0.90251964575277532</c:v>
                </c:pt>
                <c:pt idx="5293">
                  <c:v>0.90251964575277532</c:v>
                </c:pt>
                <c:pt idx="5294">
                  <c:v>0.9024572782836473</c:v>
                </c:pt>
                <c:pt idx="5295">
                  <c:v>0.90239491081451917</c:v>
                </c:pt>
                <c:pt idx="5296">
                  <c:v>0.90233254334539104</c:v>
                </c:pt>
                <c:pt idx="5297">
                  <c:v>0.90233254334539104</c:v>
                </c:pt>
                <c:pt idx="5298">
                  <c:v>0.90233254334539104</c:v>
                </c:pt>
                <c:pt idx="5299">
                  <c:v>0.9022701758762629</c:v>
                </c:pt>
                <c:pt idx="5300">
                  <c:v>0.9022701758762629</c:v>
                </c:pt>
                <c:pt idx="5301">
                  <c:v>0.90220780840713488</c:v>
                </c:pt>
                <c:pt idx="5302">
                  <c:v>0.90220780840713488</c:v>
                </c:pt>
                <c:pt idx="5303">
                  <c:v>0.90220780840713488</c:v>
                </c:pt>
                <c:pt idx="5304">
                  <c:v>0.90214544093800675</c:v>
                </c:pt>
                <c:pt idx="5305">
                  <c:v>0.90208307346887862</c:v>
                </c:pt>
                <c:pt idx="5306">
                  <c:v>0.90202070599975048</c:v>
                </c:pt>
                <c:pt idx="5307">
                  <c:v>0.90202070599975048</c:v>
                </c:pt>
                <c:pt idx="5308">
                  <c:v>0.90202070599975048</c:v>
                </c:pt>
                <c:pt idx="5309">
                  <c:v>0.90195833853062246</c:v>
                </c:pt>
                <c:pt idx="5310">
                  <c:v>0.90195833853062246</c:v>
                </c:pt>
                <c:pt idx="5311">
                  <c:v>0.90195833853062246</c:v>
                </c:pt>
                <c:pt idx="5312">
                  <c:v>0.90195833853062246</c:v>
                </c:pt>
                <c:pt idx="5313">
                  <c:v>0.90189597106149433</c:v>
                </c:pt>
                <c:pt idx="5314">
                  <c:v>0.90189597106149433</c:v>
                </c:pt>
                <c:pt idx="5315">
                  <c:v>0.90189597106149433</c:v>
                </c:pt>
                <c:pt idx="5316">
                  <c:v>0.90189597106149433</c:v>
                </c:pt>
                <c:pt idx="5317">
                  <c:v>0.90189597106149433</c:v>
                </c:pt>
                <c:pt idx="5318">
                  <c:v>0.90189597106149433</c:v>
                </c:pt>
                <c:pt idx="5319">
                  <c:v>0.90189597106149433</c:v>
                </c:pt>
                <c:pt idx="5320">
                  <c:v>0.90189597106149433</c:v>
                </c:pt>
                <c:pt idx="5321">
                  <c:v>0.90189597106149433</c:v>
                </c:pt>
                <c:pt idx="5322">
                  <c:v>0.90189597106149433</c:v>
                </c:pt>
                <c:pt idx="5323">
                  <c:v>0.90189597106149433</c:v>
                </c:pt>
                <c:pt idx="5324">
                  <c:v>0.90189597106149433</c:v>
                </c:pt>
                <c:pt idx="5325">
                  <c:v>0.90189597106149433</c:v>
                </c:pt>
                <c:pt idx="5326">
                  <c:v>0.9018336035923662</c:v>
                </c:pt>
                <c:pt idx="5327">
                  <c:v>0.90177123612323817</c:v>
                </c:pt>
                <c:pt idx="5328">
                  <c:v>0.90170886865411004</c:v>
                </c:pt>
                <c:pt idx="5329">
                  <c:v>0.90164650118498191</c:v>
                </c:pt>
                <c:pt idx="5330">
                  <c:v>0.90164650118498191</c:v>
                </c:pt>
                <c:pt idx="5331">
                  <c:v>0.90164650118498191</c:v>
                </c:pt>
                <c:pt idx="5332">
                  <c:v>0.90164650118498191</c:v>
                </c:pt>
                <c:pt idx="5333">
                  <c:v>0.90164650118498191</c:v>
                </c:pt>
                <c:pt idx="5334">
                  <c:v>0.90164650118498191</c:v>
                </c:pt>
                <c:pt idx="5335">
                  <c:v>0.90164650118498191</c:v>
                </c:pt>
                <c:pt idx="5336">
                  <c:v>0.90164650118498191</c:v>
                </c:pt>
                <c:pt idx="5337">
                  <c:v>0.90164650118498191</c:v>
                </c:pt>
                <c:pt idx="5338">
                  <c:v>0.90164650118498191</c:v>
                </c:pt>
                <c:pt idx="5339">
                  <c:v>0.90164650118498191</c:v>
                </c:pt>
                <c:pt idx="5340">
                  <c:v>0.90164650118498191</c:v>
                </c:pt>
                <c:pt idx="5341">
                  <c:v>0.90158413371585377</c:v>
                </c:pt>
                <c:pt idx="5342">
                  <c:v>0.90158413371585377</c:v>
                </c:pt>
                <c:pt idx="5343">
                  <c:v>0.90158413371585377</c:v>
                </c:pt>
                <c:pt idx="5344">
                  <c:v>0.90158413371585377</c:v>
                </c:pt>
                <c:pt idx="5345">
                  <c:v>0.90158413371585377</c:v>
                </c:pt>
                <c:pt idx="5346">
                  <c:v>0.90158413371585377</c:v>
                </c:pt>
                <c:pt idx="5347">
                  <c:v>0.90158413371585377</c:v>
                </c:pt>
                <c:pt idx="5348">
                  <c:v>0.90152176624672575</c:v>
                </c:pt>
                <c:pt idx="5349">
                  <c:v>0.90145939877759762</c:v>
                </c:pt>
                <c:pt idx="5350">
                  <c:v>0.90145939877759762</c:v>
                </c:pt>
                <c:pt idx="5351">
                  <c:v>0.90145939877759762</c:v>
                </c:pt>
                <c:pt idx="5352">
                  <c:v>0.90145939877759762</c:v>
                </c:pt>
                <c:pt idx="5353">
                  <c:v>0.90139703130846949</c:v>
                </c:pt>
                <c:pt idx="5354">
                  <c:v>0.90139703130846949</c:v>
                </c:pt>
                <c:pt idx="5355">
                  <c:v>0.90139703130846949</c:v>
                </c:pt>
                <c:pt idx="5356">
                  <c:v>0.90139703130846949</c:v>
                </c:pt>
                <c:pt idx="5357">
                  <c:v>0.90133466383934135</c:v>
                </c:pt>
                <c:pt idx="5358">
                  <c:v>0.90133466383934135</c:v>
                </c:pt>
                <c:pt idx="5359">
                  <c:v>0.90133466383934135</c:v>
                </c:pt>
                <c:pt idx="5360">
                  <c:v>0.90127229637021333</c:v>
                </c:pt>
                <c:pt idx="5361">
                  <c:v>0.90127229637021333</c:v>
                </c:pt>
                <c:pt idx="5362">
                  <c:v>0.9012099289010852</c:v>
                </c:pt>
                <c:pt idx="5363">
                  <c:v>0.9012099289010852</c:v>
                </c:pt>
                <c:pt idx="5364">
                  <c:v>0.9012099289010852</c:v>
                </c:pt>
                <c:pt idx="5365">
                  <c:v>0.90114756143195707</c:v>
                </c:pt>
                <c:pt idx="5366">
                  <c:v>0.90108519396282905</c:v>
                </c:pt>
                <c:pt idx="5367">
                  <c:v>0.90102282649370091</c:v>
                </c:pt>
                <c:pt idx="5368">
                  <c:v>0.90096045902457278</c:v>
                </c:pt>
                <c:pt idx="5369">
                  <c:v>0.90096045902457278</c:v>
                </c:pt>
                <c:pt idx="5370">
                  <c:v>0.90096045902457278</c:v>
                </c:pt>
                <c:pt idx="5371">
                  <c:v>0.90089809155544465</c:v>
                </c:pt>
                <c:pt idx="5372">
                  <c:v>0.90083572408631662</c:v>
                </c:pt>
                <c:pt idx="5373">
                  <c:v>0.90077335661718849</c:v>
                </c:pt>
                <c:pt idx="5374">
                  <c:v>0.90077335661718849</c:v>
                </c:pt>
                <c:pt idx="5375">
                  <c:v>0.90071098914806036</c:v>
                </c:pt>
                <c:pt idx="5376">
                  <c:v>0.90071098914806036</c:v>
                </c:pt>
                <c:pt idx="5377">
                  <c:v>0.90064862167893223</c:v>
                </c:pt>
                <c:pt idx="5378">
                  <c:v>0.90064862167893223</c:v>
                </c:pt>
                <c:pt idx="5379">
                  <c:v>0.9005862542098042</c:v>
                </c:pt>
                <c:pt idx="5380">
                  <c:v>0.9005862542098042</c:v>
                </c:pt>
                <c:pt idx="5381">
                  <c:v>0.90052388674067607</c:v>
                </c:pt>
                <c:pt idx="5382">
                  <c:v>0.90052388674067607</c:v>
                </c:pt>
                <c:pt idx="5383">
                  <c:v>0.90052388674067607</c:v>
                </c:pt>
                <c:pt idx="5384">
                  <c:v>0.90052388674067607</c:v>
                </c:pt>
                <c:pt idx="5385">
                  <c:v>0.90052388674067607</c:v>
                </c:pt>
                <c:pt idx="5386">
                  <c:v>0.90046151927154794</c:v>
                </c:pt>
                <c:pt idx="5387">
                  <c:v>0.90046151927154794</c:v>
                </c:pt>
                <c:pt idx="5388">
                  <c:v>0.90046151927154794</c:v>
                </c:pt>
                <c:pt idx="5389">
                  <c:v>0.90046151927154794</c:v>
                </c:pt>
                <c:pt idx="5390">
                  <c:v>0.90039915180241992</c:v>
                </c:pt>
                <c:pt idx="5391">
                  <c:v>0.90039915180241992</c:v>
                </c:pt>
                <c:pt idx="5392">
                  <c:v>0.90039915180241992</c:v>
                </c:pt>
                <c:pt idx="5393">
                  <c:v>0.90039915180241992</c:v>
                </c:pt>
                <c:pt idx="5394">
                  <c:v>0.90033678433329178</c:v>
                </c:pt>
                <c:pt idx="5395">
                  <c:v>0.90027441686416365</c:v>
                </c:pt>
                <c:pt idx="5396">
                  <c:v>0.90021204939503552</c:v>
                </c:pt>
                <c:pt idx="5397">
                  <c:v>0.90014968192590739</c:v>
                </c:pt>
                <c:pt idx="5398">
                  <c:v>0.90014968192590739</c:v>
                </c:pt>
                <c:pt idx="5399">
                  <c:v>0.90014968192590739</c:v>
                </c:pt>
                <c:pt idx="5400">
                  <c:v>0.90014968192590739</c:v>
                </c:pt>
                <c:pt idx="5401">
                  <c:v>0.90008731445677936</c:v>
                </c:pt>
                <c:pt idx="5402">
                  <c:v>0.90008731445677936</c:v>
                </c:pt>
                <c:pt idx="5403">
                  <c:v>0.90008731445677936</c:v>
                </c:pt>
                <c:pt idx="5404">
                  <c:v>0.90002494698765123</c:v>
                </c:pt>
                <c:pt idx="5405">
                  <c:v>0.8999625795185231</c:v>
                </c:pt>
                <c:pt idx="5406">
                  <c:v>0.8999625795185231</c:v>
                </c:pt>
                <c:pt idx="5407">
                  <c:v>0.89990021204939508</c:v>
                </c:pt>
                <c:pt idx="5408">
                  <c:v>0.89990021204939508</c:v>
                </c:pt>
                <c:pt idx="5409">
                  <c:v>0.89990021204939508</c:v>
                </c:pt>
                <c:pt idx="5410">
                  <c:v>0.89990021204939508</c:v>
                </c:pt>
                <c:pt idx="5411">
                  <c:v>0.89990021204939508</c:v>
                </c:pt>
                <c:pt idx="5412">
                  <c:v>0.89983784458026694</c:v>
                </c:pt>
                <c:pt idx="5413">
                  <c:v>0.89977547711113881</c:v>
                </c:pt>
                <c:pt idx="5414">
                  <c:v>0.89971310964201079</c:v>
                </c:pt>
                <c:pt idx="5415">
                  <c:v>0.89965074217288266</c:v>
                </c:pt>
                <c:pt idx="5416">
                  <c:v>0.89965074217288266</c:v>
                </c:pt>
                <c:pt idx="5417">
                  <c:v>0.89965074217288266</c:v>
                </c:pt>
                <c:pt idx="5418">
                  <c:v>0.89958837470375452</c:v>
                </c:pt>
                <c:pt idx="5419">
                  <c:v>0.89958837470375452</c:v>
                </c:pt>
                <c:pt idx="5420">
                  <c:v>0.89958837470375452</c:v>
                </c:pt>
                <c:pt idx="5421">
                  <c:v>0.89958837470375452</c:v>
                </c:pt>
                <c:pt idx="5422">
                  <c:v>0.89958837470375452</c:v>
                </c:pt>
                <c:pt idx="5423">
                  <c:v>0.89958837470375452</c:v>
                </c:pt>
                <c:pt idx="5424">
                  <c:v>0.89958837470375452</c:v>
                </c:pt>
                <c:pt idx="5425">
                  <c:v>0.89952600723462639</c:v>
                </c:pt>
                <c:pt idx="5426">
                  <c:v>0.89946363976549826</c:v>
                </c:pt>
                <c:pt idx="5427">
                  <c:v>0.89940127229637024</c:v>
                </c:pt>
                <c:pt idx="5428">
                  <c:v>0.8993389048272421</c:v>
                </c:pt>
                <c:pt idx="5429">
                  <c:v>0.8993389048272421</c:v>
                </c:pt>
                <c:pt idx="5430">
                  <c:v>0.89927653735811397</c:v>
                </c:pt>
                <c:pt idx="5431">
                  <c:v>0.89927653735811397</c:v>
                </c:pt>
                <c:pt idx="5432">
                  <c:v>0.89921416988898595</c:v>
                </c:pt>
                <c:pt idx="5433">
                  <c:v>0.89915180241985782</c:v>
                </c:pt>
                <c:pt idx="5434">
                  <c:v>0.89915180241985782</c:v>
                </c:pt>
                <c:pt idx="5435">
                  <c:v>0.89908943495072968</c:v>
                </c:pt>
                <c:pt idx="5436">
                  <c:v>0.89902706748160155</c:v>
                </c:pt>
                <c:pt idx="5437">
                  <c:v>0.89896470001247353</c:v>
                </c:pt>
                <c:pt idx="5438">
                  <c:v>0.89896470001247353</c:v>
                </c:pt>
                <c:pt idx="5439">
                  <c:v>0.89890233254334539</c:v>
                </c:pt>
                <c:pt idx="5440">
                  <c:v>0.89890233254334539</c:v>
                </c:pt>
                <c:pt idx="5441">
                  <c:v>0.89890233254334539</c:v>
                </c:pt>
                <c:pt idx="5442">
                  <c:v>0.89890233254334539</c:v>
                </c:pt>
                <c:pt idx="5443">
                  <c:v>0.89890233254334539</c:v>
                </c:pt>
                <c:pt idx="5444">
                  <c:v>0.89890233254334539</c:v>
                </c:pt>
                <c:pt idx="5445">
                  <c:v>0.89890233254334539</c:v>
                </c:pt>
                <c:pt idx="5446">
                  <c:v>0.89890233254334539</c:v>
                </c:pt>
                <c:pt idx="5447">
                  <c:v>0.89883996507421726</c:v>
                </c:pt>
                <c:pt idx="5448">
                  <c:v>0.89883996507421726</c:v>
                </c:pt>
                <c:pt idx="5449">
                  <c:v>0.89883996507421726</c:v>
                </c:pt>
                <c:pt idx="5450">
                  <c:v>0.89883996507421726</c:v>
                </c:pt>
                <c:pt idx="5451">
                  <c:v>0.89883996507421726</c:v>
                </c:pt>
                <c:pt idx="5452">
                  <c:v>0.89883996507421726</c:v>
                </c:pt>
                <c:pt idx="5453">
                  <c:v>0.89877759760508913</c:v>
                </c:pt>
                <c:pt idx="5454">
                  <c:v>0.89871523013596111</c:v>
                </c:pt>
                <c:pt idx="5455">
                  <c:v>0.89871523013596111</c:v>
                </c:pt>
                <c:pt idx="5456">
                  <c:v>0.89865286266683297</c:v>
                </c:pt>
                <c:pt idx="5457">
                  <c:v>0.89859049519770484</c:v>
                </c:pt>
                <c:pt idx="5458">
                  <c:v>0.89852812772857682</c:v>
                </c:pt>
                <c:pt idx="5459">
                  <c:v>0.89846576025944869</c:v>
                </c:pt>
                <c:pt idx="5460">
                  <c:v>0.89846576025944869</c:v>
                </c:pt>
                <c:pt idx="5461">
                  <c:v>0.89846576025944869</c:v>
                </c:pt>
                <c:pt idx="5462">
                  <c:v>0.89846576025944869</c:v>
                </c:pt>
                <c:pt idx="5463">
                  <c:v>0.89846576025944869</c:v>
                </c:pt>
                <c:pt idx="5464">
                  <c:v>0.89846576025944869</c:v>
                </c:pt>
                <c:pt idx="5465">
                  <c:v>0.89840339279032055</c:v>
                </c:pt>
                <c:pt idx="5466">
                  <c:v>0.89834102532119242</c:v>
                </c:pt>
                <c:pt idx="5467">
                  <c:v>0.8982786578520644</c:v>
                </c:pt>
                <c:pt idx="5468">
                  <c:v>0.8982786578520644</c:v>
                </c:pt>
                <c:pt idx="5469">
                  <c:v>0.8982786578520644</c:v>
                </c:pt>
                <c:pt idx="5470">
                  <c:v>0.89821629038293627</c:v>
                </c:pt>
                <c:pt idx="5471">
                  <c:v>0.89821629038293627</c:v>
                </c:pt>
                <c:pt idx="5472">
                  <c:v>0.89821629038293627</c:v>
                </c:pt>
                <c:pt idx="5473">
                  <c:v>0.89815392291380813</c:v>
                </c:pt>
                <c:pt idx="5474">
                  <c:v>0.89815392291380813</c:v>
                </c:pt>
                <c:pt idx="5475">
                  <c:v>0.89815392291380813</c:v>
                </c:pt>
                <c:pt idx="5476">
                  <c:v>0.89815392291380813</c:v>
                </c:pt>
                <c:pt idx="5477">
                  <c:v>0.89815392291380813</c:v>
                </c:pt>
                <c:pt idx="5478">
                  <c:v>0.89809155544468</c:v>
                </c:pt>
                <c:pt idx="5479">
                  <c:v>0.89809155544468</c:v>
                </c:pt>
                <c:pt idx="5480">
                  <c:v>0.89809155544468</c:v>
                </c:pt>
                <c:pt idx="5481">
                  <c:v>0.89809155544468</c:v>
                </c:pt>
                <c:pt idx="5482">
                  <c:v>0.89809155544468</c:v>
                </c:pt>
                <c:pt idx="5483">
                  <c:v>0.89802918797555198</c:v>
                </c:pt>
                <c:pt idx="5484">
                  <c:v>0.89802918797555198</c:v>
                </c:pt>
                <c:pt idx="5485">
                  <c:v>0.89802918797555198</c:v>
                </c:pt>
                <c:pt idx="5486">
                  <c:v>0.89802918797555198</c:v>
                </c:pt>
                <c:pt idx="5487">
                  <c:v>0.89796682050642385</c:v>
                </c:pt>
                <c:pt idx="5488">
                  <c:v>0.89796682050642385</c:v>
                </c:pt>
                <c:pt idx="5489">
                  <c:v>0.89796682050642385</c:v>
                </c:pt>
                <c:pt idx="5490">
                  <c:v>0.89796682050642385</c:v>
                </c:pt>
                <c:pt idx="5491">
                  <c:v>0.89790445303729571</c:v>
                </c:pt>
                <c:pt idx="5492">
                  <c:v>0.89784208556816769</c:v>
                </c:pt>
                <c:pt idx="5493">
                  <c:v>0.89784208556816769</c:v>
                </c:pt>
                <c:pt idx="5494">
                  <c:v>0.89784208556816769</c:v>
                </c:pt>
                <c:pt idx="5495">
                  <c:v>0.89777971809903956</c:v>
                </c:pt>
                <c:pt idx="5496">
                  <c:v>0.89777971809903956</c:v>
                </c:pt>
                <c:pt idx="5497">
                  <c:v>0.89771735062991143</c:v>
                </c:pt>
                <c:pt idx="5498">
                  <c:v>0.89771735062991143</c:v>
                </c:pt>
                <c:pt idx="5499">
                  <c:v>0.89771735062991143</c:v>
                </c:pt>
                <c:pt idx="5500">
                  <c:v>0.89765498316078329</c:v>
                </c:pt>
                <c:pt idx="5501">
                  <c:v>0.89765498316078329</c:v>
                </c:pt>
                <c:pt idx="5502">
                  <c:v>0.89765498316078329</c:v>
                </c:pt>
                <c:pt idx="5503">
                  <c:v>0.89765498316078329</c:v>
                </c:pt>
                <c:pt idx="5504">
                  <c:v>0.89765498316078329</c:v>
                </c:pt>
                <c:pt idx="5505">
                  <c:v>0.89765498316078329</c:v>
                </c:pt>
                <c:pt idx="5506">
                  <c:v>0.89765498316078329</c:v>
                </c:pt>
                <c:pt idx="5507">
                  <c:v>0.89759261569165527</c:v>
                </c:pt>
                <c:pt idx="5508">
                  <c:v>0.89759261569165527</c:v>
                </c:pt>
                <c:pt idx="5509">
                  <c:v>0.89759261569165527</c:v>
                </c:pt>
                <c:pt idx="5510">
                  <c:v>0.89759261569165527</c:v>
                </c:pt>
                <c:pt idx="5511">
                  <c:v>0.89753024822252714</c:v>
                </c:pt>
                <c:pt idx="5512">
                  <c:v>0.89753024822252714</c:v>
                </c:pt>
                <c:pt idx="5513">
                  <c:v>0.89753024822252714</c:v>
                </c:pt>
                <c:pt idx="5514">
                  <c:v>0.89753024822252714</c:v>
                </c:pt>
                <c:pt idx="5515">
                  <c:v>0.89746788075339901</c:v>
                </c:pt>
                <c:pt idx="5516">
                  <c:v>0.89746788075339901</c:v>
                </c:pt>
                <c:pt idx="5517">
                  <c:v>0.89746788075339901</c:v>
                </c:pt>
                <c:pt idx="5518">
                  <c:v>0.89740551328427087</c:v>
                </c:pt>
                <c:pt idx="5519">
                  <c:v>0.89734314581514285</c:v>
                </c:pt>
                <c:pt idx="5520">
                  <c:v>0.89734314581514285</c:v>
                </c:pt>
                <c:pt idx="5521">
                  <c:v>0.89734314581514285</c:v>
                </c:pt>
                <c:pt idx="5522">
                  <c:v>0.89728077834601472</c:v>
                </c:pt>
                <c:pt idx="5523">
                  <c:v>0.89728077834601472</c:v>
                </c:pt>
                <c:pt idx="5524">
                  <c:v>0.89728077834601472</c:v>
                </c:pt>
                <c:pt idx="5525">
                  <c:v>0.89728077834601472</c:v>
                </c:pt>
                <c:pt idx="5526">
                  <c:v>0.89721841087688659</c:v>
                </c:pt>
                <c:pt idx="5527">
                  <c:v>0.89715604340775856</c:v>
                </c:pt>
                <c:pt idx="5528">
                  <c:v>0.89709367593863043</c:v>
                </c:pt>
                <c:pt idx="5529">
                  <c:v>0.89709367593863043</c:v>
                </c:pt>
                <c:pt idx="5530">
                  <c:v>0.89709367593863043</c:v>
                </c:pt>
                <c:pt idx="5531">
                  <c:v>0.89709367593863043</c:v>
                </c:pt>
                <c:pt idx="5532">
                  <c:v>0.8970313084695023</c:v>
                </c:pt>
                <c:pt idx="5533">
                  <c:v>0.89696894100037416</c:v>
                </c:pt>
                <c:pt idx="5534">
                  <c:v>0.89690657353124614</c:v>
                </c:pt>
                <c:pt idx="5535">
                  <c:v>0.89684420606211801</c:v>
                </c:pt>
                <c:pt idx="5536">
                  <c:v>0.89678183859298988</c:v>
                </c:pt>
                <c:pt idx="5537">
                  <c:v>0.89678183859298988</c:v>
                </c:pt>
                <c:pt idx="5538">
                  <c:v>0.89671947112386174</c:v>
                </c:pt>
                <c:pt idx="5539">
                  <c:v>0.89671947112386174</c:v>
                </c:pt>
                <c:pt idx="5540">
                  <c:v>0.89671947112386174</c:v>
                </c:pt>
                <c:pt idx="5541">
                  <c:v>0.89665710365473372</c:v>
                </c:pt>
                <c:pt idx="5542">
                  <c:v>0.89659473618560559</c:v>
                </c:pt>
                <c:pt idx="5543">
                  <c:v>0.89659473618560559</c:v>
                </c:pt>
                <c:pt idx="5544">
                  <c:v>0.89653236871647746</c:v>
                </c:pt>
                <c:pt idx="5545">
                  <c:v>0.89647000124734944</c:v>
                </c:pt>
                <c:pt idx="5546">
                  <c:v>0.8964076337782213</c:v>
                </c:pt>
                <c:pt idx="5547">
                  <c:v>0.89634526630909317</c:v>
                </c:pt>
                <c:pt idx="5548">
                  <c:v>0.89634526630909317</c:v>
                </c:pt>
                <c:pt idx="5549">
                  <c:v>0.89634526630909317</c:v>
                </c:pt>
                <c:pt idx="5550">
                  <c:v>0.89634526630909317</c:v>
                </c:pt>
                <c:pt idx="5551">
                  <c:v>0.89634526630909317</c:v>
                </c:pt>
                <c:pt idx="5552">
                  <c:v>0.89634526630909317</c:v>
                </c:pt>
                <c:pt idx="5553">
                  <c:v>0.89634526630909317</c:v>
                </c:pt>
                <c:pt idx="5554">
                  <c:v>0.89628289883996504</c:v>
                </c:pt>
                <c:pt idx="5555">
                  <c:v>0.89628289883996504</c:v>
                </c:pt>
                <c:pt idx="5556">
                  <c:v>0.89622053137083701</c:v>
                </c:pt>
                <c:pt idx="5557">
                  <c:v>0.89622053137083701</c:v>
                </c:pt>
                <c:pt idx="5558">
                  <c:v>0.89622053137083701</c:v>
                </c:pt>
                <c:pt idx="5559">
                  <c:v>0.89622053137083701</c:v>
                </c:pt>
                <c:pt idx="5560">
                  <c:v>0.89615816390170888</c:v>
                </c:pt>
                <c:pt idx="5561">
                  <c:v>0.89615816390170888</c:v>
                </c:pt>
                <c:pt idx="5562">
                  <c:v>0.89609579643258075</c:v>
                </c:pt>
                <c:pt idx="5563">
                  <c:v>0.89603342896345262</c:v>
                </c:pt>
                <c:pt idx="5564">
                  <c:v>0.89603342896345262</c:v>
                </c:pt>
                <c:pt idx="5565">
                  <c:v>0.89603342896345262</c:v>
                </c:pt>
                <c:pt idx="5566">
                  <c:v>0.89603342896345262</c:v>
                </c:pt>
                <c:pt idx="5567">
                  <c:v>0.89603342896345262</c:v>
                </c:pt>
                <c:pt idx="5568">
                  <c:v>0.89597106149432459</c:v>
                </c:pt>
                <c:pt idx="5569">
                  <c:v>0.89597106149432459</c:v>
                </c:pt>
                <c:pt idx="5570">
                  <c:v>0.89597106149432459</c:v>
                </c:pt>
                <c:pt idx="5571">
                  <c:v>0.89597106149432459</c:v>
                </c:pt>
                <c:pt idx="5572">
                  <c:v>0.89597106149432459</c:v>
                </c:pt>
                <c:pt idx="5573">
                  <c:v>0.89590869402519646</c:v>
                </c:pt>
                <c:pt idx="5574">
                  <c:v>0.89584632655606833</c:v>
                </c:pt>
                <c:pt idx="5575">
                  <c:v>0.89584632655606833</c:v>
                </c:pt>
                <c:pt idx="5576">
                  <c:v>0.89578395908694031</c:v>
                </c:pt>
                <c:pt idx="5577">
                  <c:v>0.89572159161781217</c:v>
                </c:pt>
                <c:pt idx="5578">
                  <c:v>0.89572159161781217</c:v>
                </c:pt>
                <c:pt idx="5579">
                  <c:v>0.89572159161781217</c:v>
                </c:pt>
                <c:pt idx="5580">
                  <c:v>0.89572159161781217</c:v>
                </c:pt>
                <c:pt idx="5581">
                  <c:v>0.89572159161781217</c:v>
                </c:pt>
                <c:pt idx="5582">
                  <c:v>0.89572159161781217</c:v>
                </c:pt>
                <c:pt idx="5583">
                  <c:v>0.89565922414868404</c:v>
                </c:pt>
                <c:pt idx="5584">
                  <c:v>0.89565922414868404</c:v>
                </c:pt>
                <c:pt idx="5585">
                  <c:v>0.89559685667955591</c:v>
                </c:pt>
                <c:pt idx="5586">
                  <c:v>0.89553448921042789</c:v>
                </c:pt>
                <c:pt idx="5587">
                  <c:v>0.89553448921042789</c:v>
                </c:pt>
                <c:pt idx="5588">
                  <c:v>0.89553448921042789</c:v>
                </c:pt>
                <c:pt idx="5589">
                  <c:v>0.89553448921042789</c:v>
                </c:pt>
                <c:pt idx="5590">
                  <c:v>0.89547212174129975</c:v>
                </c:pt>
                <c:pt idx="5591">
                  <c:v>0.89540975427217162</c:v>
                </c:pt>
                <c:pt idx="5592">
                  <c:v>0.89540975427217162</c:v>
                </c:pt>
                <c:pt idx="5593">
                  <c:v>0.89540975427217162</c:v>
                </c:pt>
                <c:pt idx="5594">
                  <c:v>0.89540975427217162</c:v>
                </c:pt>
                <c:pt idx="5595">
                  <c:v>0.89534738680304349</c:v>
                </c:pt>
                <c:pt idx="5596">
                  <c:v>0.89534738680304349</c:v>
                </c:pt>
                <c:pt idx="5597">
                  <c:v>0.89528501933391547</c:v>
                </c:pt>
                <c:pt idx="5598">
                  <c:v>0.89522265186478733</c:v>
                </c:pt>
                <c:pt idx="5599">
                  <c:v>0.89522265186478733</c:v>
                </c:pt>
                <c:pt idx="5600">
                  <c:v>0.89522265186478733</c:v>
                </c:pt>
                <c:pt idx="5601">
                  <c:v>0.89522265186478733</c:v>
                </c:pt>
                <c:pt idx="5602">
                  <c:v>0.8951602843956592</c:v>
                </c:pt>
                <c:pt idx="5603">
                  <c:v>0.8951602843956592</c:v>
                </c:pt>
                <c:pt idx="5604">
                  <c:v>0.89509791692653118</c:v>
                </c:pt>
                <c:pt idx="5605">
                  <c:v>0.89503554945740305</c:v>
                </c:pt>
                <c:pt idx="5606">
                  <c:v>0.89497318198827491</c:v>
                </c:pt>
                <c:pt idx="5607">
                  <c:v>0.89491081451914678</c:v>
                </c:pt>
                <c:pt idx="5608">
                  <c:v>0.89484844705001876</c:v>
                </c:pt>
                <c:pt idx="5609">
                  <c:v>0.89478607958089063</c:v>
                </c:pt>
                <c:pt idx="5610">
                  <c:v>0.89472371211176249</c:v>
                </c:pt>
                <c:pt idx="5611">
                  <c:v>0.89472371211176249</c:v>
                </c:pt>
                <c:pt idx="5612">
                  <c:v>0.89472371211176249</c:v>
                </c:pt>
                <c:pt idx="5613">
                  <c:v>0.89472371211176249</c:v>
                </c:pt>
                <c:pt idx="5614">
                  <c:v>0.89472371211176249</c:v>
                </c:pt>
                <c:pt idx="5615">
                  <c:v>0.89472371211176249</c:v>
                </c:pt>
                <c:pt idx="5616">
                  <c:v>0.89472371211176249</c:v>
                </c:pt>
                <c:pt idx="5617">
                  <c:v>0.89466134464263436</c:v>
                </c:pt>
                <c:pt idx="5618">
                  <c:v>0.89466134464263436</c:v>
                </c:pt>
                <c:pt idx="5619">
                  <c:v>0.89459897717350634</c:v>
                </c:pt>
                <c:pt idx="5620">
                  <c:v>0.8945366097043782</c:v>
                </c:pt>
                <c:pt idx="5621">
                  <c:v>0.8945366097043782</c:v>
                </c:pt>
                <c:pt idx="5622">
                  <c:v>0.8945366097043782</c:v>
                </c:pt>
                <c:pt idx="5623">
                  <c:v>0.8945366097043782</c:v>
                </c:pt>
                <c:pt idx="5624">
                  <c:v>0.8945366097043782</c:v>
                </c:pt>
                <c:pt idx="5625">
                  <c:v>0.8945366097043782</c:v>
                </c:pt>
                <c:pt idx="5626">
                  <c:v>0.8945366097043782</c:v>
                </c:pt>
                <c:pt idx="5627">
                  <c:v>0.8945366097043782</c:v>
                </c:pt>
                <c:pt idx="5628">
                  <c:v>0.89447424223525007</c:v>
                </c:pt>
                <c:pt idx="5629">
                  <c:v>0.89447424223525007</c:v>
                </c:pt>
                <c:pt idx="5630">
                  <c:v>0.89447424223525007</c:v>
                </c:pt>
                <c:pt idx="5631">
                  <c:v>0.89447424223525007</c:v>
                </c:pt>
                <c:pt idx="5632">
                  <c:v>0.89441187476612205</c:v>
                </c:pt>
                <c:pt idx="5633">
                  <c:v>0.89434950729699392</c:v>
                </c:pt>
                <c:pt idx="5634">
                  <c:v>0.89428713982786578</c:v>
                </c:pt>
                <c:pt idx="5635">
                  <c:v>0.89428713982786578</c:v>
                </c:pt>
                <c:pt idx="5636">
                  <c:v>0.89422477235873765</c:v>
                </c:pt>
                <c:pt idx="5637">
                  <c:v>0.89422477235873765</c:v>
                </c:pt>
                <c:pt idx="5638">
                  <c:v>0.89422477235873765</c:v>
                </c:pt>
                <c:pt idx="5639">
                  <c:v>0.89422477235873765</c:v>
                </c:pt>
                <c:pt idx="5640">
                  <c:v>0.89416240488960952</c:v>
                </c:pt>
                <c:pt idx="5641">
                  <c:v>0.8941000374204815</c:v>
                </c:pt>
                <c:pt idx="5642">
                  <c:v>0.8941000374204815</c:v>
                </c:pt>
                <c:pt idx="5643">
                  <c:v>0.89403766995135336</c:v>
                </c:pt>
                <c:pt idx="5644">
                  <c:v>0.89397530248222523</c:v>
                </c:pt>
                <c:pt idx="5645">
                  <c:v>0.89397530248222523</c:v>
                </c:pt>
                <c:pt idx="5646">
                  <c:v>0.89397530248222523</c:v>
                </c:pt>
                <c:pt idx="5647">
                  <c:v>0.89397530248222523</c:v>
                </c:pt>
                <c:pt idx="5648">
                  <c:v>0.89391293501309721</c:v>
                </c:pt>
                <c:pt idx="5649">
                  <c:v>0.89385056754396908</c:v>
                </c:pt>
                <c:pt idx="5650">
                  <c:v>0.89378820007484094</c:v>
                </c:pt>
                <c:pt idx="5651">
                  <c:v>0.89372583260571292</c:v>
                </c:pt>
                <c:pt idx="5652">
                  <c:v>0.89366346513658479</c:v>
                </c:pt>
                <c:pt idx="5653">
                  <c:v>0.89366346513658479</c:v>
                </c:pt>
                <c:pt idx="5654">
                  <c:v>0.89366346513658479</c:v>
                </c:pt>
                <c:pt idx="5655">
                  <c:v>0.89366346513658479</c:v>
                </c:pt>
                <c:pt idx="5656">
                  <c:v>0.89360109766745666</c:v>
                </c:pt>
                <c:pt idx="5657">
                  <c:v>0.89360109766745666</c:v>
                </c:pt>
                <c:pt idx="5658">
                  <c:v>0.89360109766745666</c:v>
                </c:pt>
                <c:pt idx="5659">
                  <c:v>0.89353873019832852</c:v>
                </c:pt>
                <c:pt idx="5660">
                  <c:v>0.89353873019832852</c:v>
                </c:pt>
                <c:pt idx="5661">
                  <c:v>0.89353873019832852</c:v>
                </c:pt>
                <c:pt idx="5662">
                  <c:v>0.89347636272920039</c:v>
                </c:pt>
                <c:pt idx="5663">
                  <c:v>0.89347636272920039</c:v>
                </c:pt>
                <c:pt idx="5664">
                  <c:v>0.89341399526007237</c:v>
                </c:pt>
                <c:pt idx="5665">
                  <c:v>0.89341399526007237</c:v>
                </c:pt>
                <c:pt idx="5666">
                  <c:v>0.89341399526007237</c:v>
                </c:pt>
                <c:pt idx="5667">
                  <c:v>0.89335162779094424</c:v>
                </c:pt>
                <c:pt idx="5668">
                  <c:v>0.89335162779094424</c:v>
                </c:pt>
                <c:pt idx="5669">
                  <c:v>0.89335162779094424</c:v>
                </c:pt>
                <c:pt idx="5670">
                  <c:v>0.8932892603218161</c:v>
                </c:pt>
                <c:pt idx="5671">
                  <c:v>0.8932892603218161</c:v>
                </c:pt>
                <c:pt idx="5672">
                  <c:v>0.89322689285268808</c:v>
                </c:pt>
                <c:pt idx="5673">
                  <c:v>0.89322689285268808</c:v>
                </c:pt>
                <c:pt idx="5674">
                  <c:v>0.89322689285268808</c:v>
                </c:pt>
                <c:pt idx="5675">
                  <c:v>0.89322689285268808</c:v>
                </c:pt>
                <c:pt idx="5676">
                  <c:v>0.89316452538355995</c:v>
                </c:pt>
                <c:pt idx="5677">
                  <c:v>0.89316452538355995</c:v>
                </c:pt>
                <c:pt idx="5678">
                  <c:v>0.89316452538355995</c:v>
                </c:pt>
                <c:pt idx="5679">
                  <c:v>0.89310215791443182</c:v>
                </c:pt>
                <c:pt idx="5680">
                  <c:v>0.89303979044530368</c:v>
                </c:pt>
                <c:pt idx="5681">
                  <c:v>0.89303979044530368</c:v>
                </c:pt>
                <c:pt idx="5682">
                  <c:v>0.89297742297617566</c:v>
                </c:pt>
                <c:pt idx="5683">
                  <c:v>0.89297742297617566</c:v>
                </c:pt>
                <c:pt idx="5684">
                  <c:v>0.89291505550704753</c:v>
                </c:pt>
                <c:pt idx="5685">
                  <c:v>0.8928526880379194</c:v>
                </c:pt>
                <c:pt idx="5686">
                  <c:v>0.89279032056879126</c:v>
                </c:pt>
                <c:pt idx="5687">
                  <c:v>0.89279032056879126</c:v>
                </c:pt>
                <c:pt idx="5688">
                  <c:v>0.89272795309966324</c:v>
                </c:pt>
                <c:pt idx="5689">
                  <c:v>0.89272795309966324</c:v>
                </c:pt>
                <c:pt idx="5690">
                  <c:v>0.89272795309966324</c:v>
                </c:pt>
                <c:pt idx="5691">
                  <c:v>0.89266558563053511</c:v>
                </c:pt>
                <c:pt idx="5692">
                  <c:v>0.89260321816140697</c:v>
                </c:pt>
                <c:pt idx="5693">
                  <c:v>0.89260321816140697</c:v>
                </c:pt>
                <c:pt idx="5694">
                  <c:v>0.89260321816140697</c:v>
                </c:pt>
                <c:pt idx="5695">
                  <c:v>0.89254085069227895</c:v>
                </c:pt>
                <c:pt idx="5696">
                  <c:v>0.89254085069227895</c:v>
                </c:pt>
                <c:pt idx="5697">
                  <c:v>0.89254085069227895</c:v>
                </c:pt>
                <c:pt idx="5698">
                  <c:v>0.89247848322315082</c:v>
                </c:pt>
                <c:pt idx="5699">
                  <c:v>0.89247848322315082</c:v>
                </c:pt>
                <c:pt idx="5700">
                  <c:v>0.89241611575402269</c:v>
                </c:pt>
                <c:pt idx="5701">
                  <c:v>0.89235374828489455</c:v>
                </c:pt>
                <c:pt idx="5702">
                  <c:v>0.89229138081576653</c:v>
                </c:pt>
                <c:pt idx="5703">
                  <c:v>0.89229138081576653</c:v>
                </c:pt>
                <c:pt idx="5704">
                  <c:v>0.8922290133466384</c:v>
                </c:pt>
                <c:pt idx="5705">
                  <c:v>0.8922290133466384</c:v>
                </c:pt>
                <c:pt idx="5706">
                  <c:v>0.89216664587751027</c:v>
                </c:pt>
                <c:pt idx="5707">
                  <c:v>0.89216664587751027</c:v>
                </c:pt>
                <c:pt idx="5708">
                  <c:v>0.89210427840838213</c:v>
                </c:pt>
                <c:pt idx="5709">
                  <c:v>0.89210427840838213</c:v>
                </c:pt>
                <c:pt idx="5710">
                  <c:v>0.89210427840838213</c:v>
                </c:pt>
                <c:pt idx="5711">
                  <c:v>0.89204191093925411</c:v>
                </c:pt>
                <c:pt idx="5712">
                  <c:v>0.89197954347012598</c:v>
                </c:pt>
                <c:pt idx="5713">
                  <c:v>0.89197954347012598</c:v>
                </c:pt>
                <c:pt idx="5714">
                  <c:v>0.89197954347012598</c:v>
                </c:pt>
                <c:pt idx="5715">
                  <c:v>0.89197954347012598</c:v>
                </c:pt>
                <c:pt idx="5716">
                  <c:v>0.89197954347012598</c:v>
                </c:pt>
                <c:pt idx="5717">
                  <c:v>0.89197954347012598</c:v>
                </c:pt>
                <c:pt idx="5718">
                  <c:v>0.89197954347012598</c:v>
                </c:pt>
                <c:pt idx="5719">
                  <c:v>0.89197954347012598</c:v>
                </c:pt>
                <c:pt idx="5720">
                  <c:v>0.89197954347012598</c:v>
                </c:pt>
                <c:pt idx="5721">
                  <c:v>0.89197954347012598</c:v>
                </c:pt>
                <c:pt idx="5722">
                  <c:v>0.89191717600099785</c:v>
                </c:pt>
                <c:pt idx="5723">
                  <c:v>0.89185480853186982</c:v>
                </c:pt>
                <c:pt idx="5724">
                  <c:v>0.89185480853186982</c:v>
                </c:pt>
                <c:pt idx="5725">
                  <c:v>0.89179244106274169</c:v>
                </c:pt>
                <c:pt idx="5726">
                  <c:v>0.89173007359361356</c:v>
                </c:pt>
                <c:pt idx="5727">
                  <c:v>0.89166770612448543</c:v>
                </c:pt>
                <c:pt idx="5728">
                  <c:v>0.8916053386553574</c:v>
                </c:pt>
                <c:pt idx="5729">
                  <c:v>0.89154297118622927</c:v>
                </c:pt>
                <c:pt idx="5730">
                  <c:v>0.89148060371710114</c:v>
                </c:pt>
                <c:pt idx="5731">
                  <c:v>0.89148060371710114</c:v>
                </c:pt>
                <c:pt idx="5732">
                  <c:v>0.89148060371710114</c:v>
                </c:pt>
                <c:pt idx="5733">
                  <c:v>0.89148060371710114</c:v>
                </c:pt>
                <c:pt idx="5734">
                  <c:v>0.89148060371710114</c:v>
                </c:pt>
                <c:pt idx="5735">
                  <c:v>0.89141823624797301</c:v>
                </c:pt>
                <c:pt idx="5736">
                  <c:v>0.89141823624797301</c:v>
                </c:pt>
                <c:pt idx="5737">
                  <c:v>0.89141823624797301</c:v>
                </c:pt>
                <c:pt idx="5738">
                  <c:v>0.89141823624797301</c:v>
                </c:pt>
                <c:pt idx="5739">
                  <c:v>0.89141823624797301</c:v>
                </c:pt>
                <c:pt idx="5740">
                  <c:v>0.89135586877884498</c:v>
                </c:pt>
                <c:pt idx="5741">
                  <c:v>0.89135586877884498</c:v>
                </c:pt>
                <c:pt idx="5742">
                  <c:v>0.89129350130971685</c:v>
                </c:pt>
                <c:pt idx="5743">
                  <c:v>0.89129350130971685</c:v>
                </c:pt>
                <c:pt idx="5744">
                  <c:v>0.89129350130971685</c:v>
                </c:pt>
                <c:pt idx="5745">
                  <c:v>0.89129350130971685</c:v>
                </c:pt>
                <c:pt idx="5746">
                  <c:v>0.89123113384058872</c:v>
                </c:pt>
                <c:pt idx="5747">
                  <c:v>0.89123113384058872</c:v>
                </c:pt>
                <c:pt idx="5748">
                  <c:v>0.89123113384058872</c:v>
                </c:pt>
                <c:pt idx="5749">
                  <c:v>0.8911687663714607</c:v>
                </c:pt>
                <c:pt idx="5750">
                  <c:v>0.89110639890233256</c:v>
                </c:pt>
                <c:pt idx="5751">
                  <c:v>0.89104403143320443</c:v>
                </c:pt>
                <c:pt idx="5752">
                  <c:v>0.8909816639640763</c:v>
                </c:pt>
                <c:pt idx="5753">
                  <c:v>0.8909816639640763</c:v>
                </c:pt>
                <c:pt idx="5754">
                  <c:v>0.89091929649494828</c:v>
                </c:pt>
                <c:pt idx="5755">
                  <c:v>0.89085692902582014</c:v>
                </c:pt>
                <c:pt idx="5756">
                  <c:v>0.89085692902582014</c:v>
                </c:pt>
                <c:pt idx="5757">
                  <c:v>0.89085692902582014</c:v>
                </c:pt>
                <c:pt idx="5758">
                  <c:v>0.89085692902582014</c:v>
                </c:pt>
                <c:pt idx="5759">
                  <c:v>0.89079456155669201</c:v>
                </c:pt>
                <c:pt idx="5760">
                  <c:v>0.89079456155669201</c:v>
                </c:pt>
                <c:pt idx="5761">
                  <c:v>0.89073219408756388</c:v>
                </c:pt>
                <c:pt idx="5762">
                  <c:v>0.89073219408756388</c:v>
                </c:pt>
                <c:pt idx="5763">
                  <c:v>0.89066982661843586</c:v>
                </c:pt>
                <c:pt idx="5764">
                  <c:v>0.89066982661843586</c:v>
                </c:pt>
                <c:pt idx="5765">
                  <c:v>0.89066982661843586</c:v>
                </c:pt>
                <c:pt idx="5766">
                  <c:v>0.89066982661843586</c:v>
                </c:pt>
                <c:pt idx="5767">
                  <c:v>0.89066982661843586</c:v>
                </c:pt>
                <c:pt idx="5768">
                  <c:v>0.89066982661843586</c:v>
                </c:pt>
                <c:pt idx="5769">
                  <c:v>0.89060745914930772</c:v>
                </c:pt>
                <c:pt idx="5770">
                  <c:v>0.89060745914930772</c:v>
                </c:pt>
                <c:pt idx="5771">
                  <c:v>0.89060745914930772</c:v>
                </c:pt>
                <c:pt idx="5772">
                  <c:v>0.89060745914930772</c:v>
                </c:pt>
                <c:pt idx="5773">
                  <c:v>0.89054509168017959</c:v>
                </c:pt>
                <c:pt idx="5774">
                  <c:v>0.89054509168017959</c:v>
                </c:pt>
                <c:pt idx="5775">
                  <c:v>0.89054509168017959</c:v>
                </c:pt>
                <c:pt idx="5776">
                  <c:v>0.89054509168017959</c:v>
                </c:pt>
                <c:pt idx="5777">
                  <c:v>0.89054509168017959</c:v>
                </c:pt>
                <c:pt idx="5778">
                  <c:v>0.89048272421105157</c:v>
                </c:pt>
                <c:pt idx="5779">
                  <c:v>0.89042035674192344</c:v>
                </c:pt>
                <c:pt idx="5780">
                  <c:v>0.89042035674192344</c:v>
                </c:pt>
                <c:pt idx="5781">
                  <c:v>0.8903579892727953</c:v>
                </c:pt>
                <c:pt idx="5782">
                  <c:v>0.8903579892727953</c:v>
                </c:pt>
                <c:pt idx="5783">
                  <c:v>0.8903579892727953</c:v>
                </c:pt>
                <c:pt idx="5784">
                  <c:v>0.8903579892727953</c:v>
                </c:pt>
                <c:pt idx="5785">
                  <c:v>0.8903579892727953</c:v>
                </c:pt>
                <c:pt idx="5786">
                  <c:v>0.8903579892727953</c:v>
                </c:pt>
                <c:pt idx="5787">
                  <c:v>0.89029562180366717</c:v>
                </c:pt>
                <c:pt idx="5788">
                  <c:v>0.89023325433453915</c:v>
                </c:pt>
                <c:pt idx="5789">
                  <c:v>0.89023325433453915</c:v>
                </c:pt>
                <c:pt idx="5790">
                  <c:v>0.89017088686541102</c:v>
                </c:pt>
                <c:pt idx="5791">
                  <c:v>0.89010851939628288</c:v>
                </c:pt>
                <c:pt idx="5792">
                  <c:v>0.89004615192715475</c:v>
                </c:pt>
                <c:pt idx="5793">
                  <c:v>0.88998378445802673</c:v>
                </c:pt>
                <c:pt idx="5794">
                  <c:v>0.88998378445802673</c:v>
                </c:pt>
                <c:pt idx="5795">
                  <c:v>0.88998378445802673</c:v>
                </c:pt>
                <c:pt idx="5796">
                  <c:v>0.88992141698889859</c:v>
                </c:pt>
                <c:pt idx="5797">
                  <c:v>0.88992141698889859</c:v>
                </c:pt>
                <c:pt idx="5798">
                  <c:v>0.88992141698889859</c:v>
                </c:pt>
                <c:pt idx="5799">
                  <c:v>0.88992141698889859</c:v>
                </c:pt>
                <c:pt idx="5800">
                  <c:v>0.88985904951977046</c:v>
                </c:pt>
                <c:pt idx="5801">
                  <c:v>0.88979668205064244</c:v>
                </c:pt>
                <c:pt idx="5802">
                  <c:v>0.88979668205064244</c:v>
                </c:pt>
                <c:pt idx="5803">
                  <c:v>0.88973431458151431</c:v>
                </c:pt>
                <c:pt idx="5804">
                  <c:v>0.88973431458151431</c:v>
                </c:pt>
                <c:pt idx="5805">
                  <c:v>0.88973431458151431</c:v>
                </c:pt>
                <c:pt idx="5806">
                  <c:v>0.88967194711238617</c:v>
                </c:pt>
                <c:pt idx="5807">
                  <c:v>0.88967194711238617</c:v>
                </c:pt>
                <c:pt idx="5808">
                  <c:v>0.88967194711238617</c:v>
                </c:pt>
                <c:pt idx="5809">
                  <c:v>0.88960957964325804</c:v>
                </c:pt>
                <c:pt idx="5810">
                  <c:v>0.88960957964325804</c:v>
                </c:pt>
                <c:pt idx="5811">
                  <c:v>0.88954721217413002</c:v>
                </c:pt>
                <c:pt idx="5812">
                  <c:v>0.88954721217413002</c:v>
                </c:pt>
                <c:pt idx="5813">
                  <c:v>0.88954721217413002</c:v>
                </c:pt>
                <c:pt idx="5814">
                  <c:v>0.88954721217413002</c:v>
                </c:pt>
                <c:pt idx="5815">
                  <c:v>0.88954721217413002</c:v>
                </c:pt>
                <c:pt idx="5816">
                  <c:v>0.88954721217413002</c:v>
                </c:pt>
                <c:pt idx="5817">
                  <c:v>0.88954721217413002</c:v>
                </c:pt>
                <c:pt idx="5818">
                  <c:v>0.88948484470500189</c:v>
                </c:pt>
                <c:pt idx="5819">
                  <c:v>0.88948484470500189</c:v>
                </c:pt>
                <c:pt idx="5820">
                  <c:v>0.88942247723587375</c:v>
                </c:pt>
                <c:pt idx="5821">
                  <c:v>0.88936010976674562</c:v>
                </c:pt>
                <c:pt idx="5822">
                  <c:v>0.88936010976674562</c:v>
                </c:pt>
                <c:pt idx="5823">
                  <c:v>0.8892977422976176</c:v>
                </c:pt>
                <c:pt idx="5824">
                  <c:v>0.8892977422976176</c:v>
                </c:pt>
                <c:pt idx="5825">
                  <c:v>0.8892977422976176</c:v>
                </c:pt>
                <c:pt idx="5826">
                  <c:v>0.88923537482848947</c:v>
                </c:pt>
                <c:pt idx="5827">
                  <c:v>0.88917300735936133</c:v>
                </c:pt>
                <c:pt idx="5828">
                  <c:v>0.88911063989023331</c:v>
                </c:pt>
                <c:pt idx="5829">
                  <c:v>0.88911063989023331</c:v>
                </c:pt>
                <c:pt idx="5830">
                  <c:v>0.88911063989023331</c:v>
                </c:pt>
                <c:pt idx="5831">
                  <c:v>0.88911063989023331</c:v>
                </c:pt>
                <c:pt idx="5832">
                  <c:v>0.88904827242110518</c:v>
                </c:pt>
                <c:pt idx="5833">
                  <c:v>0.88898590495197705</c:v>
                </c:pt>
                <c:pt idx="5834">
                  <c:v>0.88898590495197705</c:v>
                </c:pt>
                <c:pt idx="5835">
                  <c:v>0.88898590495197705</c:v>
                </c:pt>
                <c:pt idx="5836">
                  <c:v>0.88892353748284891</c:v>
                </c:pt>
                <c:pt idx="5837">
                  <c:v>0.88892353748284891</c:v>
                </c:pt>
                <c:pt idx="5838">
                  <c:v>0.88886117001372089</c:v>
                </c:pt>
                <c:pt idx="5839">
                  <c:v>0.88879880254459276</c:v>
                </c:pt>
                <c:pt idx="5840">
                  <c:v>0.88873643507546463</c:v>
                </c:pt>
                <c:pt idx="5841">
                  <c:v>0.88873643507546463</c:v>
                </c:pt>
                <c:pt idx="5842">
                  <c:v>0.88873643507546463</c:v>
                </c:pt>
                <c:pt idx="5843">
                  <c:v>0.88867406760633649</c:v>
                </c:pt>
                <c:pt idx="5844">
                  <c:v>0.88867406760633649</c:v>
                </c:pt>
                <c:pt idx="5845">
                  <c:v>0.88861170013720847</c:v>
                </c:pt>
                <c:pt idx="5846">
                  <c:v>0.88854933266808034</c:v>
                </c:pt>
                <c:pt idx="5847">
                  <c:v>0.88854933266808034</c:v>
                </c:pt>
                <c:pt idx="5848">
                  <c:v>0.88854933266808034</c:v>
                </c:pt>
                <c:pt idx="5849">
                  <c:v>0.88848696519895221</c:v>
                </c:pt>
                <c:pt idx="5850">
                  <c:v>0.88842459772982418</c:v>
                </c:pt>
                <c:pt idx="5851">
                  <c:v>0.88842459772982418</c:v>
                </c:pt>
                <c:pt idx="5852">
                  <c:v>0.88836223026069605</c:v>
                </c:pt>
                <c:pt idx="5853">
                  <c:v>0.88829986279156792</c:v>
                </c:pt>
                <c:pt idx="5854">
                  <c:v>0.88829986279156792</c:v>
                </c:pt>
                <c:pt idx="5855">
                  <c:v>0.88829986279156792</c:v>
                </c:pt>
                <c:pt idx="5856">
                  <c:v>0.88829986279156792</c:v>
                </c:pt>
                <c:pt idx="5857">
                  <c:v>0.88823749532243979</c:v>
                </c:pt>
                <c:pt idx="5858">
                  <c:v>0.88817512785331165</c:v>
                </c:pt>
                <c:pt idx="5859">
                  <c:v>0.88811276038418363</c:v>
                </c:pt>
                <c:pt idx="5860">
                  <c:v>0.88811276038418363</c:v>
                </c:pt>
                <c:pt idx="5861">
                  <c:v>0.88811276038418363</c:v>
                </c:pt>
                <c:pt idx="5862">
                  <c:v>0.88811276038418363</c:v>
                </c:pt>
                <c:pt idx="5863">
                  <c:v>0.88811276038418363</c:v>
                </c:pt>
                <c:pt idx="5864">
                  <c:v>0.88811276038418363</c:v>
                </c:pt>
                <c:pt idx="5865">
                  <c:v>0.88811276038418363</c:v>
                </c:pt>
                <c:pt idx="5866">
                  <c:v>0.88811276038418363</c:v>
                </c:pt>
                <c:pt idx="5867">
                  <c:v>0.8880503929150555</c:v>
                </c:pt>
                <c:pt idx="5868">
                  <c:v>0.88798802544592736</c:v>
                </c:pt>
                <c:pt idx="5869">
                  <c:v>0.88792565797679934</c:v>
                </c:pt>
                <c:pt idx="5870">
                  <c:v>0.88792565797679934</c:v>
                </c:pt>
                <c:pt idx="5871">
                  <c:v>0.88786329050767121</c:v>
                </c:pt>
                <c:pt idx="5872">
                  <c:v>0.88786329050767121</c:v>
                </c:pt>
                <c:pt idx="5873">
                  <c:v>0.88780092303854308</c:v>
                </c:pt>
                <c:pt idx="5874">
                  <c:v>0.88773855556941506</c:v>
                </c:pt>
                <c:pt idx="5875">
                  <c:v>0.88767618810028692</c:v>
                </c:pt>
                <c:pt idx="5876">
                  <c:v>0.88761382063115879</c:v>
                </c:pt>
                <c:pt idx="5877">
                  <c:v>0.88761382063115879</c:v>
                </c:pt>
                <c:pt idx="5878">
                  <c:v>0.88761382063115879</c:v>
                </c:pt>
                <c:pt idx="5879">
                  <c:v>0.88755145316203066</c:v>
                </c:pt>
                <c:pt idx="5880">
                  <c:v>0.88748908569290252</c:v>
                </c:pt>
                <c:pt idx="5881">
                  <c:v>0.88748908569290252</c:v>
                </c:pt>
                <c:pt idx="5882">
                  <c:v>0.88748908569290252</c:v>
                </c:pt>
                <c:pt idx="5883">
                  <c:v>0.88748908569290252</c:v>
                </c:pt>
                <c:pt idx="5884">
                  <c:v>0.88748908569290252</c:v>
                </c:pt>
                <c:pt idx="5885">
                  <c:v>0.8874267182237745</c:v>
                </c:pt>
                <c:pt idx="5886">
                  <c:v>0.88736435075464637</c:v>
                </c:pt>
                <c:pt idx="5887">
                  <c:v>0.88736435075464637</c:v>
                </c:pt>
                <c:pt idx="5888">
                  <c:v>0.88730198328551824</c:v>
                </c:pt>
                <c:pt idx="5889">
                  <c:v>0.88730198328551824</c:v>
                </c:pt>
                <c:pt idx="5890">
                  <c:v>0.88730198328551824</c:v>
                </c:pt>
                <c:pt idx="5891">
                  <c:v>0.88730198328551824</c:v>
                </c:pt>
                <c:pt idx="5892">
                  <c:v>0.88730198328551824</c:v>
                </c:pt>
                <c:pt idx="5893">
                  <c:v>0.88730198328551824</c:v>
                </c:pt>
                <c:pt idx="5894">
                  <c:v>0.88730198328551824</c:v>
                </c:pt>
                <c:pt idx="5895">
                  <c:v>0.88730198328551824</c:v>
                </c:pt>
                <c:pt idx="5896">
                  <c:v>0.88730198328551824</c:v>
                </c:pt>
                <c:pt idx="5897">
                  <c:v>0.88723961581639021</c:v>
                </c:pt>
                <c:pt idx="5898">
                  <c:v>0.88723961581639021</c:v>
                </c:pt>
                <c:pt idx="5899">
                  <c:v>0.88717724834726208</c:v>
                </c:pt>
                <c:pt idx="5900">
                  <c:v>0.88711488087813395</c:v>
                </c:pt>
                <c:pt idx="5901">
                  <c:v>0.88711488087813395</c:v>
                </c:pt>
                <c:pt idx="5902">
                  <c:v>0.88711488087813395</c:v>
                </c:pt>
                <c:pt idx="5903">
                  <c:v>0.88711488087813395</c:v>
                </c:pt>
                <c:pt idx="5904">
                  <c:v>0.88711488087813395</c:v>
                </c:pt>
                <c:pt idx="5905">
                  <c:v>0.88705251340900582</c:v>
                </c:pt>
                <c:pt idx="5906">
                  <c:v>0.88705251340900582</c:v>
                </c:pt>
                <c:pt idx="5907">
                  <c:v>0.88699014593987779</c:v>
                </c:pt>
                <c:pt idx="5908">
                  <c:v>0.88692777847074966</c:v>
                </c:pt>
                <c:pt idx="5909">
                  <c:v>0.88692777847074966</c:v>
                </c:pt>
                <c:pt idx="5910">
                  <c:v>0.88692777847074966</c:v>
                </c:pt>
                <c:pt idx="5911">
                  <c:v>0.88692777847074966</c:v>
                </c:pt>
                <c:pt idx="5912">
                  <c:v>0.88686541100162153</c:v>
                </c:pt>
                <c:pt idx="5913">
                  <c:v>0.8868030435324934</c:v>
                </c:pt>
                <c:pt idx="5914">
                  <c:v>0.8868030435324934</c:v>
                </c:pt>
                <c:pt idx="5915">
                  <c:v>0.88674067606336537</c:v>
                </c:pt>
                <c:pt idx="5916">
                  <c:v>0.88674067606336537</c:v>
                </c:pt>
                <c:pt idx="5917">
                  <c:v>0.88667830859423724</c:v>
                </c:pt>
                <c:pt idx="5918">
                  <c:v>0.88661594112510911</c:v>
                </c:pt>
                <c:pt idx="5919">
                  <c:v>0.88661594112510911</c:v>
                </c:pt>
                <c:pt idx="5920">
                  <c:v>0.88661594112510911</c:v>
                </c:pt>
                <c:pt idx="5921">
                  <c:v>0.88661594112510911</c:v>
                </c:pt>
                <c:pt idx="5922">
                  <c:v>0.88661594112510911</c:v>
                </c:pt>
                <c:pt idx="5923">
                  <c:v>0.88661594112510911</c:v>
                </c:pt>
                <c:pt idx="5924">
                  <c:v>0.88661594112510911</c:v>
                </c:pt>
                <c:pt idx="5925">
                  <c:v>0.88655357365598109</c:v>
                </c:pt>
                <c:pt idx="5926">
                  <c:v>0.88655357365598109</c:v>
                </c:pt>
                <c:pt idx="5927">
                  <c:v>0.88655357365598109</c:v>
                </c:pt>
                <c:pt idx="5928">
                  <c:v>0.88649120618685295</c:v>
                </c:pt>
                <c:pt idx="5929">
                  <c:v>0.88642883871772482</c:v>
                </c:pt>
                <c:pt idx="5930">
                  <c:v>0.88642883871772482</c:v>
                </c:pt>
                <c:pt idx="5931">
                  <c:v>0.88642883871772482</c:v>
                </c:pt>
                <c:pt idx="5932">
                  <c:v>0.88642883871772482</c:v>
                </c:pt>
                <c:pt idx="5933">
                  <c:v>0.88636647124859669</c:v>
                </c:pt>
                <c:pt idx="5934">
                  <c:v>0.88630410377946867</c:v>
                </c:pt>
                <c:pt idx="5935">
                  <c:v>0.88630410377946867</c:v>
                </c:pt>
                <c:pt idx="5936">
                  <c:v>0.88630410377946867</c:v>
                </c:pt>
                <c:pt idx="5937">
                  <c:v>0.88630410377946867</c:v>
                </c:pt>
                <c:pt idx="5938">
                  <c:v>0.88624173631034053</c:v>
                </c:pt>
                <c:pt idx="5939">
                  <c:v>0.8861793688412124</c:v>
                </c:pt>
                <c:pt idx="5940">
                  <c:v>0.8861793688412124</c:v>
                </c:pt>
                <c:pt idx="5941">
                  <c:v>0.88611700137208427</c:v>
                </c:pt>
                <c:pt idx="5942">
                  <c:v>0.88611700137208427</c:v>
                </c:pt>
                <c:pt idx="5943">
                  <c:v>0.88611700137208427</c:v>
                </c:pt>
                <c:pt idx="5944">
                  <c:v>0.88605463390295625</c:v>
                </c:pt>
                <c:pt idx="5945">
                  <c:v>0.88605463390295625</c:v>
                </c:pt>
                <c:pt idx="5946">
                  <c:v>0.88605463390295625</c:v>
                </c:pt>
                <c:pt idx="5947">
                  <c:v>0.88605463390295625</c:v>
                </c:pt>
                <c:pt idx="5948">
                  <c:v>0.88605463390295625</c:v>
                </c:pt>
                <c:pt idx="5949">
                  <c:v>0.88605463390295625</c:v>
                </c:pt>
                <c:pt idx="5950">
                  <c:v>0.88605463390295625</c:v>
                </c:pt>
                <c:pt idx="5951">
                  <c:v>0.88599226643382811</c:v>
                </c:pt>
                <c:pt idx="5952">
                  <c:v>0.88592989896469998</c:v>
                </c:pt>
                <c:pt idx="5953">
                  <c:v>0.88592989896469998</c:v>
                </c:pt>
                <c:pt idx="5954">
                  <c:v>0.88592989896469998</c:v>
                </c:pt>
                <c:pt idx="5955">
                  <c:v>0.88592989896469998</c:v>
                </c:pt>
                <c:pt idx="5956">
                  <c:v>0.88592989896469998</c:v>
                </c:pt>
                <c:pt idx="5957">
                  <c:v>0.88592989896469998</c:v>
                </c:pt>
                <c:pt idx="5958">
                  <c:v>0.88586753149557196</c:v>
                </c:pt>
                <c:pt idx="5959">
                  <c:v>0.88586753149557196</c:v>
                </c:pt>
                <c:pt idx="5960">
                  <c:v>0.88586753149557196</c:v>
                </c:pt>
                <c:pt idx="5961">
                  <c:v>0.88580516402644383</c:v>
                </c:pt>
                <c:pt idx="5962">
                  <c:v>0.88574279655731569</c:v>
                </c:pt>
                <c:pt idx="5963">
                  <c:v>0.88568042908818756</c:v>
                </c:pt>
                <c:pt idx="5964">
                  <c:v>0.88568042908818756</c:v>
                </c:pt>
                <c:pt idx="5965">
                  <c:v>0.88568042908818756</c:v>
                </c:pt>
                <c:pt idx="5966">
                  <c:v>0.88561806161905954</c:v>
                </c:pt>
                <c:pt idx="5967">
                  <c:v>0.88561806161905954</c:v>
                </c:pt>
                <c:pt idx="5968">
                  <c:v>0.8855556941499314</c:v>
                </c:pt>
                <c:pt idx="5969">
                  <c:v>0.8855556941499314</c:v>
                </c:pt>
                <c:pt idx="5970">
                  <c:v>0.8855556941499314</c:v>
                </c:pt>
                <c:pt idx="5971">
                  <c:v>0.88549332668080327</c:v>
                </c:pt>
                <c:pt idx="5972">
                  <c:v>0.88543095921167514</c:v>
                </c:pt>
                <c:pt idx="5973">
                  <c:v>0.88536859174254712</c:v>
                </c:pt>
                <c:pt idx="5974">
                  <c:v>0.88536859174254712</c:v>
                </c:pt>
                <c:pt idx="5975">
                  <c:v>0.88530622427341898</c:v>
                </c:pt>
                <c:pt idx="5976">
                  <c:v>0.88524385680429085</c:v>
                </c:pt>
                <c:pt idx="5977">
                  <c:v>0.88524385680429085</c:v>
                </c:pt>
                <c:pt idx="5978">
                  <c:v>0.88518148933516283</c:v>
                </c:pt>
                <c:pt idx="5979">
                  <c:v>0.88518148933516283</c:v>
                </c:pt>
                <c:pt idx="5980">
                  <c:v>0.8851191218660347</c:v>
                </c:pt>
                <c:pt idx="5981">
                  <c:v>0.88505675439690656</c:v>
                </c:pt>
                <c:pt idx="5982">
                  <c:v>0.88499438692777843</c:v>
                </c:pt>
                <c:pt idx="5983">
                  <c:v>0.88499438692777843</c:v>
                </c:pt>
                <c:pt idx="5984">
                  <c:v>0.88499438692777843</c:v>
                </c:pt>
                <c:pt idx="5985">
                  <c:v>0.88499438692777843</c:v>
                </c:pt>
                <c:pt idx="5986">
                  <c:v>0.88499438692777843</c:v>
                </c:pt>
                <c:pt idx="5987">
                  <c:v>0.88493201945865041</c:v>
                </c:pt>
                <c:pt idx="5988">
                  <c:v>0.88493201945865041</c:v>
                </c:pt>
                <c:pt idx="5989">
                  <c:v>0.88486965198952228</c:v>
                </c:pt>
                <c:pt idx="5990">
                  <c:v>0.88486965198952228</c:v>
                </c:pt>
                <c:pt idx="5991">
                  <c:v>0.88480728452039414</c:v>
                </c:pt>
                <c:pt idx="5992">
                  <c:v>0.88480728452039414</c:v>
                </c:pt>
                <c:pt idx="5993">
                  <c:v>0.88480728452039414</c:v>
                </c:pt>
                <c:pt idx="5994">
                  <c:v>0.88480728452039414</c:v>
                </c:pt>
                <c:pt idx="5995">
                  <c:v>0.88480728452039414</c:v>
                </c:pt>
                <c:pt idx="5996">
                  <c:v>0.88480728452039414</c:v>
                </c:pt>
                <c:pt idx="5997">
                  <c:v>0.88474491705126601</c:v>
                </c:pt>
                <c:pt idx="5998">
                  <c:v>0.88468254958213799</c:v>
                </c:pt>
                <c:pt idx="5999">
                  <c:v>0.88462018211300986</c:v>
                </c:pt>
                <c:pt idx="6000">
                  <c:v>0.88462018211300986</c:v>
                </c:pt>
                <c:pt idx="6001">
                  <c:v>0.88462018211300986</c:v>
                </c:pt>
                <c:pt idx="6002">
                  <c:v>0.88455781464388172</c:v>
                </c:pt>
                <c:pt idx="6003">
                  <c:v>0.8844954471747537</c:v>
                </c:pt>
                <c:pt idx="6004">
                  <c:v>0.8844954471747537</c:v>
                </c:pt>
                <c:pt idx="6005">
                  <c:v>0.8844954471747537</c:v>
                </c:pt>
                <c:pt idx="6006">
                  <c:v>0.8844954471747537</c:v>
                </c:pt>
                <c:pt idx="6007">
                  <c:v>0.8844954471747537</c:v>
                </c:pt>
                <c:pt idx="6008">
                  <c:v>0.88443307970562557</c:v>
                </c:pt>
                <c:pt idx="6009">
                  <c:v>0.88443307970562557</c:v>
                </c:pt>
                <c:pt idx="6010">
                  <c:v>0.88443307970562557</c:v>
                </c:pt>
                <c:pt idx="6011">
                  <c:v>0.88443307970562557</c:v>
                </c:pt>
                <c:pt idx="6012">
                  <c:v>0.88437071223649744</c:v>
                </c:pt>
                <c:pt idx="6013">
                  <c:v>0.88437071223649744</c:v>
                </c:pt>
                <c:pt idx="6014">
                  <c:v>0.8843083447673693</c:v>
                </c:pt>
                <c:pt idx="6015">
                  <c:v>0.8843083447673693</c:v>
                </c:pt>
                <c:pt idx="6016">
                  <c:v>0.88424597729824128</c:v>
                </c:pt>
                <c:pt idx="6017">
                  <c:v>0.88418360982911315</c:v>
                </c:pt>
                <c:pt idx="6018">
                  <c:v>0.88418360982911315</c:v>
                </c:pt>
                <c:pt idx="6019">
                  <c:v>0.88418360982911315</c:v>
                </c:pt>
                <c:pt idx="6020">
                  <c:v>0.88412124235998502</c:v>
                </c:pt>
                <c:pt idx="6021">
                  <c:v>0.88412124235998502</c:v>
                </c:pt>
                <c:pt idx="6022">
                  <c:v>0.88412124235998502</c:v>
                </c:pt>
                <c:pt idx="6023">
                  <c:v>0.88412124235998502</c:v>
                </c:pt>
                <c:pt idx="6024">
                  <c:v>0.88412124235998502</c:v>
                </c:pt>
                <c:pt idx="6025">
                  <c:v>0.88412124235998502</c:v>
                </c:pt>
                <c:pt idx="6026">
                  <c:v>0.88405887489085688</c:v>
                </c:pt>
                <c:pt idx="6027">
                  <c:v>0.88399650742172886</c:v>
                </c:pt>
                <c:pt idx="6028">
                  <c:v>0.88393413995260073</c:v>
                </c:pt>
                <c:pt idx="6029">
                  <c:v>0.88393413995260073</c:v>
                </c:pt>
                <c:pt idx="6030">
                  <c:v>0.88393413995260073</c:v>
                </c:pt>
                <c:pt idx="6031">
                  <c:v>0.88393413995260073</c:v>
                </c:pt>
                <c:pt idx="6032">
                  <c:v>0.88393413995260073</c:v>
                </c:pt>
                <c:pt idx="6033">
                  <c:v>0.88393413995260073</c:v>
                </c:pt>
                <c:pt idx="6034">
                  <c:v>0.8838717724834726</c:v>
                </c:pt>
                <c:pt idx="6035">
                  <c:v>0.8838717724834726</c:v>
                </c:pt>
                <c:pt idx="6036">
                  <c:v>0.8838717724834726</c:v>
                </c:pt>
                <c:pt idx="6037">
                  <c:v>0.8838717724834726</c:v>
                </c:pt>
                <c:pt idx="6038">
                  <c:v>0.8838717724834726</c:v>
                </c:pt>
                <c:pt idx="6039">
                  <c:v>0.8838717724834726</c:v>
                </c:pt>
                <c:pt idx="6040">
                  <c:v>0.88380940501434457</c:v>
                </c:pt>
                <c:pt idx="6041">
                  <c:v>0.88380940501434457</c:v>
                </c:pt>
                <c:pt idx="6042">
                  <c:v>0.88374703754521644</c:v>
                </c:pt>
                <c:pt idx="6043">
                  <c:v>0.88368467007608831</c:v>
                </c:pt>
                <c:pt idx="6044">
                  <c:v>0.88362230260696017</c:v>
                </c:pt>
                <c:pt idx="6045">
                  <c:v>0.88362230260696017</c:v>
                </c:pt>
                <c:pt idx="6046">
                  <c:v>0.88362230260696017</c:v>
                </c:pt>
                <c:pt idx="6047">
                  <c:v>0.88362230260696017</c:v>
                </c:pt>
                <c:pt idx="6048">
                  <c:v>0.88355993513783215</c:v>
                </c:pt>
                <c:pt idx="6049">
                  <c:v>0.88349756766870402</c:v>
                </c:pt>
                <c:pt idx="6050">
                  <c:v>0.88343520019957589</c:v>
                </c:pt>
                <c:pt idx="6051">
                  <c:v>0.88337283273044775</c:v>
                </c:pt>
                <c:pt idx="6052">
                  <c:v>0.88337283273044775</c:v>
                </c:pt>
                <c:pt idx="6053">
                  <c:v>0.88337283273044775</c:v>
                </c:pt>
                <c:pt idx="6054">
                  <c:v>0.88337283273044775</c:v>
                </c:pt>
                <c:pt idx="6055">
                  <c:v>0.88331046526131973</c:v>
                </c:pt>
                <c:pt idx="6056">
                  <c:v>0.88331046526131973</c:v>
                </c:pt>
                <c:pt idx="6057">
                  <c:v>0.88331046526131973</c:v>
                </c:pt>
                <c:pt idx="6058">
                  <c:v>0.88331046526131973</c:v>
                </c:pt>
                <c:pt idx="6059">
                  <c:v>0.88331046526131973</c:v>
                </c:pt>
                <c:pt idx="6060">
                  <c:v>0.8832480977921916</c:v>
                </c:pt>
                <c:pt idx="6061">
                  <c:v>0.8832480977921916</c:v>
                </c:pt>
                <c:pt idx="6062">
                  <c:v>0.88318573032306347</c:v>
                </c:pt>
                <c:pt idx="6063">
                  <c:v>0.88318573032306347</c:v>
                </c:pt>
                <c:pt idx="6064">
                  <c:v>0.88312336285393545</c:v>
                </c:pt>
                <c:pt idx="6065">
                  <c:v>0.88306099538480731</c:v>
                </c:pt>
                <c:pt idx="6066">
                  <c:v>0.88306099538480731</c:v>
                </c:pt>
                <c:pt idx="6067">
                  <c:v>0.88306099538480731</c:v>
                </c:pt>
                <c:pt idx="6068">
                  <c:v>0.88306099538480731</c:v>
                </c:pt>
                <c:pt idx="6069">
                  <c:v>0.88306099538480731</c:v>
                </c:pt>
                <c:pt idx="6070">
                  <c:v>0.88306099538480731</c:v>
                </c:pt>
                <c:pt idx="6071">
                  <c:v>0.88306099538480731</c:v>
                </c:pt>
                <c:pt idx="6072">
                  <c:v>0.88306099538480731</c:v>
                </c:pt>
                <c:pt idx="6073">
                  <c:v>0.88306099538480731</c:v>
                </c:pt>
                <c:pt idx="6074">
                  <c:v>0.88306099538480731</c:v>
                </c:pt>
                <c:pt idx="6075">
                  <c:v>0.88306099538480731</c:v>
                </c:pt>
                <c:pt idx="6076">
                  <c:v>0.88299862791567918</c:v>
                </c:pt>
                <c:pt idx="6077">
                  <c:v>0.88293626044655105</c:v>
                </c:pt>
                <c:pt idx="6078">
                  <c:v>0.88293626044655105</c:v>
                </c:pt>
                <c:pt idx="6079">
                  <c:v>0.88293626044655105</c:v>
                </c:pt>
                <c:pt idx="6080">
                  <c:v>0.88293626044655105</c:v>
                </c:pt>
                <c:pt idx="6081">
                  <c:v>0.88293626044655105</c:v>
                </c:pt>
                <c:pt idx="6082">
                  <c:v>0.88287389297742291</c:v>
                </c:pt>
                <c:pt idx="6083">
                  <c:v>0.88281152550829489</c:v>
                </c:pt>
                <c:pt idx="6084">
                  <c:v>0.88274915803916676</c:v>
                </c:pt>
                <c:pt idx="6085">
                  <c:v>0.88268679057003863</c:v>
                </c:pt>
                <c:pt idx="6086">
                  <c:v>0.88268679057003863</c:v>
                </c:pt>
                <c:pt idx="6087">
                  <c:v>0.88268679057003863</c:v>
                </c:pt>
                <c:pt idx="6088">
                  <c:v>0.88268679057003863</c:v>
                </c:pt>
                <c:pt idx="6089">
                  <c:v>0.8826244231009106</c:v>
                </c:pt>
                <c:pt idx="6090">
                  <c:v>0.8826244231009106</c:v>
                </c:pt>
                <c:pt idx="6091">
                  <c:v>0.88256205563178247</c:v>
                </c:pt>
                <c:pt idx="6092">
                  <c:v>0.88249968816265434</c:v>
                </c:pt>
                <c:pt idx="6093">
                  <c:v>0.88249968816265434</c:v>
                </c:pt>
                <c:pt idx="6094">
                  <c:v>0.88249968816265434</c:v>
                </c:pt>
                <c:pt idx="6095">
                  <c:v>0.88249968816265434</c:v>
                </c:pt>
                <c:pt idx="6096">
                  <c:v>0.88249968816265434</c:v>
                </c:pt>
                <c:pt idx="6097">
                  <c:v>0.88249968816265434</c:v>
                </c:pt>
                <c:pt idx="6098">
                  <c:v>0.88249968816265434</c:v>
                </c:pt>
                <c:pt idx="6099">
                  <c:v>0.88249968816265434</c:v>
                </c:pt>
                <c:pt idx="6100">
                  <c:v>0.88249968816265434</c:v>
                </c:pt>
                <c:pt idx="6101">
                  <c:v>0.88249968816265434</c:v>
                </c:pt>
                <c:pt idx="6102">
                  <c:v>0.88249968816265434</c:v>
                </c:pt>
                <c:pt idx="6103">
                  <c:v>0.88249968816265434</c:v>
                </c:pt>
                <c:pt idx="6104">
                  <c:v>0.88249968816265434</c:v>
                </c:pt>
                <c:pt idx="6105">
                  <c:v>0.88243732069352632</c:v>
                </c:pt>
                <c:pt idx="6106">
                  <c:v>0.88237495322439818</c:v>
                </c:pt>
                <c:pt idx="6107">
                  <c:v>0.88237495322439818</c:v>
                </c:pt>
                <c:pt idx="6108">
                  <c:v>0.88231258575527005</c:v>
                </c:pt>
                <c:pt idx="6109">
                  <c:v>0.88225021828614192</c:v>
                </c:pt>
                <c:pt idx="6110">
                  <c:v>0.88218785081701379</c:v>
                </c:pt>
                <c:pt idx="6111">
                  <c:v>0.88212548334788576</c:v>
                </c:pt>
                <c:pt idx="6112">
                  <c:v>0.88206311587875763</c:v>
                </c:pt>
                <c:pt idx="6113">
                  <c:v>0.88206311587875763</c:v>
                </c:pt>
                <c:pt idx="6114">
                  <c:v>0.8820007484096295</c:v>
                </c:pt>
                <c:pt idx="6115">
                  <c:v>0.8820007484096295</c:v>
                </c:pt>
                <c:pt idx="6116">
                  <c:v>0.8820007484096295</c:v>
                </c:pt>
                <c:pt idx="6117">
                  <c:v>0.88193838094050148</c:v>
                </c:pt>
                <c:pt idx="6118">
                  <c:v>0.88193838094050148</c:v>
                </c:pt>
                <c:pt idx="6119">
                  <c:v>0.88193838094050148</c:v>
                </c:pt>
                <c:pt idx="6120">
                  <c:v>0.88187601347137334</c:v>
                </c:pt>
                <c:pt idx="6121">
                  <c:v>0.88187601347137334</c:v>
                </c:pt>
                <c:pt idx="6122">
                  <c:v>0.88181364600224521</c:v>
                </c:pt>
                <c:pt idx="6123">
                  <c:v>0.88175127853311708</c:v>
                </c:pt>
                <c:pt idx="6124">
                  <c:v>0.88168891106398906</c:v>
                </c:pt>
                <c:pt idx="6125">
                  <c:v>0.88168891106398906</c:v>
                </c:pt>
                <c:pt idx="6126">
                  <c:v>0.88162654359486092</c:v>
                </c:pt>
                <c:pt idx="6127">
                  <c:v>0.88162654359486092</c:v>
                </c:pt>
                <c:pt idx="6128">
                  <c:v>0.88162654359486092</c:v>
                </c:pt>
                <c:pt idx="6129">
                  <c:v>0.88156417612573279</c:v>
                </c:pt>
                <c:pt idx="6130">
                  <c:v>0.88156417612573279</c:v>
                </c:pt>
                <c:pt idx="6131">
                  <c:v>0.88156417612573279</c:v>
                </c:pt>
                <c:pt idx="6132">
                  <c:v>0.88150180865660466</c:v>
                </c:pt>
                <c:pt idx="6133">
                  <c:v>0.88143944118747664</c:v>
                </c:pt>
                <c:pt idx="6134">
                  <c:v>0.88143944118747664</c:v>
                </c:pt>
                <c:pt idx="6135">
                  <c:v>0.8813770737183485</c:v>
                </c:pt>
                <c:pt idx="6136">
                  <c:v>0.88131470624922037</c:v>
                </c:pt>
                <c:pt idx="6137">
                  <c:v>0.88125233878009235</c:v>
                </c:pt>
                <c:pt idx="6138">
                  <c:v>0.88125233878009235</c:v>
                </c:pt>
                <c:pt idx="6139">
                  <c:v>0.88118997131096422</c:v>
                </c:pt>
                <c:pt idx="6140">
                  <c:v>0.88112760384183608</c:v>
                </c:pt>
                <c:pt idx="6141">
                  <c:v>0.88106523637270795</c:v>
                </c:pt>
                <c:pt idx="6142">
                  <c:v>0.88106523637270795</c:v>
                </c:pt>
                <c:pt idx="6143">
                  <c:v>0.88100286890357993</c:v>
                </c:pt>
                <c:pt idx="6144">
                  <c:v>0.88094050143445179</c:v>
                </c:pt>
                <c:pt idx="6145">
                  <c:v>0.88087813396532366</c:v>
                </c:pt>
                <c:pt idx="6146">
                  <c:v>0.88087813396532366</c:v>
                </c:pt>
                <c:pt idx="6147">
                  <c:v>0.88081576649619553</c:v>
                </c:pt>
                <c:pt idx="6148">
                  <c:v>0.88075339902706751</c:v>
                </c:pt>
                <c:pt idx="6149">
                  <c:v>0.88075339902706751</c:v>
                </c:pt>
                <c:pt idx="6150">
                  <c:v>0.88075339902706751</c:v>
                </c:pt>
                <c:pt idx="6151">
                  <c:v>0.88075339902706751</c:v>
                </c:pt>
                <c:pt idx="6152">
                  <c:v>0.88075339902706751</c:v>
                </c:pt>
                <c:pt idx="6153">
                  <c:v>0.88069103155793937</c:v>
                </c:pt>
                <c:pt idx="6154">
                  <c:v>0.88062866408881124</c:v>
                </c:pt>
                <c:pt idx="6155">
                  <c:v>0.88056629661968322</c:v>
                </c:pt>
                <c:pt idx="6156">
                  <c:v>0.88050392915055509</c:v>
                </c:pt>
                <c:pt idx="6157">
                  <c:v>0.88044156168142695</c:v>
                </c:pt>
                <c:pt idx="6158">
                  <c:v>0.88037919421229882</c:v>
                </c:pt>
                <c:pt idx="6159">
                  <c:v>0.8803168267431708</c:v>
                </c:pt>
                <c:pt idx="6160">
                  <c:v>0.88025445927404267</c:v>
                </c:pt>
                <c:pt idx="6161">
                  <c:v>0.88019209180491453</c:v>
                </c:pt>
                <c:pt idx="6162">
                  <c:v>0.8801297243357864</c:v>
                </c:pt>
                <c:pt idx="6163">
                  <c:v>0.8801297243357864</c:v>
                </c:pt>
                <c:pt idx="6164">
                  <c:v>0.8801297243357864</c:v>
                </c:pt>
                <c:pt idx="6165">
                  <c:v>0.8801297243357864</c:v>
                </c:pt>
                <c:pt idx="6166">
                  <c:v>0.88006735686665838</c:v>
                </c:pt>
                <c:pt idx="6167">
                  <c:v>0.88006735686665838</c:v>
                </c:pt>
                <c:pt idx="6168">
                  <c:v>0.88006735686665838</c:v>
                </c:pt>
                <c:pt idx="6169">
                  <c:v>0.88000498939753025</c:v>
                </c:pt>
                <c:pt idx="6170">
                  <c:v>0.88000498939753025</c:v>
                </c:pt>
                <c:pt idx="6171">
                  <c:v>0.88000498939753025</c:v>
                </c:pt>
                <c:pt idx="6172">
                  <c:v>0.88000498939753025</c:v>
                </c:pt>
                <c:pt idx="6173">
                  <c:v>0.87994262192840211</c:v>
                </c:pt>
                <c:pt idx="6174">
                  <c:v>0.87994262192840211</c:v>
                </c:pt>
                <c:pt idx="6175">
                  <c:v>0.87988025445927409</c:v>
                </c:pt>
                <c:pt idx="6176">
                  <c:v>0.87988025445927409</c:v>
                </c:pt>
                <c:pt idx="6177">
                  <c:v>0.87988025445927409</c:v>
                </c:pt>
                <c:pt idx="6178">
                  <c:v>0.87988025445927409</c:v>
                </c:pt>
                <c:pt idx="6179">
                  <c:v>0.87988025445927409</c:v>
                </c:pt>
                <c:pt idx="6180">
                  <c:v>0.87988025445927409</c:v>
                </c:pt>
                <c:pt idx="6181">
                  <c:v>0.87988025445927409</c:v>
                </c:pt>
                <c:pt idx="6182">
                  <c:v>0.87988025445927409</c:v>
                </c:pt>
                <c:pt idx="6183">
                  <c:v>0.87981788699014596</c:v>
                </c:pt>
                <c:pt idx="6184">
                  <c:v>0.87975551952101783</c:v>
                </c:pt>
                <c:pt idx="6185">
                  <c:v>0.87975551952101783</c:v>
                </c:pt>
                <c:pt idx="6186">
                  <c:v>0.87975551952101783</c:v>
                </c:pt>
                <c:pt idx="6187">
                  <c:v>0.87975551952101783</c:v>
                </c:pt>
                <c:pt idx="6188">
                  <c:v>0.87975551952101783</c:v>
                </c:pt>
                <c:pt idx="6189">
                  <c:v>0.87975551952101783</c:v>
                </c:pt>
                <c:pt idx="6190">
                  <c:v>0.87975551952101783</c:v>
                </c:pt>
                <c:pt idx="6191">
                  <c:v>0.87975551952101783</c:v>
                </c:pt>
                <c:pt idx="6192">
                  <c:v>0.87975551952101783</c:v>
                </c:pt>
                <c:pt idx="6193">
                  <c:v>0.87969315205188969</c:v>
                </c:pt>
                <c:pt idx="6194">
                  <c:v>0.87969315205188969</c:v>
                </c:pt>
                <c:pt idx="6195">
                  <c:v>0.87969315205188969</c:v>
                </c:pt>
                <c:pt idx="6196">
                  <c:v>0.87969315205188969</c:v>
                </c:pt>
                <c:pt idx="6197">
                  <c:v>0.87969315205188969</c:v>
                </c:pt>
                <c:pt idx="6198">
                  <c:v>0.87969315205188969</c:v>
                </c:pt>
                <c:pt idx="6199">
                  <c:v>0.87969315205188969</c:v>
                </c:pt>
                <c:pt idx="6200">
                  <c:v>0.87969315205188969</c:v>
                </c:pt>
                <c:pt idx="6201">
                  <c:v>0.87969315205188969</c:v>
                </c:pt>
                <c:pt idx="6202">
                  <c:v>0.87969315205188969</c:v>
                </c:pt>
                <c:pt idx="6203">
                  <c:v>0.87963078458276167</c:v>
                </c:pt>
                <c:pt idx="6204">
                  <c:v>0.87956841711363354</c:v>
                </c:pt>
                <c:pt idx="6205">
                  <c:v>0.87950604964450541</c:v>
                </c:pt>
                <c:pt idx="6206">
                  <c:v>0.87950604964450541</c:v>
                </c:pt>
                <c:pt idx="6207">
                  <c:v>0.87944368217537727</c:v>
                </c:pt>
                <c:pt idx="6208">
                  <c:v>0.87938131470624925</c:v>
                </c:pt>
                <c:pt idx="6209">
                  <c:v>0.87938131470624925</c:v>
                </c:pt>
                <c:pt idx="6210">
                  <c:v>0.87931894723712112</c:v>
                </c:pt>
                <c:pt idx="6211">
                  <c:v>0.87925657976799299</c:v>
                </c:pt>
                <c:pt idx="6212">
                  <c:v>0.87925657976799299</c:v>
                </c:pt>
                <c:pt idx="6213">
                  <c:v>0.87925657976799299</c:v>
                </c:pt>
                <c:pt idx="6214">
                  <c:v>0.87925657976799299</c:v>
                </c:pt>
                <c:pt idx="6215">
                  <c:v>0.87919421229886496</c:v>
                </c:pt>
                <c:pt idx="6216">
                  <c:v>0.87919421229886496</c:v>
                </c:pt>
                <c:pt idx="6217">
                  <c:v>0.87919421229886496</c:v>
                </c:pt>
                <c:pt idx="6218">
                  <c:v>0.87913184482973683</c:v>
                </c:pt>
                <c:pt idx="6219">
                  <c:v>0.87913184482973683</c:v>
                </c:pt>
                <c:pt idx="6220">
                  <c:v>0.87913184482973683</c:v>
                </c:pt>
                <c:pt idx="6221">
                  <c:v>0.8790694773606087</c:v>
                </c:pt>
                <c:pt idx="6222">
                  <c:v>0.8790694773606087</c:v>
                </c:pt>
                <c:pt idx="6223">
                  <c:v>0.87900710989148056</c:v>
                </c:pt>
                <c:pt idx="6224">
                  <c:v>0.87900710989148056</c:v>
                </c:pt>
                <c:pt idx="6225">
                  <c:v>0.87900710989148056</c:v>
                </c:pt>
                <c:pt idx="6226">
                  <c:v>0.87900710989148056</c:v>
                </c:pt>
                <c:pt idx="6227">
                  <c:v>0.87900710989148056</c:v>
                </c:pt>
                <c:pt idx="6228">
                  <c:v>0.87894474242235254</c:v>
                </c:pt>
                <c:pt idx="6229">
                  <c:v>0.87888237495322441</c:v>
                </c:pt>
                <c:pt idx="6230">
                  <c:v>0.87882000748409628</c:v>
                </c:pt>
                <c:pt idx="6231">
                  <c:v>0.87882000748409628</c:v>
                </c:pt>
                <c:pt idx="6232">
                  <c:v>0.87875764001496814</c:v>
                </c:pt>
                <c:pt idx="6233">
                  <c:v>0.87875764001496814</c:v>
                </c:pt>
                <c:pt idx="6234">
                  <c:v>0.87875764001496814</c:v>
                </c:pt>
                <c:pt idx="6235">
                  <c:v>0.87875764001496814</c:v>
                </c:pt>
                <c:pt idx="6236">
                  <c:v>0.87875764001496814</c:v>
                </c:pt>
                <c:pt idx="6237">
                  <c:v>0.87869527254584012</c:v>
                </c:pt>
                <c:pt idx="6238">
                  <c:v>0.87863290507671199</c:v>
                </c:pt>
                <c:pt idx="6239">
                  <c:v>0.87863290507671199</c:v>
                </c:pt>
                <c:pt idx="6240">
                  <c:v>0.87863290507671199</c:v>
                </c:pt>
                <c:pt idx="6241">
                  <c:v>0.87857053760758386</c:v>
                </c:pt>
                <c:pt idx="6242">
                  <c:v>0.87857053760758386</c:v>
                </c:pt>
                <c:pt idx="6243">
                  <c:v>0.87857053760758386</c:v>
                </c:pt>
                <c:pt idx="6244">
                  <c:v>0.87850817013845584</c:v>
                </c:pt>
                <c:pt idx="6245">
                  <c:v>0.87850817013845584</c:v>
                </c:pt>
                <c:pt idx="6246">
                  <c:v>0.8784458026693277</c:v>
                </c:pt>
                <c:pt idx="6247">
                  <c:v>0.87838343520019957</c:v>
                </c:pt>
                <c:pt idx="6248">
                  <c:v>0.87838343520019957</c:v>
                </c:pt>
                <c:pt idx="6249">
                  <c:v>0.87838343520019957</c:v>
                </c:pt>
                <c:pt idx="6250">
                  <c:v>0.87832106773107144</c:v>
                </c:pt>
                <c:pt idx="6251">
                  <c:v>0.87832106773107144</c:v>
                </c:pt>
                <c:pt idx="6252">
                  <c:v>0.87832106773107144</c:v>
                </c:pt>
                <c:pt idx="6253">
                  <c:v>0.87825870026194341</c:v>
                </c:pt>
                <c:pt idx="6254">
                  <c:v>0.87825870026194341</c:v>
                </c:pt>
                <c:pt idx="6255">
                  <c:v>0.87819633279281528</c:v>
                </c:pt>
                <c:pt idx="6256">
                  <c:v>0.87819633279281528</c:v>
                </c:pt>
                <c:pt idx="6257">
                  <c:v>0.87813396532368715</c:v>
                </c:pt>
                <c:pt idx="6258">
                  <c:v>0.87813396532368715</c:v>
                </c:pt>
                <c:pt idx="6259">
                  <c:v>0.87813396532368715</c:v>
                </c:pt>
                <c:pt idx="6260">
                  <c:v>0.87807159785455902</c:v>
                </c:pt>
                <c:pt idx="6261">
                  <c:v>0.87807159785455902</c:v>
                </c:pt>
                <c:pt idx="6262">
                  <c:v>0.87800923038543099</c:v>
                </c:pt>
                <c:pt idx="6263">
                  <c:v>0.87800923038543099</c:v>
                </c:pt>
                <c:pt idx="6264">
                  <c:v>0.87794686291630286</c:v>
                </c:pt>
                <c:pt idx="6265">
                  <c:v>0.87788449544717473</c:v>
                </c:pt>
                <c:pt idx="6266">
                  <c:v>0.87788449544717473</c:v>
                </c:pt>
                <c:pt idx="6267">
                  <c:v>0.87788449544717473</c:v>
                </c:pt>
                <c:pt idx="6268">
                  <c:v>0.87788449544717473</c:v>
                </c:pt>
                <c:pt idx="6269">
                  <c:v>0.87782212797804671</c:v>
                </c:pt>
                <c:pt idx="6270">
                  <c:v>0.87782212797804671</c:v>
                </c:pt>
                <c:pt idx="6271">
                  <c:v>0.87782212797804671</c:v>
                </c:pt>
                <c:pt idx="6272">
                  <c:v>0.87782212797804671</c:v>
                </c:pt>
                <c:pt idx="6273">
                  <c:v>0.87775976050891857</c:v>
                </c:pt>
                <c:pt idx="6274">
                  <c:v>0.87775976050891857</c:v>
                </c:pt>
                <c:pt idx="6275">
                  <c:v>0.87775976050891857</c:v>
                </c:pt>
                <c:pt idx="6276">
                  <c:v>0.87775976050891857</c:v>
                </c:pt>
                <c:pt idx="6277">
                  <c:v>0.87775976050891857</c:v>
                </c:pt>
                <c:pt idx="6278">
                  <c:v>0.87775976050891857</c:v>
                </c:pt>
                <c:pt idx="6279">
                  <c:v>0.87775976050891857</c:v>
                </c:pt>
                <c:pt idx="6280">
                  <c:v>0.87775976050891857</c:v>
                </c:pt>
                <c:pt idx="6281">
                  <c:v>0.87775976050891857</c:v>
                </c:pt>
                <c:pt idx="6282">
                  <c:v>0.87769739303979044</c:v>
                </c:pt>
                <c:pt idx="6283">
                  <c:v>0.87769739303979044</c:v>
                </c:pt>
                <c:pt idx="6284">
                  <c:v>0.87769739303979044</c:v>
                </c:pt>
                <c:pt idx="6285">
                  <c:v>0.87769739303979044</c:v>
                </c:pt>
                <c:pt idx="6286">
                  <c:v>0.87763502557066231</c:v>
                </c:pt>
                <c:pt idx="6287">
                  <c:v>0.87763502557066231</c:v>
                </c:pt>
                <c:pt idx="6288">
                  <c:v>0.87757265810153429</c:v>
                </c:pt>
                <c:pt idx="6289">
                  <c:v>0.87757265810153429</c:v>
                </c:pt>
                <c:pt idx="6290">
                  <c:v>0.87757265810153429</c:v>
                </c:pt>
                <c:pt idx="6291">
                  <c:v>0.87757265810153429</c:v>
                </c:pt>
                <c:pt idx="6292">
                  <c:v>0.87757265810153429</c:v>
                </c:pt>
                <c:pt idx="6293">
                  <c:v>0.87751029063240615</c:v>
                </c:pt>
                <c:pt idx="6294">
                  <c:v>0.87744792316327802</c:v>
                </c:pt>
                <c:pt idx="6295">
                  <c:v>0.87744792316327802</c:v>
                </c:pt>
                <c:pt idx="6296">
                  <c:v>0.87744792316327802</c:v>
                </c:pt>
                <c:pt idx="6297">
                  <c:v>0.87738555569414989</c:v>
                </c:pt>
                <c:pt idx="6298">
                  <c:v>0.87738555569414989</c:v>
                </c:pt>
                <c:pt idx="6299">
                  <c:v>0.87732318822502187</c:v>
                </c:pt>
                <c:pt idx="6300">
                  <c:v>0.87732318822502187</c:v>
                </c:pt>
                <c:pt idx="6301">
                  <c:v>0.87732318822502187</c:v>
                </c:pt>
                <c:pt idx="6302">
                  <c:v>0.87726082075589373</c:v>
                </c:pt>
                <c:pt idx="6303">
                  <c:v>0.8771984532867656</c:v>
                </c:pt>
                <c:pt idx="6304">
                  <c:v>0.8771984532867656</c:v>
                </c:pt>
                <c:pt idx="6305">
                  <c:v>0.8771984532867656</c:v>
                </c:pt>
                <c:pt idx="6306">
                  <c:v>0.87713608581763758</c:v>
                </c:pt>
                <c:pt idx="6307">
                  <c:v>0.87713608581763758</c:v>
                </c:pt>
                <c:pt idx="6308">
                  <c:v>0.87707371834850945</c:v>
                </c:pt>
                <c:pt idx="6309">
                  <c:v>0.87707371834850945</c:v>
                </c:pt>
                <c:pt idx="6310">
                  <c:v>0.87701135087938131</c:v>
                </c:pt>
                <c:pt idx="6311">
                  <c:v>0.87694898341025318</c:v>
                </c:pt>
                <c:pt idx="6312">
                  <c:v>0.87694898341025318</c:v>
                </c:pt>
                <c:pt idx="6313">
                  <c:v>0.87694898341025318</c:v>
                </c:pt>
                <c:pt idx="6314">
                  <c:v>0.87694898341025318</c:v>
                </c:pt>
                <c:pt idx="6315">
                  <c:v>0.87688661594112505</c:v>
                </c:pt>
                <c:pt idx="6316">
                  <c:v>0.87682424847199703</c:v>
                </c:pt>
                <c:pt idx="6317">
                  <c:v>0.87676188100286889</c:v>
                </c:pt>
                <c:pt idx="6318">
                  <c:v>0.87676188100286889</c:v>
                </c:pt>
                <c:pt idx="6319">
                  <c:v>0.87669951353374076</c:v>
                </c:pt>
                <c:pt idx="6320">
                  <c:v>0.87669951353374076</c:v>
                </c:pt>
                <c:pt idx="6321">
                  <c:v>0.87669951353374076</c:v>
                </c:pt>
                <c:pt idx="6322">
                  <c:v>0.87669951353374076</c:v>
                </c:pt>
                <c:pt idx="6323">
                  <c:v>0.87663714606461274</c:v>
                </c:pt>
                <c:pt idx="6324">
                  <c:v>0.87663714606461274</c:v>
                </c:pt>
                <c:pt idx="6325">
                  <c:v>0.87663714606461274</c:v>
                </c:pt>
                <c:pt idx="6326">
                  <c:v>0.87663714606461274</c:v>
                </c:pt>
                <c:pt idx="6327">
                  <c:v>0.87663714606461274</c:v>
                </c:pt>
                <c:pt idx="6328">
                  <c:v>0.87663714606461274</c:v>
                </c:pt>
                <c:pt idx="6329">
                  <c:v>0.87663714606461274</c:v>
                </c:pt>
                <c:pt idx="6330">
                  <c:v>0.8765747785954846</c:v>
                </c:pt>
                <c:pt idx="6331">
                  <c:v>0.8765747785954846</c:v>
                </c:pt>
                <c:pt idx="6332">
                  <c:v>0.8765747785954846</c:v>
                </c:pt>
                <c:pt idx="6333">
                  <c:v>0.8765747785954846</c:v>
                </c:pt>
                <c:pt idx="6334">
                  <c:v>0.8765747785954846</c:v>
                </c:pt>
                <c:pt idx="6335">
                  <c:v>0.87651241112635647</c:v>
                </c:pt>
                <c:pt idx="6336">
                  <c:v>0.87645004365722845</c:v>
                </c:pt>
                <c:pt idx="6337">
                  <c:v>0.87645004365722845</c:v>
                </c:pt>
                <c:pt idx="6338">
                  <c:v>0.87638767618810032</c:v>
                </c:pt>
                <c:pt idx="6339">
                  <c:v>0.87638767618810032</c:v>
                </c:pt>
                <c:pt idx="6340">
                  <c:v>0.87638767618810032</c:v>
                </c:pt>
                <c:pt idx="6341">
                  <c:v>0.87638767618810032</c:v>
                </c:pt>
                <c:pt idx="6342">
                  <c:v>0.87638767618810032</c:v>
                </c:pt>
                <c:pt idx="6343">
                  <c:v>0.87638767618810032</c:v>
                </c:pt>
                <c:pt idx="6344">
                  <c:v>0.87632530871897218</c:v>
                </c:pt>
                <c:pt idx="6345">
                  <c:v>0.87632530871897218</c:v>
                </c:pt>
                <c:pt idx="6346">
                  <c:v>0.87626294124984405</c:v>
                </c:pt>
                <c:pt idx="6347">
                  <c:v>0.87620057378071592</c:v>
                </c:pt>
                <c:pt idx="6348">
                  <c:v>0.8761382063115879</c:v>
                </c:pt>
                <c:pt idx="6349">
                  <c:v>0.8761382063115879</c:v>
                </c:pt>
                <c:pt idx="6350">
                  <c:v>0.87607583884245976</c:v>
                </c:pt>
                <c:pt idx="6351">
                  <c:v>0.87601347137333163</c:v>
                </c:pt>
                <c:pt idx="6352">
                  <c:v>0.87595110390420361</c:v>
                </c:pt>
                <c:pt idx="6353">
                  <c:v>0.87595110390420361</c:v>
                </c:pt>
                <c:pt idx="6354">
                  <c:v>0.87588873643507548</c:v>
                </c:pt>
                <c:pt idx="6355">
                  <c:v>0.87588873643507548</c:v>
                </c:pt>
                <c:pt idx="6356">
                  <c:v>0.87588873643507548</c:v>
                </c:pt>
                <c:pt idx="6357">
                  <c:v>0.87588873643507548</c:v>
                </c:pt>
                <c:pt idx="6358">
                  <c:v>0.87588873643507548</c:v>
                </c:pt>
                <c:pt idx="6359">
                  <c:v>0.87582636896594734</c:v>
                </c:pt>
                <c:pt idx="6360">
                  <c:v>0.87576400149681921</c:v>
                </c:pt>
                <c:pt idx="6361">
                  <c:v>0.87570163402769119</c:v>
                </c:pt>
                <c:pt idx="6362">
                  <c:v>0.87570163402769119</c:v>
                </c:pt>
                <c:pt idx="6363">
                  <c:v>0.87563926655856306</c:v>
                </c:pt>
                <c:pt idx="6364">
                  <c:v>0.87563926655856306</c:v>
                </c:pt>
                <c:pt idx="6365">
                  <c:v>0.87557689908943492</c:v>
                </c:pt>
                <c:pt idx="6366">
                  <c:v>0.87551453162030679</c:v>
                </c:pt>
                <c:pt idx="6367">
                  <c:v>0.87545216415117877</c:v>
                </c:pt>
                <c:pt idx="6368">
                  <c:v>0.87545216415117877</c:v>
                </c:pt>
                <c:pt idx="6369">
                  <c:v>0.87538979668205064</c:v>
                </c:pt>
                <c:pt idx="6370">
                  <c:v>0.8753274292129225</c:v>
                </c:pt>
                <c:pt idx="6371">
                  <c:v>0.87526506174379448</c:v>
                </c:pt>
                <c:pt idx="6372">
                  <c:v>0.87526506174379448</c:v>
                </c:pt>
                <c:pt idx="6373">
                  <c:v>0.87526506174379448</c:v>
                </c:pt>
                <c:pt idx="6374">
                  <c:v>0.87526506174379448</c:v>
                </c:pt>
                <c:pt idx="6375">
                  <c:v>0.87526506174379448</c:v>
                </c:pt>
                <c:pt idx="6376">
                  <c:v>0.87520269427466635</c:v>
                </c:pt>
                <c:pt idx="6377">
                  <c:v>0.87514032680553822</c:v>
                </c:pt>
                <c:pt idx="6378">
                  <c:v>0.87507795933641008</c:v>
                </c:pt>
                <c:pt idx="6379">
                  <c:v>0.87501559186728206</c:v>
                </c:pt>
                <c:pt idx="6380">
                  <c:v>0.87501559186728206</c:v>
                </c:pt>
                <c:pt idx="6381">
                  <c:v>0.87495322439815393</c:v>
                </c:pt>
                <c:pt idx="6382">
                  <c:v>0.87495322439815393</c:v>
                </c:pt>
                <c:pt idx="6383">
                  <c:v>0.8748908569290258</c:v>
                </c:pt>
                <c:pt idx="6384">
                  <c:v>0.8748908569290258</c:v>
                </c:pt>
                <c:pt idx="6385">
                  <c:v>0.8748908569290258</c:v>
                </c:pt>
                <c:pt idx="6386">
                  <c:v>0.87482848945989766</c:v>
                </c:pt>
                <c:pt idx="6387">
                  <c:v>0.87476612199076964</c:v>
                </c:pt>
                <c:pt idx="6388">
                  <c:v>0.87476612199076964</c:v>
                </c:pt>
                <c:pt idx="6389">
                  <c:v>0.87470375452164151</c:v>
                </c:pt>
                <c:pt idx="6390">
                  <c:v>0.87470375452164151</c:v>
                </c:pt>
                <c:pt idx="6391">
                  <c:v>0.87464138705251337</c:v>
                </c:pt>
                <c:pt idx="6392">
                  <c:v>0.87457901958338535</c:v>
                </c:pt>
                <c:pt idx="6393">
                  <c:v>0.87457901958338535</c:v>
                </c:pt>
                <c:pt idx="6394">
                  <c:v>0.87457901958338535</c:v>
                </c:pt>
                <c:pt idx="6395">
                  <c:v>0.87457901958338535</c:v>
                </c:pt>
                <c:pt idx="6396">
                  <c:v>0.87457901958338535</c:v>
                </c:pt>
                <c:pt idx="6397">
                  <c:v>0.87457901958338535</c:v>
                </c:pt>
                <c:pt idx="6398">
                  <c:v>0.87451665211425722</c:v>
                </c:pt>
                <c:pt idx="6399">
                  <c:v>0.87451665211425722</c:v>
                </c:pt>
                <c:pt idx="6400">
                  <c:v>0.87445428464512909</c:v>
                </c:pt>
                <c:pt idx="6401">
                  <c:v>0.87439191717600107</c:v>
                </c:pt>
                <c:pt idx="6402">
                  <c:v>0.87439191717600107</c:v>
                </c:pt>
                <c:pt idx="6403">
                  <c:v>0.87432954970687293</c:v>
                </c:pt>
                <c:pt idx="6404">
                  <c:v>0.8742671822377448</c:v>
                </c:pt>
                <c:pt idx="6405">
                  <c:v>0.87420481476861667</c:v>
                </c:pt>
                <c:pt idx="6406">
                  <c:v>0.87420481476861667</c:v>
                </c:pt>
                <c:pt idx="6407">
                  <c:v>0.87420481476861667</c:v>
                </c:pt>
                <c:pt idx="6408">
                  <c:v>0.87420481476861667</c:v>
                </c:pt>
                <c:pt idx="6409">
                  <c:v>0.87414244729948853</c:v>
                </c:pt>
                <c:pt idx="6410">
                  <c:v>0.87414244729948853</c:v>
                </c:pt>
                <c:pt idx="6411">
                  <c:v>0.87414244729948853</c:v>
                </c:pt>
                <c:pt idx="6412">
                  <c:v>0.87414244729948853</c:v>
                </c:pt>
                <c:pt idx="6413">
                  <c:v>0.87408007983036051</c:v>
                </c:pt>
                <c:pt idx="6414">
                  <c:v>0.87408007983036051</c:v>
                </c:pt>
                <c:pt idx="6415">
                  <c:v>0.87408007983036051</c:v>
                </c:pt>
                <c:pt idx="6416">
                  <c:v>0.87408007983036051</c:v>
                </c:pt>
                <c:pt idx="6417">
                  <c:v>0.87401771236123238</c:v>
                </c:pt>
                <c:pt idx="6418">
                  <c:v>0.87401771236123238</c:v>
                </c:pt>
                <c:pt idx="6419">
                  <c:v>0.87395534489210425</c:v>
                </c:pt>
                <c:pt idx="6420">
                  <c:v>0.87395534489210425</c:v>
                </c:pt>
                <c:pt idx="6421">
                  <c:v>0.87389297742297622</c:v>
                </c:pt>
                <c:pt idx="6422">
                  <c:v>0.87389297742297622</c:v>
                </c:pt>
                <c:pt idx="6423">
                  <c:v>0.87383060995384809</c:v>
                </c:pt>
                <c:pt idx="6424">
                  <c:v>0.87376824248471996</c:v>
                </c:pt>
                <c:pt idx="6425">
                  <c:v>0.87370587501559183</c:v>
                </c:pt>
                <c:pt idx="6426">
                  <c:v>0.8736435075464638</c:v>
                </c:pt>
                <c:pt idx="6427">
                  <c:v>0.87358114007733567</c:v>
                </c:pt>
                <c:pt idx="6428">
                  <c:v>0.87358114007733567</c:v>
                </c:pt>
                <c:pt idx="6429">
                  <c:v>0.87358114007733567</c:v>
                </c:pt>
                <c:pt idx="6430">
                  <c:v>0.87358114007733567</c:v>
                </c:pt>
                <c:pt idx="6431">
                  <c:v>0.87351877260820754</c:v>
                </c:pt>
                <c:pt idx="6432">
                  <c:v>0.87351877260820754</c:v>
                </c:pt>
                <c:pt idx="6433">
                  <c:v>0.87351877260820754</c:v>
                </c:pt>
                <c:pt idx="6434">
                  <c:v>0.87351877260820754</c:v>
                </c:pt>
                <c:pt idx="6435">
                  <c:v>0.87351877260820754</c:v>
                </c:pt>
                <c:pt idx="6436">
                  <c:v>0.87345640513907941</c:v>
                </c:pt>
                <c:pt idx="6437">
                  <c:v>0.87339403766995138</c:v>
                </c:pt>
                <c:pt idx="6438">
                  <c:v>0.87339403766995138</c:v>
                </c:pt>
                <c:pt idx="6439">
                  <c:v>0.87339403766995138</c:v>
                </c:pt>
                <c:pt idx="6440">
                  <c:v>0.87339403766995138</c:v>
                </c:pt>
                <c:pt idx="6441">
                  <c:v>0.87333167020082325</c:v>
                </c:pt>
                <c:pt idx="6442">
                  <c:v>0.87326930273169512</c:v>
                </c:pt>
                <c:pt idx="6443">
                  <c:v>0.87326930273169512</c:v>
                </c:pt>
                <c:pt idx="6444">
                  <c:v>0.87326930273169512</c:v>
                </c:pt>
                <c:pt idx="6445">
                  <c:v>0.8732069352625671</c:v>
                </c:pt>
                <c:pt idx="6446">
                  <c:v>0.87314456779343896</c:v>
                </c:pt>
                <c:pt idx="6447">
                  <c:v>0.87314456779343896</c:v>
                </c:pt>
                <c:pt idx="6448">
                  <c:v>0.87314456779343896</c:v>
                </c:pt>
                <c:pt idx="6449">
                  <c:v>0.87308220032431083</c:v>
                </c:pt>
                <c:pt idx="6450">
                  <c:v>0.8730198328551827</c:v>
                </c:pt>
                <c:pt idx="6451">
                  <c:v>0.8730198328551827</c:v>
                </c:pt>
                <c:pt idx="6452">
                  <c:v>0.8730198328551827</c:v>
                </c:pt>
                <c:pt idx="6453">
                  <c:v>0.8730198328551827</c:v>
                </c:pt>
                <c:pt idx="6454">
                  <c:v>0.87295746538605457</c:v>
                </c:pt>
                <c:pt idx="6455">
                  <c:v>0.87295746538605457</c:v>
                </c:pt>
                <c:pt idx="6456">
                  <c:v>0.87295746538605457</c:v>
                </c:pt>
                <c:pt idx="6457">
                  <c:v>0.87289509791692654</c:v>
                </c:pt>
                <c:pt idx="6458">
                  <c:v>0.87289509791692654</c:v>
                </c:pt>
                <c:pt idx="6459">
                  <c:v>0.87289509791692654</c:v>
                </c:pt>
                <c:pt idx="6460">
                  <c:v>0.87289509791692654</c:v>
                </c:pt>
                <c:pt idx="6461">
                  <c:v>0.87283273044779841</c:v>
                </c:pt>
                <c:pt idx="6462">
                  <c:v>0.87283273044779841</c:v>
                </c:pt>
                <c:pt idx="6463">
                  <c:v>0.87283273044779841</c:v>
                </c:pt>
                <c:pt idx="6464">
                  <c:v>0.87277036297867028</c:v>
                </c:pt>
                <c:pt idx="6465">
                  <c:v>0.87277036297867028</c:v>
                </c:pt>
                <c:pt idx="6466">
                  <c:v>0.87277036297867028</c:v>
                </c:pt>
                <c:pt idx="6467">
                  <c:v>0.87277036297867028</c:v>
                </c:pt>
                <c:pt idx="6468">
                  <c:v>0.87277036297867028</c:v>
                </c:pt>
                <c:pt idx="6469">
                  <c:v>0.87277036297867028</c:v>
                </c:pt>
                <c:pt idx="6470">
                  <c:v>0.87277036297867028</c:v>
                </c:pt>
                <c:pt idx="6471">
                  <c:v>0.87277036297867028</c:v>
                </c:pt>
                <c:pt idx="6472">
                  <c:v>0.87270799550954226</c:v>
                </c:pt>
                <c:pt idx="6473">
                  <c:v>0.87264562804041412</c:v>
                </c:pt>
                <c:pt idx="6474">
                  <c:v>0.87264562804041412</c:v>
                </c:pt>
                <c:pt idx="6475">
                  <c:v>0.87258326057128599</c:v>
                </c:pt>
                <c:pt idx="6476">
                  <c:v>0.87258326057128599</c:v>
                </c:pt>
                <c:pt idx="6477">
                  <c:v>0.87258326057128599</c:v>
                </c:pt>
                <c:pt idx="6478">
                  <c:v>0.87258326057128599</c:v>
                </c:pt>
                <c:pt idx="6479">
                  <c:v>0.87252089310215797</c:v>
                </c:pt>
                <c:pt idx="6480">
                  <c:v>0.87252089310215797</c:v>
                </c:pt>
                <c:pt idx="6481">
                  <c:v>0.87252089310215797</c:v>
                </c:pt>
                <c:pt idx="6482">
                  <c:v>0.87245852563302984</c:v>
                </c:pt>
                <c:pt idx="6483">
                  <c:v>0.87245852563302984</c:v>
                </c:pt>
                <c:pt idx="6484">
                  <c:v>0.8723961581639017</c:v>
                </c:pt>
                <c:pt idx="6485">
                  <c:v>0.8723961581639017</c:v>
                </c:pt>
                <c:pt idx="6486">
                  <c:v>0.87233379069477357</c:v>
                </c:pt>
                <c:pt idx="6487">
                  <c:v>0.87233379069477357</c:v>
                </c:pt>
                <c:pt idx="6488">
                  <c:v>0.87233379069477357</c:v>
                </c:pt>
                <c:pt idx="6489">
                  <c:v>0.87233379069477357</c:v>
                </c:pt>
                <c:pt idx="6490">
                  <c:v>0.87233379069477357</c:v>
                </c:pt>
                <c:pt idx="6491">
                  <c:v>0.87233379069477357</c:v>
                </c:pt>
                <c:pt idx="6492">
                  <c:v>0.87227142322564544</c:v>
                </c:pt>
                <c:pt idx="6493">
                  <c:v>0.87227142322564544</c:v>
                </c:pt>
                <c:pt idx="6494">
                  <c:v>0.87220905575651742</c:v>
                </c:pt>
                <c:pt idx="6495">
                  <c:v>0.87220905575651742</c:v>
                </c:pt>
                <c:pt idx="6496">
                  <c:v>0.87220905575651742</c:v>
                </c:pt>
                <c:pt idx="6497">
                  <c:v>0.87220905575651742</c:v>
                </c:pt>
                <c:pt idx="6498">
                  <c:v>0.87220905575651742</c:v>
                </c:pt>
                <c:pt idx="6499">
                  <c:v>0.87220905575651742</c:v>
                </c:pt>
                <c:pt idx="6500">
                  <c:v>0.87214668828738928</c:v>
                </c:pt>
                <c:pt idx="6501">
                  <c:v>0.87214668828738928</c:v>
                </c:pt>
                <c:pt idx="6502">
                  <c:v>0.87214668828738928</c:v>
                </c:pt>
                <c:pt idx="6503">
                  <c:v>0.87208432081826115</c:v>
                </c:pt>
                <c:pt idx="6504">
                  <c:v>0.87202195334913313</c:v>
                </c:pt>
                <c:pt idx="6505">
                  <c:v>0.87202195334913313</c:v>
                </c:pt>
                <c:pt idx="6506">
                  <c:v>0.87202195334913313</c:v>
                </c:pt>
                <c:pt idx="6507">
                  <c:v>0.87195958588000499</c:v>
                </c:pt>
                <c:pt idx="6508">
                  <c:v>0.87195958588000499</c:v>
                </c:pt>
                <c:pt idx="6509">
                  <c:v>0.87189721841087686</c:v>
                </c:pt>
                <c:pt idx="6510">
                  <c:v>0.87189721841087686</c:v>
                </c:pt>
                <c:pt idx="6511">
                  <c:v>0.87183485094174884</c:v>
                </c:pt>
                <c:pt idx="6512">
                  <c:v>0.87183485094174884</c:v>
                </c:pt>
                <c:pt idx="6513">
                  <c:v>0.87177248347262071</c:v>
                </c:pt>
                <c:pt idx="6514">
                  <c:v>0.87177248347262071</c:v>
                </c:pt>
                <c:pt idx="6515">
                  <c:v>0.87171011600349257</c:v>
                </c:pt>
                <c:pt idx="6516">
                  <c:v>0.87171011600349257</c:v>
                </c:pt>
                <c:pt idx="6517">
                  <c:v>0.87164774853436444</c:v>
                </c:pt>
                <c:pt idx="6518">
                  <c:v>0.87158538106523631</c:v>
                </c:pt>
                <c:pt idx="6519">
                  <c:v>0.87158538106523631</c:v>
                </c:pt>
                <c:pt idx="6520">
                  <c:v>0.87158538106523631</c:v>
                </c:pt>
                <c:pt idx="6521">
                  <c:v>0.87158538106523631</c:v>
                </c:pt>
                <c:pt idx="6522">
                  <c:v>0.87158538106523631</c:v>
                </c:pt>
                <c:pt idx="6523">
                  <c:v>0.87158538106523631</c:v>
                </c:pt>
                <c:pt idx="6524">
                  <c:v>0.87152301359610829</c:v>
                </c:pt>
                <c:pt idx="6525">
                  <c:v>0.87146064612698015</c:v>
                </c:pt>
                <c:pt idx="6526">
                  <c:v>0.87139827865785202</c:v>
                </c:pt>
                <c:pt idx="6527">
                  <c:v>0.871335911188724</c:v>
                </c:pt>
                <c:pt idx="6528">
                  <c:v>0.871335911188724</c:v>
                </c:pt>
                <c:pt idx="6529">
                  <c:v>0.871335911188724</c:v>
                </c:pt>
                <c:pt idx="6530">
                  <c:v>0.87127354371959587</c:v>
                </c:pt>
                <c:pt idx="6531">
                  <c:v>0.87127354371959587</c:v>
                </c:pt>
                <c:pt idx="6532">
                  <c:v>0.87127354371959587</c:v>
                </c:pt>
                <c:pt idx="6533">
                  <c:v>0.87127354371959587</c:v>
                </c:pt>
                <c:pt idx="6534">
                  <c:v>0.87127354371959587</c:v>
                </c:pt>
                <c:pt idx="6535">
                  <c:v>0.87127354371959587</c:v>
                </c:pt>
                <c:pt idx="6536">
                  <c:v>0.87127354371959587</c:v>
                </c:pt>
                <c:pt idx="6537">
                  <c:v>0.87127354371959587</c:v>
                </c:pt>
                <c:pt idx="6538">
                  <c:v>0.87127354371959587</c:v>
                </c:pt>
                <c:pt idx="6539">
                  <c:v>0.87121117625046773</c:v>
                </c:pt>
                <c:pt idx="6540">
                  <c:v>0.87114880878133971</c:v>
                </c:pt>
                <c:pt idx="6541">
                  <c:v>0.87108644131221158</c:v>
                </c:pt>
                <c:pt idx="6542">
                  <c:v>0.87102407384308345</c:v>
                </c:pt>
                <c:pt idx="6543">
                  <c:v>0.87096170637395531</c:v>
                </c:pt>
                <c:pt idx="6544">
                  <c:v>0.87096170637395531</c:v>
                </c:pt>
                <c:pt idx="6545">
                  <c:v>0.87096170637395531</c:v>
                </c:pt>
                <c:pt idx="6546">
                  <c:v>0.87096170637395531</c:v>
                </c:pt>
                <c:pt idx="6547">
                  <c:v>0.87096170637395531</c:v>
                </c:pt>
                <c:pt idx="6548">
                  <c:v>0.87096170637395531</c:v>
                </c:pt>
                <c:pt idx="6549">
                  <c:v>0.87096170637395531</c:v>
                </c:pt>
                <c:pt idx="6550">
                  <c:v>0.87096170637395531</c:v>
                </c:pt>
                <c:pt idx="6551">
                  <c:v>0.87096170637395531</c:v>
                </c:pt>
                <c:pt idx="6552">
                  <c:v>0.87096170637395531</c:v>
                </c:pt>
                <c:pt idx="6553">
                  <c:v>0.87096170637395531</c:v>
                </c:pt>
                <c:pt idx="6554">
                  <c:v>0.87089933890482718</c:v>
                </c:pt>
                <c:pt idx="6555">
                  <c:v>0.87089933890482718</c:v>
                </c:pt>
                <c:pt idx="6556">
                  <c:v>0.87083697143569916</c:v>
                </c:pt>
                <c:pt idx="6557">
                  <c:v>0.87077460396657103</c:v>
                </c:pt>
                <c:pt idx="6558">
                  <c:v>0.87077460396657103</c:v>
                </c:pt>
                <c:pt idx="6559">
                  <c:v>0.87077460396657103</c:v>
                </c:pt>
                <c:pt idx="6560">
                  <c:v>0.87071223649744289</c:v>
                </c:pt>
                <c:pt idx="6561">
                  <c:v>0.87071223649744289</c:v>
                </c:pt>
                <c:pt idx="6562">
                  <c:v>0.87071223649744289</c:v>
                </c:pt>
                <c:pt idx="6563">
                  <c:v>0.87064986902831487</c:v>
                </c:pt>
                <c:pt idx="6564">
                  <c:v>0.87058750155918674</c:v>
                </c:pt>
                <c:pt idx="6565">
                  <c:v>0.87058750155918674</c:v>
                </c:pt>
                <c:pt idx="6566">
                  <c:v>0.87058750155918674</c:v>
                </c:pt>
                <c:pt idx="6567">
                  <c:v>0.87058750155918674</c:v>
                </c:pt>
                <c:pt idx="6568">
                  <c:v>0.87052513409005861</c:v>
                </c:pt>
                <c:pt idx="6569">
                  <c:v>0.87052513409005861</c:v>
                </c:pt>
                <c:pt idx="6570">
                  <c:v>0.87046276662093058</c:v>
                </c:pt>
                <c:pt idx="6571">
                  <c:v>0.87040039915180245</c:v>
                </c:pt>
                <c:pt idx="6572">
                  <c:v>0.87040039915180245</c:v>
                </c:pt>
                <c:pt idx="6573">
                  <c:v>0.87033803168267432</c:v>
                </c:pt>
                <c:pt idx="6574">
                  <c:v>0.87027566421354619</c:v>
                </c:pt>
                <c:pt idx="6575">
                  <c:v>0.87027566421354619</c:v>
                </c:pt>
                <c:pt idx="6576">
                  <c:v>0.87027566421354619</c:v>
                </c:pt>
                <c:pt idx="6577">
                  <c:v>0.87027566421354619</c:v>
                </c:pt>
                <c:pt idx="6578">
                  <c:v>0.87027566421354619</c:v>
                </c:pt>
                <c:pt idx="6579">
                  <c:v>0.87027566421354619</c:v>
                </c:pt>
                <c:pt idx="6580">
                  <c:v>0.87021329674441805</c:v>
                </c:pt>
                <c:pt idx="6581">
                  <c:v>0.87015092927529003</c:v>
                </c:pt>
                <c:pt idx="6582">
                  <c:v>0.87015092927529003</c:v>
                </c:pt>
                <c:pt idx="6583">
                  <c:v>0.8700885618061619</c:v>
                </c:pt>
                <c:pt idx="6584">
                  <c:v>0.8700885618061619</c:v>
                </c:pt>
                <c:pt idx="6585">
                  <c:v>0.87002619433703376</c:v>
                </c:pt>
                <c:pt idx="6586">
                  <c:v>0.86996382686790574</c:v>
                </c:pt>
                <c:pt idx="6587">
                  <c:v>0.86990145939877761</c:v>
                </c:pt>
                <c:pt idx="6588">
                  <c:v>0.86990145939877761</c:v>
                </c:pt>
                <c:pt idx="6589">
                  <c:v>0.86983909192964948</c:v>
                </c:pt>
                <c:pt idx="6590">
                  <c:v>0.86983909192964948</c:v>
                </c:pt>
                <c:pt idx="6591">
                  <c:v>0.86977672446052146</c:v>
                </c:pt>
                <c:pt idx="6592">
                  <c:v>0.86971435699139332</c:v>
                </c:pt>
                <c:pt idx="6593">
                  <c:v>0.86971435699139332</c:v>
                </c:pt>
                <c:pt idx="6594">
                  <c:v>0.86971435699139332</c:v>
                </c:pt>
                <c:pt idx="6595">
                  <c:v>0.86971435699139332</c:v>
                </c:pt>
                <c:pt idx="6596">
                  <c:v>0.86971435699139332</c:v>
                </c:pt>
                <c:pt idx="6597">
                  <c:v>0.86971435699139332</c:v>
                </c:pt>
                <c:pt idx="6598">
                  <c:v>0.86971435699139332</c:v>
                </c:pt>
                <c:pt idx="6599">
                  <c:v>0.86971435699139332</c:v>
                </c:pt>
                <c:pt idx="6600">
                  <c:v>0.86971435699139332</c:v>
                </c:pt>
                <c:pt idx="6601">
                  <c:v>0.86971435699139332</c:v>
                </c:pt>
                <c:pt idx="6602">
                  <c:v>0.86971435699139332</c:v>
                </c:pt>
                <c:pt idx="6603">
                  <c:v>0.86971435699139332</c:v>
                </c:pt>
                <c:pt idx="6604">
                  <c:v>0.86971435699139332</c:v>
                </c:pt>
                <c:pt idx="6605">
                  <c:v>0.86971435699139332</c:v>
                </c:pt>
                <c:pt idx="6606">
                  <c:v>0.86971435699139332</c:v>
                </c:pt>
                <c:pt idx="6607">
                  <c:v>0.86971435699139332</c:v>
                </c:pt>
                <c:pt idx="6608">
                  <c:v>0.86965198952226519</c:v>
                </c:pt>
                <c:pt idx="6609">
                  <c:v>0.86965198952226519</c:v>
                </c:pt>
                <c:pt idx="6610">
                  <c:v>0.86965198952226519</c:v>
                </c:pt>
                <c:pt idx="6611">
                  <c:v>0.86965198952226519</c:v>
                </c:pt>
                <c:pt idx="6612">
                  <c:v>0.86965198952226519</c:v>
                </c:pt>
                <c:pt idx="6613">
                  <c:v>0.86958962205313706</c:v>
                </c:pt>
                <c:pt idx="6614">
                  <c:v>0.86952725458400892</c:v>
                </c:pt>
                <c:pt idx="6615">
                  <c:v>0.86952725458400892</c:v>
                </c:pt>
                <c:pt idx="6616">
                  <c:v>0.8694648871148809</c:v>
                </c:pt>
                <c:pt idx="6617">
                  <c:v>0.8694648871148809</c:v>
                </c:pt>
                <c:pt idx="6618">
                  <c:v>0.86940251964575277</c:v>
                </c:pt>
                <c:pt idx="6619">
                  <c:v>0.86940251964575277</c:v>
                </c:pt>
                <c:pt idx="6620">
                  <c:v>0.86934015217662464</c:v>
                </c:pt>
                <c:pt idx="6621">
                  <c:v>0.86927778470749661</c:v>
                </c:pt>
                <c:pt idx="6622">
                  <c:v>0.86921541723836848</c:v>
                </c:pt>
                <c:pt idx="6623">
                  <c:v>0.86921541723836848</c:v>
                </c:pt>
                <c:pt idx="6624">
                  <c:v>0.86915304976924035</c:v>
                </c:pt>
                <c:pt idx="6625">
                  <c:v>0.86915304976924035</c:v>
                </c:pt>
                <c:pt idx="6626">
                  <c:v>0.86915304976924035</c:v>
                </c:pt>
                <c:pt idx="6627">
                  <c:v>0.86915304976924035</c:v>
                </c:pt>
                <c:pt idx="6628">
                  <c:v>0.86909068230011233</c:v>
                </c:pt>
                <c:pt idx="6629">
                  <c:v>0.86909068230011233</c:v>
                </c:pt>
                <c:pt idx="6630">
                  <c:v>0.86909068230011233</c:v>
                </c:pt>
                <c:pt idx="6631">
                  <c:v>0.86909068230011233</c:v>
                </c:pt>
                <c:pt idx="6632">
                  <c:v>0.86909068230011233</c:v>
                </c:pt>
                <c:pt idx="6633">
                  <c:v>0.86902831483098419</c:v>
                </c:pt>
                <c:pt idx="6634">
                  <c:v>0.86896594736185606</c:v>
                </c:pt>
                <c:pt idx="6635">
                  <c:v>0.86896594736185606</c:v>
                </c:pt>
                <c:pt idx="6636">
                  <c:v>0.86890357989272793</c:v>
                </c:pt>
                <c:pt idx="6637">
                  <c:v>0.8688412124235998</c:v>
                </c:pt>
                <c:pt idx="6638">
                  <c:v>0.8688412124235998</c:v>
                </c:pt>
                <c:pt idx="6639">
                  <c:v>0.8688412124235998</c:v>
                </c:pt>
                <c:pt idx="6640">
                  <c:v>0.8688412124235998</c:v>
                </c:pt>
                <c:pt idx="6641">
                  <c:v>0.86877884495447177</c:v>
                </c:pt>
                <c:pt idx="6642">
                  <c:v>0.86877884495447177</c:v>
                </c:pt>
                <c:pt idx="6643">
                  <c:v>0.86877884495447177</c:v>
                </c:pt>
                <c:pt idx="6644">
                  <c:v>0.86877884495447177</c:v>
                </c:pt>
                <c:pt idx="6645">
                  <c:v>0.86877884495447177</c:v>
                </c:pt>
                <c:pt idx="6646">
                  <c:v>0.86877884495447177</c:v>
                </c:pt>
                <c:pt idx="6647">
                  <c:v>0.86877884495447177</c:v>
                </c:pt>
                <c:pt idx="6648">
                  <c:v>0.86877884495447177</c:v>
                </c:pt>
                <c:pt idx="6649">
                  <c:v>0.86877884495447177</c:v>
                </c:pt>
                <c:pt idx="6650">
                  <c:v>0.86871647748534364</c:v>
                </c:pt>
                <c:pt idx="6651">
                  <c:v>0.86871647748534364</c:v>
                </c:pt>
                <c:pt idx="6652">
                  <c:v>0.86871647748534364</c:v>
                </c:pt>
                <c:pt idx="6653">
                  <c:v>0.86865411001621551</c:v>
                </c:pt>
                <c:pt idx="6654">
                  <c:v>0.86859174254708749</c:v>
                </c:pt>
                <c:pt idx="6655">
                  <c:v>0.86859174254708749</c:v>
                </c:pt>
                <c:pt idx="6656">
                  <c:v>0.86852937507795935</c:v>
                </c:pt>
                <c:pt idx="6657">
                  <c:v>0.86852937507795935</c:v>
                </c:pt>
                <c:pt idx="6658">
                  <c:v>0.86846700760883122</c:v>
                </c:pt>
                <c:pt idx="6659">
                  <c:v>0.86846700760883122</c:v>
                </c:pt>
                <c:pt idx="6660">
                  <c:v>0.8684046401397032</c:v>
                </c:pt>
                <c:pt idx="6661">
                  <c:v>0.86834227267057507</c:v>
                </c:pt>
                <c:pt idx="6662">
                  <c:v>0.86834227267057507</c:v>
                </c:pt>
                <c:pt idx="6663">
                  <c:v>0.86834227267057507</c:v>
                </c:pt>
                <c:pt idx="6664">
                  <c:v>0.86834227267057507</c:v>
                </c:pt>
                <c:pt idx="6665">
                  <c:v>0.86834227267057507</c:v>
                </c:pt>
                <c:pt idx="6666">
                  <c:v>0.86827990520144693</c:v>
                </c:pt>
                <c:pt idx="6667">
                  <c:v>0.86827990520144693</c:v>
                </c:pt>
                <c:pt idx="6668">
                  <c:v>0.86827990520144693</c:v>
                </c:pt>
                <c:pt idx="6669">
                  <c:v>0.86827990520144693</c:v>
                </c:pt>
                <c:pt idx="6670">
                  <c:v>0.8682175377323188</c:v>
                </c:pt>
                <c:pt idx="6671">
                  <c:v>0.86815517026319067</c:v>
                </c:pt>
                <c:pt idx="6672">
                  <c:v>0.86809280279406265</c:v>
                </c:pt>
                <c:pt idx="6673">
                  <c:v>0.86803043532493451</c:v>
                </c:pt>
                <c:pt idx="6674">
                  <c:v>0.86796806785580638</c:v>
                </c:pt>
                <c:pt idx="6675">
                  <c:v>0.86796806785580638</c:v>
                </c:pt>
                <c:pt idx="6676">
                  <c:v>0.86796806785580638</c:v>
                </c:pt>
                <c:pt idx="6677">
                  <c:v>0.86790570038667836</c:v>
                </c:pt>
                <c:pt idx="6678">
                  <c:v>0.86790570038667836</c:v>
                </c:pt>
                <c:pt idx="6679">
                  <c:v>0.86790570038667836</c:v>
                </c:pt>
                <c:pt idx="6680">
                  <c:v>0.86790570038667836</c:v>
                </c:pt>
                <c:pt idx="6681">
                  <c:v>0.86790570038667836</c:v>
                </c:pt>
                <c:pt idx="6682">
                  <c:v>0.86784333291755023</c:v>
                </c:pt>
                <c:pt idx="6683">
                  <c:v>0.86778096544842209</c:v>
                </c:pt>
                <c:pt idx="6684">
                  <c:v>0.86778096544842209</c:v>
                </c:pt>
                <c:pt idx="6685">
                  <c:v>0.86778096544842209</c:v>
                </c:pt>
                <c:pt idx="6686">
                  <c:v>0.86778096544842209</c:v>
                </c:pt>
                <c:pt idx="6687">
                  <c:v>0.86771859797929396</c:v>
                </c:pt>
                <c:pt idx="6688">
                  <c:v>0.86771859797929396</c:v>
                </c:pt>
                <c:pt idx="6689">
                  <c:v>0.86771859797929396</c:v>
                </c:pt>
                <c:pt idx="6690">
                  <c:v>0.86771859797929396</c:v>
                </c:pt>
                <c:pt idx="6691">
                  <c:v>0.86765623051016594</c:v>
                </c:pt>
                <c:pt idx="6692">
                  <c:v>0.86765623051016594</c:v>
                </c:pt>
                <c:pt idx="6693">
                  <c:v>0.8675938630410378</c:v>
                </c:pt>
                <c:pt idx="6694">
                  <c:v>0.8675938630410378</c:v>
                </c:pt>
                <c:pt idx="6695">
                  <c:v>0.8675938630410378</c:v>
                </c:pt>
                <c:pt idx="6696">
                  <c:v>0.86753149557190967</c:v>
                </c:pt>
                <c:pt idx="6697">
                  <c:v>0.86753149557190967</c:v>
                </c:pt>
                <c:pt idx="6698">
                  <c:v>0.86753149557190967</c:v>
                </c:pt>
                <c:pt idx="6699">
                  <c:v>0.86753149557190967</c:v>
                </c:pt>
                <c:pt idx="6700">
                  <c:v>0.86753149557190967</c:v>
                </c:pt>
                <c:pt idx="6701">
                  <c:v>0.86746912810278154</c:v>
                </c:pt>
                <c:pt idx="6702">
                  <c:v>0.86740676063365352</c:v>
                </c:pt>
                <c:pt idx="6703">
                  <c:v>0.86734439316452538</c:v>
                </c:pt>
                <c:pt idx="6704">
                  <c:v>0.86734439316452538</c:v>
                </c:pt>
                <c:pt idx="6705">
                  <c:v>0.86728202569539725</c:v>
                </c:pt>
                <c:pt idx="6706">
                  <c:v>0.86728202569539725</c:v>
                </c:pt>
                <c:pt idx="6707">
                  <c:v>0.86728202569539725</c:v>
                </c:pt>
                <c:pt idx="6708">
                  <c:v>0.86721965822626923</c:v>
                </c:pt>
                <c:pt idx="6709">
                  <c:v>0.86721965822626923</c:v>
                </c:pt>
                <c:pt idx="6710">
                  <c:v>0.8671572907571411</c:v>
                </c:pt>
                <c:pt idx="6711">
                  <c:v>0.86709492328801296</c:v>
                </c:pt>
                <c:pt idx="6712">
                  <c:v>0.86703255581888483</c:v>
                </c:pt>
                <c:pt idx="6713">
                  <c:v>0.8669701883497567</c:v>
                </c:pt>
                <c:pt idx="6714">
                  <c:v>0.8669701883497567</c:v>
                </c:pt>
                <c:pt idx="6715">
                  <c:v>0.8669701883497567</c:v>
                </c:pt>
                <c:pt idx="6716">
                  <c:v>0.8669701883497567</c:v>
                </c:pt>
                <c:pt idx="6717">
                  <c:v>0.86690782088062868</c:v>
                </c:pt>
                <c:pt idx="6718">
                  <c:v>0.86684545341150054</c:v>
                </c:pt>
                <c:pt idx="6719">
                  <c:v>0.86684545341150054</c:v>
                </c:pt>
                <c:pt idx="6720">
                  <c:v>0.86684545341150054</c:v>
                </c:pt>
                <c:pt idx="6721">
                  <c:v>0.86678308594237241</c:v>
                </c:pt>
                <c:pt idx="6722">
                  <c:v>0.86678308594237241</c:v>
                </c:pt>
                <c:pt idx="6723">
                  <c:v>0.86678308594237241</c:v>
                </c:pt>
                <c:pt idx="6724">
                  <c:v>0.86678308594237241</c:v>
                </c:pt>
                <c:pt idx="6725">
                  <c:v>0.86672071847324439</c:v>
                </c:pt>
                <c:pt idx="6726">
                  <c:v>0.86672071847324439</c:v>
                </c:pt>
                <c:pt idx="6727">
                  <c:v>0.86672071847324439</c:v>
                </c:pt>
                <c:pt idx="6728">
                  <c:v>0.86672071847324439</c:v>
                </c:pt>
                <c:pt idx="6729">
                  <c:v>0.86672071847324439</c:v>
                </c:pt>
                <c:pt idx="6730">
                  <c:v>0.86665835100411626</c:v>
                </c:pt>
                <c:pt idx="6731">
                  <c:v>0.86665835100411626</c:v>
                </c:pt>
                <c:pt idx="6732">
                  <c:v>0.86665835100411626</c:v>
                </c:pt>
                <c:pt idx="6733">
                  <c:v>0.86665835100411626</c:v>
                </c:pt>
                <c:pt idx="6734">
                  <c:v>0.86659598353498812</c:v>
                </c:pt>
                <c:pt idx="6735">
                  <c:v>0.8665336160658601</c:v>
                </c:pt>
                <c:pt idx="6736">
                  <c:v>0.8665336160658601</c:v>
                </c:pt>
                <c:pt idx="6737">
                  <c:v>0.86647124859673197</c:v>
                </c:pt>
                <c:pt idx="6738">
                  <c:v>0.86640888112760384</c:v>
                </c:pt>
                <c:pt idx="6739">
                  <c:v>0.8663465136584757</c:v>
                </c:pt>
                <c:pt idx="6740">
                  <c:v>0.8663465136584757</c:v>
                </c:pt>
                <c:pt idx="6741">
                  <c:v>0.8663465136584757</c:v>
                </c:pt>
                <c:pt idx="6742">
                  <c:v>0.8663465136584757</c:v>
                </c:pt>
                <c:pt idx="6743">
                  <c:v>0.8663465136584757</c:v>
                </c:pt>
                <c:pt idx="6744">
                  <c:v>0.8663465136584757</c:v>
                </c:pt>
                <c:pt idx="6745">
                  <c:v>0.8663465136584757</c:v>
                </c:pt>
                <c:pt idx="6746">
                  <c:v>0.86628414618934757</c:v>
                </c:pt>
                <c:pt idx="6747">
                  <c:v>0.86628414618934757</c:v>
                </c:pt>
                <c:pt idx="6748">
                  <c:v>0.86622177872021955</c:v>
                </c:pt>
                <c:pt idx="6749">
                  <c:v>0.86622177872021955</c:v>
                </c:pt>
                <c:pt idx="6750">
                  <c:v>0.86622177872021955</c:v>
                </c:pt>
                <c:pt idx="6751">
                  <c:v>0.86622177872021955</c:v>
                </c:pt>
                <c:pt idx="6752">
                  <c:v>0.86622177872021955</c:v>
                </c:pt>
                <c:pt idx="6753">
                  <c:v>0.86615941125109142</c:v>
                </c:pt>
                <c:pt idx="6754">
                  <c:v>0.86615941125109142</c:v>
                </c:pt>
                <c:pt idx="6755">
                  <c:v>0.86615941125109142</c:v>
                </c:pt>
                <c:pt idx="6756">
                  <c:v>0.86615941125109142</c:v>
                </c:pt>
                <c:pt idx="6757">
                  <c:v>0.86609704378196328</c:v>
                </c:pt>
                <c:pt idx="6758">
                  <c:v>0.86609704378196328</c:v>
                </c:pt>
                <c:pt idx="6759">
                  <c:v>0.86603467631283526</c:v>
                </c:pt>
                <c:pt idx="6760">
                  <c:v>0.86597230884370713</c:v>
                </c:pt>
                <c:pt idx="6761">
                  <c:v>0.86597230884370713</c:v>
                </c:pt>
                <c:pt idx="6762">
                  <c:v>0.865909941374579</c:v>
                </c:pt>
                <c:pt idx="6763">
                  <c:v>0.865909941374579</c:v>
                </c:pt>
                <c:pt idx="6764">
                  <c:v>0.86584757390545097</c:v>
                </c:pt>
                <c:pt idx="6765">
                  <c:v>0.86584757390545097</c:v>
                </c:pt>
                <c:pt idx="6766">
                  <c:v>0.86584757390545097</c:v>
                </c:pt>
                <c:pt idx="6767">
                  <c:v>0.86584757390545097</c:v>
                </c:pt>
                <c:pt idx="6768">
                  <c:v>0.86578520643632284</c:v>
                </c:pt>
                <c:pt idx="6769">
                  <c:v>0.86578520643632284</c:v>
                </c:pt>
                <c:pt idx="6770">
                  <c:v>0.86578520643632284</c:v>
                </c:pt>
                <c:pt idx="6771">
                  <c:v>0.86578520643632284</c:v>
                </c:pt>
                <c:pt idx="6772">
                  <c:v>0.86572283896719471</c:v>
                </c:pt>
                <c:pt idx="6773">
                  <c:v>0.86572283896719471</c:v>
                </c:pt>
                <c:pt idx="6774">
                  <c:v>0.86572283896719471</c:v>
                </c:pt>
                <c:pt idx="6775">
                  <c:v>0.86566047149806657</c:v>
                </c:pt>
                <c:pt idx="6776">
                  <c:v>0.86566047149806657</c:v>
                </c:pt>
                <c:pt idx="6777">
                  <c:v>0.86559810402893844</c:v>
                </c:pt>
                <c:pt idx="6778">
                  <c:v>0.86559810402893844</c:v>
                </c:pt>
                <c:pt idx="6779">
                  <c:v>0.86559810402893844</c:v>
                </c:pt>
                <c:pt idx="6780">
                  <c:v>0.86559810402893844</c:v>
                </c:pt>
                <c:pt idx="6781">
                  <c:v>0.86553573655981042</c:v>
                </c:pt>
                <c:pt idx="6782">
                  <c:v>0.86553573655981042</c:v>
                </c:pt>
                <c:pt idx="6783">
                  <c:v>0.86547336909068229</c:v>
                </c:pt>
                <c:pt idx="6784">
                  <c:v>0.86541100162155415</c:v>
                </c:pt>
                <c:pt idx="6785">
                  <c:v>0.86541100162155415</c:v>
                </c:pt>
                <c:pt idx="6786">
                  <c:v>0.86534863415242613</c:v>
                </c:pt>
                <c:pt idx="6787">
                  <c:v>0.865286266683298</c:v>
                </c:pt>
                <c:pt idx="6788">
                  <c:v>0.865286266683298</c:v>
                </c:pt>
                <c:pt idx="6789">
                  <c:v>0.86522389921416987</c:v>
                </c:pt>
                <c:pt idx="6790">
                  <c:v>0.86522389921416987</c:v>
                </c:pt>
                <c:pt idx="6791">
                  <c:v>0.86522389921416987</c:v>
                </c:pt>
                <c:pt idx="6792">
                  <c:v>0.86516153174504185</c:v>
                </c:pt>
                <c:pt idx="6793">
                  <c:v>0.86509916427591371</c:v>
                </c:pt>
                <c:pt idx="6794">
                  <c:v>0.86503679680678558</c:v>
                </c:pt>
                <c:pt idx="6795">
                  <c:v>0.86503679680678558</c:v>
                </c:pt>
                <c:pt idx="6796">
                  <c:v>0.86497442933765745</c:v>
                </c:pt>
                <c:pt idx="6797">
                  <c:v>0.86497442933765745</c:v>
                </c:pt>
                <c:pt idx="6798">
                  <c:v>0.86497442933765745</c:v>
                </c:pt>
                <c:pt idx="6799">
                  <c:v>0.86491206186852931</c:v>
                </c:pt>
                <c:pt idx="6800">
                  <c:v>0.86491206186852931</c:v>
                </c:pt>
                <c:pt idx="6801">
                  <c:v>0.86491206186852931</c:v>
                </c:pt>
                <c:pt idx="6802">
                  <c:v>0.86491206186852931</c:v>
                </c:pt>
                <c:pt idx="6803">
                  <c:v>0.86484969439940129</c:v>
                </c:pt>
                <c:pt idx="6804">
                  <c:v>0.86478732693027316</c:v>
                </c:pt>
                <c:pt idx="6805">
                  <c:v>0.86478732693027316</c:v>
                </c:pt>
                <c:pt idx="6806">
                  <c:v>0.86478732693027316</c:v>
                </c:pt>
                <c:pt idx="6807">
                  <c:v>0.86478732693027316</c:v>
                </c:pt>
                <c:pt idx="6808">
                  <c:v>0.86478732693027316</c:v>
                </c:pt>
                <c:pt idx="6809">
                  <c:v>0.86472495946114503</c:v>
                </c:pt>
                <c:pt idx="6810">
                  <c:v>0.86472495946114503</c:v>
                </c:pt>
                <c:pt idx="6811">
                  <c:v>0.86472495946114503</c:v>
                </c:pt>
                <c:pt idx="6812">
                  <c:v>0.86472495946114503</c:v>
                </c:pt>
                <c:pt idx="6813">
                  <c:v>0.86472495946114503</c:v>
                </c:pt>
                <c:pt idx="6814">
                  <c:v>0.864662591992017</c:v>
                </c:pt>
                <c:pt idx="6815">
                  <c:v>0.864662591992017</c:v>
                </c:pt>
                <c:pt idx="6816">
                  <c:v>0.86460022452288887</c:v>
                </c:pt>
                <c:pt idx="6817">
                  <c:v>0.86453785705376074</c:v>
                </c:pt>
                <c:pt idx="6818">
                  <c:v>0.86453785705376074</c:v>
                </c:pt>
                <c:pt idx="6819">
                  <c:v>0.86453785705376074</c:v>
                </c:pt>
                <c:pt idx="6820">
                  <c:v>0.86447548958463272</c:v>
                </c:pt>
                <c:pt idx="6821">
                  <c:v>0.86447548958463272</c:v>
                </c:pt>
                <c:pt idx="6822">
                  <c:v>0.86447548958463272</c:v>
                </c:pt>
                <c:pt idx="6823">
                  <c:v>0.86447548958463272</c:v>
                </c:pt>
                <c:pt idx="6824">
                  <c:v>0.86441312211550458</c:v>
                </c:pt>
                <c:pt idx="6825">
                  <c:v>0.86441312211550458</c:v>
                </c:pt>
                <c:pt idx="6826">
                  <c:v>0.86441312211550458</c:v>
                </c:pt>
                <c:pt idx="6827">
                  <c:v>0.86435075464637645</c:v>
                </c:pt>
                <c:pt idx="6828">
                  <c:v>0.86428838717724832</c:v>
                </c:pt>
                <c:pt idx="6829">
                  <c:v>0.86422601970812019</c:v>
                </c:pt>
                <c:pt idx="6830">
                  <c:v>0.86416365223899216</c:v>
                </c:pt>
                <c:pt idx="6831">
                  <c:v>0.86416365223899216</c:v>
                </c:pt>
                <c:pt idx="6832">
                  <c:v>0.86410128476986403</c:v>
                </c:pt>
                <c:pt idx="6833">
                  <c:v>0.86410128476986403</c:v>
                </c:pt>
                <c:pt idx="6834">
                  <c:v>0.86410128476986403</c:v>
                </c:pt>
                <c:pt idx="6835">
                  <c:v>0.86410128476986403</c:v>
                </c:pt>
                <c:pt idx="6836">
                  <c:v>0.86410128476986403</c:v>
                </c:pt>
                <c:pt idx="6837">
                  <c:v>0.8640389173007359</c:v>
                </c:pt>
                <c:pt idx="6838">
                  <c:v>0.8640389173007359</c:v>
                </c:pt>
                <c:pt idx="6839">
                  <c:v>0.8640389173007359</c:v>
                </c:pt>
                <c:pt idx="6840">
                  <c:v>0.8640389173007359</c:v>
                </c:pt>
                <c:pt idx="6841">
                  <c:v>0.86397654983160788</c:v>
                </c:pt>
                <c:pt idx="6842">
                  <c:v>0.86397654983160788</c:v>
                </c:pt>
                <c:pt idx="6843">
                  <c:v>0.86397654983160788</c:v>
                </c:pt>
                <c:pt idx="6844">
                  <c:v>0.86391418236247974</c:v>
                </c:pt>
                <c:pt idx="6845">
                  <c:v>0.86385181489335161</c:v>
                </c:pt>
                <c:pt idx="6846">
                  <c:v>0.86385181489335161</c:v>
                </c:pt>
                <c:pt idx="6847">
                  <c:v>0.86378944742422359</c:v>
                </c:pt>
                <c:pt idx="6848">
                  <c:v>0.86372707995509546</c:v>
                </c:pt>
                <c:pt idx="6849">
                  <c:v>0.86372707995509546</c:v>
                </c:pt>
                <c:pt idx="6850">
                  <c:v>0.86372707995509546</c:v>
                </c:pt>
                <c:pt idx="6851">
                  <c:v>0.86372707995509546</c:v>
                </c:pt>
                <c:pt idx="6852">
                  <c:v>0.86372707995509546</c:v>
                </c:pt>
                <c:pt idx="6853">
                  <c:v>0.86372707995509546</c:v>
                </c:pt>
                <c:pt idx="6854">
                  <c:v>0.86366471248596732</c:v>
                </c:pt>
                <c:pt idx="6855">
                  <c:v>0.86360234501683919</c:v>
                </c:pt>
                <c:pt idx="6856">
                  <c:v>0.86360234501683919</c:v>
                </c:pt>
                <c:pt idx="6857">
                  <c:v>0.86360234501683919</c:v>
                </c:pt>
                <c:pt idx="6858">
                  <c:v>0.86360234501683919</c:v>
                </c:pt>
                <c:pt idx="6859">
                  <c:v>0.86360234501683919</c:v>
                </c:pt>
                <c:pt idx="6860">
                  <c:v>0.86353997754771106</c:v>
                </c:pt>
                <c:pt idx="6861">
                  <c:v>0.86353997754771106</c:v>
                </c:pt>
                <c:pt idx="6862">
                  <c:v>0.86353997754771106</c:v>
                </c:pt>
                <c:pt idx="6863">
                  <c:v>0.86353997754771106</c:v>
                </c:pt>
                <c:pt idx="6864">
                  <c:v>0.86347761007858304</c:v>
                </c:pt>
                <c:pt idx="6865">
                  <c:v>0.86347761007858304</c:v>
                </c:pt>
                <c:pt idx="6866">
                  <c:v>0.86347761007858304</c:v>
                </c:pt>
                <c:pt idx="6867">
                  <c:v>0.8634152426094549</c:v>
                </c:pt>
                <c:pt idx="6868">
                  <c:v>0.86335287514032677</c:v>
                </c:pt>
                <c:pt idx="6869">
                  <c:v>0.86329050767119875</c:v>
                </c:pt>
                <c:pt idx="6870">
                  <c:v>0.86329050767119875</c:v>
                </c:pt>
                <c:pt idx="6871">
                  <c:v>0.86322814020207062</c:v>
                </c:pt>
                <c:pt idx="6872">
                  <c:v>0.86316577273294248</c:v>
                </c:pt>
                <c:pt idx="6873">
                  <c:v>0.86316577273294248</c:v>
                </c:pt>
                <c:pt idx="6874">
                  <c:v>0.86316577273294248</c:v>
                </c:pt>
                <c:pt idx="6875">
                  <c:v>0.86316577273294248</c:v>
                </c:pt>
                <c:pt idx="6876">
                  <c:v>0.86310340526381446</c:v>
                </c:pt>
                <c:pt idx="6877">
                  <c:v>0.86310340526381446</c:v>
                </c:pt>
                <c:pt idx="6878">
                  <c:v>0.86310340526381446</c:v>
                </c:pt>
                <c:pt idx="6879">
                  <c:v>0.86310340526381446</c:v>
                </c:pt>
                <c:pt idx="6880">
                  <c:v>0.86304103779468633</c:v>
                </c:pt>
                <c:pt idx="6881">
                  <c:v>0.86297867032555819</c:v>
                </c:pt>
                <c:pt idx="6882">
                  <c:v>0.86291630285643006</c:v>
                </c:pt>
                <c:pt idx="6883">
                  <c:v>0.86291630285643006</c:v>
                </c:pt>
                <c:pt idx="6884">
                  <c:v>0.86291630285643006</c:v>
                </c:pt>
                <c:pt idx="6885">
                  <c:v>0.86291630285643006</c:v>
                </c:pt>
                <c:pt idx="6886">
                  <c:v>0.86285393538730193</c:v>
                </c:pt>
                <c:pt idx="6887">
                  <c:v>0.86285393538730193</c:v>
                </c:pt>
                <c:pt idx="6888">
                  <c:v>0.86285393538730193</c:v>
                </c:pt>
                <c:pt idx="6889">
                  <c:v>0.86285393538730193</c:v>
                </c:pt>
                <c:pt idx="6890">
                  <c:v>0.86285393538730193</c:v>
                </c:pt>
                <c:pt idx="6891">
                  <c:v>0.86285393538730193</c:v>
                </c:pt>
                <c:pt idx="6892">
                  <c:v>0.86279156791817391</c:v>
                </c:pt>
                <c:pt idx="6893">
                  <c:v>0.86279156791817391</c:v>
                </c:pt>
                <c:pt idx="6894">
                  <c:v>0.86272920044904577</c:v>
                </c:pt>
                <c:pt idx="6895">
                  <c:v>0.86272920044904577</c:v>
                </c:pt>
                <c:pt idx="6896">
                  <c:v>0.86272920044904577</c:v>
                </c:pt>
                <c:pt idx="6897">
                  <c:v>0.86272920044904577</c:v>
                </c:pt>
                <c:pt idx="6898">
                  <c:v>0.86266683297991764</c:v>
                </c:pt>
                <c:pt idx="6899">
                  <c:v>0.86260446551078962</c:v>
                </c:pt>
                <c:pt idx="6900">
                  <c:v>0.86254209804166149</c:v>
                </c:pt>
                <c:pt idx="6901">
                  <c:v>0.86254209804166149</c:v>
                </c:pt>
                <c:pt idx="6902">
                  <c:v>0.86254209804166149</c:v>
                </c:pt>
                <c:pt idx="6903">
                  <c:v>0.86254209804166149</c:v>
                </c:pt>
                <c:pt idx="6904">
                  <c:v>0.86247973057253335</c:v>
                </c:pt>
                <c:pt idx="6905">
                  <c:v>0.86241736310340533</c:v>
                </c:pt>
                <c:pt idx="6906">
                  <c:v>0.86241736310340533</c:v>
                </c:pt>
                <c:pt idx="6907">
                  <c:v>0.8623549956342772</c:v>
                </c:pt>
                <c:pt idx="6908">
                  <c:v>0.86229262816514907</c:v>
                </c:pt>
                <c:pt idx="6909">
                  <c:v>0.86229262816514907</c:v>
                </c:pt>
                <c:pt idx="6910">
                  <c:v>0.86229262816514907</c:v>
                </c:pt>
                <c:pt idx="6911">
                  <c:v>0.86223026069602093</c:v>
                </c:pt>
                <c:pt idx="6912">
                  <c:v>0.8621678932268928</c:v>
                </c:pt>
                <c:pt idx="6913">
                  <c:v>0.8621678932268928</c:v>
                </c:pt>
                <c:pt idx="6914">
                  <c:v>0.8621678932268928</c:v>
                </c:pt>
                <c:pt idx="6915">
                  <c:v>0.86210552575776478</c:v>
                </c:pt>
                <c:pt idx="6916">
                  <c:v>0.86204315828863665</c:v>
                </c:pt>
                <c:pt idx="6917">
                  <c:v>0.86198079081950851</c:v>
                </c:pt>
                <c:pt idx="6918">
                  <c:v>0.86198079081950851</c:v>
                </c:pt>
                <c:pt idx="6919">
                  <c:v>0.86198079081950851</c:v>
                </c:pt>
                <c:pt idx="6920">
                  <c:v>0.86191842335038049</c:v>
                </c:pt>
                <c:pt idx="6921">
                  <c:v>0.86185605588125236</c:v>
                </c:pt>
                <c:pt idx="6922">
                  <c:v>0.86179368841212423</c:v>
                </c:pt>
                <c:pt idx="6923">
                  <c:v>0.86173132094299609</c:v>
                </c:pt>
                <c:pt idx="6924">
                  <c:v>0.86166895347386807</c:v>
                </c:pt>
                <c:pt idx="6925">
                  <c:v>0.86166895347386807</c:v>
                </c:pt>
                <c:pt idx="6926">
                  <c:v>0.86166895347386807</c:v>
                </c:pt>
                <c:pt idx="6927">
                  <c:v>0.86166895347386807</c:v>
                </c:pt>
                <c:pt idx="6928">
                  <c:v>0.86166895347386807</c:v>
                </c:pt>
                <c:pt idx="6929">
                  <c:v>0.86160658600473994</c:v>
                </c:pt>
                <c:pt idx="6930">
                  <c:v>0.86160658600473994</c:v>
                </c:pt>
                <c:pt idx="6931">
                  <c:v>0.86154421853561181</c:v>
                </c:pt>
                <c:pt idx="6932">
                  <c:v>0.86154421853561181</c:v>
                </c:pt>
                <c:pt idx="6933">
                  <c:v>0.86148185106648367</c:v>
                </c:pt>
                <c:pt idx="6934">
                  <c:v>0.86148185106648367</c:v>
                </c:pt>
                <c:pt idx="6935">
                  <c:v>0.86148185106648367</c:v>
                </c:pt>
                <c:pt idx="6936">
                  <c:v>0.86141948359735565</c:v>
                </c:pt>
                <c:pt idx="6937">
                  <c:v>0.86141948359735565</c:v>
                </c:pt>
                <c:pt idx="6938">
                  <c:v>0.86135711612822752</c:v>
                </c:pt>
                <c:pt idx="6939">
                  <c:v>0.86135711612822752</c:v>
                </c:pt>
                <c:pt idx="6940">
                  <c:v>0.86135711612822752</c:v>
                </c:pt>
                <c:pt idx="6941">
                  <c:v>0.86129474865909939</c:v>
                </c:pt>
                <c:pt idx="6942">
                  <c:v>0.86123238118997136</c:v>
                </c:pt>
                <c:pt idx="6943">
                  <c:v>0.86123238118997136</c:v>
                </c:pt>
                <c:pt idx="6944">
                  <c:v>0.86123238118997136</c:v>
                </c:pt>
                <c:pt idx="6945">
                  <c:v>0.86117001372084323</c:v>
                </c:pt>
                <c:pt idx="6946">
                  <c:v>0.86117001372084323</c:v>
                </c:pt>
                <c:pt idx="6947">
                  <c:v>0.86117001372084323</c:v>
                </c:pt>
                <c:pt idx="6948">
                  <c:v>0.86117001372084323</c:v>
                </c:pt>
                <c:pt idx="6949">
                  <c:v>0.86117001372084323</c:v>
                </c:pt>
                <c:pt idx="6950">
                  <c:v>0.86117001372084323</c:v>
                </c:pt>
                <c:pt idx="6951">
                  <c:v>0.86117001372084323</c:v>
                </c:pt>
                <c:pt idx="6952">
                  <c:v>0.8611076462517151</c:v>
                </c:pt>
                <c:pt idx="6953">
                  <c:v>0.8611076462517151</c:v>
                </c:pt>
                <c:pt idx="6954">
                  <c:v>0.86104527878258696</c:v>
                </c:pt>
                <c:pt idx="6955">
                  <c:v>0.86098291131345883</c:v>
                </c:pt>
                <c:pt idx="6956">
                  <c:v>0.86098291131345883</c:v>
                </c:pt>
                <c:pt idx="6957">
                  <c:v>0.86098291131345883</c:v>
                </c:pt>
                <c:pt idx="6958">
                  <c:v>0.86092054384433081</c:v>
                </c:pt>
                <c:pt idx="6959">
                  <c:v>0.86085817637520268</c:v>
                </c:pt>
                <c:pt idx="6960">
                  <c:v>0.86079580890607454</c:v>
                </c:pt>
                <c:pt idx="6961">
                  <c:v>0.86073344143694652</c:v>
                </c:pt>
                <c:pt idx="6962">
                  <c:v>0.86073344143694652</c:v>
                </c:pt>
                <c:pt idx="6963">
                  <c:v>0.86073344143694652</c:v>
                </c:pt>
                <c:pt idx="6964">
                  <c:v>0.86067107396781839</c:v>
                </c:pt>
                <c:pt idx="6965">
                  <c:v>0.86067107396781839</c:v>
                </c:pt>
                <c:pt idx="6966">
                  <c:v>0.86067107396781839</c:v>
                </c:pt>
                <c:pt idx="6967">
                  <c:v>0.86067107396781839</c:v>
                </c:pt>
                <c:pt idx="6968">
                  <c:v>0.86067107396781839</c:v>
                </c:pt>
                <c:pt idx="6969">
                  <c:v>0.86067107396781839</c:v>
                </c:pt>
                <c:pt idx="6970">
                  <c:v>0.86067107396781839</c:v>
                </c:pt>
                <c:pt idx="6971">
                  <c:v>0.86060870649869026</c:v>
                </c:pt>
                <c:pt idx="6972">
                  <c:v>0.86054633902956224</c:v>
                </c:pt>
                <c:pt idx="6973">
                  <c:v>0.8604839715604341</c:v>
                </c:pt>
                <c:pt idx="6974">
                  <c:v>0.86042160409130597</c:v>
                </c:pt>
                <c:pt idx="6975">
                  <c:v>0.86042160409130597</c:v>
                </c:pt>
                <c:pt idx="6976">
                  <c:v>0.86035923662217784</c:v>
                </c:pt>
                <c:pt idx="6977">
                  <c:v>0.8602968691530497</c:v>
                </c:pt>
                <c:pt idx="6978">
                  <c:v>0.8602968691530497</c:v>
                </c:pt>
                <c:pt idx="6979">
                  <c:v>0.86023450168392168</c:v>
                </c:pt>
                <c:pt idx="6980">
                  <c:v>0.86017213421479355</c:v>
                </c:pt>
                <c:pt idx="6981">
                  <c:v>0.86017213421479355</c:v>
                </c:pt>
                <c:pt idx="6982">
                  <c:v>0.86017213421479355</c:v>
                </c:pt>
                <c:pt idx="6983">
                  <c:v>0.86010976674566542</c:v>
                </c:pt>
                <c:pt idx="6984">
                  <c:v>0.86010976674566542</c:v>
                </c:pt>
                <c:pt idx="6985">
                  <c:v>0.86004739927653739</c:v>
                </c:pt>
                <c:pt idx="6986">
                  <c:v>0.85998503180740926</c:v>
                </c:pt>
                <c:pt idx="6987">
                  <c:v>0.85998503180740926</c:v>
                </c:pt>
                <c:pt idx="6988">
                  <c:v>0.85992266433828113</c:v>
                </c:pt>
                <c:pt idx="6989">
                  <c:v>0.85992266433828113</c:v>
                </c:pt>
                <c:pt idx="6990">
                  <c:v>0.85992266433828113</c:v>
                </c:pt>
                <c:pt idx="6991">
                  <c:v>0.85986029686915311</c:v>
                </c:pt>
                <c:pt idx="6992">
                  <c:v>0.85986029686915311</c:v>
                </c:pt>
                <c:pt idx="6993">
                  <c:v>0.85986029686915311</c:v>
                </c:pt>
                <c:pt idx="6994">
                  <c:v>0.85986029686915311</c:v>
                </c:pt>
                <c:pt idx="6995">
                  <c:v>0.85979792940002497</c:v>
                </c:pt>
                <c:pt idx="6996">
                  <c:v>0.85979792940002497</c:v>
                </c:pt>
                <c:pt idx="6997">
                  <c:v>0.85979792940002497</c:v>
                </c:pt>
                <c:pt idx="6998">
                  <c:v>0.85979792940002497</c:v>
                </c:pt>
                <c:pt idx="6999">
                  <c:v>0.85973556193089684</c:v>
                </c:pt>
                <c:pt idx="7000">
                  <c:v>0.85967319446176871</c:v>
                </c:pt>
                <c:pt idx="7001">
                  <c:v>0.85967319446176871</c:v>
                </c:pt>
                <c:pt idx="7002">
                  <c:v>0.85967319446176871</c:v>
                </c:pt>
                <c:pt idx="7003">
                  <c:v>0.85967319446176871</c:v>
                </c:pt>
                <c:pt idx="7004">
                  <c:v>0.85967319446176871</c:v>
                </c:pt>
                <c:pt idx="7005">
                  <c:v>0.85961082699264058</c:v>
                </c:pt>
                <c:pt idx="7006">
                  <c:v>0.85961082699264058</c:v>
                </c:pt>
                <c:pt idx="7007">
                  <c:v>0.85961082699264058</c:v>
                </c:pt>
                <c:pt idx="7008">
                  <c:v>0.85961082699264058</c:v>
                </c:pt>
                <c:pt idx="7009">
                  <c:v>0.85954845952351255</c:v>
                </c:pt>
                <c:pt idx="7010">
                  <c:v>0.85948609205438442</c:v>
                </c:pt>
                <c:pt idx="7011">
                  <c:v>0.85942372458525629</c:v>
                </c:pt>
                <c:pt idx="7012">
                  <c:v>0.85936135711612827</c:v>
                </c:pt>
                <c:pt idx="7013">
                  <c:v>0.85936135711612827</c:v>
                </c:pt>
                <c:pt idx="7014">
                  <c:v>0.85936135711612827</c:v>
                </c:pt>
                <c:pt idx="7015">
                  <c:v>0.85936135711612827</c:v>
                </c:pt>
                <c:pt idx="7016">
                  <c:v>0.85936135711612827</c:v>
                </c:pt>
                <c:pt idx="7017">
                  <c:v>0.85929898964700013</c:v>
                </c:pt>
                <c:pt idx="7018">
                  <c:v>0.859236622177872</c:v>
                </c:pt>
                <c:pt idx="7019">
                  <c:v>0.859236622177872</c:v>
                </c:pt>
                <c:pt idx="7020">
                  <c:v>0.859236622177872</c:v>
                </c:pt>
                <c:pt idx="7021">
                  <c:v>0.859236622177872</c:v>
                </c:pt>
                <c:pt idx="7022">
                  <c:v>0.859236622177872</c:v>
                </c:pt>
                <c:pt idx="7023">
                  <c:v>0.859236622177872</c:v>
                </c:pt>
                <c:pt idx="7024">
                  <c:v>0.85917425470874398</c:v>
                </c:pt>
                <c:pt idx="7025">
                  <c:v>0.85917425470874398</c:v>
                </c:pt>
                <c:pt idx="7026">
                  <c:v>0.85911188723961585</c:v>
                </c:pt>
                <c:pt idx="7027">
                  <c:v>0.85904951977048771</c:v>
                </c:pt>
                <c:pt idx="7028">
                  <c:v>0.85898715230135958</c:v>
                </c:pt>
                <c:pt idx="7029">
                  <c:v>0.85898715230135958</c:v>
                </c:pt>
                <c:pt idx="7030">
                  <c:v>0.85898715230135958</c:v>
                </c:pt>
                <c:pt idx="7031">
                  <c:v>0.85898715230135958</c:v>
                </c:pt>
                <c:pt idx="7032">
                  <c:v>0.85892478483223145</c:v>
                </c:pt>
                <c:pt idx="7033">
                  <c:v>0.85892478483223145</c:v>
                </c:pt>
                <c:pt idx="7034">
                  <c:v>0.85892478483223145</c:v>
                </c:pt>
                <c:pt idx="7035">
                  <c:v>0.85886241736310343</c:v>
                </c:pt>
                <c:pt idx="7036">
                  <c:v>0.85886241736310343</c:v>
                </c:pt>
                <c:pt idx="7037">
                  <c:v>0.85880004989397529</c:v>
                </c:pt>
                <c:pt idx="7038">
                  <c:v>0.85880004989397529</c:v>
                </c:pt>
                <c:pt idx="7039">
                  <c:v>0.85873768242484716</c:v>
                </c:pt>
                <c:pt idx="7040">
                  <c:v>0.85867531495571914</c:v>
                </c:pt>
                <c:pt idx="7041">
                  <c:v>0.85867531495571914</c:v>
                </c:pt>
                <c:pt idx="7042">
                  <c:v>0.85867531495571914</c:v>
                </c:pt>
                <c:pt idx="7043">
                  <c:v>0.85867531495571914</c:v>
                </c:pt>
                <c:pt idx="7044">
                  <c:v>0.85867531495571914</c:v>
                </c:pt>
                <c:pt idx="7045">
                  <c:v>0.85867531495571914</c:v>
                </c:pt>
                <c:pt idx="7046">
                  <c:v>0.858612947486591</c:v>
                </c:pt>
                <c:pt idx="7047">
                  <c:v>0.85855058001746287</c:v>
                </c:pt>
                <c:pt idx="7048">
                  <c:v>0.85855058001746287</c:v>
                </c:pt>
                <c:pt idx="7049">
                  <c:v>0.85848821254833485</c:v>
                </c:pt>
                <c:pt idx="7050">
                  <c:v>0.85848821254833485</c:v>
                </c:pt>
                <c:pt idx="7051">
                  <c:v>0.85848821254833485</c:v>
                </c:pt>
                <c:pt idx="7052">
                  <c:v>0.85848821254833485</c:v>
                </c:pt>
                <c:pt idx="7053">
                  <c:v>0.85842584507920672</c:v>
                </c:pt>
                <c:pt idx="7054">
                  <c:v>0.85842584507920672</c:v>
                </c:pt>
                <c:pt idx="7055">
                  <c:v>0.85842584507920672</c:v>
                </c:pt>
                <c:pt idx="7056">
                  <c:v>0.85842584507920672</c:v>
                </c:pt>
                <c:pt idx="7057">
                  <c:v>0.85842584507920672</c:v>
                </c:pt>
                <c:pt idx="7058">
                  <c:v>0.85836347761007858</c:v>
                </c:pt>
                <c:pt idx="7059">
                  <c:v>0.85836347761007858</c:v>
                </c:pt>
                <c:pt idx="7060">
                  <c:v>0.85836347761007858</c:v>
                </c:pt>
                <c:pt idx="7061">
                  <c:v>0.85830111014095045</c:v>
                </c:pt>
                <c:pt idx="7062">
                  <c:v>0.85830111014095045</c:v>
                </c:pt>
                <c:pt idx="7063">
                  <c:v>0.85823874267182232</c:v>
                </c:pt>
                <c:pt idx="7064">
                  <c:v>0.8581763752026943</c:v>
                </c:pt>
                <c:pt idx="7065">
                  <c:v>0.8581763752026943</c:v>
                </c:pt>
                <c:pt idx="7066">
                  <c:v>0.8581763752026943</c:v>
                </c:pt>
                <c:pt idx="7067">
                  <c:v>0.8581763752026943</c:v>
                </c:pt>
                <c:pt idx="7068">
                  <c:v>0.85811400773356616</c:v>
                </c:pt>
                <c:pt idx="7069">
                  <c:v>0.85811400773356616</c:v>
                </c:pt>
                <c:pt idx="7070">
                  <c:v>0.85805164026443803</c:v>
                </c:pt>
                <c:pt idx="7071">
                  <c:v>0.85805164026443803</c:v>
                </c:pt>
                <c:pt idx="7072">
                  <c:v>0.85805164026443803</c:v>
                </c:pt>
                <c:pt idx="7073">
                  <c:v>0.85798927279531001</c:v>
                </c:pt>
                <c:pt idx="7074">
                  <c:v>0.85792690532618188</c:v>
                </c:pt>
                <c:pt idx="7075">
                  <c:v>0.85786453785705374</c:v>
                </c:pt>
                <c:pt idx="7076">
                  <c:v>0.85780217038792572</c:v>
                </c:pt>
                <c:pt idx="7077">
                  <c:v>0.85780217038792572</c:v>
                </c:pt>
                <c:pt idx="7078">
                  <c:v>0.85773980291879759</c:v>
                </c:pt>
                <c:pt idx="7079">
                  <c:v>0.85767743544966946</c:v>
                </c:pt>
                <c:pt idx="7080">
                  <c:v>0.85761506798054132</c:v>
                </c:pt>
                <c:pt idx="7081">
                  <c:v>0.85761506798054132</c:v>
                </c:pt>
                <c:pt idx="7082">
                  <c:v>0.85761506798054132</c:v>
                </c:pt>
                <c:pt idx="7083">
                  <c:v>0.85761506798054132</c:v>
                </c:pt>
                <c:pt idx="7084">
                  <c:v>0.85761506798054132</c:v>
                </c:pt>
                <c:pt idx="7085">
                  <c:v>0.85761506798054132</c:v>
                </c:pt>
                <c:pt idx="7086">
                  <c:v>0.85755270051141319</c:v>
                </c:pt>
                <c:pt idx="7087">
                  <c:v>0.85749033304228517</c:v>
                </c:pt>
                <c:pt idx="7088">
                  <c:v>0.85742796557315704</c:v>
                </c:pt>
                <c:pt idx="7089">
                  <c:v>0.85742796557315704</c:v>
                </c:pt>
                <c:pt idx="7090">
                  <c:v>0.85742796557315704</c:v>
                </c:pt>
                <c:pt idx="7091">
                  <c:v>0.8573655981040289</c:v>
                </c:pt>
                <c:pt idx="7092">
                  <c:v>0.8573655981040289</c:v>
                </c:pt>
                <c:pt idx="7093">
                  <c:v>0.85730323063490088</c:v>
                </c:pt>
                <c:pt idx="7094">
                  <c:v>0.85724086316577275</c:v>
                </c:pt>
                <c:pt idx="7095">
                  <c:v>0.85724086316577275</c:v>
                </c:pt>
                <c:pt idx="7096">
                  <c:v>0.85717849569664462</c:v>
                </c:pt>
                <c:pt idx="7097">
                  <c:v>0.85717849569664462</c:v>
                </c:pt>
                <c:pt idx="7098">
                  <c:v>0.85711612822751659</c:v>
                </c:pt>
                <c:pt idx="7099">
                  <c:v>0.85711612822751659</c:v>
                </c:pt>
                <c:pt idx="7100">
                  <c:v>0.85705376075838846</c:v>
                </c:pt>
                <c:pt idx="7101">
                  <c:v>0.85699139328926033</c:v>
                </c:pt>
                <c:pt idx="7102">
                  <c:v>0.85699139328926033</c:v>
                </c:pt>
                <c:pt idx="7103">
                  <c:v>0.85699139328926033</c:v>
                </c:pt>
                <c:pt idx="7104">
                  <c:v>0.85699139328926033</c:v>
                </c:pt>
                <c:pt idx="7105">
                  <c:v>0.85699139328926033</c:v>
                </c:pt>
                <c:pt idx="7106">
                  <c:v>0.85699139328926033</c:v>
                </c:pt>
                <c:pt idx="7107">
                  <c:v>0.8569290258201322</c:v>
                </c:pt>
                <c:pt idx="7108">
                  <c:v>0.8569290258201322</c:v>
                </c:pt>
                <c:pt idx="7109">
                  <c:v>0.8569290258201322</c:v>
                </c:pt>
                <c:pt idx="7110">
                  <c:v>0.85686665835100406</c:v>
                </c:pt>
                <c:pt idx="7111">
                  <c:v>0.85686665835100406</c:v>
                </c:pt>
                <c:pt idx="7112">
                  <c:v>0.85686665835100406</c:v>
                </c:pt>
                <c:pt idx="7113">
                  <c:v>0.85686665835100406</c:v>
                </c:pt>
                <c:pt idx="7114">
                  <c:v>0.85686665835100406</c:v>
                </c:pt>
                <c:pt idx="7115">
                  <c:v>0.85686665835100406</c:v>
                </c:pt>
                <c:pt idx="7116">
                  <c:v>0.85686665835100406</c:v>
                </c:pt>
                <c:pt idx="7117">
                  <c:v>0.85680429088187604</c:v>
                </c:pt>
                <c:pt idx="7118">
                  <c:v>0.85680429088187604</c:v>
                </c:pt>
                <c:pt idx="7119">
                  <c:v>0.85674192341274791</c:v>
                </c:pt>
                <c:pt idx="7120">
                  <c:v>0.85674192341274791</c:v>
                </c:pt>
                <c:pt idx="7121">
                  <c:v>0.85667955594361977</c:v>
                </c:pt>
                <c:pt idx="7122">
                  <c:v>0.85667955594361977</c:v>
                </c:pt>
                <c:pt idx="7123">
                  <c:v>0.85661718847449175</c:v>
                </c:pt>
                <c:pt idx="7124">
                  <c:v>0.85655482100536362</c:v>
                </c:pt>
                <c:pt idx="7125">
                  <c:v>0.85655482100536362</c:v>
                </c:pt>
                <c:pt idx="7126">
                  <c:v>0.85655482100536362</c:v>
                </c:pt>
                <c:pt idx="7127">
                  <c:v>0.85649245353623549</c:v>
                </c:pt>
                <c:pt idx="7128">
                  <c:v>0.85649245353623549</c:v>
                </c:pt>
                <c:pt idx="7129">
                  <c:v>0.85649245353623549</c:v>
                </c:pt>
                <c:pt idx="7130">
                  <c:v>0.85643008606710747</c:v>
                </c:pt>
                <c:pt idx="7131">
                  <c:v>0.85636771859797933</c:v>
                </c:pt>
                <c:pt idx="7132">
                  <c:v>0.85636771859797933</c:v>
                </c:pt>
                <c:pt idx="7133">
                  <c:v>0.85636771859797933</c:v>
                </c:pt>
                <c:pt idx="7134">
                  <c:v>0.85636771859797933</c:v>
                </c:pt>
                <c:pt idx="7135">
                  <c:v>0.85636771859797933</c:v>
                </c:pt>
                <c:pt idx="7136">
                  <c:v>0.85636771859797933</c:v>
                </c:pt>
                <c:pt idx="7137">
                  <c:v>0.85636771859797933</c:v>
                </c:pt>
                <c:pt idx="7138">
                  <c:v>0.85636771859797933</c:v>
                </c:pt>
                <c:pt idx="7139">
                  <c:v>0.8563053511288512</c:v>
                </c:pt>
                <c:pt idx="7140">
                  <c:v>0.8563053511288512</c:v>
                </c:pt>
                <c:pt idx="7141">
                  <c:v>0.8563053511288512</c:v>
                </c:pt>
                <c:pt idx="7142">
                  <c:v>0.85624298365972307</c:v>
                </c:pt>
                <c:pt idx="7143">
                  <c:v>0.85624298365972307</c:v>
                </c:pt>
                <c:pt idx="7144">
                  <c:v>0.85624298365972307</c:v>
                </c:pt>
                <c:pt idx="7145">
                  <c:v>0.85624298365972307</c:v>
                </c:pt>
                <c:pt idx="7146">
                  <c:v>0.85624298365972307</c:v>
                </c:pt>
                <c:pt idx="7147">
                  <c:v>0.85624298365972307</c:v>
                </c:pt>
                <c:pt idx="7148">
                  <c:v>0.85618061619059493</c:v>
                </c:pt>
                <c:pt idx="7149">
                  <c:v>0.85611824872146691</c:v>
                </c:pt>
                <c:pt idx="7150">
                  <c:v>0.85611824872146691</c:v>
                </c:pt>
                <c:pt idx="7151">
                  <c:v>0.85611824872146691</c:v>
                </c:pt>
                <c:pt idx="7152">
                  <c:v>0.85605588125233878</c:v>
                </c:pt>
                <c:pt idx="7153">
                  <c:v>0.85599351378321065</c:v>
                </c:pt>
                <c:pt idx="7154">
                  <c:v>0.85593114631408262</c:v>
                </c:pt>
                <c:pt idx="7155">
                  <c:v>0.85593114631408262</c:v>
                </c:pt>
                <c:pt idx="7156">
                  <c:v>0.85586877884495449</c:v>
                </c:pt>
                <c:pt idx="7157">
                  <c:v>0.85586877884495449</c:v>
                </c:pt>
                <c:pt idx="7158">
                  <c:v>0.85586877884495449</c:v>
                </c:pt>
                <c:pt idx="7159">
                  <c:v>0.85580641137582636</c:v>
                </c:pt>
                <c:pt idx="7160">
                  <c:v>0.85580641137582636</c:v>
                </c:pt>
                <c:pt idx="7161">
                  <c:v>0.85574404390669823</c:v>
                </c:pt>
                <c:pt idx="7162">
                  <c:v>0.8556816764375702</c:v>
                </c:pt>
                <c:pt idx="7163">
                  <c:v>0.8556816764375702</c:v>
                </c:pt>
                <c:pt idx="7164">
                  <c:v>0.8556816764375702</c:v>
                </c:pt>
                <c:pt idx="7165">
                  <c:v>0.85561930896844207</c:v>
                </c:pt>
                <c:pt idx="7166">
                  <c:v>0.85561930896844207</c:v>
                </c:pt>
                <c:pt idx="7167">
                  <c:v>0.85555694149931394</c:v>
                </c:pt>
                <c:pt idx="7168">
                  <c:v>0.85555694149931394</c:v>
                </c:pt>
                <c:pt idx="7169">
                  <c:v>0.85549457403018581</c:v>
                </c:pt>
                <c:pt idx="7170">
                  <c:v>0.85543220656105778</c:v>
                </c:pt>
                <c:pt idx="7171">
                  <c:v>0.85543220656105778</c:v>
                </c:pt>
                <c:pt idx="7172">
                  <c:v>0.85543220656105778</c:v>
                </c:pt>
                <c:pt idx="7173">
                  <c:v>0.85536983909192965</c:v>
                </c:pt>
                <c:pt idx="7174">
                  <c:v>0.85530747162280152</c:v>
                </c:pt>
                <c:pt idx="7175">
                  <c:v>0.8552451041536735</c:v>
                </c:pt>
                <c:pt idx="7176">
                  <c:v>0.8552451041536735</c:v>
                </c:pt>
                <c:pt idx="7177">
                  <c:v>0.8552451041536735</c:v>
                </c:pt>
                <c:pt idx="7178">
                  <c:v>0.8552451041536735</c:v>
                </c:pt>
                <c:pt idx="7179">
                  <c:v>0.85518273668454536</c:v>
                </c:pt>
                <c:pt idx="7180">
                  <c:v>0.85512036921541723</c:v>
                </c:pt>
                <c:pt idx="7181">
                  <c:v>0.8550580017462891</c:v>
                </c:pt>
                <c:pt idx="7182">
                  <c:v>0.85499563427716097</c:v>
                </c:pt>
                <c:pt idx="7183">
                  <c:v>0.85499563427716097</c:v>
                </c:pt>
                <c:pt idx="7184">
                  <c:v>0.85499563427716097</c:v>
                </c:pt>
                <c:pt idx="7185">
                  <c:v>0.85493326680803294</c:v>
                </c:pt>
                <c:pt idx="7186">
                  <c:v>0.85493326680803294</c:v>
                </c:pt>
                <c:pt idx="7187">
                  <c:v>0.85487089933890481</c:v>
                </c:pt>
                <c:pt idx="7188">
                  <c:v>0.85487089933890481</c:v>
                </c:pt>
                <c:pt idx="7189">
                  <c:v>0.85487089933890481</c:v>
                </c:pt>
                <c:pt idx="7190">
                  <c:v>0.85487089933890481</c:v>
                </c:pt>
                <c:pt idx="7191">
                  <c:v>0.85487089933890481</c:v>
                </c:pt>
                <c:pt idx="7192">
                  <c:v>0.85480853186977668</c:v>
                </c:pt>
                <c:pt idx="7193">
                  <c:v>0.85480853186977668</c:v>
                </c:pt>
                <c:pt idx="7194">
                  <c:v>0.85474616440064866</c:v>
                </c:pt>
                <c:pt idx="7195">
                  <c:v>0.85474616440064866</c:v>
                </c:pt>
                <c:pt idx="7196">
                  <c:v>0.85474616440064866</c:v>
                </c:pt>
                <c:pt idx="7197">
                  <c:v>0.85468379693152052</c:v>
                </c:pt>
                <c:pt idx="7198">
                  <c:v>0.85468379693152052</c:v>
                </c:pt>
                <c:pt idx="7199">
                  <c:v>0.85468379693152052</c:v>
                </c:pt>
                <c:pt idx="7200">
                  <c:v>0.85462142946239239</c:v>
                </c:pt>
                <c:pt idx="7201">
                  <c:v>0.85455906199326437</c:v>
                </c:pt>
                <c:pt idx="7202">
                  <c:v>0.85455906199326437</c:v>
                </c:pt>
                <c:pt idx="7203">
                  <c:v>0.85449669452413624</c:v>
                </c:pt>
                <c:pt idx="7204">
                  <c:v>0.8544343270550081</c:v>
                </c:pt>
                <c:pt idx="7205">
                  <c:v>0.8544343270550081</c:v>
                </c:pt>
                <c:pt idx="7206">
                  <c:v>0.85437195958587997</c:v>
                </c:pt>
                <c:pt idx="7207">
                  <c:v>0.85437195958587997</c:v>
                </c:pt>
                <c:pt idx="7208">
                  <c:v>0.85437195958587997</c:v>
                </c:pt>
                <c:pt idx="7209">
                  <c:v>0.85437195958587997</c:v>
                </c:pt>
                <c:pt idx="7210">
                  <c:v>0.85437195958587997</c:v>
                </c:pt>
                <c:pt idx="7211">
                  <c:v>0.85430959211675184</c:v>
                </c:pt>
                <c:pt idx="7212">
                  <c:v>0.85430959211675184</c:v>
                </c:pt>
                <c:pt idx="7213">
                  <c:v>0.85430959211675184</c:v>
                </c:pt>
                <c:pt idx="7214">
                  <c:v>0.85430959211675184</c:v>
                </c:pt>
                <c:pt idx="7215">
                  <c:v>0.85424722464762382</c:v>
                </c:pt>
                <c:pt idx="7216">
                  <c:v>0.85424722464762382</c:v>
                </c:pt>
                <c:pt idx="7217">
                  <c:v>0.85418485717849568</c:v>
                </c:pt>
                <c:pt idx="7218">
                  <c:v>0.85418485717849568</c:v>
                </c:pt>
                <c:pt idx="7219">
                  <c:v>0.85412248970936755</c:v>
                </c:pt>
                <c:pt idx="7220">
                  <c:v>0.85406012224023953</c:v>
                </c:pt>
                <c:pt idx="7221">
                  <c:v>0.85406012224023953</c:v>
                </c:pt>
                <c:pt idx="7222">
                  <c:v>0.85406012224023953</c:v>
                </c:pt>
                <c:pt idx="7223">
                  <c:v>0.85406012224023953</c:v>
                </c:pt>
                <c:pt idx="7224">
                  <c:v>0.85406012224023953</c:v>
                </c:pt>
                <c:pt idx="7225">
                  <c:v>0.85406012224023953</c:v>
                </c:pt>
                <c:pt idx="7226">
                  <c:v>0.85399775477111139</c:v>
                </c:pt>
                <c:pt idx="7227">
                  <c:v>0.85399775477111139</c:v>
                </c:pt>
                <c:pt idx="7228">
                  <c:v>0.85393538730198326</c:v>
                </c:pt>
                <c:pt idx="7229">
                  <c:v>0.85393538730198326</c:v>
                </c:pt>
                <c:pt idx="7230">
                  <c:v>0.85387301983285524</c:v>
                </c:pt>
                <c:pt idx="7231">
                  <c:v>0.85387301983285524</c:v>
                </c:pt>
                <c:pt idx="7232">
                  <c:v>0.85381065236372711</c:v>
                </c:pt>
                <c:pt idx="7233">
                  <c:v>0.85374828489459897</c:v>
                </c:pt>
                <c:pt idx="7234">
                  <c:v>0.85368591742547084</c:v>
                </c:pt>
                <c:pt idx="7235">
                  <c:v>0.85362354995634271</c:v>
                </c:pt>
                <c:pt idx="7236">
                  <c:v>0.85356118248721469</c:v>
                </c:pt>
                <c:pt idx="7237">
                  <c:v>0.85349881501808655</c:v>
                </c:pt>
                <c:pt idx="7238">
                  <c:v>0.85343644754895842</c:v>
                </c:pt>
                <c:pt idx="7239">
                  <c:v>0.85343644754895842</c:v>
                </c:pt>
                <c:pt idx="7240">
                  <c:v>0.85343644754895842</c:v>
                </c:pt>
                <c:pt idx="7241">
                  <c:v>0.8533740800798304</c:v>
                </c:pt>
                <c:pt idx="7242">
                  <c:v>0.8533740800798304</c:v>
                </c:pt>
                <c:pt idx="7243">
                  <c:v>0.85331171261070227</c:v>
                </c:pt>
                <c:pt idx="7244">
                  <c:v>0.85331171261070227</c:v>
                </c:pt>
                <c:pt idx="7245">
                  <c:v>0.85324934514157413</c:v>
                </c:pt>
                <c:pt idx="7246">
                  <c:v>0.85318697767244611</c:v>
                </c:pt>
                <c:pt idx="7247">
                  <c:v>0.85312461020331798</c:v>
                </c:pt>
                <c:pt idx="7248">
                  <c:v>0.85312461020331798</c:v>
                </c:pt>
                <c:pt idx="7249">
                  <c:v>0.85312461020331798</c:v>
                </c:pt>
                <c:pt idx="7250">
                  <c:v>0.85312461020331798</c:v>
                </c:pt>
                <c:pt idx="7251">
                  <c:v>0.85306224273418985</c:v>
                </c:pt>
                <c:pt idx="7252">
                  <c:v>0.85299987526506171</c:v>
                </c:pt>
                <c:pt idx="7253">
                  <c:v>0.85299987526506171</c:v>
                </c:pt>
                <c:pt idx="7254">
                  <c:v>0.85299987526506171</c:v>
                </c:pt>
                <c:pt idx="7255">
                  <c:v>0.85293750779593358</c:v>
                </c:pt>
                <c:pt idx="7256">
                  <c:v>0.85287514032680556</c:v>
                </c:pt>
                <c:pt idx="7257">
                  <c:v>0.85287514032680556</c:v>
                </c:pt>
                <c:pt idx="7258">
                  <c:v>0.85281277285767743</c:v>
                </c:pt>
                <c:pt idx="7259">
                  <c:v>0.85281277285767743</c:v>
                </c:pt>
                <c:pt idx="7260">
                  <c:v>0.85275040538854929</c:v>
                </c:pt>
                <c:pt idx="7261">
                  <c:v>0.85275040538854929</c:v>
                </c:pt>
                <c:pt idx="7262">
                  <c:v>0.85275040538854929</c:v>
                </c:pt>
                <c:pt idx="7263">
                  <c:v>0.85275040538854929</c:v>
                </c:pt>
                <c:pt idx="7264">
                  <c:v>0.85268803791942127</c:v>
                </c:pt>
                <c:pt idx="7265">
                  <c:v>0.85262567045029314</c:v>
                </c:pt>
                <c:pt idx="7266">
                  <c:v>0.85262567045029314</c:v>
                </c:pt>
                <c:pt idx="7267">
                  <c:v>0.85256330298116501</c:v>
                </c:pt>
                <c:pt idx="7268">
                  <c:v>0.85256330298116501</c:v>
                </c:pt>
                <c:pt idx="7269">
                  <c:v>0.85250093551203698</c:v>
                </c:pt>
                <c:pt idx="7270">
                  <c:v>0.85243856804290885</c:v>
                </c:pt>
                <c:pt idx="7271">
                  <c:v>0.85237620057378072</c:v>
                </c:pt>
                <c:pt idx="7272">
                  <c:v>0.85237620057378072</c:v>
                </c:pt>
                <c:pt idx="7273">
                  <c:v>0.85231383310465259</c:v>
                </c:pt>
                <c:pt idx="7274">
                  <c:v>0.85225146563552445</c:v>
                </c:pt>
                <c:pt idx="7275">
                  <c:v>0.85225146563552445</c:v>
                </c:pt>
                <c:pt idx="7276">
                  <c:v>0.85218909816639643</c:v>
                </c:pt>
                <c:pt idx="7277">
                  <c:v>0.85218909816639643</c:v>
                </c:pt>
                <c:pt idx="7278">
                  <c:v>0.8521267306972683</c:v>
                </c:pt>
                <c:pt idx="7279">
                  <c:v>0.85206436322814016</c:v>
                </c:pt>
                <c:pt idx="7280">
                  <c:v>0.85206436322814016</c:v>
                </c:pt>
                <c:pt idx="7281">
                  <c:v>0.85200199575901214</c:v>
                </c:pt>
                <c:pt idx="7282">
                  <c:v>0.85200199575901214</c:v>
                </c:pt>
                <c:pt idx="7283">
                  <c:v>0.85193962828988401</c:v>
                </c:pt>
                <c:pt idx="7284">
                  <c:v>0.85187726082075588</c:v>
                </c:pt>
                <c:pt idx="7285">
                  <c:v>0.85181489335162786</c:v>
                </c:pt>
                <c:pt idx="7286">
                  <c:v>0.85181489335162786</c:v>
                </c:pt>
                <c:pt idx="7287">
                  <c:v>0.85181489335162786</c:v>
                </c:pt>
                <c:pt idx="7288">
                  <c:v>0.85181489335162786</c:v>
                </c:pt>
                <c:pt idx="7289">
                  <c:v>0.85175252588249972</c:v>
                </c:pt>
                <c:pt idx="7290">
                  <c:v>0.85175252588249972</c:v>
                </c:pt>
                <c:pt idx="7291">
                  <c:v>0.85169015841337159</c:v>
                </c:pt>
                <c:pt idx="7292">
                  <c:v>0.85169015841337159</c:v>
                </c:pt>
                <c:pt idx="7293">
                  <c:v>0.85169015841337159</c:v>
                </c:pt>
                <c:pt idx="7294">
                  <c:v>0.85169015841337159</c:v>
                </c:pt>
                <c:pt idx="7295">
                  <c:v>0.85162779094424346</c:v>
                </c:pt>
                <c:pt idx="7296">
                  <c:v>0.85162779094424346</c:v>
                </c:pt>
                <c:pt idx="7297">
                  <c:v>0.85162779094424346</c:v>
                </c:pt>
                <c:pt idx="7298">
                  <c:v>0.85162779094424346</c:v>
                </c:pt>
                <c:pt idx="7299">
                  <c:v>0.85162779094424346</c:v>
                </c:pt>
                <c:pt idx="7300">
                  <c:v>0.85162779094424346</c:v>
                </c:pt>
                <c:pt idx="7301">
                  <c:v>0.85156542347511532</c:v>
                </c:pt>
                <c:pt idx="7302">
                  <c:v>0.85156542347511532</c:v>
                </c:pt>
                <c:pt idx="7303">
                  <c:v>0.8515030560059873</c:v>
                </c:pt>
                <c:pt idx="7304">
                  <c:v>0.85144068853685917</c:v>
                </c:pt>
                <c:pt idx="7305">
                  <c:v>0.85144068853685917</c:v>
                </c:pt>
                <c:pt idx="7306">
                  <c:v>0.85137832106773104</c:v>
                </c:pt>
                <c:pt idx="7307">
                  <c:v>0.85137832106773104</c:v>
                </c:pt>
                <c:pt idx="7308">
                  <c:v>0.85131595359860301</c:v>
                </c:pt>
                <c:pt idx="7309">
                  <c:v>0.85125358612947488</c:v>
                </c:pt>
                <c:pt idx="7310">
                  <c:v>0.85125358612947488</c:v>
                </c:pt>
                <c:pt idx="7311">
                  <c:v>0.85125358612947488</c:v>
                </c:pt>
                <c:pt idx="7312">
                  <c:v>0.85125358612947488</c:v>
                </c:pt>
                <c:pt idx="7313">
                  <c:v>0.85119121866034675</c:v>
                </c:pt>
                <c:pt idx="7314">
                  <c:v>0.85112885119121873</c:v>
                </c:pt>
                <c:pt idx="7315">
                  <c:v>0.85112885119121873</c:v>
                </c:pt>
                <c:pt idx="7316">
                  <c:v>0.85106648372209059</c:v>
                </c:pt>
                <c:pt idx="7317">
                  <c:v>0.85100411625296246</c:v>
                </c:pt>
                <c:pt idx="7318">
                  <c:v>0.85094174878383433</c:v>
                </c:pt>
                <c:pt idx="7319">
                  <c:v>0.85094174878383433</c:v>
                </c:pt>
                <c:pt idx="7320">
                  <c:v>0.8508793813147062</c:v>
                </c:pt>
                <c:pt idx="7321">
                  <c:v>0.8508793813147062</c:v>
                </c:pt>
                <c:pt idx="7322">
                  <c:v>0.85081701384557817</c:v>
                </c:pt>
                <c:pt idx="7323">
                  <c:v>0.85081701384557817</c:v>
                </c:pt>
                <c:pt idx="7324">
                  <c:v>0.85081701384557817</c:v>
                </c:pt>
                <c:pt idx="7325">
                  <c:v>0.85081701384557817</c:v>
                </c:pt>
                <c:pt idx="7326">
                  <c:v>0.85081701384557817</c:v>
                </c:pt>
                <c:pt idx="7327">
                  <c:v>0.85081701384557817</c:v>
                </c:pt>
                <c:pt idx="7328">
                  <c:v>0.85075464637645004</c:v>
                </c:pt>
                <c:pt idx="7329">
                  <c:v>0.85075464637645004</c:v>
                </c:pt>
                <c:pt idx="7330">
                  <c:v>0.85075464637645004</c:v>
                </c:pt>
                <c:pt idx="7331">
                  <c:v>0.85075464637645004</c:v>
                </c:pt>
                <c:pt idx="7332">
                  <c:v>0.85075464637645004</c:v>
                </c:pt>
                <c:pt idx="7333">
                  <c:v>0.85069227890732191</c:v>
                </c:pt>
                <c:pt idx="7334">
                  <c:v>0.85069227890732191</c:v>
                </c:pt>
                <c:pt idx="7335">
                  <c:v>0.85062991143819389</c:v>
                </c:pt>
                <c:pt idx="7336">
                  <c:v>0.85062991143819389</c:v>
                </c:pt>
                <c:pt idx="7337">
                  <c:v>0.85062991143819389</c:v>
                </c:pt>
                <c:pt idx="7338">
                  <c:v>0.85062991143819389</c:v>
                </c:pt>
                <c:pt idx="7339">
                  <c:v>0.85062991143819389</c:v>
                </c:pt>
                <c:pt idx="7340">
                  <c:v>0.85062991143819389</c:v>
                </c:pt>
                <c:pt idx="7341">
                  <c:v>0.85056754396906575</c:v>
                </c:pt>
                <c:pt idx="7342">
                  <c:v>0.85056754396906575</c:v>
                </c:pt>
                <c:pt idx="7343">
                  <c:v>0.85056754396906575</c:v>
                </c:pt>
                <c:pt idx="7344">
                  <c:v>0.85056754396906575</c:v>
                </c:pt>
                <c:pt idx="7345">
                  <c:v>0.85050517649993762</c:v>
                </c:pt>
                <c:pt idx="7346">
                  <c:v>0.8504428090308096</c:v>
                </c:pt>
                <c:pt idx="7347">
                  <c:v>0.85038044156168147</c:v>
                </c:pt>
                <c:pt idx="7348">
                  <c:v>0.85038044156168147</c:v>
                </c:pt>
                <c:pt idx="7349">
                  <c:v>0.85031807409255333</c:v>
                </c:pt>
                <c:pt idx="7350">
                  <c:v>0.85031807409255333</c:v>
                </c:pt>
                <c:pt idx="7351">
                  <c:v>0.85031807409255333</c:v>
                </c:pt>
                <c:pt idx="7352">
                  <c:v>0.8502557066234252</c:v>
                </c:pt>
                <c:pt idx="7353">
                  <c:v>0.8502557066234252</c:v>
                </c:pt>
                <c:pt idx="7354">
                  <c:v>0.8502557066234252</c:v>
                </c:pt>
                <c:pt idx="7355">
                  <c:v>0.8502557066234252</c:v>
                </c:pt>
                <c:pt idx="7356">
                  <c:v>0.85019333915429707</c:v>
                </c:pt>
                <c:pt idx="7357">
                  <c:v>0.85019333915429707</c:v>
                </c:pt>
                <c:pt idx="7358">
                  <c:v>0.85013097168516905</c:v>
                </c:pt>
                <c:pt idx="7359">
                  <c:v>0.85013097168516905</c:v>
                </c:pt>
                <c:pt idx="7360">
                  <c:v>0.85013097168516905</c:v>
                </c:pt>
                <c:pt idx="7361">
                  <c:v>0.85013097168516905</c:v>
                </c:pt>
                <c:pt idx="7362">
                  <c:v>0.85013097168516905</c:v>
                </c:pt>
                <c:pt idx="7363">
                  <c:v>0.85006860421604091</c:v>
                </c:pt>
                <c:pt idx="7364">
                  <c:v>0.85006860421604091</c:v>
                </c:pt>
                <c:pt idx="7365">
                  <c:v>0.85000623674691278</c:v>
                </c:pt>
                <c:pt idx="7366">
                  <c:v>0.85000623674691278</c:v>
                </c:pt>
                <c:pt idx="7367">
                  <c:v>0.84994386927778476</c:v>
                </c:pt>
                <c:pt idx="7368">
                  <c:v>0.84988150180865663</c:v>
                </c:pt>
                <c:pt idx="7369">
                  <c:v>0.84988150180865663</c:v>
                </c:pt>
                <c:pt idx="7370">
                  <c:v>0.84988150180865663</c:v>
                </c:pt>
                <c:pt idx="7371">
                  <c:v>0.84981913433952849</c:v>
                </c:pt>
                <c:pt idx="7372">
                  <c:v>0.84981913433952849</c:v>
                </c:pt>
                <c:pt idx="7373">
                  <c:v>0.84975676687040036</c:v>
                </c:pt>
                <c:pt idx="7374">
                  <c:v>0.84975676687040036</c:v>
                </c:pt>
                <c:pt idx="7375">
                  <c:v>0.84975676687040036</c:v>
                </c:pt>
                <c:pt idx="7376">
                  <c:v>0.84975676687040036</c:v>
                </c:pt>
                <c:pt idx="7377">
                  <c:v>0.84969439940127234</c:v>
                </c:pt>
                <c:pt idx="7378">
                  <c:v>0.8496320319321442</c:v>
                </c:pt>
                <c:pt idx="7379">
                  <c:v>0.8496320319321442</c:v>
                </c:pt>
                <c:pt idx="7380">
                  <c:v>0.8496320319321442</c:v>
                </c:pt>
                <c:pt idx="7381">
                  <c:v>0.8496320319321442</c:v>
                </c:pt>
                <c:pt idx="7382">
                  <c:v>0.8496320319321442</c:v>
                </c:pt>
                <c:pt idx="7383">
                  <c:v>0.8496320319321442</c:v>
                </c:pt>
                <c:pt idx="7384">
                  <c:v>0.8496320319321442</c:v>
                </c:pt>
                <c:pt idx="7385">
                  <c:v>0.8496320319321442</c:v>
                </c:pt>
                <c:pt idx="7386">
                  <c:v>0.8496320319321442</c:v>
                </c:pt>
                <c:pt idx="7387">
                  <c:v>0.8496320319321442</c:v>
                </c:pt>
                <c:pt idx="7388">
                  <c:v>0.8496320319321442</c:v>
                </c:pt>
                <c:pt idx="7389">
                  <c:v>0.84956966446301607</c:v>
                </c:pt>
                <c:pt idx="7390">
                  <c:v>0.84956966446301607</c:v>
                </c:pt>
                <c:pt idx="7391">
                  <c:v>0.84950729699388794</c:v>
                </c:pt>
                <c:pt idx="7392">
                  <c:v>0.84950729699388794</c:v>
                </c:pt>
                <c:pt idx="7393">
                  <c:v>0.84950729699388794</c:v>
                </c:pt>
                <c:pt idx="7394">
                  <c:v>0.84944492952475992</c:v>
                </c:pt>
                <c:pt idx="7395">
                  <c:v>0.84944492952475992</c:v>
                </c:pt>
                <c:pt idx="7396">
                  <c:v>0.84938256205563178</c:v>
                </c:pt>
                <c:pt idx="7397">
                  <c:v>0.84932019458650365</c:v>
                </c:pt>
                <c:pt idx="7398">
                  <c:v>0.84932019458650365</c:v>
                </c:pt>
                <c:pt idx="7399">
                  <c:v>0.84925782711737563</c:v>
                </c:pt>
                <c:pt idx="7400">
                  <c:v>0.84925782711737563</c:v>
                </c:pt>
                <c:pt idx="7401">
                  <c:v>0.8491954596482475</c:v>
                </c:pt>
                <c:pt idx="7402">
                  <c:v>0.8491954596482475</c:v>
                </c:pt>
                <c:pt idx="7403">
                  <c:v>0.8491954596482475</c:v>
                </c:pt>
                <c:pt idx="7404">
                  <c:v>0.84913309217911936</c:v>
                </c:pt>
                <c:pt idx="7405">
                  <c:v>0.84913309217911936</c:v>
                </c:pt>
                <c:pt idx="7406">
                  <c:v>0.84913309217911936</c:v>
                </c:pt>
                <c:pt idx="7407">
                  <c:v>0.84907072470999123</c:v>
                </c:pt>
                <c:pt idx="7408">
                  <c:v>0.8490083572408631</c:v>
                </c:pt>
                <c:pt idx="7409">
                  <c:v>0.8490083572408631</c:v>
                </c:pt>
                <c:pt idx="7410">
                  <c:v>0.8490083572408631</c:v>
                </c:pt>
                <c:pt idx="7411">
                  <c:v>0.8490083572408631</c:v>
                </c:pt>
                <c:pt idx="7412">
                  <c:v>0.84894598977173508</c:v>
                </c:pt>
                <c:pt idx="7413">
                  <c:v>0.84894598977173508</c:v>
                </c:pt>
                <c:pt idx="7414">
                  <c:v>0.84888362230260694</c:v>
                </c:pt>
                <c:pt idx="7415">
                  <c:v>0.84888362230260694</c:v>
                </c:pt>
                <c:pt idx="7416">
                  <c:v>0.84888362230260694</c:v>
                </c:pt>
                <c:pt idx="7417">
                  <c:v>0.84888362230260694</c:v>
                </c:pt>
                <c:pt idx="7418">
                  <c:v>0.84888362230260694</c:v>
                </c:pt>
                <c:pt idx="7419">
                  <c:v>0.84882125483347881</c:v>
                </c:pt>
                <c:pt idx="7420">
                  <c:v>0.84882125483347881</c:v>
                </c:pt>
                <c:pt idx="7421">
                  <c:v>0.84875888736435079</c:v>
                </c:pt>
                <c:pt idx="7422">
                  <c:v>0.84875888736435079</c:v>
                </c:pt>
                <c:pt idx="7423">
                  <c:v>0.84869651989522266</c:v>
                </c:pt>
                <c:pt idx="7424">
                  <c:v>0.84869651989522266</c:v>
                </c:pt>
                <c:pt idx="7425">
                  <c:v>0.84869651989522266</c:v>
                </c:pt>
                <c:pt idx="7426">
                  <c:v>0.84863415242609452</c:v>
                </c:pt>
                <c:pt idx="7427">
                  <c:v>0.84863415242609452</c:v>
                </c:pt>
                <c:pt idx="7428">
                  <c:v>0.84863415242609452</c:v>
                </c:pt>
                <c:pt idx="7429">
                  <c:v>0.8485717849569665</c:v>
                </c:pt>
                <c:pt idx="7430">
                  <c:v>0.84850941748783837</c:v>
                </c:pt>
                <c:pt idx="7431">
                  <c:v>0.84850941748783837</c:v>
                </c:pt>
                <c:pt idx="7432">
                  <c:v>0.84844705001871024</c:v>
                </c:pt>
                <c:pt idx="7433">
                  <c:v>0.84844705001871024</c:v>
                </c:pt>
                <c:pt idx="7434">
                  <c:v>0.84844705001871024</c:v>
                </c:pt>
                <c:pt idx="7435">
                  <c:v>0.84844705001871024</c:v>
                </c:pt>
                <c:pt idx="7436">
                  <c:v>0.84844705001871024</c:v>
                </c:pt>
                <c:pt idx="7437">
                  <c:v>0.8483846825495821</c:v>
                </c:pt>
                <c:pt idx="7438">
                  <c:v>0.8483846825495821</c:v>
                </c:pt>
                <c:pt idx="7439">
                  <c:v>0.84832231508045397</c:v>
                </c:pt>
                <c:pt idx="7440">
                  <c:v>0.84825994761132595</c:v>
                </c:pt>
                <c:pt idx="7441">
                  <c:v>0.84825994761132595</c:v>
                </c:pt>
                <c:pt idx="7442">
                  <c:v>0.84819758014219782</c:v>
                </c:pt>
                <c:pt idx="7443">
                  <c:v>0.84813521267306968</c:v>
                </c:pt>
                <c:pt idx="7444">
                  <c:v>0.84813521267306968</c:v>
                </c:pt>
                <c:pt idx="7445">
                  <c:v>0.84807284520394166</c:v>
                </c:pt>
                <c:pt idx="7446">
                  <c:v>0.84807284520394166</c:v>
                </c:pt>
                <c:pt idx="7447">
                  <c:v>0.84807284520394166</c:v>
                </c:pt>
                <c:pt idx="7448">
                  <c:v>0.84801047773481353</c:v>
                </c:pt>
                <c:pt idx="7449">
                  <c:v>0.84801047773481353</c:v>
                </c:pt>
                <c:pt idx="7450">
                  <c:v>0.84801047773481353</c:v>
                </c:pt>
                <c:pt idx="7451">
                  <c:v>0.8479481102656854</c:v>
                </c:pt>
                <c:pt idx="7452">
                  <c:v>0.84788574279655737</c:v>
                </c:pt>
                <c:pt idx="7453">
                  <c:v>0.84788574279655737</c:v>
                </c:pt>
                <c:pt idx="7454">
                  <c:v>0.84782337532742924</c:v>
                </c:pt>
                <c:pt idx="7455">
                  <c:v>0.84782337532742924</c:v>
                </c:pt>
                <c:pt idx="7456">
                  <c:v>0.84776100785830111</c:v>
                </c:pt>
                <c:pt idx="7457">
                  <c:v>0.84776100785830111</c:v>
                </c:pt>
                <c:pt idx="7458">
                  <c:v>0.84769864038917297</c:v>
                </c:pt>
                <c:pt idx="7459">
                  <c:v>0.84763627292004484</c:v>
                </c:pt>
                <c:pt idx="7460">
                  <c:v>0.84763627292004484</c:v>
                </c:pt>
                <c:pt idx="7461">
                  <c:v>0.84757390545091682</c:v>
                </c:pt>
                <c:pt idx="7462">
                  <c:v>0.84757390545091682</c:v>
                </c:pt>
                <c:pt idx="7463">
                  <c:v>0.84757390545091682</c:v>
                </c:pt>
                <c:pt idx="7464">
                  <c:v>0.84751153798178869</c:v>
                </c:pt>
                <c:pt idx="7465">
                  <c:v>0.84744917051266055</c:v>
                </c:pt>
                <c:pt idx="7466">
                  <c:v>0.84738680304353253</c:v>
                </c:pt>
                <c:pt idx="7467">
                  <c:v>0.84738680304353253</c:v>
                </c:pt>
                <c:pt idx="7468">
                  <c:v>0.84738680304353253</c:v>
                </c:pt>
                <c:pt idx="7469">
                  <c:v>0.8473244355744044</c:v>
                </c:pt>
                <c:pt idx="7470">
                  <c:v>0.8473244355744044</c:v>
                </c:pt>
                <c:pt idx="7471">
                  <c:v>0.84726206810527627</c:v>
                </c:pt>
                <c:pt idx="7472">
                  <c:v>0.84719970063614825</c:v>
                </c:pt>
                <c:pt idx="7473">
                  <c:v>0.84713733316702011</c:v>
                </c:pt>
                <c:pt idx="7474">
                  <c:v>0.84713733316702011</c:v>
                </c:pt>
                <c:pt idx="7475">
                  <c:v>0.84707496569789198</c:v>
                </c:pt>
                <c:pt idx="7476">
                  <c:v>0.84707496569789198</c:v>
                </c:pt>
                <c:pt idx="7477">
                  <c:v>0.84701259822876385</c:v>
                </c:pt>
                <c:pt idx="7478">
                  <c:v>0.84701259822876385</c:v>
                </c:pt>
                <c:pt idx="7479">
                  <c:v>0.84695023075963571</c:v>
                </c:pt>
                <c:pt idx="7480">
                  <c:v>0.84688786329050769</c:v>
                </c:pt>
                <c:pt idx="7481">
                  <c:v>0.84688786329050769</c:v>
                </c:pt>
                <c:pt idx="7482">
                  <c:v>0.84688786329050769</c:v>
                </c:pt>
                <c:pt idx="7483">
                  <c:v>0.84682549582137956</c:v>
                </c:pt>
                <c:pt idx="7484">
                  <c:v>0.84682549582137956</c:v>
                </c:pt>
                <c:pt idx="7485">
                  <c:v>0.84676312835225143</c:v>
                </c:pt>
                <c:pt idx="7486">
                  <c:v>0.84676312835225143</c:v>
                </c:pt>
                <c:pt idx="7487">
                  <c:v>0.84676312835225143</c:v>
                </c:pt>
                <c:pt idx="7488">
                  <c:v>0.8467007608831234</c:v>
                </c:pt>
                <c:pt idx="7489">
                  <c:v>0.84663839341399527</c:v>
                </c:pt>
                <c:pt idx="7490">
                  <c:v>0.84657602594486714</c:v>
                </c:pt>
                <c:pt idx="7491">
                  <c:v>0.84657602594486714</c:v>
                </c:pt>
                <c:pt idx="7492">
                  <c:v>0.84657602594486714</c:v>
                </c:pt>
                <c:pt idx="7493">
                  <c:v>0.84657602594486714</c:v>
                </c:pt>
                <c:pt idx="7494">
                  <c:v>0.84657602594486714</c:v>
                </c:pt>
                <c:pt idx="7495">
                  <c:v>0.84651365847573912</c:v>
                </c:pt>
                <c:pt idx="7496">
                  <c:v>0.84651365847573912</c:v>
                </c:pt>
                <c:pt idx="7497">
                  <c:v>0.84651365847573912</c:v>
                </c:pt>
                <c:pt idx="7498">
                  <c:v>0.84651365847573912</c:v>
                </c:pt>
                <c:pt idx="7499">
                  <c:v>0.84645129100661098</c:v>
                </c:pt>
                <c:pt idx="7500">
                  <c:v>0.84645129100661098</c:v>
                </c:pt>
                <c:pt idx="7501">
                  <c:v>0.84645129100661098</c:v>
                </c:pt>
                <c:pt idx="7502">
                  <c:v>0.84645129100661098</c:v>
                </c:pt>
                <c:pt idx="7503">
                  <c:v>0.84645129100661098</c:v>
                </c:pt>
                <c:pt idx="7504">
                  <c:v>0.84638892353748285</c:v>
                </c:pt>
                <c:pt idx="7505">
                  <c:v>0.84638892353748285</c:v>
                </c:pt>
                <c:pt idx="7506">
                  <c:v>0.84638892353748285</c:v>
                </c:pt>
                <c:pt idx="7507">
                  <c:v>0.84638892353748285</c:v>
                </c:pt>
                <c:pt idx="7508">
                  <c:v>0.84638892353748285</c:v>
                </c:pt>
                <c:pt idx="7509">
                  <c:v>0.84632655606835472</c:v>
                </c:pt>
                <c:pt idx="7510">
                  <c:v>0.84632655606835472</c:v>
                </c:pt>
                <c:pt idx="7511">
                  <c:v>0.84632655606835472</c:v>
                </c:pt>
                <c:pt idx="7512">
                  <c:v>0.84626418859922659</c:v>
                </c:pt>
                <c:pt idx="7513">
                  <c:v>0.84620182113009856</c:v>
                </c:pt>
                <c:pt idx="7514">
                  <c:v>0.84613945366097043</c:v>
                </c:pt>
                <c:pt idx="7515">
                  <c:v>0.84613945366097043</c:v>
                </c:pt>
                <c:pt idx="7516">
                  <c:v>0.8460770861918423</c:v>
                </c:pt>
                <c:pt idx="7517">
                  <c:v>0.8460770861918423</c:v>
                </c:pt>
                <c:pt idx="7518">
                  <c:v>0.8460770861918423</c:v>
                </c:pt>
                <c:pt idx="7519">
                  <c:v>0.8460770861918423</c:v>
                </c:pt>
                <c:pt idx="7520">
                  <c:v>0.8460770861918423</c:v>
                </c:pt>
                <c:pt idx="7521">
                  <c:v>0.84601471872271428</c:v>
                </c:pt>
                <c:pt idx="7522">
                  <c:v>0.84601471872271428</c:v>
                </c:pt>
                <c:pt idx="7523">
                  <c:v>0.84595235125358614</c:v>
                </c:pt>
                <c:pt idx="7524">
                  <c:v>0.84595235125358614</c:v>
                </c:pt>
                <c:pt idx="7525">
                  <c:v>0.84595235125358614</c:v>
                </c:pt>
                <c:pt idx="7526">
                  <c:v>0.84595235125358614</c:v>
                </c:pt>
                <c:pt idx="7527">
                  <c:v>0.84595235125358614</c:v>
                </c:pt>
                <c:pt idx="7528">
                  <c:v>0.84595235125358614</c:v>
                </c:pt>
                <c:pt idx="7529">
                  <c:v>0.84595235125358614</c:v>
                </c:pt>
                <c:pt idx="7530">
                  <c:v>0.84595235125358614</c:v>
                </c:pt>
                <c:pt idx="7531">
                  <c:v>0.84588998378445801</c:v>
                </c:pt>
                <c:pt idx="7532">
                  <c:v>0.84582761631532999</c:v>
                </c:pt>
                <c:pt idx="7533">
                  <c:v>0.84582761631532999</c:v>
                </c:pt>
                <c:pt idx="7534">
                  <c:v>0.84582761631532999</c:v>
                </c:pt>
                <c:pt idx="7535">
                  <c:v>0.84576524884620186</c:v>
                </c:pt>
                <c:pt idx="7536">
                  <c:v>0.84576524884620186</c:v>
                </c:pt>
                <c:pt idx="7537">
                  <c:v>0.84576524884620186</c:v>
                </c:pt>
                <c:pt idx="7538">
                  <c:v>0.84576524884620186</c:v>
                </c:pt>
                <c:pt idx="7539">
                  <c:v>0.84576524884620186</c:v>
                </c:pt>
                <c:pt idx="7540">
                  <c:v>0.84570288137707372</c:v>
                </c:pt>
                <c:pt idx="7541">
                  <c:v>0.84564051390794559</c:v>
                </c:pt>
                <c:pt idx="7542">
                  <c:v>0.84564051390794559</c:v>
                </c:pt>
                <c:pt idx="7543">
                  <c:v>0.84564051390794559</c:v>
                </c:pt>
                <c:pt idx="7544">
                  <c:v>0.84564051390794559</c:v>
                </c:pt>
                <c:pt idx="7545">
                  <c:v>0.84564051390794559</c:v>
                </c:pt>
                <c:pt idx="7546">
                  <c:v>0.84564051390794559</c:v>
                </c:pt>
                <c:pt idx="7547">
                  <c:v>0.84564051390794559</c:v>
                </c:pt>
                <c:pt idx="7548">
                  <c:v>0.84564051390794559</c:v>
                </c:pt>
                <c:pt idx="7549">
                  <c:v>0.84564051390794559</c:v>
                </c:pt>
                <c:pt idx="7550">
                  <c:v>0.84557814643881746</c:v>
                </c:pt>
                <c:pt idx="7551">
                  <c:v>0.84551577896968944</c:v>
                </c:pt>
                <c:pt idx="7552">
                  <c:v>0.8454534115005613</c:v>
                </c:pt>
                <c:pt idx="7553">
                  <c:v>0.8454534115005613</c:v>
                </c:pt>
                <c:pt idx="7554">
                  <c:v>0.8454534115005613</c:v>
                </c:pt>
                <c:pt idx="7555">
                  <c:v>0.84539104403143317</c:v>
                </c:pt>
                <c:pt idx="7556">
                  <c:v>0.84532867656230515</c:v>
                </c:pt>
                <c:pt idx="7557">
                  <c:v>0.84532867656230515</c:v>
                </c:pt>
                <c:pt idx="7558">
                  <c:v>0.84526630909317702</c:v>
                </c:pt>
                <c:pt idx="7559">
                  <c:v>0.84520394162404888</c:v>
                </c:pt>
                <c:pt idx="7560">
                  <c:v>0.84514157415492086</c:v>
                </c:pt>
                <c:pt idx="7561">
                  <c:v>0.84507920668579273</c:v>
                </c:pt>
                <c:pt idx="7562">
                  <c:v>0.84507920668579273</c:v>
                </c:pt>
                <c:pt idx="7563">
                  <c:v>0.84501683921666459</c:v>
                </c:pt>
                <c:pt idx="7564">
                  <c:v>0.84501683921666459</c:v>
                </c:pt>
                <c:pt idx="7565">
                  <c:v>0.84501683921666459</c:v>
                </c:pt>
                <c:pt idx="7566">
                  <c:v>0.84501683921666459</c:v>
                </c:pt>
                <c:pt idx="7567">
                  <c:v>0.84495447174753646</c:v>
                </c:pt>
                <c:pt idx="7568">
                  <c:v>0.84489210427840833</c:v>
                </c:pt>
                <c:pt idx="7569">
                  <c:v>0.84489210427840833</c:v>
                </c:pt>
                <c:pt idx="7570">
                  <c:v>0.84489210427840833</c:v>
                </c:pt>
                <c:pt idx="7571">
                  <c:v>0.84482973680928031</c:v>
                </c:pt>
                <c:pt idx="7572">
                  <c:v>0.84476736934015217</c:v>
                </c:pt>
                <c:pt idx="7573">
                  <c:v>0.84476736934015217</c:v>
                </c:pt>
                <c:pt idx="7574">
                  <c:v>0.84476736934015217</c:v>
                </c:pt>
                <c:pt idx="7575">
                  <c:v>0.84470500187102404</c:v>
                </c:pt>
                <c:pt idx="7576">
                  <c:v>0.84470500187102404</c:v>
                </c:pt>
                <c:pt idx="7577">
                  <c:v>0.84470500187102404</c:v>
                </c:pt>
                <c:pt idx="7578">
                  <c:v>0.84464263440189602</c:v>
                </c:pt>
                <c:pt idx="7579">
                  <c:v>0.84464263440189602</c:v>
                </c:pt>
                <c:pt idx="7580">
                  <c:v>0.84458026693276789</c:v>
                </c:pt>
                <c:pt idx="7581">
                  <c:v>0.84451789946363975</c:v>
                </c:pt>
                <c:pt idx="7582">
                  <c:v>0.84445553199451162</c:v>
                </c:pt>
                <c:pt idx="7583">
                  <c:v>0.8443931645253836</c:v>
                </c:pt>
                <c:pt idx="7584">
                  <c:v>0.8443931645253836</c:v>
                </c:pt>
                <c:pt idx="7585">
                  <c:v>0.84433079705625547</c:v>
                </c:pt>
                <c:pt idx="7586">
                  <c:v>0.84433079705625547</c:v>
                </c:pt>
                <c:pt idx="7587">
                  <c:v>0.84433079705625547</c:v>
                </c:pt>
                <c:pt idx="7588">
                  <c:v>0.84433079705625547</c:v>
                </c:pt>
                <c:pt idx="7589">
                  <c:v>0.84433079705625547</c:v>
                </c:pt>
                <c:pt idx="7590">
                  <c:v>0.84426842958712733</c:v>
                </c:pt>
                <c:pt idx="7591">
                  <c:v>0.84426842958712733</c:v>
                </c:pt>
                <c:pt idx="7592">
                  <c:v>0.84426842958712733</c:v>
                </c:pt>
                <c:pt idx="7593">
                  <c:v>0.8442060621179992</c:v>
                </c:pt>
                <c:pt idx="7594">
                  <c:v>0.84414369464887118</c:v>
                </c:pt>
                <c:pt idx="7595">
                  <c:v>0.84408132717974305</c:v>
                </c:pt>
                <c:pt idx="7596">
                  <c:v>0.84408132717974305</c:v>
                </c:pt>
                <c:pt idx="7597">
                  <c:v>0.84401895971061491</c:v>
                </c:pt>
                <c:pt idx="7598">
                  <c:v>0.84395659224148689</c:v>
                </c:pt>
                <c:pt idx="7599">
                  <c:v>0.84389422477235876</c:v>
                </c:pt>
                <c:pt idx="7600">
                  <c:v>0.84389422477235876</c:v>
                </c:pt>
                <c:pt idx="7601">
                  <c:v>0.84383185730323063</c:v>
                </c:pt>
                <c:pt idx="7602">
                  <c:v>0.84383185730323063</c:v>
                </c:pt>
                <c:pt idx="7603">
                  <c:v>0.84383185730323063</c:v>
                </c:pt>
                <c:pt idx="7604">
                  <c:v>0.84376948983410249</c:v>
                </c:pt>
                <c:pt idx="7605">
                  <c:v>0.84370712236497436</c:v>
                </c:pt>
                <c:pt idx="7606">
                  <c:v>0.84364475489584634</c:v>
                </c:pt>
                <c:pt idx="7607">
                  <c:v>0.84358238742671821</c:v>
                </c:pt>
                <c:pt idx="7608">
                  <c:v>0.84358238742671821</c:v>
                </c:pt>
                <c:pt idx="7609">
                  <c:v>0.84358238742671821</c:v>
                </c:pt>
                <c:pt idx="7610">
                  <c:v>0.84358238742671821</c:v>
                </c:pt>
                <c:pt idx="7611">
                  <c:v>0.84358238742671821</c:v>
                </c:pt>
                <c:pt idx="7612">
                  <c:v>0.84358238742671821</c:v>
                </c:pt>
                <c:pt idx="7613">
                  <c:v>0.84358238742671821</c:v>
                </c:pt>
                <c:pt idx="7614">
                  <c:v>0.84352001995759007</c:v>
                </c:pt>
                <c:pt idx="7615">
                  <c:v>0.84352001995759007</c:v>
                </c:pt>
                <c:pt idx="7616">
                  <c:v>0.84352001995759007</c:v>
                </c:pt>
                <c:pt idx="7617">
                  <c:v>0.84352001995759007</c:v>
                </c:pt>
                <c:pt idx="7618">
                  <c:v>0.84352001995759007</c:v>
                </c:pt>
                <c:pt idx="7619">
                  <c:v>0.84345765248846205</c:v>
                </c:pt>
                <c:pt idx="7620">
                  <c:v>0.84345765248846205</c:v>
                </c:pt>
                <c:pt idx="7621">
                  <c:v>0.84345765248846205</c:v>
                </c:pt>
                <c:pt idx="7622">
                  <c:v>0.84345765248846205</c:v>
                </c:pt>
                <c:pt idx="7623">
                  <c:v>0.84345765248846205</c:v>
                </c:pt>
                <c:pt idx="7624">
                  <c:v>0.84339528501933392</c:v>
                </c:pt>
                <c:pt idx="7625">
                  <c:v>0.84339528501933392</c:v>
                </c:pt>
                <c:pt idx="7626">
                  <c:v>0.84339528501933392</c:v>
                </c:pt>
                <c:pt idx="7627">
                  <c:v>0.84339528501933392</c:v>
                </c:pt>
                <c:pt idx="7628">
                  <c:v>0.84339528501933392</c:v>
                </c:pt>
                <c:pt idx="7629">
                  <c:v>0.84339528501933392</c:v>
                </c:pt>
                <c:pt idx="7630">
                  <c:v>0.84333291755020579</c:v>
                </c:pt>
                <c:pt idx="7631">
                  <c:v>0.84327055008107776</c:v>
                </c:pt>
                <c:pt idx="7632">
                  <c:v>0.84320818261194963</c:v>
                </c:pt>
                <c:pt idx="7633">
                  <c:v>0.84320818261194963</c:v>
                </c:pt>
                <c:pt idx="7634">
                  <c:v>0.84320818261194963</c:v>
                </c:pt>
                <c:pt idx="7635">
                  <c:v>0.8431458151428215</c:v>
                </c:pt>
                <c:pt idx="7636">
                  <c:v>0.8431458151428215</c:v>
                </c:pt>
                <c:pt idx="7637">
                  <c:v>0.8431458151428215</c:v>
                </c:pt>
                <c:pt idx="7638">
                  <c:v>0.8431458151428215</c:v>
                </c:pt>
                <c:pt idx="7639">
                  <c:v>0.84308344767369336</c:v>
                </c:pt>
                <c:pt idx="7640">
                  <c:v>0.84308344767369336</c:v>
                </c:pt>
                <c:pt idx="7641">
                  <c:v>0.84308344767369336</c:v>
                </c:pt>
                <c:pt idx="7642">
                  <c:v>0.84308344767369336</c:v>
                </c:pt>
                <c:pt idx="7643">
                  <c:v>0.84302108020456523</c:v>
                </c:pt>
                <c:pt idx="7644">
                  <c:v>0.84302108020456523</c:v>
                </c:pt>
                <c:pt idx="7645">
                  <c:v>0.84295871273543721</c:v>
                </c:pt>
                <c:pt idx="7646">
                  <c:v>0.84289634526630908</c:v>
                </c:pt>
                <c:pt idx="7647">
                  <c:v>0.84289634526630908</c:v>
                </c:pt>
                <c:pt idx="7648">
                  <c:v>0.84283397779718094</c:v>
                </c:pt>
                <c:pt idx="7649">
                  <c:v>0.84277161032805292</c:v>
                </c:pt>
                <c:pt idx="7650">
                  <c:v>0.84270924285892479</c:v>
                </c:pt>
                <c:pt idx="7651">
                  <c:v>0.84264687538979666</c:v>
                </c:pt>
                <c:pt idx="7652">
                  <c:v>0.84258450792066863</c:v>
                </c:pt>
                <c:pt idx="7653">
                  <c:v>0.8425221404515405</c:v>
                </c:pt>
                <c:pt idx="7654">
                  <c:v>0.8425221404515405</c:v>
                </c:pt>
                <c:pt idx="7655">
                  <c:v>0.84245977298241237</c:v>
                </c:pt>
                <c:pt idx="7656">
                  <c:v>0.84245977298241237</c:v>
                </c:pt>
                <c:pt idx="7657">
                  <c:v>0.84245977298241237</c:v>
                </c:pt>
                <c:pt idx="7658">
                  <c:v>0.84245977298241237</c:v>
                </c:pt>
                <c:pt idx="7659">
                  <c:v>0.84239740551328424</c:v>
                </c:pt>
                <c:pt idx="7660">
                  <c:v>0.84239740551328424</c:v>
                </c:pt>
                <c:pt idx="7661">
                  <c:v>0.8423350380441561</c:v>
                </c:pt>
                <c:pt idx="7662">
                  <c:v>0.8423350380441561</c:v>
                </c:pt>
                <c:pt idx="7663">
                  <c:v>0.8423350380441561</c:v>
                </c:pt>
                <c:pt idx="7664">
                  <c:v>0.8423350380441561</c:v>
                </c:pt>
                <c:pt idx="7665">
                  <c:v>0.8423350380441561</c:v>
                </c:pt>
                <c:pt idx="7666">
                  <c:v>0.8423350380441561</c:v>
                </c:pt>
                <c:pt idx="7667">
                  <c:v>0.8423350380441561</c:v>
                </c:pt>
                <c:pt idx="7668">
                  <c:v>0.84227267057502808</c:v>
                </c:pt>
                <c:pt idx="7669">
                  <c:v>0.84227267057502808</c:v>
                </c:pt>
                <c:pt idx="7670">
                  <c:v>0.84221030310589995</c:v>
                </c:pt>
                <c:pt idx="7671">
                  <c:v>0.84221030310589995</c:v>
                </c:pt>
                <c:pt idx="7672">
                  <c:v>0.84221030310589995</c:v>
                </c:pt>
                <c:pt idx="7673">
                  <c:v>0.84221030310589995</c:v>
                </c:pt>
                <c:pt idx="7674">
                  <c:v>0.84214793563677182</c:v>
                </c:pt>
                <c:pt idx="7675">
                  <c:v>0.84214793563677182</c:v>
                </c:pt>
                <c:pt idx="7676">
                  <c:v>0.84214793563677182</c:v>
                </c:pt>
                <c:pt idx="7677">
                  <c:v>0.84214793563677182</c:v>
                </c:pt>
                <c:pt idx="7678">
                  <c:v>0.84208556816764379</c:v>
                </c:pt>
                <c:pt idx="7679">
                  <c:v>0.84202320069851566</c:v>
                </c:pt>
                <c:pt idx="7680">
                  <c:v>0.84196083322938753</c:v>
                </c:pt>
                <c:pt idx="7681">
                  <c:v>0.84189846576025951</c:v>
                </c:pt>
                <c:pt idx="7682">
                  <c:v>0.84183609829113137</c:v>
                </c:pt>
                <c:pt idx="7683">
                  <c:v>0.84183609829113137</c:v>
                </c:pt>
                <c:pt idx="7684">
                  <c:v>0.84183609829113137</c:v>
                </c:pt>
                <c:pt idx="7685">
                  <c:v>0.84177373082200324</c:v>
                </c:pt>
                <c:pt idx="7686">
                  <c:v>0.84171136335287511</c:v>
                </c:pt>
                <c:pt idx="7687">
                  <c:v>0.84171136335287511</c:v>
                </c:pt>
                <c:pt idx="7688">
                  <c:v>0.84164899588374698</c:v>
                </c:pt>
                <c:pt idx="7689">
                  <c:v>0.84158662841461895</c:v>
                </c:pt>
                <c:pt idx="7690">
                  <c:v>0.84158662841461895</c:v>
                </c:pt>
                <c:pt idx="7691">
                  <c:v>0.84158662841461895</c:v>
                </c:pt>
                <c:pt idx="7692">
                  <c:v>0.84158662841461895</c:v>
                </c:pt>
                <c:pt idx="7693">
                  <c:v>0.84158662841461895</c:v>
                </c:pt>
                <c:pt idx="7694">
                  <c:v>0.84158662841461895</c:v>
                </c:pt>
                <c:pt idx="7695">
                  <c:v>0.84158662841461895</c:v>
                </c:pt>
                <c:pt idx="7696">
                  <c:v>0.84158662841461895</c:v>
                </c:pt>
                <c:pt idx="7697">
                  <c:v>0.84158662841461895</c:v>
                </c:pt>
                <c:pt idx="7698">
                  <c:v>0.84158662841461895</c:v>
                </c:pt>
                <c:pt idx="7699">
                  <c:v>0.84152426094549082</c:v>
                </c:pt>
                <c:pt idx="7700">
                  <c:v>0.84152426094549082</c:v>
                </c:pt>
                <c:pt idx="7701">
                  <c:v>0.84146189347636269</c:v>
                </c:pt>
                <c:pt idx="7702">
                  <c:v>0.84139952600723467</c:v>
                </c:pt>
                <c:pt idx="7703">
                  <c:v>0.84133715853810653</c:v>
                </c:pt>
                <c:pt idx="7704">
                  <c:v>0.8412747910689784</c:v>
                </c:pt>
                <c:pt idx="7705">
                  <c:v>0.8412747910689784</c:v>
                </c:pt>
                <c:pt idx="7706">
                  <c:v>0.8412747910689784</c:v>
                </c:pt>
                <c:pt idx="7707">
                  <c:v>0.84121242359985038</c:v>
                </c:pt>
                <c:pt idx="7708">
                  <c:v>0.84115005613072225</c:v>
                </c:pt>
                <c:pt idx="7709">
                  <c:v>0.84115005613072225</c:v>
                </c:pt>
                <c:pt idx="7710">
                  <c:v>0.84115005613072225</c:v>
                </c:pt>
                <c:pt idx="7711">
                  <c:v>0.84108768866159411</c:v>
                </c:pt>
                <c:pt idx="7712">
                  <c:v>0.84102532119246598</c:v>
                </c:pt>
                <c:pt idx="7713">
                  <c:v>0.84102532119246598</c:v>
                </c:pt>
                <c:pt idx="7714">
                  <c:v>0.84102532119246598</c:v>
                </c:pt>
                <c:pt idx="7715">
                  <c:v>0.84096295372333785</c:v>
                </c:pt>
                <c:pt idx="7716">
                  <c:v>0.84090058625420983</c:v>
                </c:pt>
                <c:pt idx="7717">
                  <c:v>0.84090058625420983</c:v>
                </c:pt>
                <c:pt idx="7718">
                  <c:v>0.84083821878508169</c:v>
                </c:pt>
                <c:pt idx="7719">
                  <c:v>0.84077585131595356</c:v>
                </c:pt>
                <c:pt idx="7720">
                  <c:v>0.84077585131595356</c:v>
                </c:pt>
                <c:pt idx="7721">
                  <c:v>0.84071348384682554</c:v>
                </c:pt>
                <c:pt idx="7722">
                  <c:v>0.8406511163776974</c:v>
                </c:pt>
                <c:pt idx="7723">
                  <c:v>0.8406511163776974</c:v>
                </c:pt>
                <c:pt idx="7724">
                  <c:v>0.8406511163776974</c:v>
                </c:pt>
                <c:pt idx="7725">
                  <c:v>0.8406511163776974</c:v>
                </c:pt>
                <c:pt idx="7726">
                  <c:v>0.8406511163776974</c:v>
                </c:pt>
                <c:pt idx="7727">
                  <c:v>0.8406511163776974</c:v>
                </c:pt>
                <c:pt idx="7728">
                  <c:v>0.8406511163776974</c:v>
                </c:pt>
                <c:pt idx="7729">
                  <c:v>0.84058874890856927</c:v>
                </c:pt>
                <c:pt idx="7730">
                  <c:v>0.84058874890856927</c:v>
                </c:pt>
                <c:pt idx="7731">
                  <c:v>0.84058874890856927</c:v>
                </c:pt>
                <c:pt idx="7732">
                  <c:v>0.84058874890856927</c:v>
                </c:pt>
                <c:pt idx="7733">
                  <c:v>0.84058874890856927</c:v>
                </c:pt>
                <c:pt idx="7734">
                  <c:v>0.84058874890856927</c:v>
                </c:pt>
                <c:pt idx="7735">
                  <c:v>0.84058874890856927</c:v>
                </c:pt>
                <c:pt idx="7736">
                  <c:v>0.84052638143944125</c:v>
                </c:pt>
                <c:pt idx="7737">
                  <c:v>0.84046401397031312</c:v>
                </c:pt>
                <c:pt idx="7738">
                  <c:v>0.84046401397031312</c:v>
                </c:pt>
                <c:pt idx="7739">
                  <c:v>0.84040164650118498</c:v>
                </c:pt>
                <c:pt idx="7740">
                  <c:v>0.84033927903205685</c:v>
                </c:pt>
                <c:pt idx="7741">
                  <c:v>0.84033927903205685</c:v>
                </c:pt>
                <c:pt idx="7742">
                  <c:v>0.84033927903205685</c:v>
                </c:pt>
                <c:pt idx="7743">
                  <c:v>0.84027691156292872</c:v>
                </c:pt>
                <c:pt idx="7744">
                  <c:v>0.84027691156292872</c:v>
                </c:pt>
                <c:pt idx="7745">
                  <c:v>0.8402145440938007</c:v>
                </c:pt>
                <c:pt idx="7746">
                  <c:v>0.8402145440938007</c:v>
                </c:pt>
                <c:pt idx="7747">
                  <c:v>0.8402145440938007</c:v>
                </c:pt>
                <c:pt idx="7748">
                  <c:v>0.8402145440938007</c:v>
                </c:pt>
                <c:pt idx="7749">
                  <c:v>0.8402145440938007</c:v>
                </c:pt>
                <c:pt idx="7750">
                  <c:v>0.84015217662467256</c:v>
                </c:pt>
                <c:pt idx="7751">
                  <c:v>0.84008980915554443</c:v>
                </c:pt>
                <c:pt idx="7752">
                  <c:v>0.84008980915554443</c:v>
                </c:pt>
                <c:pt idx="7753">
                  <c:v>0.84008980915554443</c:v>
                </c:pt>
                <c:pt idx="7754">
                  <c:v>0.84002744168641641</c:v>
                </c:pt>
                <c:pt idx="7755">
                  <c:v>0.84002744168641641</c:v>
                </c:pt>
                <c:pt idx="7756">
                  <c:v>0.83996507421728828</c:v>
                </c:pt>
                <c:pt idx="7757">
                  <c:v>0.83990270674816014</c:v>
                </c:pt>
                <c:pt idx="7758">
                  <c:v>0.83984033927903212</c:v>
                </c:pt>
                <c:pt idx="7759">
                  <c:v>0.83984033927903212</c:v>
                </c:pt>
                <c:pt idx="7760">
                  <c:v>0.83977797180990399</c:v>
                </c:pt>
                <c:pt idx="7761">
                  <c:v>0.83977797180990399</c:v>
                </c:pt>
                <c:pt idx="7762">
                  <c:v>0.83971560434077586</c:v>
                </c:pt>
                <c:pt idx="7763">
                  <c:v>0.83965323687164772</c:v>
                </c:pt>
                <c:pt idx="7764">
                  <c:v>0.83965323687164772</c:v>
                </c:pt>
                <c:pt idx="7765">
                  <c:v>0.83959086940251959</c:v>
                </c:pt>
                <c:pt idx="7766">
                  <c:v>0.83952850193339157</c:v>
                </c:pt>
                <c:pt idx="7767">
                  <c:v>0.83952850193339157</c:v>
                </c:pt>
                <c:pt idx="7768">
                  <c:v>0.83946613446426344</c:v>
                </c:pt>
                <c:pt idx="7769">
                  <c:v>0.8394037669951353</c:v>
                </c:pt>
                <c:pt idx="7770">
                  <c:v>0.8394037669951353</c:v>
                </c:pt>
                <c:pt idx="7771">
                  <c:v>0.8394037669951353</c:v>
                </c:pt>
                <c:pt idx="7772">
                  <c:v>0.8394037669951353</c:v>
                </c:pt>
                <c:pt idx="7773">
                  <c:v>0.83934139952600728</c:v>
                </c:pt>
                <c:pt idx="7774">
                  <c:v>0.83927903205687915</c:v>
                </c:pt>
                <c:pt idx="7775">
                  <c:v>0.83921666458775102</c:v>
                </c:pt>
                <c:pt idx="7776">
                  <c:v>0.83921666458775102</c:v>
                </c:pt>
                <c:pt idx="7777">
                  <c:v>0.83915429711862299</c:v>
                </c:pt>
                <c:pt idx="7778">
                  <c:v>0.83909192964949486</c:v>
                </c:pt>
                <c:pt idx="7779">
                  <c:v>0.83909192964949486</c:v>
                </c:pt>
                <c:pt idx="7780">
                  <c:v>0.83909192964949486</c:v>
                </c:pt>
                <c:pt idx="7781">
                  <c:v>0.83909192964949486</c:v>
                </c:pt>
                <c:pt idx="7782">
                  <c:v>0.83909192964949486</c:v>
                </c:pt>
                <c:pt idx="7783">
                  <c:v>0.83909192964949486</c:v>
                </c:pt>
                <c:pt idx="7784">
                  <c:v>0.83909192964949486</c:v>
                </c:pt>
                <c:pt idx="7785">
                  <c:v>0.83902956218036673</c:v>
                </c:pt>
                <c:pt idx="7786">
                  <c:v>0.8389671947112386</c:v>
                </c:pt>
                <c:pt idx="7787">
                  <c:v>0.83890482724211046</c:v>
                </c:pt>
                <c:pt idx="7788">
                  <c:v>0.83890482724211046</c:v>
                </c:pt>
                <c:pt idx="7789">
                  <c:v>0.83890482724211046</c:v>
                </c:pt>
                <c:pt idx="7790">
                  <c:v>0.83884245977298244</c:v>
                </c:pt>
                <c:pt idx="7791">
                  <c:v>0.83884245977298244</c:v>
                </c:pt>
                <c:pt idx="7792">
                  <c:v>0.83884245977298244</c:v>
                </c:pt>
                <c:pt idx="7793">
                  <c:v>0.83884245977298244</c:v>
                </c:pt>
                <c:pt idx="7794">
                  <c:v>0.83884245977298244</c:v>
                </c:pt>
                <c:pt idx="7795">
                  <c:v>0.83878009230385431</c:v>
                </c:pt>
                <c:pt idx="7796">
                  <c:v>0.83871772483472617</c:v>
                </c:pt>
                <c:pt idx="7797">
                  <c:v>0.83871772483472617</c:v>
                </c:pt>
                <c:pt idx="7798">
                  <c:v>0.83871772483472617</c:v>
                </c:pt>
                <c:pt idx="7799">
                  <c:v>0.83865535736559815</c:v>
                </c:pt>
                <c:pt idx="7800">
                  <c:v>0.83859298989647002</c:v>
                </c:pt>
                <c:pt idx="7801">
                  <c:v>0.83853062242734189</c:v>
                </c:pt>
                <c:pt idx="7802">
                  <c:v>0.83846825495821375</c:v>
                </c:pt>
                <c:pt idx="7803">
                  <c:v>0.83840588748908573</c:v>
                </c:pt>
                <c:pt idx="7804">
                  <c:v>0.83840588748908573</c:v>
                </c:pt>
                <c:pt idx="7805">
                  <c:v>0.83840588748908573</c:v>
                </c:pt>
                <c:pt idx="7806">
                  <c:v>0.83840588748908573</c:v>
                </c:pt>
                <c:pt idx="7807">
                  <c:v>0.8383435200199576</c:v>
                </c:pt>
                <c:pt idx="7808">
                  <c:v>0.83828115255082947</c:v>
                </c:pt>
                <c:pt idx="7809">
                  <c:v>0.83828115255082947</c:v>
                </c:pt>
                <c:pt idx="7810">
                  <c:v>0.83828115255082947</c:v>
                </c:pt>
                <c:pt idx="7811">
                  <c:v>0.83828115255082947</c:v>
                </c:pt>
                <c:pt idx="7812">
                  <c:v>0.83828115255082947</c:v>
                </c:pt>
                <c:pt idx="7813">
                  <c:v>0.83828115255082947</c:v>
                </c:pt>
                <c:pt idx="7814">
                  <c:v>0.83821878508170133</c:v>
                </c:pt>
                <c:pt idx="7815">
                  <c:v>0.83821878508170133</c:v>
                </c:pt>
                <c:pt idx="7816">
                  <c:v>0.83821878508170133</c:v>
                </c:pt>
                <c:pt idx="7817">
                  <c:v>0.83815641761257331</c:v>
                </c:pt>
                <c:pt idx="7818">
                  <c:v>0.83815641761257331</c:v>
                </c:pt>
                <c:pt idx="7819">
                  <c:v>0.83809405014344518</c:v>
                </c:pt>
                <c:pt idx="7820">
                  <c:v>0.83803168267431705</c:v>
                </c:pt>
                <c:pt idx="7821">
                  <c:v>0.83803168267431705</c:v>
                </c:pt>
                <c:pt idx="7822">
                  <c:v>0.83803168267431705</c:v>
                </c:pt>
                <c:pt idx="7823">
                  <c:v>0.83803168267431705</c:v>
                </c:pt>
                <c:pt idx="7824">
                  <c:v>0.83796931520518902</c:v>
                </c:pt>
                <c:pt idx="7825">
                  <c:v>0.83796931520518902</c:v>
                </c:pt>
                <c:pt idx="7826">
                  <c:v>0.83790694773606089</c:v>
                </c:pt>
                <c:pt idx="7827">
                  <c:v>0.83784458026693276</c:v>
                </c:pt>
                <c:pt idx="7828">
                  <c:v>0.83778221279780463</c:v>
                </c:pt>
                <c:pt idx="7829">
                  <c:v>0.83778221279780463</c:v>
                </c:pt>
                <c:pt idx="7830">
                  <c:v>0.83771984532867649</c:v>
                </c:pt>
                <c:pt idx="7831">
                  <c:v>0.83765747785954847</c:v>
                </c:pt>
                <c:pt idx="7832">
                  <c:v>0.83759511039042034</c:v>
                </c:pt>
                <c:pt idx="7833">
                  <c:v>0.83759511039042034</c:v>
                </c:pt>
                <c:pt idx="7834">
                  <c:v>0.83759511039042034</c:v>
                </c:pt>
                <c:pt idx="7835">
                  <c:v>0.83759511039042034</c:v>
                </c:pt>
                <c:pt idx="7836">
                  <c:v>0.83753274292129221</c:v>
                </c:pt>
                <c:pt idx="7837">
                  <c:v>0.83753274292129221</c:v>
                </c:pt>
                <c:pt idx="7838">
                  <c:v>0.83753274292129221</c:v>
                </c:pt>
                <c:pt idx="7839">
                  <c:v>0.83753274292129221</c:v>
                </c:pt>
                <c:pt idx="7840">
                  <c:v>0.83753274292129221</c:v>
                </c:pt>
                <c:pt idx="7841">
                  <c:v>0.83747037545216418</c:v>
                </c:pt>
                <c:pt idx="7842">
                  <c:v>0.83740800798303605</c:v>
                </c:pt>
                <c:pt idx="7843">
                  <c:v>0.83740800798303605</c:v>
                </c:pt>
                <c:pt idx="7844">
                  <c:v>0.83734564051390792</c:v>
                </c:pt>
                <c:pt idx="7845">
                  <c:v>0.8372832730447799</c:v>
                </c:pt>
                <c:pt idx="7846">
                  <c:v>0.8372832730447799</c:v>
                </c:pt>
                <c:pt idx="7847">
                  <c:v>0.8372832730447799</c:v>
                </c:pt>
                <c:pt idx="7848">
                  <c:v>0.83722090557565176</c:v>
                </c:pt>
                <c:pt idx="7849">
                  <c:v>0.83722090557565176</c:v>
                </c:pt>
                <c:pt idx="7850">
                  <c:v>0.83715853810652363</c:v>
                </c:pt>
                <c:pt idx="7851">
                  <c:v>0.8370961706373955</c:v>
                </c:pt>
                <c:pt idx="7852">
                  <c:v>0.83703380316826737</c:v>
                </c:pt>
                <c:pt idx="7853">
                  <c:v>0.83703380316826737</c:v>
                </c:pt>
                <c:pt idx="7854">
                  <c:v>0.83703380316826737</c:v>
                </c:pt>
                <c:pt idx="7855">
                  <c:v>0.83697143569913934</c:v>
                </c:pt>
                <c:pt idx="7856">
                  <c:v>0.83697143569913934</c:v>
                </c:pt>
                <c:pt idx="7857">
                  <c:v>0.83690906823001121</c:v>
                </c:pt>
                <c:pt idx="7858">
                  <c:v>0.83690906823001121</c:v>
                </c:pt>
                <c:pt idx="7859">
                  <c:v>0.83690906823001121</c:v>
                </c:pt>
                <c:pt idx="7860">
                  <c:v>0.83684670076088308</c:v>
                </c:pt>
                <c:pt idx="7861">
                  <c:v>0.83684670076088308</c:v>
                </c:pt>
                <c:pt idx="7862">
                  <c:v>0.83684670076088308</c:v>
                </c:pt>
                <c:pt idx="7863">
                  <c:v>0.83678433329175506</c:v>
                </c:pt>
                <c:pt idx="7864">
                  <c:v>0.83678433329175506</c:v>
                </c:pt>
                <c:pt idx="7865">
                  <c:v>0.83672196582262692</c:v>
                </c:pt>
                <c:pt idx="7866">
                  <c:v>0.83665959835349879</c:v>
                </c:pt>
                <c:pt idx="7867">
                  <c:v>0.83665959835349879</c:v>
                </c:pt>
                <c:pt idx="7868">
                  <c:v>0.83659723088437077</c:v>
                </c:pt>
                <c:pt idx="7869">
                  <c:v>0.83653486341524264</c:v>
                </c:pt>
                <c:pt idx="7870">
                  <c:v>0.83653486341524264</c:v>
                </c:pt>
                <c:pt idx="7871">
                  <c:v>0.8364724959461145</c:v>
                </c:pt>
                <c:pt idx="7872">
                  <c:v>0.8364724959461145</c:v>
                </c:pt>
                <c:pt idx="7873">
                  <c:v>0.8364724959461145</c:v>
                </c:pt>
                <c:pt idx="7874">
                  <c:v>0.8364724959461145</c:v>
                </c:pt>
                <c:pt idx="7875">
                  <c:v>0.8364724959461145</c:v>
                </c:pt>
                <c:pt idx="7876">
                  <c:v>0.83641012847698637</c:v>
                </c:pt>
                <c:pt idx="7877">
                  <c:v>0.83641012847698637</c:v>
                </c:pt>
                <c:pt idx="7878">
                  <c:v>0.83641012847698637</c:v>
                </c:pt>
                <c:pt idx="7879">
                  <c:v>0.83634776100785824</c:v>
                </c:pt>
                <c:pt idx="7880">
                  <c:v>0.83634776100785824</c:v>
                </c:pt>
                <c:pt idx="7881">
                  <c:v>0.83628539353873022</c:v>
                </c:pt>
                <c:pt idx="7882">
                  <c:v>0.83622302606960208</c:v>
                </c:pt>
                <c:pt idx="7883">
                  <c:v>0.83622302606960208</c:v>
                </c:pt>
                <c:pt idx="7884">
                  <c:v>0.83622302606960208</c:v>
                </c:pt>
                <c:pt idx="7885">
                  <c:v>0.83616065860047395</c:v>
                </c:pt>
                <c:pt idx="7886">
                  <c:v>0.83609829113134593</c:v>
                </c:pt>
                <c:pt idx="7887">
                  <c:v>0.83603592366221779</c:v>
                </c:pt>
                <c:pt idx="7888">
                  <c:v>0.83597355619308966</c:v>
                </c:pt>
                <c:pt idx="7889">
                  <c:v>0.83597355619308966</c:v>
                </c:pt>
                <c:pt idx="7890">
                  <c:v>0.83597355619308966</c:v>
                </c:pt>
                <c:pt idx="7891">
                  <c:v>0.83597355619308966</c:v>
                </c:pt>
                <c:pt idx="7892">
                  <c:v>0.83597355619308966</c:v>
                </c:pt>
                <c:pt idx="7893">
                  <c:v>0.83597355619308966</c:v>
                </c:pt>
                <c:pt idx="7894">
                  <c:v>0.83591118872396164</c:v>
                </c:pt>
                <c:pt idx="7895">
                  <c:v>0.83591118872396164</c:v>
                </c:pt>
                <c:pt idx="7896">
                  <c:v>0.83591118872396164</c:v>
                </c:pt>
                <c:pt idx="7897">
                  <c:v>0.83591118872396164</c:v>
                </c:pt>
                <c:pt idx="7898">
                  <c:v>0.83591118872396164</c:v>
                </c:pt>
                <c:pt idx="7899">
                  <c:v>0.83584882125483351</c:v>
                </c:pt>
                <c:pt idx="7900">
                  <c:v>0.83584882125483351</c:v>
                </c:pt>
                <c:pt idx="7901">
                  <c:v>0.83578645378570537</c:v>
                </c:pt>
                <c:pt idx="7902">
                  <c:v>0.83578645378570537</c:v>
                </c:pt>
                <c:pt idx="7903">
                  <c:v>0.83572408631657724</c:v>
                </c:pt>
                <c:pt idx="7904">
                  <c:v>0.83566171884744911</c:v>
                </c:pt>
                <c:pt idx="7905">
                  <c:v>0.83566171884744911</c:v>
                </c:pt>
                <c:pt idx="7906">
                  <c:v>0.83559935137832109</c:v>
                </c:pt>
                <c:pt idx="7907">
                  <c:v>0.83553698390919295</c:v>
                </c:pt>
                <c:pt idx="7908">
                  <c:v>0.83553698390919295</c:v>
                </c:pt>
                <c:pt idx="7909">
                  <c:v>0.83547461644006482</c:v>
                </c:pt>
                <c:pt idx="7910">
                  <c:v>0.83547461644006482</c:v>
                </c:pt>
                <c:pt idx="7911">
                  <c:v>0.83547461644006482</c:v>
                </c:pt>
                <c:pt idx="7912">
                  <c:v>0.83547461644006482</c:v>
                </c:pt>
                <c:pt idx="7913">
                  <c:v>0.8354122489709368</c:v>
                </c:pt>
                <c:pt idx="7914">
                  <c:v>0.83534988150180867</c:v>
                </c:pt>
                <c:pt idx="7915">
                  <c:v>0.83534988150180867</c:v>
                </c:pt>
                <c:pt idx="7916">
                  <c:v>0.83528751403268053</c:v>
                </c:pt>
                <c:pt idx="7917">
                  <c:v>0.83528751403268053</c:v>
                </c:pt>
                <c:pt idx="7918">
                  <c:v>0.83528751403268053</c:v>
                </c:pt>
                <c:pt idx="7919">
                  <c:v>0.83522514656355251</c:v>
                </c:pt>
                <c:pt idx="7920">
                  <c:v>0.83516277909442438</c:v>
                </c:pt>
                <c:pt idx="7921">
                  <c:v>0.83510041162529625</c:v>
                </c:pt>
                <c:pt idx="7922">
                  <c:v>0.83510041162529625</c:v>
                </c:pt>
                <c:pt idx="7923">
                  <c:v>0.83503804415616811</c:v>
                </c:pt>
                <c:pt idx="7924">
                  <c:v>0.83503804415616811</c:v>
                </c:pt>
                <c:pt idx="7925">
                  <c:v>0.83503804415616811</c:v>
                </c:pt>
                <c:pt idx="7926">
                  <c:v>0.83497567668703998</c:v>
                </c:pt>
                <c:pt idx="7927">
                  <c:v>0.83497567668703998</c:v>
                </c:pt>
                <c:pt idx="7928">
                  <c:v>0.83491330921791196</c:v>
                </c:pt>
                <c:pt idx="7929">
                  <c:v>0.83491330921791196</c:v>
                </c:pt>
                <c:pt idx="7930">
                  <c:v>0.83485094174878383</c:v>
                </c:pt>
                <c:pt idx="7931">
                  <c:v>0.83485094174878383</c:v>
                </c:pt>
                <c:pt idx="7932">
                  <c:v>0.83478857427965569</c:v>
                </c:pt>
                <c:pt idx="7933">
                  <c:v>0.83472620681052767</c:v>
                </c:pt>
                <c:pt idx="7934">
                  <c:v>0.83466383934139954</c:v>
                </c:pt>
                <c:pt idx="7935">
                  <c:v>0.83460147187227141</c:v>
                </c:pt>
                <c:pt idx="7936">
                  <c:v>0.83460147187227141</c:v>
                </c:pt>
                <c:pt idx="7937">
                  <c:v>0.83460147187227141</c:v>
                </c:pt>
                <c:pt idx="7938">
                  <c:v>0.83453910440314338</c:v>
                </c:pt>
                <c:pt idx="7939">
                  <c:v>0.83447673693401525</c:v>
                </c:pt>
                <c:pt idx="7940">
                  <c:v>0.83441436946488712</c:v>
                </c:pt>
                <c:pt idx="7941">
                  <c:v>0.83441436946488712</c:v>
                </c:pt>
                <c:pt idx="7942">
                  <c:v>0.83441436946488712</c:v>
                </c:pt>
                <c:pt idx="7943">
                  <c:v>0.83441436946488712</c:v>
                </c:pt>
                <c:pt idx="7944">
                  <c:v>0.83441436946488712</c:v>
                </c:pt>
                <c:pt idx="7945">
                  <c:v>0.83441436946488712</c:v>
                </c:pt>
                <c:pt idx="7946">
                  <c:v>0.83441436946488712</c:v>
                </c:pt>
                <c:pt idx="7947">
                  <c:v>0.83435200199575899</c:v>
                </c:pt>
                <c:pt idx="7948">
                  <c:v>0.83435200199575899</c:v>
                </c:pt>
                <c:pt idx="7949">
                  <c:v>0.83435200199575899</c:v>
                </c:pt>
                <c:pt idx="7950">
                  <c:v>0.83435200199575899</c:v>
                </c:pt>
                <c:pt idx="7951">
                  <c:v>0.83428963452663085</c:v>
                </c:pt>
                <c:pt idx="7952">
                  <c:v>0.83422726705750283</c:v>
                </c:pt>
                <c:pt idx="7953">
                  <c:v>0.83422726705750283</c:v>
                </c:pt>
                <c:pt idx="7954">
                  <c:v>0.83422726705750283</c:v>
                </c:pt>
                <c:pt idx="7955">
                  <c:v>0.8341648995883747</c:v>
                </c:pt>
                <c:pt idx="7956">
                  <c:v>0.8341648995883747</c:v>
                </c:pt>
                <c:pt idx="7957">
                  <c:v>0.8341648995883747</c:v>
                </c:pt>
                <c:pt idx="7958">
                  <c:v>0.8341648995883747</c:v>
                </c:pt>
                <c:pt idx="7959">
                  <c:v>0.8341648995883747</c:v>
                </c:pt>
                <c:pt idx="7960">
                  <c:v>0.83410253211924656</c:v>
                </c:pt>
                <c:pt idx="7961">
                  <c:v>0.83410253211924656</c:v>
                </c:pt>
                <c:pt idx="7962">
                  <c:v>0.83404016465011854</c:v>
                </c:pt>
                <c:pt idx="7963">
                  <c:v>0.83404016465011854</c:v>
                </c:pt>
                <c:pt idx="7964">
                  <c:v>0.83404016465011854</c:v>
                </c:pt>
                <c:pt idx="7965">
                  <c:v>0.83404016465011854</c:v>
                </c:pt>
                <c:pt idx="7966">
                  <c:v>0.83404016465011854</c:v>
                </c:pt>
                <c:pt idx="7967">
                  <c:v>0.83404016465011854</c:v>
                </c:pt>
                <c:pt idx="7968">
                  <c:v>0.83404016465011854</c:v>
                </c:pt>
                <c:pt idx="7969">
                  <c:v>0.83397779718099041</c:v>
                </c:pt>
                <c:pt idx="7970">
                  <c:v>0.83391542971186228</c:v>
                </c:pt>
                <c:pt idx="7971">
                  <c:v>0.83385306224273426</c:v>
                </c:pt>
                <c:pt idx="7972">
                  <c:v>0.83379069477360612</c:v>
                </c:pt>
                <c:pt idx="7973">
                  <c:v>0.83379069477360612</c:v>
                </c:pt>
                <c:pt idx="7974">
                  <c:v>0.83372832730447799</c:v>
                </c:pt>
                <c:pt idx="7975">
                  <c:v>0.83366595983534986</c:v>
                </c:pt>
                <c:pt idx="7976">
                  <c:v>0.83366595983534986</c:v>
                </c:pt>
                <c:pt idx="7977">
                  <c:v>0.83360359236622172</c:v>
                </c:pt>
                <c:pt idx="7978">
                  <c:v>0.83360359236622172</c:v>
                </c:pt>
                <c:pt idx="7979">
                  <c:v>0.8335412248970937</c:v>
                </c:pt>
                <c:pt idx="7980">
                  <c:v>0.8335412248970937</c:v>
                </c:pt>
                <c:pt idx="7981">
                  <c:v>0.8335412248970937</c:v>
                </c:pt>
                <c:pt idx="7982">
                  <c:v>0.83347885742796557</c:v>
                </c:pt>
                <c:pt idx="7983">
                  <c:v>0.83347885742796557</c:v>
                </c:pt>
                <c:pt idx="7984">
                  <c:v>0.83347885742796557</c:v>
                </c:pt>
                <c:pt idx="7985">
                  <c:v>0.83341648995883744</c:v>
                </c:pt>
                <c:pt idx="7986">
                  <c:v>0.83335412248970941</c:v>
                </c:pt>
                <c:pt idx="7987">
                  <c:v>0.83335412248970941</c:v>
                </c:pt>
                <c:pt idx="7988">
                  <c:v>0.83329175502058128</c:v>
                </c:pt>
                <c:pt idx="7989">
                  <c:v>0.83322938755145315</c:v>
                </c:pt>
                <c:pt idx="7990">
                  <c:v>0.83322938755145315</c:v>
                </c:pt>
                <c:pt idx="7991">
                  <c:v>0.83316702008232513</c:v>
                </c:pt>
                <c:pt idx="7992">
                  <c:v>0.83316702008232513</c:v>
                </c:pt>
                <c:pt idx="7993">
                  <c:v>0.83310465261319699</c:v>
                </c:pt>
                <c:pt idx="7994">
                  <c:v>0.83310465261319699</c:v>
                </c:pt>
                <c:pt idx="7995">
                  <c:v>0.83310465261319699</c:v>
                </c:pt>
                <c:pt idx="7996">
                  <c:v>0.83304228514406886</c:v>
                </c:pt>
                <c:pt idx="7997">
                  <c:v>0.83297991767494073</c:v>
                </c:pt>
                <c:pt idx="7998">
                  <c:v>0.83297991767494073</c:v>
                </c:pt>
                <c:pt idx="7999">
                  <c:v>0.83297991767494073</c:v>
                </c:pt>
                <c:pt idx="8000">
                  <c:v>0.8329175502058126</c:v>
                </c:pt>
                <c:pt idx="8001">
                  <c:v>0.83285518273668457</c:v>
                </c:pt>
                <c:pt idx="8002">
                  <c:v>0.83285518273668457</c:v>
                </c:pt>
                <c:pt idx="8003">
                  <c:v>0.83285518273668457</c:v>
                </c:pt>
                <c:pt idx="8004">
                  <c:v>0.83279281526755644</c:v>
                </c:pt>
                <c:pt idx="8005">
                  <c:v>0.83279281526755644</c:v>
                </c:pt>
                <c:pt idx="8006">
                  <c:v>0.83279281526755644</c:v>
                </c:pt>
                <c:pt idx="8007">
                  <c:v>0.83279281526755644</c:v>
                </c:pt>
                <c:pt idx="8008">
                  <c:v>0.83279281526755644</c:v>
                </c:pt>
                <c:pt idx="8009">
                  <c:v>0.83279281526755644</c:v>
                </c:pt>
                <c:pt idx="8010">
                  <c:v>0.83279281526755644</c:v>
                </c:pt>
                <c:pt idx="8011">
                  <c:v>0.83279281526755644</c:v>
                </c:pt>
                <c:pt idx="8012">
                  <c:v>0.83279281526755644</c:v>
                </c:pt>
                <c:pt idx="8013">
                  <c:v>0.83273044779842831</c:v>
                </c:pt>
                <c:pt idx="8014">
                  <c:v>0.83273044779842831</c:v>
                </c:pt>
                <c:pt idx="8015">
                  <c:v>0.83273044779842831</c:v>
                </c:pt>
                <c:pt idx="8016">
                  <c:v>0.83266808032930029</c:v>
                </c:pt>
                <c:pt idx="8017">
                  <c:v>0.83260571286017215</c:v>
                </c:pt>
                <c:pt idx="8018">
                  <c:v>0.83254334539104402</c:v>
                </c:pt>
                <c:pt idx="8019">
                  <c:v>0.83248097792191589</c:v>
                </c:pt>
                <c:pt idx="8020">
                  <c:v>0.83248097792191589</c:v>
                </c:pt>
                <c:pt idx="8021">
                  <c:v>0.83248097792191589</c:v>
                </c:pt>
                <c:pt idx="8022">
                  <c:v>0.83241861045278787</c:v>
                </c:pt>
                <c:pt idx="8023">
                  <c:v>0.83241861045278787</c:v>
                </c:pt>
                <c:pt idx="8024">
                  <c:v>0.83241861045278787</c:v>
                </c:pt>
                <c:pt idx="8025">
                  <c:v>0.83241861045278787</c:v>
                </c:pt>
                <c:pt idx="8026">
                  <c:v>0.83235624298365973</c:v>
                </c:pt>
                <c:pt idx="8027">
                  <c:v>0.8322938755145316</c:v>
                </c:pt>
                <c:pt idx="8028">
                  <c:v>0.83223150804540347</c:v>
                </c:pt>
                <c:pt idx="8029">
                  <c:v>0.83223150804540347</c:v>
                </c:pt>
                <c:pt idx="8030">
                  <c:v>0.83216914057627545</c:v>
                </c:pt>
                <c:pt idx="8031">
                  <c:v>0.83210677310714731</c:v>
                </c:pt>
                <c:pt idx="8032">
                  <c:v>0.83210677310714731</c:v>
                </c:pt>
                <c:pt idx="8033">
                  <c:v>0.83204440563801918</c:v>
                </c:pt>
                <c:pt idx="8034">
                  <c:v>0.83198203816889116</c:v>
                </c:pt>
                <c:pt idx="8035">
                  <c:v>0.83198203816889116</c:v>
                </c:pt>
                <c:pt idx="8036">
                  <c:v>0.83198203816889116</c:v>
                </c:pt>
                <c:pt idx="8037">
                  <c:v>0.83198203816889116</c:v>
                </c:pt>
                <c:pt idx="8038">
                  <c:v>0.83198203816889116</c:v>
                </c:pt>
                <c:pt idx="8039">
                  <c:v>0.83198203816889116</c:v>
                </c:pt>
                <c:pt idx="8040">
                  <c:v>0.83198203816889116</c:v>
                </c:pt>
                <c:pt idx="8041">
                  <c:v>0.83191967069976303</c:v>
                </c:pt>
                <c:pt idx="8042">
                  <c:v>0.83191967069976303</c:v>
                </c:pt>
                <c:pt idx="8043">
                  <c:v>0.83191967069976303</c:v>
                </c:pt>
                <c:pt idx="8044">
                  <c:v>0.83191967069976303</c:v>
                </c:pt>
                <c:pt idx="8045">
                  <c:v>0.83191967069976303</c:v>
                </c:pt>
                <c:pt idx="8046">
                  <c:v>0.83191967069976303</c:v>
                </c:pt>
                <c:pt idx="8047">
                  <c:v>0.83191967069976303</c:v>
                </c:pt>
                <c:pt idx="8048">
                  <c:v>0.83185730323063489</c:v>
                </c:pt>
                <c:pt idx="8049">
                  <c:v>0.83185730323063489</c:v>
                </c:pt>
                <c:pt idx="8050">
                  <c:v>0.83185730323063489</c:v>
                </c:pt>
                <c:pt idx="8051">
                  <c:v>0.83185730323063489</c:v>
                </c:pt>
                <c:pt idx="8052">
                  <c:v>0.83179493576150676</c:v>
                </c:pt>
                <c:pt idx="8053">
                  <c:v>0.83179493576150676</c:v>
                </c:pt>
                <c:pt idx="8054">
                  <c:v>0.83173256829237863</c:v>
                </c:pt>
                <c:pt idx="8055">
                  <c:v>0.8316702008232506</c:v>
                </c:pt>
                <c:pt idx="8056">
                  <c:v>0.8316702008232506</c:v>
                </c:pt>
                <c:pt idx="8057">
                  <c:v>0.83160783335412247</c:v>
                </c:pt>
                <c:pt idx="8058">
                  <c:v>0.83154546588499434</c:v>
                </c:pt>
                <c:pt idx="8059">
                  <c:v>0.83154546588499434</c:v>
                </c:pt>
                <c:pt idx="8060">
                  <c:v>0.83154546588499434</c:v>
                </c:pt>
                <c:pt idx="8061">
                  <c:v>0.83154546588499434</c:v>
                </c:pt>
                <c:pt idx="8062">
                  <c:v>0.83154546588499434</c:v>
                </c:pt>
                <c:pt idx="8063">
                  <c:v>0.83148309841586632</c:v>
                </c:pt>
                <c:pt idx="8064">
                  <c:v>0.83142073094673818</c:v>
                </c:pt>
                <c:pt idx="8065">
                  <c:v>0.83135836347761005</c:v>
                </c:pt>
                <c:pt idx="8066">
                  <c:v>0.83129599600848203</c:v>
                </c:pt>
                <c:pt idx="8067">
                  <c:v>0.83129599600848203</c:v>
                </c:pt>
                <c:pt idx="8068">
                  <c:v>0.83129599600848203</c:v>
                </c:pt>
                <c:pt idx="8069">
                  <c:v>0.8312336285393539</c:v>
                </c:pt>
                <c:pt idx="8070">
                  <c:v>0.83117126107022576</c:v>
                </c:pt>
                <c:pt idx="8071">
                  <c:v>0.83117126107022576</c:v>
                </c:pt>
                <c:pt idx="8072">
                  <c:v>0.83117126107022576</c:v>
                </c:pt>
                <c:pt idx="8073">
                  <c:v>0.83110889360109763</c:v>
                </c:pt>
                <c:pt idx="8074">
                  <c:v>0.8310465261319695</c:v>
                </c:pt>
                <c:pt idx="8075">
                  <c:v>0.83098415866284148</c:v>
                </c:pt>
                <c:pt idx="8076">
                  <c:v>0.83098415866284148</c:v>
                </c:pt>
                <c:pt idx="8077">
                  <c:v>0.83092179119371334</c:v>
                </c:pt>
                <c:pt idx="8078">
                  <c:v>0.83085942372458521</c:v>
                </c:pt>
                <c:pt idx="8079">
                  <c:v>0.83079705625545719</c:v>
                </c:pt>
                <c:pt idx="8080">
                  <c:v>0.83079705625545719</c:v>
                </c:pt>
                <c:pt idx="8081">
                  <c:v>0.83073468878632906</c:v>
                </c:pt>
                <c:pt idx="8082">
                  <c:v>0.83073468878632906</c:v>
                </c:pt>
                <c:pt idx="8083">
                  <c:v>0.83073468878632906</c:v>
                </c:pt>
                <c:pt idx="8084">
                  <c:v>0.83073468878632906</c:v>
                </c:pt>
                <c:pt idx="8085">
                  <c:v>0.83073468878632906</c:v>
                </c:pt>
                <c:pt idx="8086">
                  <c:v>0.83073468878632906</c:v>
                </c:pt>
                <c:pt idx="8087">
                  <c:v>0.83067232131720092</c:v>
                </c:pt>
                <c:pt idx="8088">
                  <c:v>0.83067232131720092</c:v>
                </c:pt>
                <c:pt idx="8089">
                  <c:v>0.83067232131720092</c:v>
                </c:pt>
                <c:pt idx="8090">
                  <c:v>0.83067232131720092</c:v>
                </c:pt>
                <c:pt idx="8091">
                  <c:v>0.83067232131720092</c:v>
                </c:pt>
                <c:pt idx="8092">
                  <c:v>0.8306099538480729</c:v>
                </c:pt>
                <c:pt idx="8093">
                  <c:v>0.83054758637894477</c:v>
                </c:pt>
                <c:pt idx="8094">
                  <c:v>0.83048521890981664</c:v>
                </c:pt>
                <c:pt idx="8095">
                  <c:v>0.8304228514406885</c:v>
                </c:pt>
                <c:pt idx="8096">
                  <c:v>0.83036048397156037</c:v>
                </c:pt>
                <c:pt idx="8097">
                  <c:v>0.83029811650243235</c:v>
                </c:pt>
                <c:pt idx="8098">
                  <c:v>0.83023574903330422</c:v>
                </c:pt>
                <c:pt idx="8099">
                  <c:v>0.83017338156417608</c:v>
                </c:pt>
                <c:pt idx="8100">
                  <c:v>0.83017338156417608</c:v>
                </c:pt>
                <c:pt idx="8101">
                  <c:v>0.83011101409504806</c:v>
                </c:pt>
                <c:pt idx="8102">
                  <c:v>0.83011101409504806</c:v>
                </c:pt>
                <c:pt idx="8103">
                  <c:v>0.83011101409504806</c:v>
                </c:pt>
                <c:pt idx="8104">
                  <c:v>0.83011101409504806</c:v>
                </c:pt>
                <c:pt idx="8105">
                  <c:v>0.83011101409504806</c:v>
                </c:pt>
                <c:pt idx="8106">
                  <c:v>0.83011101409504806</c:v>
                </c:pt>
                <c:pt idx="8107">
                  <c:v>0.83011101409504806</c:v>
                </c:pt>
                <c:pt idx="8108">
                  <c:v>0.83011101409504806</c:v>
                </c:pt>
                <c:pt idx="8109">
                  <c:v>0.83004864662591993</c:v>
                </c:pt>
                <c:pt idx="8110">
                  <c:v>0.8299862791567918</c:v>
                </c:pt>
                <c:pt idx="8111">
                  <c:v>0.82992391168766377</c:v>
                </c:pt>
                <c:pt idx="8112">
                  <c:v>0.82992391168766377</c:v>
                </c:pt>
                <c:pt idx="8113">
                  <c:v>0.82986154421853564</c:v>
                </c:pt>
                <c:pt idx="8114">
                  <c:v>0.82979917674940751</c:v>
                </c:pt>
                <c:pt idx="8115">
                  <c:v>0.82973680928027937</c:v>
                </c:pt>
                <c:pt idx="8116">
                  <c:v>0.82973680928027937</c:v>
                </c:pt>
                <c:pt idx="8117">
                  <c:v>0.82973680928027937</c:v>
                </c:pt>
                <c:pt idx="8118">
                  <c:v>0.82967444181115124</c:v>
                </c:pt>
                <c:pt idx="8119">
                  <c:v>0.82961207434202322</c:v>
                </c:pt>
                <c:pt idx="8120">
                  <c:v>0.82954970687289509</c:v>
                </c:pt>
                <c:pt idx="8121">
                  <c:v>0.82948733940376695</c:v>
                </c:pt>
                <c:pt idx="8122">
                  <c:v>0.82942497193463893</c:v>
                </c:pt>
                <c:pt idx="8123">
                  <c:v>0.82942497193463893</c:v>
                </c:pt>
                <c:pt idx="8124">
                  <c:v>0.82942497193463893</c:v>
                </c:pt>
                <c:pt idx="8125">
                  <c:v>0.8293626044655108</c:v>
                </c:pt>
                <c:pt idx="8126">
                  <c:v>0.8293626044655108</c:v>
                </c:pt>
                <c:pt idx="8127">
                  <c:v>0.82930023699638267</c:v>
                </c:pt>
                <c:pt idx="8128">
                  <c:v>0.82923786952725465</c:v>
                </c:pt>
                <c:pt idx="8129">
                  <c:v>0.82917550205812651</c:v>
                </c:pt>
                <c:pt idx="8130">
                  <c:v>0.82911313458899838</c:v>
                </c:pt>
                <c:pt idx="8131">
                  <c:v>0.82905076711987025</c:v>
                </c:pt>
                <c:pt idx="8132">
                  <c:v>0.82905076711987025</c:v>
                </c:pt>
                <c:pt idx="8133">
                  <c:v>0.82898839965074211</c:v>
                </c:pt>
                <c:pt idx="8134">
                  <c:v>0.82892603218161409</c:v>
                </c:pt>
                <c:pt idx="8135">
                  <c:v>0.82892603218161409</c:v>
                </c:pt>
                <c:pt idx="8136">
                  <c:v>0.82886366471248596</c:v>
                </c:pt>
                <c:pt idx="8137">
                  <c:v>0.82886366471248596</c:v>
                </c:pt>
                <c:pt idx="8138">
                  <c:v>0.82880129724335783</c:v>
                </c:pt>
                <c:pt idx="8139">
                  <c:v>0.8287389297742298</c:v>
                </c:pt>
                <c:pt idx="8140">
                  <c:v>0.8287389297742298</c:v>
                </c:pt>
                <c:pt idx="8141">
                  <c:v>0.8287389297742298</c:v>
                </c:pt>
                <c:pt idx="8142">
                  <c:v>0.8287389297742298</c:v>
                </c:pt>
                <c:pt idx="8143">
                  <c:v>0.82867656230510167</c:v>
                </c:pt>
                <c:pt idx="8144">
                  <c:v>0.82867656230510167</c:v>
                </c:pt>
                <c:pt idx="8145">
                  <c:v>0.82867656230510167</c:v>
                </c:pt>
                <c:pt idx="8146">
                  <c:v>0.82867656230510167</c:v>
                </c:pt>
                <c:pt idx="8147">
                  <c:v>0.82867656230510167</c:v>
                </c:pt>
                <c:pt idx="8148">
                  <c:v>0.82861419483597354</c:v>
                </c:pt>
                <c:pt idx="8149">
                  <c:v>0.82861419483597354</c:v>
                </c:pt>
                <c:pt idx="8150">
                  <c:v>0.82855182736684552</c:v>
                </c:pt>
                <c:pt idx="8151">
                  <c:v>0.82855182736684552</c:v>
                </c:pt>
                <c:pt idx="8152">
                  <c:v>0.82855182736684552</c:v>
                </c:pt>
                <c:pt idx="8153">
                  <c:v>0.82855182736684552</c:v>
                </c:pt>
                <c:pt idx="8154">
                  <c:v>0.82855182736684552</c:v>
                </c:pt>
                <c:pt idx="8155">
                  <c:v>0.82855182736684552</c:v>
                </c:pt>
                <c:pt idx="8156">
                  <c:v>0.82855182736684552</c:v>
                </c:pt>
                <c:pt idx="8157">
                  <c:v>0.82848945989771738</c:v>
                </c:pt>
                <c:pt idx="8158">
                  <c:v>0.82842709242858925</c:v>
                </c:pt>
                <c:pt idx="8159">
                  <c:v>0.82842709242858925</c:v>
                </c:pt>
                <c:pt idx="8160">
                  <c:v>0.82836472495946112</c:v>
                </c:pt>
                <c:pt idx="8161">
                  <c:v>0.82830235749033299</c:v>
                </c:pt>
                <c:pt idx="8162">
                  <c:v>0.82830235749033299</c:v>
                </c:pt>
                <c:pt idx="8163">
                  <c:v>0.82823999002120496</c:v>
                </c:pt>
                <c:pt idx="8164">
                  <c:v>0.82817762255207683</c:v>
                </c:pt>
                <c:pt idx="8165">
                  <c:v>0.82817762255207683</c:v>
                </c:pt>
                <c:pt idx="8166">
                  <c:v>0.82817762255207683</c:v>
                </c:pt>
                <c:pt idx="8167">
                  <c:v>0.8281152550829487</c:v>
                </c:pt>
                <c:pt idx="8168">
                  <c:v>0.8281152550829487</c:v>
                </c:pt>
                <c:pt idx="8169">
                  <c:v>0.82805288761382068</c:v>
                </c:pt>
                <c:pt idx="8170">
                  <c:v>0.82805288761382068</c:v>
                </c:pt>
                <c:pt idx="8171">
                  <c:v>0.82805288761382068</c:v>
                </c:pt>
                <c:pt idx="8172">
                  <c:v>0.82799052014469254</c:v>
                </c:pt>
                <c:pt idx="8173">
                  <c:v>0.82792815267556441</c:v>
                </c:pt>
                <c:pt idx="8174">
                  <c:v>0.82792815267556441</c:v>
                </c:pt>
                <c:pt idx="8175">
                  <c:v>0.82792815267556441</c:v>
                </c:pt>
                <c:pt idx="8176">
                  <c:v>0.82792815267556441</c:v>
                </c:pt>
                <c:pt idx="8177">
                  <c:v>0.82792815267556441</c:v>
                </c:pt>
                <c:pt idx="8178">
                  <c:v>0.82792815267556441</c:v>
                </c:pt>
                <c:pt idx="8179">
                  <c:v>0.82792815267556441</c:v>
                </c:pt>
                <c:pt idx="8180">
                  <c:v>0.82792815267556441</c:v>
                </c:pt>
                <c:pt idx="8181">
                  <c:v>0.82786578520643639</c:v>
                </c:pt>
                <c:pt idx="8182">
                  <c:v>0.82786578520643639</c:v>
                </c:pt>
                <c:pt idx="8183">
                  <c:v>0.82780341773730826</c:v>
                </c:pt>
                <c:pt idx="8184">
                  <c:v>0.82774105026818012</c:v>
                </c:pt>
                <c:pt idx="8185">
                  <c:v>0.82767868279905199</c:v>
                </c:pt>
                <c:pt idx="8186">
                  <c:v>0.82761631532992386</c:v>
                </c:pt>
                <c:pt idx="8187">
                  <c:v>0.82755394786079584</c:v>
                </c:pt>
                <c:pt idx="8188">
                  <c:v>0.82755394786079584</c:v>
                </c:pt>
                <c:pt idx="8189">
                  <c:v>0.8274915803916677</c:v>
                </c:pt>
                <c:pt idx="8190">
                  <c:v>0.82742921292253957</c:v>
                </c:pt>
                <c:pt idx="8191">
                  <c:v>0.82742921292253957</c:v>
                </c:pt>
                <c:pt idx="8192">
                  <c:v>0.82736684545341155</c:v>
                </c:pt>
                <c:pt idx="8193">
                  <c:v>0.82730447798428342</c:v>
                </c:pt>
                <c:pt idx="8194">
                  <c:v>0.82730447798428342</c:v>
                </c:pt>
                <c:pt idx="8195">
                  <c:v>0.82724211051515528</c:v>
                </c:pt>
                <c:pt idx="8196">
                  <c:v>0.82717974304602726</c:v>
                </c:pt>
                <c:pt idx="8197">
                  <c:v>0.82717974304602726</c:v>
                </c:pt>
                <c:pt idx="8198">
                  <c:v>0.82717974304602726</c:v>
                </c:pt>
                <c:pt idx="8199">
                  <c:v>0.82711737557689913</c:v>
                </c:pt>
                <c:pt idx="8200">
                  <c:v>0.82711737557689913</c:v>
                </c:pt>
                <c:pt idx="8201">
                  <c:v>0.82711737557689913</c:v>
                </c:pt>
                <c:pt idx="8202">
                  <c:v>0.82705500810777099</c:v>
                </c:pt>
                <c:pt idx="8203">
                  <c:v>0.82705500810777099</c:v>
                </c:pt>
                <c:pt idx="8204">
                  <c:v>0.82699264063864286</c:v>
                </c:pt>
                <c:pt idx="8205">
                  <c:v>0.82693027316951473</c:v>
                </c:pt>
                <c:pt idx="8206">
                  <c:v>0.82693027316951473</c:v>
                </c:pt>
                <c:pt idx="8207">
                  <c:v>0.82693027316951473</c:v>
                </c:pt>
                <c:pt idx="8208">
                  <c:v>0.82693027316951473</c:v>
                </c:pt>
                <c:pt idx="8209">
                  <c:v>0.82686790570038671</c:v>
                </c:pt>
                <c:pt idx="8210">
                  <c:v>0.82680553823125857</c:v>
                </c:pt>
                <c:pt idx="8211">
                  <c:v>0.82680553823125857</c:v>
                </c:pt>
                <c:pt idx="8212">
                  <c:v>0.82674317076213044</c:v>
                </c:pt>
                <c:pt idx="8213">
                  <c:v>0.82674317076213044</c:v>
                </c:pt>
                <c:pt idx="8214">
                  <c:v>0.82668080329300242</c:v>
                </c:pt>
                <c:pt idx="8215">
                  <c:v>0.82661843582387429</c:v>
                </c:pt>
                <c:pt idx="8216">
                  <c:v>0.82655606835474615</c:v>
                </c:pt>
                <c:pt idx="8217">
                  <c:v>0.82655606835474615</c:v>
                </c:pt>
                <c:pt idx="8218">
                  <c:v>0.82649370088561802</c:v>
                </c:pt>
                <c:pt idx="8219">
                  <c:v>0.82649370088561802</c:v>
                </c:pt>
                <c:pt idx="8220">
                  <c:v>0.82643133341649</c:v>
                </c:pt>
                <c:pt idx="8221">
                  <c:v>0.82643133341649</c:v>
                </c:pt>
                <c:pt idx="8222">
                  <c:v>0.82636896594736187</c:v>
                </c:pt>
                <c:pt idx="8223">
                  <c:v>0.82636896594736187</c:v>
                </c:pt>
                <c:pt idx="8224">
                  <c:v>0.82636896594736187</c:v>
                </c:pt>
                <c:pt idx="8225">
                  <c:v>0.82636896594736187</c:v>
                </c:pt>
                <c:pt idx="8226">
                  <c:v>0.82636896594736187</c:v>
                </c:pt>
                <c:pt idx="8227">
                  <c:v>0.82630659847823373</c:v>
                </c:pt>
                <c:pt idx="8228">
                  <c:v>0.82630659847823373</c:v>
                </c:pt>
                <c:pt idx="8229">
                  <c:v>0.8262442310091056</c:v>
                </c:pt>
                <c:pt idx="8230">
                  <c:v>0.82618186353997758</c:v>
                </c:pt>
                <c:pt idx="8231">
                  <c:v>0.82611949607084945</c:v>
                </c:pt>
                <c:pt idx="8232">
                  <c:v>0.82605712860172131</c:v>
                </c:pt>
                <c:pt idx="8233">
                  <c:v>0.82605712860172131</c:v>
                </c:pt>
                <c:pt idx="8234">
                  <c:v>0.82599476113259329</c:v>
                </c:pt>
                <c:pt idx="8235">
                  <c:v>0.82593239366346516</c:v>
                </c:pt>
                <c:pt idx="8236">
                  <c:v>0.82593239366346516</c:v>
                </c:pt>
                <c:pt idx="8237">
                  <c:v>0.82593239366346516</c:v>
                </c:pt>
                <c:pt idx="8238">
                  <c:v>0.82593239366346516</c:v>
                </c:pt>
                <c:pt idx="8239">
                  <c:v>0.82587002619433703</c:v>
                </c:pt>
                <c:pt idx="8240">
                  <c:v>0.82580765872520889</c:v>
                </c:pt>
                <c:pt idx="8241">
                  <c:v>0.82574529125608076</c:v>
                </c:pt>
                <c:pt idx="8242">
                  <c:v>0.82568292378695274</c:v>
                </c:pt>
                <c:pt idx="8243">
                  <c:v>0.82562055631782461</c:v>
                </c:pt>
                <c:pt idx="8244">
                  <c:v>0.82555818884869647</c:v>
                </c:pt>
                <c:pt idx="8245">
                  <c:v>0.82555818884869647</c:v>
                </c:pt>
                <c:pt idx="8246">
                  <c:v>0.82549582137956845</c:v>
                </c:pt>
                <c:pt idx="8247">
                  <c:v>0.82549582137956845</c:v>
                </c:pt>
                <c:pt idx="8248">
                  <c:v>0.82549582137956845</c:v>
                </c:pt>
                <c:pt idx="8249">
                  <c:v>0.82543345391044032</c:v>
                </c:pt>
                <c:pt idx="8250">
                  <c:v>0.82543345391044032</c:v>
                </c:pt>
                <c:pt idx="8251">
                  <c:v>0.82537108644131219</c:v>
                </c:pt>
                <c:pt idx="8252">
                  <c:v>0.82530871897218416</c:v>
                </c:pt>
                <c:pt idx="8253">
                  <c:v>0.82530871897218416</c:v>
                </c:pt>
                <c:pt idx="8254">
                  <c:v>0.82524635150305603</c:v>
                </c:pt>
                <c:pt idx="8255">
                  <c:v>0.82524635150305603</c:v>
                </c:pt>
                <c:pt idx="8256">
                  <c:v>0.82524635150305603</c:v>
                </c:pt>
                <c:pt idx="8257">
                  <c:v>0.82524635150305603</c:v>
                </c:pt>
                <c:pt idx="8258">
                  <c:v>0.8251839840339279</c:v>
                </c:pt>
                <c:pt idx="8259">
                  <c:v>0.82512161656479976</c:v>
                </c:pt>
                <c:pt idx="8260">
                  <c:v>0.82505924909567163</c:v>
                </c:pt>
                <c:pt idx="8261">
                  <c:v>0.82505924909567163</c:v>
                </c:pt>
                <c:pt idx="8262">
                  <c:v>0.82505924909567163</c:v>
                </c:pt>
                <c:pt idx="8263">
                  <c:v>0.82505924909567163</c:v>
                </c:pt>
                <c:pt idx="8264">
                  <c:v>0.82505924909567163</c:v>
                </c:pt>
                <c:pt idx="8265">
                  <c:v>0.82505924909567163</c:v>
                </c:pt>
                <c:pt idx="8266">
                  <c:v>0.82499688162654361</c:v>
                </c:pt>
                <c:pt idx="8267">
                  <c:v>0.82493451415741548</c:v>
                </c:pt>
                <c:pt idx="8268">
                  <c:v>0.82493451415741548</c:v>
                </c:pt>
                <c:pt idx="8269">
                  <c:v>0.82487214668828734</c:v>
                </c:pt>
                <c:pt idx="8270">
                  <c:v>0.82480977921915932</c:v>
                </c:pt>
                <c:pt idx="8271">
                  <c:v>0.82474741175003119</c:v>
                </c:pt>
                <c:pt idx="8272">
                  <c:v>0.82474741175003119</c:v>
                </c:pt>
                <c:pt idx="8273">
                  <c:v>0.82468504428090306</c:v>
                </c:pt>
                <c:pt idx="8274">
                  <c:v>0.82462267681177503</c:v>
                </c:pt>
                <c:pt idx="8275">
                  <c:v>0.8245603093426469</c:v>
                </c:pt>
                <c:pt idx="8276">
                  <c:v>0.82449794187351877</c:v>
                </c:pt>
                <c:pt idx="8277">
                  <c:v>0.82449794187351877</c:v>
                </c:pt>
                <c:pt idx="8278">
                  <c:v>0.82449794187351877</c:v>
                </c:pt>
                <c:pt idx="8279">
                  <c:v>0.82443557440439064</c:v>
                </c:pt>
                <c:pt idx="8280">
                  <c:v>0.8243732069352625</c:v>
                </c:pt>
                <c:pt idx="8281">
                  <c:v>0.8243732069352625</c:v>
                </c:pt>
                <c:pt idx="8282">
                  <c:v>0.8243732069352625</c:v>
                </c:pt>
                <c:pt idx="8283">
                  <c:v>0.8243732069352625</c:v>
                </c:pt>
                <c:pt idx="8284">
                  <c:v>0.8243732069352625</c:v>
                </c:pt>
                <c:pt idx="8285">
                  <c:v>0.82431083946613448</c:v>
                </c:pt>
                <c:pt idx="8286">
                  <c:v>0.82424847199700635</c:v>
                </c:pt>
                <c:pt idx="8287">
                  <c:v>0.82418610452787822</c:v>
                </c:pt>
                <c:pt idx="8288">
                  <c:v>0.82412373705875019</c:v>
                </c:pt>
                <c:pt idx="8289">
                  <c:v>0.82406136958962206</c:v>
                </c:pt>
                <c:pt idx="8290">
                  <c:v>0.82399900212049393</c:v>
                </c:pt>
                <c:pt idx="8291">
                  <c:v>0.82399900212049393</c:v>
                </c:pt>
                <c:pt idx="8292">
                  <c:v>0.82399900212049393</c:v>
                </c:pt>
                <c:pt idx="8293">
                  <c:v>0.82393663465136591</c:v>
                </c:pt>
                <c:pt idx="8294">
                  <c:v>0.82387426718223777</c:v>
                </c:pt>
                <c:pt idx="8295">
                  <c:v>0.82387426718223777</c:v>
                </c:pt>
                <c:pt idx="8296">
                  <c:v>0.82387426718223777</c:v>
                </c:pt>
                <c:pt idx="8297">
                  <c:v>0.82387426718223777</c:v>
                </c:pt>
                <c:pt idx="8298">
                  <c:v>0.82387426718223777</c:v>
                </c:pt>
                <c:pt idx="8299">
                  <c:v>0.82387426718223777</c:v>
                </c:pt>
                <c:pt idx="8300">
                  <c:v>0.82387426718223777</c:v>
                </c:pt>
                <c:pt idx="8301">
                  <c:v>0.82381189971310964</c:v>
                </c:pt>
                <c:pt idx="8302">
                  <c:v>0.82374953224398151</c:v>
                </c:pt>
                <c:pt idx="8303">
                  <c:v>0.82368716477485338</c:v>
                </c:pt>
                <c:pt idx="8304">
                  <c:v>0.82368716477485338</c:v>
                </c:pt>
                <c:pt idx="8305">
                  <c:v>0.82362479730572535</c:v>
                </c:pt>
                <c:pt idx="8306">
                  <c:v>0.82356242983659722</c:v>
                </c:pt>
                <c:pt idx="8307">
                  <c:v>0.82350006236746909</c:v>
                </c:pt>
                <c:pt idx="8308">
                  <c:v>0.82350006236746909</c:v>
                </c:pt>
                <c:pt idx="8309">
                  <c:v>0.82350006236746909</c:v>
                </c:pt>
                <c:pt idx="8310">
                  <c:v>0.82350006236746909</c:v>
                </c:pt>
                <c:pt idx="8311">
                  <c:v>0.82343769489834107</c:v>
                </c:pt>
                <c:pt idx="8312">
                  <c:v>0.82343769489834107</c:v>
                </c:pt>
                <c:pt idx="8313">
                  <c:v>0.82343769489834107</c:v>
                </c:pt>
                <c:pt idx="8314">
                  <c:v>0.82343769489834107</c:v>
                </c:pt>
                <c:pt idx="8315">
                  <c:v>0.82343769489834107</c:v>
                </c:pt>
                <c:pt idx="8316">
                  <c:v>0.82343769489834107</c:v>
                </c:pt>
                <c:pt idx="8317">
                  <c:v>0.82337532742921293</c:v>
                </c:pt>
                <c:pt idx="8318">
                  <c:v>0.82337532742921293</c:v>
                </c:pt>
                <c:pt idx="8319">
                  <c:v>0.8233129599600848</c:v>
                </c:pt>
                <c:pt idx="8320">
                  <c:v>0.82325059249095678</c:v>
                </c:pt>
                <c:pt idx="8321">
                  <c:v>0.82318822502182865</c:v>
                </c:pt>
                <c:pt idx="8322">
                  <c:v>0.82318822502182865</c:v>
                </c:pt>
                <c:pt idx="8323">
                  <c:v>0.82318822502182865</c:v>
                </c:pt>
                <c:pt idx="8324">
                  <c:v>0.82318822502182865</c:v>
                </c:pt>
                <c:pt idx="8325">
                  <c:v>0.82318822502182865</c:v>
                </c:pt>
                <c:pt idx="8326">
                  <c:v>0.82318822502182865</c:v>
                </c:pt>
                <c:pt idx="8327">
                  <c:v>0.82312585755270051</c:v>
                </c:pt>
                <c:pt idx="8328">
                  <c:v>0.82312585755270051</c:v>
                </c:pt>
                <c:pt idx="8329">
                  <c:v>0.82306349008357238</c:v>
                </c:pt>
                <c:pt idx="8330">
                  <c:v>0.82300112261444425</c:v>
                </c:pt>
                <c:pt idx="8331">
                  <c:v>0.82300112261444425</c:v>
                </c:pt>
                <c:pt idx="8332">
                  <c:v>0.82293875514531623</c:v>
                </c:pt>
                <c:pt idx="8333">
                  <c:v>0.82293875514531623</c:v>
                </c:pt>
                <c:pt idx="8334">
                  <c:v>0.82293875514531623</c:v>
                </c:pt>
                <c:pt idx="8335">
                  <c:v>0.82287638767618809</c:v>
                </c:pt>
                <c:pt idx="8336">
                  <c:v>0.82281402020705996</c:v>
                </c:pt>
                <c:pt idx="8337">
                  <c:v>0.82275165273793194</c:v>
                </c:pt>
                <c:pt idx="8338">
                  <c:v>0.8226892852688038</c:v>
                </c:pt>
                <c:pt idx="8339">
                  <c:v>0.8226892852688038</c:v>
                </c:pt>
                <c:pt idx="8340">
                  <c:v>0.82262691779967567</c:v>
                </c:pt>
                <c:pt idx="8341">
                  <c:v>0.82262691779967567</c:v>
                </c:pt>
                <c:pt idx="8342">
                  <c:v>0.82262691779967567</c:v>
                </c:pt>
                <c:pt idx="8343">
                  <c:v>0.82262691779967567</c:v>
                </c:pt>
                <c:pt idx="8344">
                  <c:v>0.82262691779967567</c:v>
                </c:pt>
                <c:pt idx="8345">
                  <c:v>0.82256455033054765</c:v>
                </c:pt>
                <c:pt idx="8346">
                  <c:v>0.82250218286141952</c:v>
                </c:pt>
                <c:pt idx="8347">
                  <c:v>0.82250218286141952</c:v>
                </c:pt>
                <c:pt idx="8348">
                  <c:v>0.82250218286141952</c:v>
                </c:pt>
                <c:pt idx="8349">
                  <c:v>0.82250218286141952</c:v>
                </c:pt>
                <c:pt idx="8350">
                  <c:v>0.82243981539229138</c:v>
                </c:pt>
                <c:pt idx="8351">
                  <c:v>0.82237744792316325</c:v>
                </c:pt>
                <c:pt idx="8352">
                  <c:v>0.82231508045403512</c:v>
                </c:pt>
                <c:pt idx="8353">
                  <c:v>0.8222527129849071</c:v>
                </c:pt>
                <c:pt idx="8354">
                  <c:v>0.82219034551577896</c:v>
                </c:pt>
                <c:pt idx="8355">
                  <c:v>0.82219034551577896</c:v>
                </c:pt>
                <c:pt idx="8356">
                  <c:v>0.82212797804665083</c:v>
                </c:pt>
                <c:pt idx="8357">
                  <c:v>0.82212797804665083</c:v>
                </c:pt>
                <c:pt idx="8358">
                  <c:v>0.82206561057752281</c:v>
                </c:pt>
                <c:pt idx="8359">
                  <c:v>0.82206561057752281</c:v>
                </c:pt>
                <c:pt idx="8360">
                  <c:v>0.82206561057752281</c:v>
                </c:pt>
                <c:pt idx="8361">
                  <c:v>0.82200324310839468</c:v>
                </c:pt>
                <c:pt idx="8362">
                  <c:v>0.82200324310839468</c:v>
                </c:pt>
                <c:pt idx="8363">
                  <c:v>0.82200324310839468</c:v>
                </c:pt>
                <c:pt idx="8364">
                  <c:v>0.82200324310839468</c:v>
                </c:pt>
                <c:pt idx="8365">
                  <c:v>0.82200324310839468</c:v>
                </c:pt>
                <c:pt idx="8366">
                  <c:v>0.82200324310839468</c:v>
                </c:pt>
                <c:pt idx="8367">
                  <c:v>0.82194087563926654</c:v>
                </c:pt>
                <c:pt idx="8368">
                  <c:v>0.82194087563926654</c:v>
                </c:pt>
                <c:pt idx="8369">
                  <c:v>0.82194087563926654</c:v>
                </c:pt>
                <c:pt idx="8370">
                  <c:v>0.82187850817013852</c:v>
                </c:pt>
                <c:pt idx="8371">
                  <c:v>0.82187850817013852</c:v>
                </c:pt>
                <c:pt idx="8372">
                  <c:v>0.82187850817013852</c:v>
                </c:pt>
                <c:pt idx="8373">
                  <c:v>0.82181614070101039</c:v>
                </c:pt>
                <c:pt idx="8374">
                  <c:v>0.82181614070101039</c:v>
                </c:pt>
                <c:pt idx="8375">
                  <c:v>0.82181614070101039</c:v>
                </c:pt>
                <c:pt idx="8376">
                  <c:v>0.82181614070101039</c:v>
                </c:pt>
                <c:pt idx="8377">
                  <c:v>0.82181614070101039</c:v>
                </c:pt>
                <c:pt idx="8378">
                  <c:v>0.82181614070101039</c:v>
                </c:pt>
                <c:pt idx="8379">
                  <c:v>0.82181614070101039</c:v>
                </c:pt>
                <c:pt idx="8380">
                  <c:v>0.82175377323188226</c:v>
                </c:pt>
                <c:pt idx="8381">
                  <c:v>0.82169140576275412</c:v>
                </c:pt>
                <c:pt idx="8382">
                  <c:v>0.82162903829362599</c:v>
                </c:pt>
                <c:pt idx="8383">
                  <c:v>0.82156667082449797</c:v>
                </c:pt>
                <c:pt idx="8384">
                  <c:v>0.82150430335536984</c:v>
                </c:pt>
                <c:pt idx="8385">
                  <c:v>0.8214419358862417</c:v>
                </c:pt>
                <c:pt idx="8386">
                  <c:v>0.8214419358862417</c:v>
                </c:pt>
                <c:pt idx="8387">
                  <c:v>0.82137956841711368</c:v>
                </c:pt>
                <c:pt idx="8388">
                  <c:v>0.82131720094798555</c:v>
                </c:pt>
                <c:pt idx="8389">
                  <c:v>0.82131720094798555</c:v>
                </c:pt>
                <c:pt idx="8390">
                  <c:v>0.82125483347885742</c:v>
                </c:pt>
                <c:pt idx="8391">
                  <c:v>0.82125483347885742</c:v>
                </c:pt>
                <c:pt idx="8392">
                  <c:v>0.82125483347885742</c:v>
                </c:pt>
                <c:pt idx="8393">
                  <c:v>0.82119246600972939</c:v>
                </c:pt>
                <c:pt idx="8394">
                  <c:v>0.82113009854060126</c:v>
                </c:pt>
                <c:pt idx="8395">
                  <c:v>0.82106773107147313</c:v>
                </c:pt>
                <c:pt idx="8396">
                  <c:v>0.82106773107147313</c:v>
                </c:pt>
                <c:pt idx="8397">
                  <c:v>0.82106773107147313</c:v>
                </c:pt>
                <c:pt idx="8398">
                  <c:v>0.82106773107147313</c:v>
                </c:pt>
                <c:pt idx="8399">
                  <c:v>0.82106773107147313</c:v>
                </c:pt>
                <c:pt idx="8400">
                  <c:v>0.82106773107147313</c:v>
                </c:pt>
                <c:pt idx="8401">
                  <c:v>0.82106773107147313</c:v>
                </c:pt>
                <c:pt idx="8402">
                  <c:v>0.821005363602345</c:v>
                </c:pt>
                <c:pt idx="8403">
                  <c:v>0.821005363602345</c:v>
                </c:pt>
                <c:pt idx="8404">
                  <c:v>0.82094299613321686</c:v>
                </c:pt>
                <c:pt idx="8405">
                  <c:v>0.82088062866408884</c:v>
                </c:pt>
                <c:pt idx="8406">
                  <c:v>0.82081826119496071</c:v>
                </c:pt>
                <c:pt idx="8407">
                  <c:v>0.82081826119496071</c:v>
                </c:pt>
                <c:pt idx="8408">
                  <c:v>0.82075589372583257</c:v>
                </c:pt>
                <c:pt idx="8409">
                  <c:v>0.82069352625670455</c:v>
                </c:pt>
                <c:pt idx="8410">
                  <c:v>0.82069352625670455</c:v>
                </c:pt>
                <c:pt idx="8411">
                  <c:v>0.82063115878757642</c:v>
                </c:pt>
                <c:pt idx="8412">
                  <c:v>0.82056879131844829</c:v>
                </c:pt>
                <c:pt idx="8413">
                  <c:v>0.82056879131844829</c:v>
                </c:pt>
                <c:pt idx="8414">
                  <c:v>0.82050642384932015</c:v>
                </c:pt>
                <c:pt idx="8415">
                  <c:v>0.82044405638019213</c:v>
                </c:pt>
                <c:pt idx="8416">
                  <c:v>0.820381688911064</c:v>
                </c:pt>
                <c:pt idx="8417">
                  <c:v>0.82031932144193587</c:v>
                </c:pt>
                <c:pt idx="8418">
                  <c:v>0.82025695397280773</c:v>
                </c:pt>
                <c:pt idx="8419">
                  <c:v>0.82019458650367971</c:v>
                </c:pt>
                <c:pt idx="8420">
                  <c:v>0.82019458650367971</c:v>
                </c:pt>
                <c:pt idx="8421">
                  <c:v>0.82019458650367971</c:v>
                </c:pt>
                <c:pt idx="8422">
                  <c:v>0.82013221903455158</c:v>
                </c:pt>
                <c:pt idx="8423">
                  <c:v>0.82013221903455158</c:v>
                </c:pt>
                <c:pt idx="8424">
                  <c:v>0.82006985156542345</c:v>
                </c:pt>
                <c:pt idx="8425">
                  <c:v>0.82000748409629542</c:v>
                </c:pt>
                <c:pt idx="8426">
                  <c:v>0.82000748409629542</c:v>
                </c:pt>
                <c:pt idx="8427">
                  <c:v>0.81994511662716729</c:v>
                </c:pt>
                <c:pt idx="8428">
                  <c:v>0.81994511662716729</c:v>
                </c:pt>
                <c:pt idx="8429">
                  <c:v>0.81988274915803916</c:v>
                </c:pt>
                <c:pt idx="8430">
                  <c:v>0.81988274915803916</c:v>
                </c:pt>
                <c:pt idx="8431">
                  <c:v>0.81988274915803916</c:v>
                </c:pt>
                <c:pt idx="8432">
                  <c:v>0.81982038168891103</c:v>
                </c:pt>
                <c:pt idx="8433">
                  <c:v>0.81982038168891103</c:v>
                </c:pt>
                <c:pt idx="8434">
                  <c:v>0.81975801421978289</c:v>
                </c:pt>
                <c:pt idx="8435">
                  <c:v>0.81975801421978289</c:v>
                </c:pt>
                <c:pt idx="8436">
                  <c:v>0.81969564675065487</c:v>
                </c:pt>
                <c:pt idx="8437">
                  <c:v>0.81969564675065487</c:v>
                </c:pt>
                <c:pt idx="8438">
                  <c:v>0.81963327928152674</c:v>
                </c:pt>
                <c:pt idx="8439">
                  <c:v>0.81957091181239861</c:v>
                </c:pt>
                <c:pt idx="8440">
                  <c:v>0.81950854434327058</c:v>
                </c:pt>
                <c:pt idx="8441">
                  <c:v>0.81944617687414245</c:v>
                </c:pt>
                <c:pt idx="8442">
                  <c:v>0.81944617687414245</c:v>
                </c:pt>
                <c:pt idx="8443">
                  <c:v>0.81938380940501432</c:v>
                </c:pt>
                <c:pt idx="8444">
                  <c:v>0.81938380940501432</c:v>
                </c:pt>
                <c:pt idx="8445">
                  <c:v>0.81938380940501432</c:v>
                </c:pt>
                <c:pt idx="8446">
                  <c:v>0.81938380940501432</c:v>
                </c:pt>
                <c:pt idx="8447">
                  <c:v>0.81938380940501432</c:v>
                </c:pt>
                <c:pt idx="8448">
                  <c:v>0.81938380940501432</c:v>
                </c:pt>
                <c:pt idx="8449">
                  <c:v>0.8193214419358863</c:v>
                </c:pt>
                <c:pt idx="8450">
                  <c:v>0.81925907446675816</c:v>
                </c:pt>
                <c:pt idx="8451">
                  <c:v>0.81925907446675816</c:v>
                </c:pt>
                <c:pt idx="8452">
                  <c:v>0.81925907446675816</c:v>
                </c:pt>
                <c:pt idx="8453">
                  <c:v>0.81925907446675816</c:v>
                </c:pt>
                <c:pt idx="8454">
                  <c:v>0.81925907446675816</c:v>
                </c:pt>
                <c:pt idx="8455">
                  <c:v>0.81925907446675816</c:v>
                </c:pt>
                <c:pt idx="8456">
                  <c:v>0.81919670699763003</c:v>
                </c:pt>
                <c:pt idx="8457">
                  <c:v>0.81919670699763003</c:v>
                </c:pt>
                <c:pt idx="8458">
                  <c:v>0.8191343395285019</c:v>
                </c:pt>
                <c:pt idx="8459">
                  <c:v>0.8191343395285019</c:v>
                </c:pt>
                <c:pt idx="8460">
                  <c:v>0.81907197205937377</c:v>
                </c:pt>
                <c:pt idx="8461">
                  <c:v>0.81900960459024574</c:v>
                </c:pt>
                <c:pt idx="8462">
                  <c:v>0.81894723712111761</c:v>
                </c:pt>
                <c:pt idx="8463">
                  <c:v>0.81894723712111761</c:v>
                </c:pt>
                <c:pt idx="8464">
                  <c:v>0.81894723712111761</c:v>
                </c:pt>
                <c:pt idx="8465">
                  <c:v>0.81888486965198948</c:v>
                </c:pt>
                <c:pt idx="8466">
                  <c:v>0.81882250218286146</c:v>
                </c:pt>
                <c:pt idx="8467">
                  <c:v>0.81882250218286146</c:v>
                </c:pt>
                <c:pt idx="8468">
                  <c:v>0.81882250218286146</c:v>
                </c:pt>
                <c:pt idx="8469">
                  <c:v>0.81876013471373332</c:v>
                </c:pt>
                <c:pt idx="8470">
                  <c:v>0.81876013471373332</c:v>
                </c:pt>
                <c:pt idx="8471">
                  <c:v>0.81876013471373332</c:v>
                </c:pt>
                <c:pt idx="8472">
                  <c:v>0.81876013471373332</c:v>
                </c:pt>
                <c:pt idx="8473">
                  <c:v>0.81876013471373332</c:v>
                </c:pt>
                <c:pt idx="8474">
                  <c:v>0.81869776724460519</c:v>
                </c:pt>
                <c:pt idx="8475">
                  <c:v>0.81863539977547717</c:v>
                </c:pt>
                <c:pt idx="8476">
                  <c:v>0.81863539977547717</c:v>
                </c:pt>
                <c:pt idx="8477">
                  <c:v>0.81857303230634904</c:v>
                </c:pt>
                <c:pt idx="8478">
                  <c:v>0.81857303230634904</c:v>
                </c:pt>
                <c:pt idx="8479">
                  <c:v>0.8185106648372209</c:v>
                </c:pt>
                <c:pt idx="8480">
                  <c:v>0.81844829736809277</c:v>
                </c:pt>
                <c:pt idx="8481">
                  <c:v>0.81838592989896464</c:v>
                </c:pt>
                <c:pt idx="8482">
                  <c:v>0.81838592989896464</c:v>
                </c:pt>
                <c:pt idx="8483">
                  <c:v>0.81838592989896464</c:v>
                </c:pt>
                <c:pt idx="8484">
                  <c:v>0.81832356242983662</c:v>
                </c:pt>
                <c:pt idx="8485">
                  <c:v>0.81832356242983662</c:v>
                </c:pt>
                <c:pt idx="8486">
                  <c:v>0.81832356242983662</c:v>
                </c:pt>
                <c:pt idx="8487">
                  <c:v>0.81832356242983662</c:v>
                </c:pt>
                <c:pt idx="8488">
                  <c:v>0.81832356242983662</c:v>
                </c:pt>
                <c:pt idx="8489">
                  <c:v>0.81826119496070848</c:v>
                </c:pt>
                <c:pt idx="8490">
                  <c:v>0.81826119496070848</c:v>
                </c:pt>
                <c:pt idx="8491">
                  <c:v>0.81826119496070848</c:v>
                </c:pt>
                <c:pt idx="8492">
                  <c:v>0.81819882749158035</c:v>
                </c:pt>
                <c:pt idx="8493">
                  <c:v>0.81819882749158035</c:v>
                </c:pt>
                <c:pt idx="8494">
                  <c:v>0.81819882749158035</c:v>
                </c:pt>
                <c:pt idx="8495">
                  <c:v>0.81813646002245233</c:v>
                </c:pt>
                <c:pt idx="8496">
                  <c:v>0.81807409255332419</c:v>
                </c:pt>
                <c:pt idx="8497">
                  <c:v>0.81801172508419606</c:v>
                </c:pt>
                <c:pt idx="8498">
                  <c:v>0.81801172508419606</c:v>
                </c:pt>
                <c:pt idx="8499">
                  <c:v>0.81794935761506804</c:v>
                </c:pt>
                <c:pt idx="8500">
                  <c:v>0.81788699014593991</c:v>
                </c:pt>
                <c:pt idx="8501">
                  <c:v>0.81782462267681177</c:v>
                </c:pt>
                <c:pt idx="8502">
                  <c:v>0.81782462267681177</c:v>
                </c:pt>
                <c:pt idx="8503">
                  <c:v>0.81776225520768364</c:v>
                </c:pt>
                <c:pt idx="8504">
                  <c:v>0.81769988773855551</c:v>
                </c:pt>
                <c:pt idx="8505">
                  <c:v>0.81763752026942749</c:v>
                </c:pt>
                <c:pt idx="8506">
                  <c:v>0.81763752026942749</c:v>
                </c:pt>
                <c:pt idx="8507">
                  <c:v>0.81763752026942749</c:v>
                </c:pt>
                <c:pt idx="8508">
                  <c:v>0.81757515280029935</c:v>
                </c:pt>
                <c:pt idx="8509">
                  <c:v>0.81757515280029935</c:v>
                </c:pt>
                <c:pt idx="8510">
                  <c:v>0.81757515280029935</c:v>
                </c:pt>
                <c:pt idx="8511">
                  <c:v>0.81757515280029935</c:v>
                </c:pt>
                <c:pt idx="8512">
                  <c:v>0.81751278533117122</c:v>
                </c:pt>
                <c:pt idx="8513">
                  <c:v>0.81751278533117122</c:v>
                </c:pt>
                <c:pt idx="8514">
                  <c:v>0.81751278533117122</c:v>
                </c:pt>
                <c:pt idx="8515">
                  <c:v>0.81751278533117122</c:v>
                </c:pt>
                <c:pt idx="8516">
                  <c:v>0.8174504178620432</c:v>
                </c:pt>
                <c:pt idx="8517">
                  <c:v>0.8174504178620432</c:v>
                </c:pt>
                <c:pt idx="8518">
                  <c:v>0.81738805039291507</c:v>
                </c:pt>
                <c:pt idx="8519">
                  <c:v>0.81738805039291507</c:v>
                </c:pt>
                <c:pt idx="8520">
                  <c:v>0.81738805039291507</c:v>
                </c:pt>
                <c:pt idx="8521">
                  <c:v>0.81732568292378693</c:v>
                </c:pt>
                <c:pt idx="8522">
                  <c:v>0.81732568292378693</c:v>
                </c:pt>
                <c:pt idx="8523">
                  <c:v>0.81726331545465891</c:v>
                </c:pt>
                <c:pt idx="8524">
                  <c:v>0.81726331545465891</c:v>
                </c:pt>
                <c:pt idx="8525">
                  <c:v>0.81726331545465891</c:v>
                </c:pt>
                <c:pt idx="8526">
                  <c:v>0.81726331545465891</c:v>
                </c:pt>
                <c:pt idx="8527">
                  <c:v>0.81720094798553078</c:v>
                </c:pt>
                <c:pt idx="8528">
                  <c:v>0.81713858051640265</c:v>
                </c:pt>
                <c:pt idx="8529">
                  <c:v>0.81707621304727451</c:v>
                </c:pt>
                <c:pt idx="8530">
                  <c:v>0.81701384557814638</c:v>
                </c:pt>
                <c:pt idx="8531">
                  <c:v>0.81701384557814638</c:v>
                </c:pt>
                <c:pt idx="8532">
                  <c:v>0.81695147810901836</c:v>
                </c:pt>
                <c:pt idx="8533">
                  <c:v>0.81688911063989023</c:v>
                </c:pt>
                <c:pt idx="8534">
                  <c:v>0.81682674317076209</c:v>
                </c:pt>
                <c:pt idx="8535">
                  <c:v>0.81682674317076209</c:v>
                </c:pt>
                <c:pt idx="8536">
                  <c:v>0.81676437570163407</c:v>
                </c:pt>
                <c:pt idx="8537">
                  <c:v>0.81676437570163407</c:v>
                </c:pt>
                <c:pt idx="8538">
                  <c:v>0.81676437570163407</c:v>
                </c:pt>
                <c:pt idx="8539">
                  <c:v>0.81676437570163407</c:v>
                </c:pt>
                <c:pt idx="8540">
                  <c:v>0.81670200823250594</c:v>
                </c:pt>
                <c:pt idx="8541">
                  <c:v>0.81663964076337781</c:v>
                </c:pt>
                <c:pt idx="8542">
                  <c:v>0.81663964076337781</c:v>
                </c:pt>
                <c:pt idx="8543">
                  <c:v>0.81663964076337781</c:v>
                </c:pt>
                <c:pt idx="8544">
                  <c:v>0.81663964076337781</c:v>
                </c:pt>
                <c:pt idx="8545">
                  <c:v>0.81663964076337781</c:v>
                </c:pt>
                <c:pt idx="8546">
                  <c:v>0.81657727329424978</c:v>
                </c:pt>
                <c:pt idx="8547">
                  <c:v>0.81651490582512165</c:v>
                </c:pt>
                <c:pt idx="8548">
                  <c:v>0.81651490582512165</c:v>
                </c:pt>
                <c:pt idx="8549">
                  <c:v>0.81645253835599352</c:v>
                </c:pt>
                <c:pt idx="8550">
                  <c:v>0.81639017088686539</c:v>
                </c:pt>
                <c:pt idx="8551">
                  <c:v>0.81632780341773725</c:v>
                </c:pt>
                <c:pt idx="8552">
                  <c:v>0.81626543594860923</c:v>
                </c:pt>
                <c:pt idx="8553">
                  <c:v>0.8162030684794811</c:v>
                </c:pt>
                <c:pt idx="8554">
                  <c:v>0.8162030684794811</c:v>
                </c:pt>
                <c:pt idx="8555">
                  <c:v>0.8162030684794811</c:v>
                </c:pt>
                <c:pt idx="8556">
                  <c:v>0.81614070101035296</c:v>
                </c:pt>
                <c:pt idx="8557">
                  <c:v>0.81614070101035296</c:v>
                </c:pt>
                <c:pt idx="8558">
                  <c:v>0.81614070101035296</c:v>
                </c:pt>
                <c:pt idx="8559">
                  <c:v>0.81607833354122494</c:v>
                </c:pt>
                <c:pt idx="8560">
                  <c:v>0.81607833354122494</c:v>
                </c:pt>
                <c:pt idx="8561">
                  <c:v>0.81601596607209681</c:v>
                </c:pt>
                <c:pt idx="8562">
                  <c:v>0.81601596607209681</c:v>
                </c:pt>
                <c:pt idx="8563">
                  <c:v>0.81595359860296868</c:v>
                </c:pt>
                <c:pt idx="8564">
                  <c:v>0.81589123113384066</c:v>
                </c:pt>
                <c:pt idx="8565">
                  <c:v>0.81589123113384066</c:v>
                </c:pt>
                <c:pt idx="8566">
                  <c:v>0.81589123113384066</c:v>
                </c:pt>
                <c:pt idx="8567">
                  <c:v>0.81589123113384066</c:v>
                </c:pt>
                <c:pt idx="8568">
                  <c:v>0.81589123113384066</c:v>
                </c:pt>
                <c:pt idx="8569">
                  <c:v>0.81589123113384066</c:v>
                </c:pt>
                <c:pt idx="8570">
                  <c:v>0.81589123113384066</c:v>
                </c:pt>
                <c:pt idx="8571">
                  <c:v>0.81582886366471252</c:v>
                </c:pt>
                <c:pt idx="8572">
                  <c:v>0.81576649619558439</c:v>
                </c:pt>
                <c:pt idx="8573">
                  <c:v>0.81576649619558439</c:v>
                </c:pt>
                <c:pt idx="8574">
                  <c:v>0.81570412872645626</c:v>
                </c:pt>
                <c:pt idx="8575">
                  <c:v>0.81564176125732812</c:v>
                </c:pt>
                <c:pt idx="8576">
                  <c:v>0.8155793937882001</c:v>
                </c:pt>
                <c:pt idx="8577">
                  <c:v>0.8155793937882001</c:v>
                </c:pt>
                <c:pt idx="8578">
                  <c:v>0.81551702631907197</c:v>
                </c:pt>
                <c:pt idx="8579">
                  <c:v>0.81551702631907197</c:v>
                </c:pt>
                <c:pt idx="8580">
                  <c:v>0.81551702631907197</c:v>
                </c:pt>
                <c:pt idx="8581">
                  <c:v>0.81551702631907197</c:v>
                </c:pt>
                <c:pt idx="8582">
                  <c:v>0.81551702631907197</c:v>
                </c:pt>
                <c:pt idx="8583">
                  <c:v>0.81551702631907197</c:v>
                </c:pt>
                <c:pt idx="8584">
                  <c:v>0.81545465884994384</c:v>
                </c:pt>
                <c:pt idx="8585">
                  <c:v>0.81545465884994384</c:v>
                </c:pt>
                <c:pt idx="8586">
                  <c:v>0.81545465884994384</c:v>
                </c:pt>
                <c:pt idx="8587">
                  <c:v>0.81545465884994384</c:v>
                </c:pt>
                <c:pt idx="8588">
                  <c:v>0.81545465884994384</c:v>
                </c:pt>
                <c:pt idx="8589">
                  <c:v>0.81545465884994384</c:v>
                </c:pt>
                <c:pt idx="8590">
                  <c:v>0.81539229138081581</c:v>
                </c:pt>
                <c:pt idx="8591">
                  <c:v>0.81539229138081581</c:v>
                </c:pt>
                <c:pt idx="8592">
                  <c:v>0.81532992391168768</c:v>
                </c:pt>
                <c:pt idx="8593">
                  <c:v>0.81526755644255955</c:v>
                </c:pt>
                <c:pt idx="8594">
                  <c:v>0.81526755644255955</c:v>
                </c:pt>
                <c:pt idx="8595">
                  <c:v>0.81526755644255955</c:v>
                </c:pt>
                <c:pt idx="8596">
                  <c:v>0.81520518897343153</c:v>
                </c:pt>
                <c:pt idx="8597">
                  <c:v>0.81520518897343153</c:v>
                </c:pt>
                <c:pt idx="8598">
                  <c:v>0.81520518897343153</c:v>
                </c:pt>
                <c:pt idx="8599">
                  <c:v>0.81514282150430339</c:v>
                </c:pt>
                <c:pt idx="8600">
                  <c:v>0.81508045403517526</c:v>
                </c:pt>
                <c:pt idx="8601">
                  <c:v>0.81501808656604713</c:v>
                </c:pt>
                <c:pt idx="8602">
                  <c:v>0.814955719096919</c:v>
                </c:pt>
                <c:pt idx="8603">
                  <c:v>0.81489335162779097</c:v>
                </c:pt>
                <c:pt idx="8604">
                  <c:v>0.81489335162779097</c:v>
                </c:pt>
                <c:pt idx="8605">
                  <c:v>0.81489335162779097</c:v>
                </c:pt>
                <c:pt idx="8606">
                  <c:v>0.81483098415866284</c:v>
                </c:pt>
                <c:pt idx="8607">
                  <c:v>0.81483098415866284</c:v>
                </c:pt>
                <c:pt idx="8608">
                  <c:v>0.81483098415866284</c:v>
                </c:pt>
                <c:pt idx="8609">
                  <c:v>0.81483098415866284</c:v>
                </c:pt>
                <c:pt idx="8610">
                  <c:v>0.81483098415866284</c:v>
                </c:pt>
                <c:pt idx="8611">
                  <c:v>0.81483098415866284</c:v>
                </c:pt>
                <c:pt idx="8612">
                  <c:v>0.81476861668953471</c:v>
                </c:pt>
                <c:pt idx="8613">
                  <c:v>0.81470624922040669</c:v>
                </c:pt>
                <c:pt idx="8614">
                  <c:v>0.81464388175127855</c:v>
                </c:pt>
                <c:pt idx="8615">
                  <c:v>0.81464388175127855</c:v>
                </c:pt>
                <c:pt idx="8616">
                  <c:v>0.81458151428215042</c:v>
                </c:pt>
                <c:pt idx="8617">
                  <c:v>0.81458151428215042</c:v>
                </c:pt>
                <c:pt idx="8618">
                  <c:v>0.81458151428215042</c:v>
                </c:pt>
                <c:pt idx="8619">
                  <c:v>0.81451914681302229</c:v>
                </c:pt>
                <c:pt idx="8620">
                  <c:v>0.81451914681302229</c:v>
                </c:pt>
                <c:pt idx="8621">
                  <c:v>0.81451914681302229</c:v>
                </c:pt>
                <c:pt idx="8622">
                  <c:v>0.81445677934389427</c:v>
                </c:pt>
                <c:pt idx="8623">
                  <c:v>0.81439441187476613</c:v>
                </c:pt>
                <c:pt idx="8624">
                  <c:v>0.81439441187476613</c:v>
                </c:pt>
                <c:pt idx="8625">
                  <c:v>0.81439441187476613</c:v>
                </c:pt>
                <c:pt idx="8626">
                  <c:v>0.81439441187476613</c:v>
                </c:pt>
                <c:pt idx="8627">
                  <c:v>0.814332044405638</c:v>
                </c:pt>
                <c:pt idx="8628">
                  <c:v>0.814332044405638</c:v>
                </c:pt>
                <c:pt idx="8629">
                  <c:v>0.814332044405638</c:v>
                </c:pt>
                <c:pt idx="8630">
                  <c:v>0.814332044405638</c:v>
                </c:pt>
                <c:pt idx="8631">
                  <c:v>0.81426967693650987</c:v>
                </c:pt>
                <c:pt idx="8632">
                  <c:v>0.81426967693650987</c:v>
                </c:pt>
                <c:pt idx="8633">
                  <c:v>0.81426967693650987</c:v>
                </c:pt>
                <c:pt idx="8634">
                  <c:v>0.81420730946738185</c:v>
                </c:pt>
                <c:pt idx="8635">
                  <c:v>0.81420730946738185</c:v>
                </c:pt>
                <c:pt idx="8636">
                  <c:v>0.81420730946738185</c:v>
                </c:pt>
                <c:pt idx="8637">
                  <c:v>0.81420730946738185</c:v>
                </c:pt>
                <c:pt idx="8638">
                  <c:v>0.81420730946738185</c:v>
                </c:pt>
                <c:pt idx="8639">
                  <c:v>0.81414494199825371</c:v>
                </c:pt>
                <c:pt idx="8640">
                  <c:v>0.81414494199825371</c:v>
                </c:pt>
                <c:pt idx="8641">
                  <c:v>0.81414494199825371</c:v>
                </c:pt>
                <c:pt idx="8642">
                  <c:v>0.81408257452912558</c:v>
                </c:pt>
                <c:pt idx="8643">
                  <c:v>0.81408257452912558</c:v>
                </c:pt>
                <c:pt idx="8644">
                  <c:v>0.81402020705999756</c:v>
                </c:pt>
                <c:pt idx="8645">
                  <c:v>0.81395783959086943</c:v>
                </c:pt>
                <c:pt idx="8646">
                  <c:v>0.81389547212174129</c:v>
                </c:pt>
                <c:pt idx="8647">
                  <c:v>0.81383310465261316</c:v>
                </c:pt>
                <c:pt idx="8648">
                  <c:v>0.81377073718348503</c:v>
                </c:pt>
                <c:pt idx="8649">
                  <c:v>0.81377073718348503</c:v>
                </c:pt>
                <c:pt idx="8650">
                  <c:v>0.813708369714357</c:v>
                </c:pt>
                <c:pt idx="8651">
                  <c:v>0.813708369714357</c:v>
                </c:pt>
                <c:pt idx="8652">
                  <c:v>0.813708369714357</c:v>
                </c:pt>
                <c:pt idx="8653">
                  <c:v>0.81364600224522887</c:v>
                </c:pt>
                <c:pt idx="8654">
                  <c:v>0.81364600224522887</c:v>
                </c:pt>
                <c:pt idx="8655">
                  <c:v>0.81364600224522887</c:v>
                </c:pt>
                <c:pt idx="8656">
                  <c:v>0.81364600224522887</c:v>
                </c:pt>
                <c:pt idx="8657">
                  <c:v>0.81358363477610074</c:v>
                </c:pt>
                <c:pt idx="8658">
                  <c:v>0.81358363477610074</c:v>
                </c:pt>
                <c:pt idx="8659">
                  <c:v>0.81358363477610074</c:v>
                </c:pt>
                <c:pt idx="8660">
                  <c:v>0.81358363477610074</c:v>
                </c:pt>
                <c:pt idx="8661">
                  <c:v>0.81358363477610074</c:v>
                </c:pt>
                <c:pt idx="8662">
                  <c:v>0.81358363477610074</c:v>
                </c:pt>
                <c:pt idx="8663">
                  <c:v>0.81358363477610074</c:v>
                </c:pt>
                <c:pt idx="8664">
                  <c:v>0.81358363477610074</c:v>
                </c:pt>
                <c:pt idx="8665">
                  <c:v>0.81358363477610074</c:v>
                </c:pt>
                <c:pt idx="8666">
                  <c:v>0.81358363477610074</c:v>
                </c:pt>
                <c:pt idx="8667">
                  <c:v>0.81352126730697272</c:v>
                </c:pt>
                <c:pt idx="8668">
                  <c:v>0.81345889983784458</c:v>
                </c:pt>
                <c:pt idx="8669">
                  <c:v>0.81339653236871645</c:v>
                </c:pt>
                <c:pt idx="8670">
                  <c:v>0.81333416489958843</c:v>
                </c:pt>
                <c:pt idx="8671">
                  <c:v>0.8132717974304603</c:v>
                </c:pt>
                <c:pt idx="8672">
                  <c:v>0.8132717974304603</c:v>
                </c:pt>
                <c:pt idx="8673">
                  <c:v>0.8132717974304603</c:v>
                </c:pt>
                <c:pt idx="8674">
                  <c:v>0.8132717974304603</c:v>
                </c:pt>
                <c:pt idx="8675">
                  <c:v>0.81320942996133216</c:v>
                </c:pt>
                <c:pt idx="8676">
                  <c:v>0.81314706249220403</c:v>
                </c:pt>
                <c:pt idx="8677">
                  <c:v>0.81314706249220403</c:v>
                </c:pt>
                <c:pt idx="8678">
                  <c:v>0.81314706249220403</c:v>
                </c:pt>
                <c:pt idx="8679">
                  <c:v>0.8130846950230759</c:v>
                </c:pt>
                <c:pt idx="8680">
                  <c:v>0.8130846950230759</c:v>
                </c:pt>
                <c:pt idx="8681">
                  <c:v>0.8130846950230759</c:v>
                </c:pt>
                <c:pt idx="8682">
                  <c:v>0.81302232755394788</c:v>
                </c:pt>
                <c:pt idx="8683">
                  <c:v>0.81295996008481974</c:v>
                </c:pt>
                <c:pt idx="8684">
                  <c:v>0.81295996008481974</c:v>
                </c:pt>
                <c:pt idx="8685">
                  <c:v>0.81295996008481974</c:v>
                </c:pt>
                <c:pt idx="8686">
                  <c:v>0.81295996008481974</c:v>
                </c:pt>
                <c:pt idx="8687">
                  <c:v>0.81295996008481974</c:v>
                </c:pt>
                <c:pt idx="8688">
                  <c:v>0.81295996008481974</c:v>
                </c:pt>
                <c:pt idx="8689">
                  <c:v>0.81289759261569161</c:v>
                </c:pt>
                <c:pt idx="8690">
                  <c:v>0.81283522514656359</c:v>
                </c:pt>
                <c:pt idx="8691">
                  <c:v>0.81277285767743546</c:v>
                </c:pt>
                <c:pt idx="8692">
                  <c:v>0.81277285767743546</c:v>
                </c:pt>
                <c:pt idx="8693">
                  <c:v>0.81271049020830732</c:v>
                </c:pt>
                <c:pt idx="8694">
                  <c:v>0.81271049020830732</c:v>
                </c:pt>
                <c:pt idx="8695">
                  <c:v>0.81271049020830732</c:v>
                </c:pt>
                <c:pt idx="8696">
                  <c:v>0.81271049020830732</c:v>
                </c:pt>
                <c:pt idx="8697">
                  <c:v>0.8126481227391793</c:v>
                </c:pt>
                <c:pt idx="8698">
                  <c:v>0.81258575527005117</c:v>
                </c:pt>
                <c:pt idx="8699">
                  <c:v>0.81258575527005117</c:v>
                </c:pt>
                <c:pt idx="8700">
                  <c:v>0.81258575527005117</c:v>
                </c:pt>
                <c:pt idx="8701">
                  <c:v>0.81258575527005117</c:v>
                </c:pt>
                <c:pt idx="8702">
                  <c:v>0.81258575527005117</c:v>
                </c:pt>
                <c:pt idx="8703">
                  <c:v>0.81258575527005117</c:v>
                </c:pt>
                <c:pt idx="8704">
                  <c:v>0.81258575527005117</c:v>
                </c:pt>
                <c:pt idx="8705">
                  <c:v>0.81252338780092304</c:v>
                </c:pt>
                <c:pt idx="8706">
                  <c:v>0.8124610203317949</c:v>
                </c:pt>
                <c:pt idx="8707">
                  <c:v>0.81239865286266677</c:v>
                </c:pt>
                <c:pt idx="8708">
                  <c:v>0.81239865286266677</c:v>
                </c:pt>
                <c:pt idx="8709">
                  <c:v>0.81239865286266677</c:v>
                </c:pt>
                <c:pt idx="8710">
                  <c:v>0.81233628539353875</c:v>
                </c:pt>
                <c:pt idx="8711">
                  <c:v>0.81227391792441062</c:v>
                </c:pt>
                <c:pt idx="8712">
                  <c:v>0.81227391792441062</c:v>
                </c:pt>
                <c:pt idx="8713">
                  <c:v>0.81221155045528248</c:v>
                </c:pt>
                <c:pt idx="8714">
                  <c:v>0.81214918298615446</c:v>
                </c:pt>
                <c:pt idx="8715">
                  <c:v>0.81214918298615446</c:v>
                </c:pt>
                <c:pt idx="8716">
                  <c:v>0.81208681551702633</c:v>
                </c:pt>
                <c:pt idx="8717">
                  <c:v>0.81208681551702633</c:v>
                </c:pt>
                <c:pt idx="8718">
                  <c:v>0.81208681551702633</c:v>
                </c:pt>
                <c:pt idx="8719">
                  <c:v>0.8120244480478982</c:v>
                </c:pt>
                <c:pt idx="8720">
                  <c:v>0.8120244480478982</c:v>
                </c:pt>
                <c:pt idx="8721">
                  <c:v>0.81196208057877017</c:v>
                </c:pt>
                <c:pt idx="8722">
                  <c:v>0.81196208057877017</c:v>
                </c:pt>
                <c:pt idx="8723">
                  <c:v>0.81189971310964204</c:v>
                </c:pt>
                <c:pt idx="8724">
                  <c:v>0.81183734564051391</c:v>
                </c:pt>
                <c:pt idx="8725">
                  <c:v>0.81183734564051391</c:v>
                </c:pt>
                <c:pt idx="8726">
                  <c:v>0.81183734564051391</c:v>
                </c:pt>
                <c:pt idx="8727">
                  <c:v>0.81183734564051391</c:v>
                </c:pt>
                <c:pt idx="8728">
                  <c:v>0.81183734564051391</c:v>
                </c:pt>
                <c:pt idx="8729">
                  <c:v>0.81177497817138577</c:v>
                </c:pt>
                <c:pt idx="8730">
                  <c:v>0.81177497817138577</c:v>
                </c:pt>
                <c:pt idx="8731">
                  <c:v>0.81177497817138577</c:v>
                </c:pt>
                <c:pt idx="8732">
                  <c:v>0.81177497817138577</c:v>
                </c:pt>
                <c:pt idx="8733">
                  <c:v>0.81171261070225764</c:v>
                </c:pt>
                <c:pt idx="8734">
                  <c:v>0.81165024323312962</c:v>
                </c:pt>
                <c:pt idx="8735">
                  <c:v>0.81165024323312962</c:v>
                </c:pt>
                <c:pt idx="8736">
                  <c:v>0.81165024323312962</c:v>
                </c:pt>
                <c:pt idx="8737">
                  <c:v>0.81158787576400149</c:v>
                </c:pt>
                <c:pt idx="8738">
                  <c:v>0.81158787576400149</c:v>
                </c:pt>
                <c:pt idx="8739">
                  <c:v>0.81158787576400149</c:v>
                </c:pt>
                <c:pt idx="8740">
                  <c:v>0.81158787576400149</c:v>
                </c:pt>
                <c:pt idx="8741">
                  <c:v>0.81152550829487335</c:v>
                </c:pt>
                <c:pt idx="8742">
                  <c:v>0.81152550829487335</c:v>
                </c:pt>
                <c:pt idx="8743">
                  <c:v>0.81146314082574533</c:v>
                </c:pt>
                <c:pt idx="8744">
                  <c:v>0.81146314082574533</c:v>
                </c:pt>
                <c:pt idx="8745">
                  <c:v>0.81146314082574533</c:v>
                </c:pt>
                <c:pt idx="8746">
                  <c:v>0.81146314082574533</c:v>
                </c:pt>
                <c:pt idx="8747">
                  <c:v>0.81146314082574533</c:v>
                </c:pt>
                <c:pt idx="8748">
                  <c:v>0.8114007733566172</c:v>
                </c:pt>
                <c:pt idx="8749">
                  <c:v>0.8114007733566172</c:v>
                </c:pt>
                <c:pt idx="8750">
                  <c:v>0.8114007733566172</c:v>
                </c:pt>
                <c:pt idx="8751">
                  <c:v>0.8114007733566172</c:v>
                </c:pt>
                <c:pt idx="8752">
                  <c:v>0.81133840588748907</c:v>
                </c:pt>
                <c:pt idx="8753">
                  <c:v>0.81133840588748907</c:v>
                </c:pt>
                <c:pt idx="8754">
                  <c:v>0.81127603841836105</c:v>
                </c:pt>
                <c:pt idx="8755">
                  <c:v>0.81121367094923291</c:v>
                </c:pt>
                <c:pt idx="8756">
                  <c:v>0.81115130348010478</c:v>
                </c:pt>
                <c:pt idx="8757">
                  <c:v>0.81108893601097665</c:v>
                </c:pt>
                <c:pt idx="8758">
                  <c:v>0.81108893601097665</c:v>
                </c:pt>
                <c:pt idx="8759">
                  <c:v>0.81102656854184851</c:v>
                </c:pt>
                <c:pt idx="8760">
                  <c:v>0.81102656854184851</c:v>
                </c:pt>
                <c:pt idx="8761">
                  <c:v>0.81096420107272049</c:v>
                </c:pt>
                <c:pt idx="8762">
                  <c:v>0.81090183360359236</c:v>
                </c:pt>
                <c:pt idx="8763">
                  <c:v>0.81083946613446423</c:v>
                </c:pt>
                <c:pt idx="8764">
                  <c:v>0.81083946613446423</c:v>
                </c:pt>
                <c:pt idx="8765">
                  <c:v>0.81083946613446423</c:v>
                </c:pt>
                <c:pt idx="8766">
                  <c:v>0.81083946613446423</c:v>
                </c:pt>
                <c:pt idx="8767">
                  <c:v>0.81083946613446423</c:v>
                </c:pt>
                <c:pt idx="8768">
                  <c:v>0.8107770986653362</c:v>
                </c:pt>
                <c:pt idx="8769">
                  <c:v>0.8107770986653362</c:v>
                </c:pt>
                <c:pt idx="8770">
                  <c:v>0.8107770986653362</c:v>
                </c:pt>
                <c:pt idx="8771">
                  <c:v>0.8107770986653362</c:v>
                </c:pt>
                <c:pt idx="8772">
                  <c:v>0.81071473119620807</c:v>
                </c:pt>
                <c:pt idx="8773">
                  <c:v>0.81071473119620807</c:v>
                </c:pt>
                <c:pt idx="8774">
                  <c:v>0.81071473119620807</c:v>
                </c:pt>
                <c:pt idx="8775">
                  <c:v>0.81065236372707994</c:v>
                </c:pt>
                <c:pt idx="8776">
                  <c:v>0.81058999625795192</c:v>
                </c:pt>
                <c:pt idx="8777">
                  <c:v>0.81058999625795192</c:v>
                </c:pt>
                <c:pt idx="8778">
                  <c:v>0.81052762878882378</c:v>
                </c:pt>
                <c:pt idx="8779">
                  <c:v>0.81046526131969565</c:v>
                </c:pt>
                <c:pt idx="8780">
                  <c:v>0.81046526131969565</c:v>
                </c:pt>
                <c:pt idx="8781">
                  <c:v>0.81046526131969565</c:v>
                </c:pt>
                <c:pt idx="8782">
                  <c:v>0.81040289385056752</c:v>
                </c:pt>
                <c:pt idx="8783">
                  <c:v>0.81034052638143939</c:v>
                </c:pt>
                <c:pt idx="8784">
                  <c:v>0.81027815891231136</c:v>
                </c:pt>
                <c:pt idx="8785">
                  <c:v>0.81027815891231136</c:v>
                </c:pt>
                <c:pt idx="8786">
                  <c:v>0.81027815891231136</c:v>
                </c:pt>
                <c:pt idx="8787">
                  <c:v>0.81021579144318323</c:v>
                </c:pt>
                <c:pt idx="8788">
                  <c:v>0.8101534239740551</c:v>
                </c:pt>
                <c:pt idx="8789">
                  <c:v>0.8101534239740551</c:v>
                </c:pt>
                <c:pt idx="8790">
                  <c:v>0.8101534239740551</c:v>
                </c:pt>
                <c:pt idx="8791">
                  <c:v>0.81009105650492708</c:v>
                </c:pt>
                <c:pt idx="8792">
                  <c:v>0.81002868903579894</c:v>
                </c:pt>
                <c:pt idx="8793">
                  <c:v>0.81002868903579894</c:v>
                </c:pt>
                <c:pt idx="8794">
                  <c:v>0.81002868903579894</c:v>
                </c:pt>
                <c:pt idx="8795">
                  <c:v>0.81002868903579894</c:v>
                </c:pt>
                <c:pt idx="8796">
                  <c:v>0.81002868903579894</c:v>
                </c:pt>
                <c:pt idx="8797">
                  <c:v>0.80996632156667081</c:v>
                </c:pt>
                <c:pt idx="8798">
                  <c:v>0.80996632156667081</c:v>
                </c:pt>
                <c:pt idx="8799">
                  <c:v>0.80990395409754279</c:v>
                </c:pt>
                <c:pt idx="8800">
                  <c:v>0.80990395409754279</c:v>
                </c:pt>
                <c:pt idx="8801">
                  <c:v>0.80990395409754279</c:v>
                </c:pt>
                <c:pt idx="8802">
                  <c:v>0.80984158662841466</c:v>
                </c:pt>
                <c:pt idx="8803">
                  <c:v>0.80984158662841466</c:v>
                </c:pt>
                <c:pt idx="8804">
                  <c:v>0.80984158662841466</c:v>
                </c:pt>
                <c:pt idx="8805">
                  <c:v>0.80984158662841466</c:v>
                </c:pt>
                <c:pt idx="8806">
                  <c:v>0.80977921915928652</c:v>
                </c:pt>
                <c:pt idx="8807">
                  <c:v>0.80977921915928652</c:v>
                </c:pt>
                <c:pt idx="8808">
                  <c:v>0.80971685169015839</c:v>
                </c:pt>
                <c:pt idx="8809">
                  <c:v>0.80971685169015839</c:v>
                </c:pt>
                <c:pt idx="8810">
                  <c:v>0.80965448422103026</c:v>
                </c:pt>
                <c:pt idx="8811">
                  <c:v>0.80959211675190224</c:v>
                </c:pt>
                <c:pt idx="8812">
                  <c:v>0.80959211675190224</c:v>
                </c:pt>
                <c:pt idx="8813">
                  <c:v>0.80959211675190224</c:v>
                </c:pt>
                <c:pt idx="8814">
                  <c:v>0.80959211675190224</c:v>
                </c:pt>
                <c:pt idx="8815">
                  <c:v>0.80959211675190224</c:v>
                </c:pt>
                <c:pt idx="8816">
                  <c:v>0.80959211675190224</c:v>
                </c:pt>
                <c:pt idx="8817">
                  <c:v>0.8095297492827741</c:v>
                </c:pt>
                <c:pt idx="8818">
                  <c:v>0.80946738181364597</c:v>
                </c:pt>
                <c:pt idx="8819">
                  <c:v>0.80940501434451795</c:v>
                </c:pt>
                <c:pt idx="8820">
                  <c:v>0.80940501434451795</c:v>
                </c:pt>
                <c:pt idx="8821">
                  <c:v>0.80940501434451795</c:v>
                </c:pt>
                <c:pt idx="8822">
                  <c:v>0.80940501434451795</c:v>
                </c:pt>
                <c:pt idx="8823">
                  <c:v>0.80934264687538982</c:v>
                </c:pt>
                <c:pt idx="8824">
                  <c:v>0.80928027940626168</c:v>
                </c:pt>
                <c:pt idx="8825">
                  <c:v>0.80921791193713366</c:v>
                </c:pt>
                <c:pt idx="8826">
                  <c:v>0.80915554446800553</c:v>
                </c:pt>
                <c:pt idx="8827">
                  <c:v>0.80915554446800553</c:v>
                </c:pt>
                <c:pt idx="8828">
                  <c:v>0.80909317699887739</c:v>
                </c:pt>
                <c:pt idx="8829">
                  <c:v>0.80909317699887739</c:v>
                </c:pt>
                <c:pt idx="8830">
                  <c:v>0.80909317699887739</c:v>
                </c:pt>
                <c:pt idx="8831">
                  <c:v>0.80903080952974926</c:v>
                </c:pt>
                <c:pt idx="8832">
                  <c:v>0.80903080952974926</c:v>
                </c:pt>
                <c:pt idx="8833">
                  <c:v>0.80896844206062113</c:v>
                </c:pt>
                <c:pt idx="8834">
                  <c:v>0.80890607459149311</c:v>
                </c:pt>
                <c:pt idx="8835">
                  <c:v>0.80890607459149311</c:v>
                </c:pt>
                <c:pt idx="8836">
                  <c:v>0.80884370712236497</c:v>
                </c:pt>
                <c:pt idx="8837">
                  <c:v>0.80878133965323684</c:v>
                </c:pt>
                <c:pt idx="8838">
                  <c:v>0.80878133965323684</c:v>
                </c:pt>
                <c:pt idx="8839">
                  <c:v>0.80871897218410882</c:v>
                </c:pt>
                <c:pt idx="8840">
                  <c:v>0.80865660471498069</c:v>
                </c:pt>
                <c:pt idx="8841">
                  <c:v>0.80865660471498069</c:v>
                </c:pt>
                <c:pt idx="8842">
                  <c:v>0.80865660471498069</c:v>
                </c:pt>
                <c:pt idx="8843">
                  <c:v>0.80859423724585255</c:v>
                </c:pt>
                <c:pt idx="8844">
                  <c:v>0.80859423724585255</c:v>
                </c:pt>
                <c:pt idx="8845">
                  <c:v>0.80853186977672442</c:v>
                </c:pt>
                <c:pt idx="8846">
                  <c:v>0.80853186977672442</c:v>
                </c:pt>
                <c:pt idx="8847">
                  <c:v>0.80853186977672442</c:v>
                </c:pt>
                <c:pt idx="8848">
                  <c:v>0.80853186977672442</c:v>
                </c:pt>
                <c:pt idx="8849">
                  <c:v>0.80853186977672442</c:v>
                </c:pt>
                <c:pt idx="8850">
                  <c:v>0.8084695023075964</c:v>
                </c:pt>
                <c:pt idx="8851">
                  <c:v>0.8084695023075964</c:v>
                </c:pt>
                <c:pt idx="8852">
                  <c:v>0.8084695023075964</c:v>
                </c:pt>
                <c:pt idx="8853">
                  <c:v>0.80840713483846827</c:v>
                </c:pt>
                <c:pt idx="8854">
                  <c:v>0.80834476736934013</c:v>
                </c:pt>
                <c:pt idx="8855">
                  <c:v>0.80834476736934013</c:v>
                </c:pt>
                <c:pt idx="8856">
                  <c:v>0.80834476736934013</c:v>
                </c:pt>
                <c:pt idx="8857">
                  <c:v>0.808282399900212</c:v>
                </c:pt>
                <c:pt idx="8858">
                  <c:v>0.80822003243108398</c:v>
                </c:pt>
                <c:pt idx="8859">
                  <c:v>0.80815766496195585</c:v>
                </c:pt>
                <c:pt idx="8860">
                  <c:v>0.80809529749282771</c:v>
                </c:pt>
                <c:pt idx="8861">
                  <c:v>0.80809529749282771</c:v>
                </c:pt>
                <c:pt idx="8862">
                  <c:v>0.80803293002369969</c:v>
                </c:pt>
                <c:pt idx="8863">
                  <c:v>0.80797056255457156</c:v>
                </c:pt>
                <c:pt idx="8864">
                  <c:v>0.80790819508544343</c:v>
                </c:pt>
                <c:pt idx="8865">
                  <c:v>0.80790819508544343</c:v>
                </c:pt>
                <c:pt idx="8866">
                  <c:v>0.80784582761631529</c:v>
                </c:pt>
                <c:pt idx="8867">
                  <c:v>0.80778346014718716</c:v>
                </c:pt>
                <c:pt idx="8868">
                  <c:v>0.80772109267805914</c:v>
                </c:pt>
                <c:pt idx="8869">
                  <c:v>0.80765872520893101</c:v>
                </c:pt>
                <c:pt idx="8870">
                  <c:v>0.80759635773980287</c:v>
                </c:pt>
                <c:pt idx="8871">
                  <c:v>0.80759635773980287</c:v>
                </c:pt>
                <c:pt idx="8872">
                  <c:v>0.80759635773980287</c:v>
                </c:pt>
                <c:pt idx="8873">
                  <c:v>0.80759635773980287</c:v>
                </c:pt>
                <c:pt idx="8874">
                  <c:v>0.80753399027067485</c:v>
                </c:pt>
                <c:pt idx="8875">
                  <c:v>0.80747162280154672</c:v>
                </c:pt>
                <c:pt idx="8876">
                  <c:v>0.80747162280154672</c:v>
                </c:pt>
                <c:pt idx="8877">
                  <c:v>0.80740925533241859</c:v>
                </c:pt>
                <c:pt idx="8878">
                  <c:v>0.80740925533241859</c:v>
                </c:pt>
                <c:pt idx="8879">
                  <c:v>0.80740925533241859</c:v>
                </c:pt>
                <c:pt idx="8880">
                  <c:v>0.80740925533241859</c:v>
                </c:pt>
                <c:pt idx="8881">
                  <c:v>0.80740925533241859</c:v>
                </c:pt>
                <c:pt idx="8882">
                  <c:v>0.80740925533241859</c:v>
                </c:pt>
                <c:pt idx="8883">
                  <c:v>0.80740925533241859</c:v>
                </c:pt>
                <c:pt idx="8884">
                  <c:v>0.80740925533241859</c:v>
                </c:pt>
                <c:pt idx="8885">
                  <c:v>0.80740925533241859</c:v>
                </c:pt>
                <c:pt idx="8886">
                  <c:v>0.80740925533241859</c:v>
                </c:pt>
                <c:pt idx="8887">
                  <c:v>0.80734688786329056</c:v>
                </c:pt>
                <c:pt idx="8888">
                  <c:v>0.80734688786329056</c:v>
                </c:pt>
                <c:pt idx="8889">
                  <c:v>0.80728452039416243</c:v>
                </c:pt>
                <c:pt idx="8890">
                  <c:v>0.80728452039416243</c:v>
                </c:pt>
                <c:pt idx="8891">
                  <c:v>0.8072221529250343</c:v>
                </c:pt>
                <c:pt idx="8892">
                  <c:v>0.80715978545590616</c:v>
                </c:pt>
                <c:pt idx="8893">
                  <c:v>0.80715978545590616</c:v>
                </c:pt>
                <c:pt idx="8894">
                  <c:v>0.80715978545590616</c:v>
                </c:pt>
                <c:pt idx="8895">
                  <c:v>0.80709741798677803</c:v>
                </c:pt>
                <c:pt idx="8896">
                  <c:v>0.80709741798677803</c:v>
                </c:pt>
                <c:pt idx="8897">
                  <c:v>0.80703505051765001</c:v>
                </c:pt>
                <c:pt idx="8898">
                  <c:v>0.80703505051765001</c:v>
                </c:pt>
                <c:pt idx="8899">
                  <c:v>0.80697268304852188</c:v>
                </c:pt>
                <c:pt idx="8900">
                  <c:v>0.80691031557939374</c:v>
                </c:pt>
                <c:pt idx="8901">
                  <c:v>0.80684794811026572</c:v>
                </c:pt>
                <c:pt idx="8902">
                  <c:v>0.80684794811026572</c:v>
                </c:pt>
                <c:pt idx="8903">
                  <c:v>0.80678558064113759</c:v>
                </c:pt>
                <c:pt idx="8904">
                  <c:v>0.80678558064113759</c:v>
                </c:pt>
                <c:pt idx="8905">
                  <c:v>0.80678558064113759</c:v>
                </c:pt>
                <c:pt idx="8906">
                  <c:v>0.80678558064113759</c:v>
                </c:pt>
                <c:pt idx="8907">
                  <c:v>0.80672321317200946</c:v>
                </c:pt>
                <c:pt idx="8908">
                  <c:v>0.80672321317200946</c:v>
                </c:pt>
                <c:pt idx="8909">
                  <c:v>0.80672321317200946</c:v>
                </c:pt>
                <c:pt idx="8910">
                  <c:v>0.80672321317200946</c:v>
                </c:pt>
                <c:pt idx="8911">
                  <c:v>0.80672321317200946</c:v>
                </c:pt>
                <c:pt idx="8912">
                  <c:v>0.80666084570288143</c:v>
                </c:pt>
                <c:pt idx="8913">
                  <c:v>0.80666084570288143</c:v>
                </c:pt>
                <c:pt idx="8914">
                  <c:v>0.80666084570288143</c:v>
                </c:pt>
                <c:pt idx="8915">
                  <c:v>0.80666084570288143</c:v>
                </c:pt>
                <c:pt idx="8916">
                  <c:v>0.8065984782337533</c:v>
                </c:pt>
                <c:pt idx="8917">
                  <c:v>0.80653611076462517</c:v>
                </c:pt>
                <c:pt idx="8918">
                  <c:v>0.80647374329549704</c:v>
                </c:pt>
                <c:pt idx="8919">
                  <c:v>0.8064113758263689</c:v>
                </c:pt>
                <c:pt idx="8920">
                  <c:v>0.8064113758263689</c:v>
                </c:pt>
                <c:pt idx="8921">
                  <c:v>0.8064113758263689</c:v>
                </c:pt>
                <c:pt idx="8922">
                  <c:v>0.8064113758263689</c:v>
                </c:pt>
                <c:pt idx="8923">
                  <c:v>0.80634900835724088</c:v>
                </c:pt>
                <c:pt idx="8924">
                  <c:v>0.80628664088811275</c:v>
                </c:pt>
                <c:pt idx="8925">
                  <c:v>0.80622427341898462</c:v>
                </c:pt>
                <c:pt idx="8926">
                  <c:v>0.80622427341898462</c:v>
                </c:pt>
                <c:pt idx="8927">
                  <c:v>0.80616190594985659</c:v>
                </c:pt>
                <c:pt idx="8928">
                  <c:v>0.80616190594985659</c:v>
                </c:pt>
                <c:pt idx="8929">
                  <c:v>0.80616190594985659</c:v>
                </c:pt>
                <c:pt idx="8930">
                  <c:v>0.80609953848072846</c:v>
                </c:pt>
                <c:pt idx="8931">
                  <c:v>0.80609953848072846</c:v>
                </c:pt>
                <c:pt idx="8932">
                  <c:v>0.80609953848072846</c:v>
                </c:pt>
                <c:pt idx="8933">
                  <c:v>0.80603717101160033</c:v>
                </c:pt>
                <c:pt idx="8934">
                  <c:v>0.80597480354247231</c:v>
                </c:pt>
                <c:pt idx="8935">
                  <c:v>0.80597480354247231</c:v>
                </c:pt>
                <c:pt idx="8936">
                  <c:v>0.80591243607334417</c:v>
                </c:pt>
                <c:pt idx="8937">
                  <c:v>0.80585006860421604</c:v>
                </c:pt>
                <c:pt idx="8938">
                  <c:v>0.80578770113508791</c:v>
                </c:pt>
                <c:pt idx="8939">
                  <c:v>0.80578770113508791</c:v>
                </c:pt>
                <c:pt idx="8940">
                  <c:v>0.80578770113508791</c:v>
                </c:pt>
                <c:pt idx="8941">
                  <c:v>0.80578770113508791</c:v>
                </c:pt>
                <c:pt idx="8942">
                  <c:v>0.80578770113508791</c:v>
                </c:pt>
                <c:pt idx="8943">
                  <c:v>0.80572533366595978</c:v>
                </c:pt>
                <c:pt idx="8944">
                  <c:v>0.80572533366595978</c:v>
                </c:pt>
                <c:pt idx="8945">
                  <c:v>0.80572533366595978</c:v>
                </c:pt>
                <c:pt idx="8946">
                  <c:v>0.80566296619683175</c:v>
                </c:pt>
                <c:pt idx="8947">
                  <c:v>0.80566296619683175</c:v>
                </c:pt>
                <c:pt idx="8948">
                  <c:v>0.80566296619683175</c:v>
                </c:pt>
                <c:pt idx="8949">
                  <c:v>0.80566296619683175</c:v>
                </c:pt>
                <c:pt idx="8950">
                  <c:v>0.80566296619683175</c:v>
                </c:pt>
                <c:pt idx="8951">
                  <c:v>0.80566296619683175</c:v>
                </c:pt>
                <c:pt idx="8952">
                  <c:v>0.80560059872770362</c:v>
                </c:pt>
                <c:pt idx="8953">
                  <c:v>0.80560059872770362</c:v>
                </c:pt>
                <c:pt idx="8954">
                  <c:v>0.80553823125857549</c:v>
                </c:pt>
                <c:pt idx="8955">
                  <c:v>0.80547586378944747</c:v>
                </c:pt>
                <c:pt idx="8956">
                  <c:v>0.80547586378944747</c:v>
                </c:pt>
                <c:pt idx="8957">
                  <c:v>0.80547586378944747</c:v>
                </c:pt>
                <c:pt idx="8958">
                  <c:v>0.80541349632031933</c:v>
                </c:pt>
                <c:pt idx="8959">
                  <c:v>0.8053511288511912</c:v>
                </c:pt>
                <c:pt idx="8960">
                  <c:v>0.8053511288511912</c:v>
                </c:pt>
                <c:pt idx="8961">
                  <c:v>0.80528876138206318</c:v>
                </c:pt>
                <c:pt idx="8962">
                  <c:v>0.80522639391293505</c:v>
                </c:pt>
                <c:pt idx="8963">
                  <c:v>0.80522639391293505</c:v>
                </c:pt>
                <c:pt idx="8964">
                  <c:v>0.80522639391293505</c:v>
                </c:pt>
                <c:pt idx="8965">
                  <c:v>0.80516402644380691</c:v>
                </c:pt>
                <c:pt idx="8966">
                  <c:v>0.80516402644380691</c:v>
                </c:pt>
                <c:pt idx="8967">
                  <c:v>0.80510165897467878</c:v>
                </c:pt>
                <c:pt idx="8968">
                  <c:v>0.80510165897467878</c:v>
                </c:pt>
                <c:pt idx="8969">
                  <c:v>0.80503929150555065</c:v>
                </c:pt>
                <c:pt idx="8970">
                  <c:v>0.80503929150555065</c:v>
                </c:pt>
                <c:pt idx="8971">
                  <c:v>0.80497692403642263</c:v>
                </c:pt>
                <c:pt idx="8972">
                  <c:v>0.80491455656729449</c:v>
                </c:pt>
                <c:pt idx="8973">
                  <c:v>0.80485218909816636</c:v>
                </c:pt>
                <c:pt idx="8974">
                  <c:v>0.80485218909816636</c:v>
                </c:pt>
                <c:pt idx="8975">
                  <c:v>0.80478982162903834</c:v>
                </c:pt>
                <c:pt idx="8976">
                  <c:v>0.80478982162903834</c:v>
                </c:pt>
                <c:pt idx="8977">
                  <c:v>0.80478982162903834</c:v>
                </c:pt>
                <c:pt idx="8978">
                  <c:v>0.80478982162903834</c:v>
                </c:pt>
                <c:pt idx="8979">
                  <c:v>0.8047274541599102</c:v>
                </c:pt>
                <c:pt idx="8980">
                  <c:v>0.8047274541599102</c:v>
                </c:pt>
                <c:pt idx="8981">
                  <c:v>0.8047274541599102</c:v>
                </c:pt>
                <c:pt idx="8982">
                  <c:v>0.80466508669078207</c:v>
                </c:pt>
                <c:pt idx="8983">
                  <c:v>0.80466508669078207</c:v>
                </c:pt>
                <c:pt idx="8984">
                  <c:v>0.80460271922165405</c:v>
                </c:pt>
                <c:pt idx="8985">
                  <c:v>0.80454035175252592</c:v>
                </c:pt>
                <c:pt idx="8986">
                  <c:v>0.80454035175252592</c:v>
                </c:pt>
                <c:pt idx="8987">
                  <c:v>0.80454035175252592</c:v>
                </c:pt>
                <c:pt idx="8988">
                  <c:v>0.80447798428339778</c:v>
                </c:pt>
                <c:pt idx="8989">
                  <c:v>0.80441561681426965</c:v>
                </c:pt>
                <c:pt idx="8990">
                  <c:v>0.80435324934514152</c:v>
                </c:pt>
                <c:pt idx="8991">
                  <c:v>0.8042908818760135</c:v>
                </c:pt>
                <c:pt idx="8992">
                  <c:v>0.80422851440688536</c:v>
                </c:pt>
                <c:pt idx="8993">
                  <c:v>0.80422851440688536</c:v>
                </c:pt>
                <c:pt idx="8994">
                  <c:v>0.80416614693775723</c:v>
                </c:pt>
                <c:pt idx="8995">
                  <c:v>0.80410377946862921</c:v>
                </c:pt>
                <c:pt idx="8996">
                  <c:v>0.80410377946862921</c:v>
                </c:pt>
                <c:pt idx="8997">
                  <c:v>0.80410377946862921</c:v>
                </c:pt>
                <c:pt idx="8998">
                  <c:v>0.80404141199950108</c:v>
                </c:pt>
                <c:pt idx="8999">
                  <c:v>0.80397904453037294</c:v>
                </c:pt>
                <c:pt idx="9000">
                  <c:v>0.80397904453037294</c:v>
                </c:pt>
                <c:pt idx="9001">
                  <c:v>0.80397904453037294</c:v>
                </c:pt>
                <c:pt idx="9002">
                  <c:v>0.80397904453037294</c:v>
                </c:pt>
                <c:pt idx="9003">
                  <c:v>0.80391667706124492</c:v>
                </c:pt>
                <c:pt idx="9004">
                  <c:v>0.80385430959211679</c:v>
                </c:pt>
                <c:pt idx="9005">
                  <c:v>0.80379194212298866</c:v>
                </c:pt>
                <c:pt idx="9006">
                  <c:v>0.80379194212298866</c:v>
                </c:pt>
                <c:pt idx="9007">
                  <c:v>0.80372957465386052</c:v>
                </c:pt>
                <c:pt idx="9008">
                  <c:v>0.80366720718473239</c:v>
                </c:pt>
                <c:pt idx="9009">
                  <c:v>0.80360483971560437</c:v>
                </c:pt>
                <c:pt idx="9010">
                  <c:v>0.80360483971560437</c:v>
                </c:pt>
                <c:pt idx="9011">
                  <c:v>0.80354247224647624</c:v>
                </c:pt>
                <c:pt idx="9012">
                  <c:v>0.8034801047773481</c:v>
                </c:pt>
                <c:pt idx="9013">
                  <c:v>0.80341773730822008</c:v>
                </c:pt>
                <c:pt idx="9014">
                  <c:v>0.80341773730822008</c:v>
                </c:pt>
                <c:pt idx="9015">
                  <c:v>0.80335536983909195</c:v>
                </c:pt>
                <c:pt idx="9016">
                  <c:v>0.80335536983909195</c:v>
                </c:pt>
                <c:pt idx="9017">
                  <c:v>0.80329300236996382</c:v>
                </c:pt>
                <c:pt idx="9018">
                  <c:v>0.80329300236996382</c:v>
                </c:pt>
                <c:pt idx="9019">
                  <c:v>0.80323063490083568</c:v>
                </c:pt>
                <c:pt idx="9020">
                  <c:v>0.80323063490083568</c:v>
                </c:pt>
                <c:pt idx="9021">
                  <c:v>0.80316826743170766</c:v>
                </c:pt>
                <c:pt idx="9022">
                  <c:v>0.80310589996257953</c:v>
                </c:pt>
                <c:pt idx="9023">
                  <c:v>0.8030435324934514</c:v>
                </c:pt>
                <c:pt idx="9024">
                  <c:v>0.8030435324934514</c:v>
                </c:pt>
                <c:pt idx="9025">
                  <c:v>0.80298116502432326</c:v>
                </c:pt>
                <c:pt idx="9026">
                  <c:v>0.80291879755519524</c:v>
                </c:pt>
                <c:pt idx="9027">
                  <c:v>0.80285643008606711</c:v>
                </c:pt>
                <c:pt idx="9028">
                  <c:v>0.80279406261693897</c:v>
                </c:pt>
                <c:pt idx="9029">
                  <c:v>0.80273169514781095</c:v>
                </c:pt>
                <c:pt idx="9030">
                  <c:v>0.80273169514781095</c:v>
                </c:pt>
                <c:pt idx="9031">
                  <c:v>0.80273169514781095</c:v>
                </c:pt>
                <c:pt idx="9032">
                  <c:v>0.80266932767868282</c:v>
                </c:pt>
                <c:pt idx="9033">
                  <c:v>0.80260696020955469</c:v>
                </c:pt>
                <c:pt idx="9034">
                  <c:v>0.80260696020955469</c:v>
                </c:pt>
                <c:pt idx="9035">
                  <c:v>0.80260696020955469</c:v>
                </c:pt>
                <c:pt idx="9036">
                  <c:v>0.80260696020955469</c:v>
                </c:pt>
                <c:pt idx="9037">
                  <c:v>0.80260696020955469</c:v>
                </c:pt>
                <c:pt idx="9038">
                  <c:v>0.80260696020955469</c:v>
                </c:pt>
                <c:pt idx="9039">
                  <c:v>0.80260696020955469</c:v>
                </c:pt>
                <c:pt idx="9040">
                  <c:v>0.80260696020955469</c:v>
                </c:pt>
                <c:pt idx="9041">
                  <c:v>0.80254459274042655</c:v>
                </c:pt>
                <c:pt idx="9042">
                  <c:v>0.80254459274042655</c:v>
                </c:pt>
                <c:pt idx="9043">
                  <c:v>0.80254459274042655</c:v>
                </c:pt>
                <c:pt idx="9044">
                  <c:v>0.80248222527129842</c:v>
                </c:pt>
                <c:pt idx="9045">
                  <c:v>0.8024198578021704</c:v>
                </c:pt>
                <c:pt idx="9046">
                  <c:v>0.80235749033304227</c:v>
                </c:pt>
                <c:pt idx="9047">
                  <c:v>0.80229512286391413</c:v>
                </c:pt>
                <c:pt idx="9048">
                  <c:v>0.80223275539478611</c:v>
                </c:pt>
                <c:pt idx="9049">
                  <c:v>0.80223275539478611</c:v>
                </c:pt>
                <c:pt idx="9050">
                  <c:v>0.80223275539478611</c:v>
                </c:pt>
                <c:pt idx="9051">
                  <c:v>0.80217038792565798</c:v>
                </c:pt>
                <c:pt idx="9052">
                  <c:v>0.80217038792565798</c:v>
                </c:pt>
                <c:pt idx="9053">
                  <c:v>0.80210802045652985</c:v>
                </c:pt>
                <c:pt idx="9054">
                  <c:v>0.80204565298740182</c:v>
                </c:pt>
                <c:pt idx="9055">
                  <c:v>0.80204565298740182</c:v>
                </c:pt>
                <c:pt idx="9056">
                  <c:v>0.80204565298740182</c:v>
                </c:pt>
                <c:pt idx="9057">
                  <c:v>0.80204565298740182</c:v>
                </c:pt>
                <c:pt idx="9058">
                  <c:v>0.80204565298740182</c:v>
                </c:pt>
                <c:pt idx="9059">
                  <c:v>0.80198328551827369</c:v>
                </c:pt>
                <c:pt idx="9060">
                  <c:v>0.80192091804914556</c:v>
                </c:pt>
                <c:pt idx="9061">
                  <c:v>0.80185855058001743</c:v>
                </c:pt>
                <c:pt idx="9062">
                  <c:v>0.80179618311088929</c:v>
                </c:pt>
                <c:pt idx="9063">
                  <c:v>0.80179618311088929</c:v>
                </c:pt>
                <c:pt idx="9064">
                  <c:v>0.80179618311088929</c:v>
                </c:pt>
                <c:pt idx="9065">
                  <c:v>0.80179618311088929</c:v>
                </c:pt>
                <c:pt idx="9066">
                  <c:v>0.80173381564176127</c:v>
                </c:pt>
                <c:pt idx="9067">
                  <c:v>0.80173381564176127</c:v>
                </c:pt>
                <c:pt idx="9068">
                  <c:v>0.80167144817263314</c:v>
                </c:pt>
                <c:pt idx="9069">
                  <c:v>0.80167144817263314</c:v>
                </c:pt>
                <c:pt idx="9070">
                  <c:v>0.80160908070350501</c:v>
                </c:pt>
                <c:pt idx="9071">
                  <c:v>0.80160908070350501</c:v>
                </c:pt>
                <c:pt idx="9072">
                  <c:v>0.80154671323437698</c:v>
                </c:pt>
                <c:pt idx="9073">
                  <c:v>0.80154671323437698</c:v>
                </c:pt>
                <c:pt idx="9074">
                  <c:v>0.80148434576524885</c:v>
                </c:pt>
                <c:pt idx="9075">
                  <c:v>0.80142197829612072</c:v>
                </c:pt>
                <c:pt idx="9076">
                  <c:v>0.80142197829612072</c:v>
                </c:pt>
                <c:pt idx="9077">
                  <c:v>0.8013596108269927</c:v>
                </c:pt>
                <c:pt idx="9078">
                  <c:v>0.80129724335786456</c:v>
                </c:pt>
                <c:pt idx="9079">
                  <c:v>0.80129724335786456</c:v>
                </c:pt>
                <c:pt idx="9080">
                  <c:v>0.80123487588873643</c:v>
                </c:pt>
                <c:pt idx="9081">
                  <c:v>0.80123487588873643</c:v>
                </c:pt>
                <c:pt idx="9082">
                  <c:v>0.80123487588873643</c:v>
                </c:pt>
                <c:pt idx="9083">
                  <c:v>0.8011725084196083</c:v>
                </c:pt>
                <c:pt idx="9084">
                  <c:v>0.8011725084196083</c:v>
                </c:pt>
                <c:pt idx="9085">
                  <c:v>0.80111014095048017</c:v>
                </c:pt>
                <c:pt idx="9086">
                  <c:v>0.80111014095048017</c:v>
                </c:pt>
                <c:pt idx="9087">
                  <c:v>0.80104777348135214</c:v>
                </c:pt>
                <c:pt idx="9088">
                  <c:v>0.80098540601222401</c:v>
                </c:pt>
                <c:pt idx="9089">
                  <c:v>0.80092303854309588</c:v>
                </c:pt>
                <c:pt idx="9090">
                  <c:v>0.80092303854309588</c:v>
                </c:pt>
                <c:pt idx="9091">
                  <c:v>0.80086067107396786</c:v>
                </c:pt>
                <c:pt idx="9092">
                  <c:v>0.80079830360483972</c:v>
                </c:pt>
                <c:pt idx="9093">
                  <c:v>0.80079830360483972</c:v>
                </c:pt>
                <c:pt idx="9094">
                  <c:v>0.80073593613571159</c:v>
                </c:pt>
                <c:pt idx="9095">
                  <c:v>0.80067356866658357</c:v>
                </c:pt>
                <c:pt idx="9096">
                  <c:v>0.80067356866658357</c:v>
                </c:pt>
                <c:pt idx="9097">
                  <c:v>0.80061120119745544</c:v>
                </c:pt>
                <c:pt idx="9098">
                  <c:v>0.80061120119745544</c:v>
                </c:pt>
                <c:pt idx="9099">
                  <c:v>0.80061120119745544</c:v>
                </c:pt>
                <c:pt idx="9100">
                  <c:v>0.80061120119745544</c:v>
                </c:pt>
                <c:pt idx="9101">
                  <c:v>0.80061120119745544</c:v>
                </c:pt>
                <c:pt idx="9102">
                  <c:v>0.80061120119745544</c:v>
                </c:pt>
                <c:pt idx="9103">
                  <c:v>0.8005488337283273</c:v>
                </c:pt>
                <c:pt idx="9104">
                  <c:v>0.8005488337283273</c:v>
                </c:pt>
                <c:pt idx="9105">
                  <c:v>0.80048646625919917</c:v>
                </c:pt>
                <c:pt idx="9106">
                  <c:v>0.80042409879007104</c:v>
                </c:pt>
                <c:pt idx="9107">
                  <c:v>0.80036173132094302</c:v>
                </c:pt>
                <c:pt idx="9108">
                  <c:v>0.80036173132094302</c:v>
                </c:pt>
                <c:pt idx="9109">
                  <c:v>0.80036173132094302</c:v>
                </c:pt>
                <c:pt idx="9110">
                  <c:v>0.80029936385181488</c:v>
                </c:pt>
                <c:pt idx="9111">
                  <c:v>0.80029936385181488</c:v>
                </c:pt>
                <c:pt idx="9112">
                  <c:v>0.80023699638268675</c:v>
                </c:pt>
                <c:pt idx="9113">
                  <c:v>0.80017462891355873</c:v>
                </c:pt>
                <c:pt idx="9114">
                  <c:v>0.80017462891355873</c:v>
                </c:pt>
                <c:pt idx="9115">
                  <c:v>0.80011226144443059</c:v>
                </c:pt>
                <c:pt idx="9116">
                  <c:v>0.80011226144443059</c:v>
                </c:pt>
                <c:pt idx="9117">
                  <c:v>0.80004989397530246</c:v>
                </c:pt>
                <c:pt idx="9118">
                  <c:v>0.79998752650617444</c:v>
                </c:pt>
                <c:pt idx="9119">
                  <c:v>0.79992515903704631</c:v>
                </c:pt>
                <c:pt idx="9120">
                  <c:v>0.79992515903704631</c:v>
                </c:pt>
                <c:pt idx="9121">
                  <c:v>0.79992515903704631</c:v>
                </c:pt>
                <c:pt idx="9122">
                  <c:v>0.79992515903704631</c:v>
                </c:pt>
                <c:pt idx="9123">
                  <c:v>0.79986279156791817</c:v>
                </c:pt>
                <c:pt idx="9124">
                  <c:v>0.79980042409879004</c:v>
                </c:pt>
                <c:pt idx="9125">
                  <c:v>0.79980042409879004</c:v>
                </c:pt>
                <c:pt idx="9126">
                  <c:v>0.79980042409879004</c:v>
                </c:pt>
                <c:pt idx="9127">
                  <c:v>0.79980042409879004</c:v>
                </c:pt>
                <c:pt idx="9128">
                  <c:v>0.79980042409879004</c:v>
                </c:pt>
                <c:pt idx="9129">
                  <c:v>0.79980042409879004</c:v>
                </c:pt>
                <c:pt idx="9130">
                  <c:v>0.79980042409879004</c:v>
                </c:pt>
                <c:pt idx="9131">
                  <c:v>0.79980042409879004</c:v>
                </c:pt>
                <c:pt idx="9132">
                  <c:v>0.79973805662966191</c:v>
                </c:pt>
                <c:pt idx="9133">
                  <c:v>0.79973805662966191</c:v>
                </c:pt>
                <c:pt idx="9134">
                  <c:v>0.79967568916053389</c:v>
                </c:pt>
                <c:pt idx="9135">
                  <c:v>0.79967568916053389</c:v>
                </c:pt>
                <c:pt idx="9136">
                  <c:v>0.79961332169140575</c:v>
                </c:pt>
                <c:pt idx="9137">
                  <c:v>0.79955095422227762</c:v>
                </c:pt>
                <c:pt idx="9138">
                  <c:v>0.79955095422227762</c:v>
                </c:pt>
                <c:pt idx="9139">
                  <c:v>0.7994885867531496</c:v>
                </c:pt>
                <c:pt idx="9140">
                  <c:v>0.79942621928402147</c:v>
                </c:pt>
                <c:pt idx="9141">
                  <c:v>0.79936385181489333</c:v>
                </c:pt>
                <c:pt idx="9142">
                  <c:v>0.79930148434576531</c:v>
                </c:pt>
                <c:pt idx="9143">
                  <c:v>0.79930148434576531</c:v>
                </c:pt>
                <c:pt idx="9144">
                  <c:v>0.79923911687663718</c:v>
                </c:pt>
                <c:pt idx="9145">
                  <c:v>0.79923911687663718</c:v>
                </c:pt>
                <c:pt idx="9146">
                  <c:v>0.79923911687663718</c:v>
                </c:pt>
                <c:pt idx="9147">
                  <c:v>0.79923911687663718</c:v>
                </c:pt>
                <c:pt idx="9148">
                  <c:v>0.79923911687663718</c:v>
                </c:pt>
                <c:pt idx="9149">
                  <c:v>0.79917674940750905</c:v>
                </c:pt>
                <c:pt idx="9150">
                  <c:v>0.79911438193838091</c:v>
                </c:pt>
                <c:pt idx="9151">
                  <c:v>0.79911438193838091</c:v>
                </c:pt>
                <c:pt idx="9152">
                  <c:v>0.79905201446925278</c:v>
                </c:pt>
                <c:pt idx="9153">
                  <c:v>0.79905201446925278</c:v>
                </c:pt>
                <c:pt idx="9154">
                  <c:v>0.79905201446925278</c:v>
                </c:pt>
                <c:pt idx="9155">
                  <c:v>0.79898964700012476</c:v>
                </c:pt>
                <c:pt idx="9156">
                  <c:v>0.79892727953099663</c:v>
                </c:pt>
                <c:pt idx="9157">
                  <c:v>0.79892727953099663</c:v>
                </c:pt>
                <c:pt idx="9158">
                  <c:v>0.79892727953099663</c:v>
                </c:pt>
                <c:pt idx="9159">
                  <c:v>0.79892727953099663</c:v>
                </c:pt>
                <c:pt idx="9160">
                  <c:v>0.79892727953099663</c:v>
                </c:pt>
                <c:pt idx="9161">
                  <c:v>0.79892727953099663</c:v>
                </c:pt>
                <c:pt idx="9162">
                  <c:v>0.79886491206186849</c:v>
                </c:pt>
                <c:pt idx="9163">
                  <c:v>0.79886491206186849</c:v>
                </c:pt>
                <c:pt idx="9164">
                  <c:v>0.79886491206186849</c:v>
                </c:pt>
                <c:pt idx="9165">
                  <c:v>0.79880254459274047</c:v>
                </c:pt>
                <c:pt idx="9166">
                  <c:v>0.79880254459274047</c:v>
                </c:pt>
                <c:pt idx="9167">
                  <c:v>0.79880254459274047</c:v>
                </c:pt>
                <c:pt idx="9168">
                  <c:v>0.79880254459274047</c:v>
                </c:pt>
                <c:pt idx="9169">
                  <c:v>0.79874017712361234</c:v>
                </c:pt>
                <c:pt idx="9170">
                  <c:v>0.79874017712361234</c:v>
                </c:pt>
                <c:pt idx="9171">
                  <c:v>0.79874017712361234</c:v>
                </c:pt>
                <c:pt idx="9172">
                  <c:v>0.79867780965448421</c:v>
                </c:pt>
                <c:pt idx="9173">
                  <c:v>0.79867780965448421</c:v>
                </c:pt>
                <c:pt idx="9174">
                  <c:v>0.79867780965448421</c:v>
                </c:pt>
                <c:pt idx="9175">
                  <c:v>0.79867780965448421</c:v>
                </c:pt>
                <c:pt idx="9176">
                  <c:v>0.79861544218535618</c:v>
                </c:pt>
                <c:pt idx="9177">
                  <c:v>0.79861544218535618</c:v>
                </c:pt>
                <c:pt idx="9178">
                  <c:v>0.79861544218535618</c:v>
                </c:pt>
                <c:pt idx="9179">
                  <c:v>0.79855307471622805</c:v>
                </c:pt>
                <c:pt idx="9180">
                  <c:v>0.79855307471622805</c:v>
                </c:pt>
                <c:pt idx="9181">
                  <c:v>0.79855307471622805</c:v>
                </c:pt>
                <c:pt idx="9182">
                  <c:v>0.79849070724709992</c:v>
                </c:pt>
                <c:pt idx="9183">
                  <c:v>0.79849070724709992</c:v>
                </c:pt>
                <c:pt idx="9184">
                  <c:v>0.79849070724709992</c:v>
                </c:pt>
                <c:pt idx="9185">
                  <c:v>0.79842833977797179</c:v>
                </c:pt>
                <c:pt idx="9186">
                  <c:v>0.79836597230884365</c:v>
                </c:pt>
                <c:pt idx="9187">
                  <c:v>0.79836597230884365</c:v>
                </c:pt>
                <c:pt idx="9188">
                  <c:v>0.79836597230884365</c:v>
                </c:pt>
                <c:pt idx="9189">
                  <c:v>0.79836597230884365</c:v>
                </c:pt>
                <c:pt idx="9190">
                  <c:v>0.79830360483971563</c:v>
                </c:pt>
                <c:pt idx="9191">
                  <c:v>0.79830360483971563</c:v>
                </c:pt>
                <c:pt idx="9192">
                  <c:v>0.7982412373705875</c:v>
                </c:pt>
                <c:pt idx="9193">
                  <c:v>0.79817886990145936</c:v>
                </c:pt>
                <c:pt idx="9194">
                  <c:v>0.79817886990145936</c:v>
                </c:pt>
                <c:pt idx="9195">
                  <c:v>0.79811650243233134</c:v>
                </c:pt>
                <c:pt idx="9196">
                  <c:v>0.79811650243233134</c:v>
                </c:pt>
                <c:pt idx="9197">
                  <c:v>0.79805413496320321</c:v>
                </c:pt>
                <c:pt idx="9198">
                  <c:v>0.79805413496320321</c:v>
                </c:pt>
                <c:pt idx="9199">
                  <c:v>0.79805413496320321</c:v>
                </c:pt>
                <c:pt idx="9200">
                  <c:v>0.79805413496320321</c:v>
                </c:pt>
                <c:pt idx="9201">
                  <c:v>0.79799176749407508</c:v>
                </c:pt>
                <c:pt idx="9202">
                  <c:v>0.79799176749407508</c:v>
                </c:pt>
                <c:pt idx="9203">
                  <c:v>0.79799176749407508</c:v>
                </c:pt>
                <c:pt idx="9204">
                  <c:v>0.79792940002494706</c:v>
                </c:pt>
                <c:pt idx="9205">
                  <c:v>0.79786703255581892</c:v>
                </c:pt>
                <c:pt idx="9206">
                  <c:v>0.79780466508669079</c:v>
                </c:pt>
                <c:pt idx="9207">
                  <c:v>0.79774229761756266</c:v>
                </c:pt>
                <c:pt idx="9208">
                  <c:v>0.79767993014843452</c:v>
                </c:pt>
                <c:pt idx="9209">
                  <c:v>0.7976175626793065</c:v>
                </c:pt>
                <c:pt idx="9210">
                  <c:v>0.79755519521017837</c:v>
                </c:pt>
                <c:pt idx="9211">
                  <c:v>0.79749282774105024</c:v>
                </c:pt>
                <c:pt idx="9212">
                  <c:v>0.79749282774105024</c:v>
                </c:pt>
                <c:pt idx="9213">
                  <c:v>0.79743046027192221</c:v>
                </c:pt>
                <c:pt idx="9214">
                  <c:v>0.79743046027192221</c:v>
                </c:pt>
                <c:pt idx="9215">
                  <c:v>0.79743046027192221</c:v>
                </c:pt>
                <c:pt idx="9216">
                  <c:v>0.79743046027192221</c:v>
                </c:pt>
                <c:pt idx="9217">
                  <c:v>0.79743046027192221</c:v>
                </c:pt>
                <c:pt idx="9218">
                  <c:v>0.79736809280279408</c:v>
                </c:pt>
                <c:pt idx="9219">
                  <c:v>0.79730572533366595</c:v>
                </c:pt>
                <c:pt idx="9220">
                  <c:v>0.79724335786453782</c:v>
                </c:pt>
                <c:pt idx="9221">
                  <c:v>0.79718099039540979</c:v>
                </c:pt>
                <c:pt idx="9222">
                  <c:v>0.79711862292628166</c:v>
                </c:pt>
                <c:pt idx="9223">
                  <c:v>0.79711862292628166</c:v>
                </c:pt>
                <c:pt idx="9224">
                  <c:v>0.79705625545715353</c:v>
                </c:pt>
                <c:pt idx="9225">
                  <c:v>0.79705625545715353</c:v>
                </c:pt>
                <c:pt idx="9226">
                  <c:v>0.79705625545715353</c:v>
                </c:pt>
                <c:pt idx="9227">
                  <c:v>0.7969938879880254</c:v>
                </c:pt>
                <c:pt idx="9228">
                  <c:v>0.7969938879880254</c:v>
                </c:pt>
                <c:pt idx="9229">
                  <c:v>0.79693152051889737</c:v>
                </c:pt>
                <c:pt idx="9230">
                  <c:v>0.79693152051889737</c:v>
                </c:pt>
                <c:pt idx="9231">
                  <c:v>0.79693152051889737</c:v>
                </c:pt>
                <c:pt idx="9232">
                  <c:v>0.79693152051889737</c:v>
                </c:pt>
                <c:pt idx="9233">
                  <c:v>0.79693152051889737</c:v>
                </c:pt>
                <c:pt idx="9234">
                  <c:v>0.79686915304976924</c:v>
                </c:pt>
                <c:pt idx="9235">
                  <c:v>0.79686915304976924</c:v>
                </c:pt>
                <c:pt idx="9236">
                  <c:v>0.79686915304976924</c:v>
                </c:pt>
                <c:pt idx="9237">
                  <c:v>0.79680678558064111</c:v>
                </c:pt>
                <c:pt idx="9238">
                  <c:v>0.79680678558064111</c:v>
                </c:pt>
                <c:pt idx="9239">
                  <c:v>0.79680678558064111</c:v>
                </c:pt>
                <c:pt idx="9240">
                  <c:v>0.79674441811151309</c:v>
                </c:pt>
                <c:pt idx="9241">
                  <c:v>0.79674441811151309</c:v>
                </c:pt>
                <c:pt idx="9242">
                  <c:v>0.79674441811151309</c:v>
                </c:pt>
                <c:pt idx="9243">
                  <c:v>0.79668205064238495</c:v>
                </c:pt>
                <c:pt idx="9244">
                  <c:v>0.79661968317325682</c:v>
                </c:pt>
                <c:pt idx="9245">
                  <c:v>0.79655731570412869</c:v>
                </c:pt>
                <c:pt idx="9246">
                  <c:v>0.79655731570412869</c:v>
                </c:pt>
                <c:pt idx="9247">
                  <c:v>0.79655731570412869</c:v>
                </c:pt>
                <c:pt idx="9248">
                  <c:v>0.79655731570412869</c:v>
                </c:pt>
                <c:pt idx="9249">
                  <c:v>0.79655731570412869</c:v>
                </c:pt>
                <c:pt idx="9250">
                  <c:v>0.79655731570412869</c:v>
                </c:pt>
                <c:pt idx="9251">
                  <c:v>0.79655731570412869</c:v>
                </c:pt>
                <c:pt idx="9252">
                  <c:v>0.79649494823500055</c:v>
                </c:pt>
                <c:pt idx="9253">
                  <c:v>0.79649494823500055</c:v>
                </c:pt>
                <c:pt idx="9254">
                  <c:v>0.79643258076587253</c:v>
                </c:pt>
                <c:pt idx="9255">
                  <c:v>0.7963702132967444</c:v>
                </c:pt>
                <c:pt idx="9256">
                  <c:v>0.79630784582761627</c:v>
                </c:pt>
                <c:pt idx="9257">
                  <c:v>0.79624547835848825</c:v>
                </c:pt>
                <c:pt idx="9258">
                  <c:v>0.79618311088936011</c:v>
                </c:pt>
                <c:pt idx="9259">
                  <c:v>0.79612074342023198</c:v>
                </c:pt>
                <c:pt idx="9260">
                  <c:v>0.79605837595110396</c:v>
                </c:pt>
                <c:pt idx="9261">
                  <c:v>0.79599600848197583</c:v>
                </c:pt>
                <c:pt idx="9262">
                  <c:v>0.79593364101284769</c:v>
                </c:pt>
                <c:pt idx="9263">
                  <c:v>0.79593364101284769</c:v>
                </c:pt>
                <c:pt idx="9264">
                  <c:v>0.79587127354371956</c:v>
                </c:pt>
                <c:pt idx="9265">
                  <c:v>0.79580890607459143</c:v>
                </c:pt>
                <c:pt idx="9266">
                  <c:v>0.7957465386054634</c:v>
                </c:pt>
                <c:pt idx="9267">
                  <c:v>0.79568417113633527</c:v>
                </c:pt>
                <c:pt idx="9268">
                  <c:v>0.79562180366720714</c:v>
                </c:pt>
                <c:pt idx="9269">
                  <c:v>0.79555943619807912</c:v>
                </c:pt>
                <c:pt idx="9270">
                  <c:v>0.79555943619807912</c:v>
                </c:pt>
                <c:pt idx="9271">
                  <c:v>0.79549706872895098</c:v>
                </c:pt>
                <c:pt idx="9272">
                  <c:v>0.79549706872895098</c:v>
                </c:pt>
                <c:pt idx="9273">
                  <c:v>0.79543470125982285</c:v>
                </c:pt>
                <c:pt idx="9274">
                  <c:v>0.79543470125982285</c:v>
                </c:pt>
                <c:pt idx="9275">
                  <c:v>0.79543470125982285</c:v>
                </c:pt>
                <c:pt idx="9276">
                  <c:v>0.79537233379069483</c:v>
                </c:pt>
                <c:pt idx="9277">
                  <c:v>0.79537233379069483</c:v>
                </c:pt>
                <c:pt idx="9278">
                  <c:v>0.7953099663215667</c:v>
                </c:pt>
                <c:pt idx="9279">
                  <c:v>0.79524759885243856</c:v>
                </c:pt>
                <c:pt idx="9280">
                  <c:v>0.79518523138331043</c:v>
                </c:pt>
                <c:pt idx="9281">
                  <c:v>0.7951228639141823</c:v>
                </c:pt>
                <c:pt idx="9282">
                  <c:v>0.79506049644505428</c:v>
                </c:pt>
                <c:pt idx="9283">
                  <c:v>0.79499812897592614</c:v>
                </c:pt>
                <c:pt idx="9284">
                  <c:v>0.79499812897592614</c:v>
                </c:pt>
                <c:pt idx="9285">
                  <c:v>0.79499812897592614</c:v>
                </c:pt>
                <c:pt idx="9286">
                  <c:v>0.79499812897592614</c:v>
                </c:pt>
                <c:pt idx="9287">
                  <c:v>0.79499812897592614</c:v>
                </c:pt>
                <c:pt idx="9288">
                  <c:v>0.79493576150679801</c:v>
                </c:pt>
                <c:pt idx="9289">
                  <c:v>0.79487339403766999</c:v>
                </c:pt>
                <c:pt idx="9290">
                  <c:v>0.79481102656854186</c:v>
                </c:pt>
                <c:pt idx="9291">
                  <c:v>0.79481102656854186</c:v>
                </c:pt>
                <c:pt idx="9292">
                  <c:v>0.79474865909941372</c:v>
                </c:pt>
                <c:pt idx="9293">
                  <c:v>0.79474865909941372</c:v>
                </c:pt>
                <c:pt idx="9294">
                  <c:v>0.7946862916302857</c:v>
                </c:pt>
                <c:pt idx="9295">
                  <c:v>0.7946862916302857</c:v>
                </c:pt>
                <c:pt idx="9296">
                  <c:v>0.7946862916302857</c:v>
                </c:pt>
                <c:pt idx="9297">
                  <c:v>0.7946862916302857</c:v>
                </c:pt>
                <c:pt idx="9298">
                  <c:v>0.7946862916302857</c:v>
                </c:pt>
                <c:pt idx="9299">
                  <c:v>0.7946862916302857</c:v>
                </c:pt>
                <c:pt idx="9300">
                  <c:v>0.7946862916302857</c:v>
                </c:pt>
                <c:pt idx="9301">
                  <c:v>0.79462392416115757</c:v>
                </c:pt>
                <c:pt idx="9302">
                  <c:v>0.79456155669202944</c:v>
                </c:pt>
                <c:pt idx="9303">
                  <c:v>0.79456155669202944</c:v>
                </c:pt>
                <c:pt idx="9304">
                  <c:v>0.7944991892229013</c:v>
                </c:pt>
                <c:pt idx="9305">
                  <c:v>0.7944991892229013</c:v>
                </c:pt>
                <c:pt idx="9306">
                  <c:v>0.7944991892229013</c:v>
                </c:pt>
                <c:pt idx="9307">
                  <c:v>0.79443682175377317</c:v>
                </c:pt>
                <c:pt idx="9308">
                  <c:v>0.79443682175377317</c:v>
                </c:pt>
                <c:pt idx="9309">
                  <c:v>0.79437445428464515</c:v>
                </c:pt>
                <c:pt idx="9310">
                  <c:v>0.79437445428464515</c:v>
                </c:pt>
                <c:pt idx="9311">
                  <c:v>0.79437445428464515</c:v>
                </c:pt>
                <c:pt idx="9312">
                  <c:v>0.79431208681551702</c:v>
                </c:pt>
                <c:pt idx="9313">
                  <c:v>0.79431208681551702</c:v>
                </c:pt>
                <c:pt idx="9314">
                  <c:v>0.79424971934638888</c:v>
                </c:pt>
                <c:pt idx="9315">
                  <c:v>0.79418735187726086</c:v>
                </c:pt>
                <c:pt idx="9316">
                  <c:v>0.79418735187726086</c:v>
                </c:pt>
                <c:pt idx="9317">
                  <c:v>0.79418735187726086</c:v>
                </c:pt>
                <c:pt idx="9318">
                  <c:v>0.79412498440813273</c:v>
                </c:pt>
                <c:pt idx="9319">
                  <c:v>0.79412498440813273</c:v>
                </c:pt>
                <c:pt idx="9320">
                  <c:v>0.7940626169390046</c:v>
                </c:pt>
                <c:pt idx="9321">
                  <c:v>0.7940626169390046</c:v>
                </c:pt>
                <c:pt idx="9322">
                  <c:v>0.79400024946987657</c:v>
                </c:pt>
                <c:pt idx="9323">
                  <c:v>0.79400024946987657</c:v>
                </c:pt>
                <c:pt idx="9324">
                  <c:v>0.79393788200074844</c:v>
                </c:pt>
                <c:pt idx="9325">
                  <c:v>0.79393788200074844</c:v>
                </c:pt>
                <c:pt idx="9326">
                  <c:v>0.79387551453162031</c:v>
                </c:pt>
                <c:pt idx="9327">
                  <c:v>0.79387551453162031</c:v>
                </c:pt>
                <c:pt idx="9328">
                  <c:v>0.79381314706249217</c:v>
                </c:pt>
                <c:pt idx="9329">
                  <c:v>0.79381314706249217</c:v>
                </c:pt>
                <c:pt idx="9330">
                  <c:v>0.79381314706249217</c:v>
                </c:pt>
                <c:pt idx="9331">
                  <c:v>0.79381314706249217</c:v>
                </c:pt>
                <c:pt idx="9332">
                  <c:v>0.79381314706249217</c:v>
                </c:pt>
                <c:pt idx="9333">
                  <c:v>0.79375077959336404</c:v>
                </c:pt>
                <c:pt idx="9334">
                  <c:v>0.79375077959336404</c:v>
                </c:pt>
                <c:pt idx="9335">
                  <c:v>0.79375077959336404</c:v>
                </c:pt>
                <c:pt idx="9336">
                  <c:v>0.79368841212423602</c:v>
                </c:pt>
                <c:pt idx="9337">
                  <c:v>0.79368841212423602</c:v>
                </c:pt>
                <c:pt idx="9338">
                  <c:v>0.79362604465510789</c:v>
                </c:pt>
                <c:pt idx="9339">
                  <c:v>0.79356367718597975</c:v>
                </c:pt>
                <c:pt idx="9340">
                  <c:v>0.79350130971685173</c:v>
                </c:pt>
                <c:pt idx="9341">
                  <c:v>0.7934389422477236</c:v>
                </c:pt>
                <c:pt idx="9342">
                  <c:v>0.79337657477859547</c:v>
                </c:pt>
                <c:pt idx="9343">
                  <c:v>0.79337657477859547</c:v>
                </c:pt>
                <c:pt idx="9344">
                  <c:v>0.79331420730946745</c:v>
                </c:pt>
                <c:pt idx="9345">
                  <c:v>0.79325183984033931</c:v>
                </c:pt>
                <c:pt idx="9346">
                  <c:v>0.79325183984033931</c:v>
                </c:pt>
                <c:pt idx="9347">
                  <c:v>0.79325183984033931</c:v>
                </c:pt>
                <c:pt idx="9348">
                  <c:v>0.79325183984033931</c:v>
                </c:pt>
                <c:pt idx="9349">
                  <c:v>0.79318947237121118</c:v>
                </c:pt>
                <c:pt idx="9350">
                  <c:v>0.79318947237121118</c:v>
                </c:pt>
                <c:pt idx="9351">
                  <c:v>0.79318947237121118</c:v>
                </c:pt>
                <c:pt idx="9352">
                  <c:v>0.79318947237121118</c:v>
                </c:pt>
                <c:pt idx="9353">
                  <c:v>0.79312710490208305</c:v>
                </c:pt>
                <c:pt idx="9354">
                  <c:v>0.79312710490208305</c:v>
                </c:pt>
                <c:pt idx="9355">
                  <c:v>0.79312710490208305</c:v>
                </c:pt>
                <c:pt idx="9356">
                  <c:v>0.79306473743295491</c:v>
                </c:pt>
                <c:pt idx="9357">
                  <c:v>0.79306473743295491</c:v>
                </c:pt>
                <c:pt idx="9358">
                  <c:v>0.79300236996382689</c:v>
                </c:pt>
                <c:pt idx="9359">
                  <c:v>0.79294000249469876</c:v>
                </c:pt>
                <c:pt idx="9360">
                  <c:v>0.79294000249469876</c:v>
                </c:pt>
                <c:pt idx="9361">
                  <c:v>0.79287763502557063</c:v>
                </c:pt>
                <c:pt idx="9362">
                  <c:v>0.7928152675564426</c:v>
                </c:pt>
                <c:pt idx="9363">
                  <c:v>0.79275290008731447</c:v>
                </c:pt>
                <c:pt idx="9364">
                  <c:v>0.79269053261818634</c:v>
                </c:pt>
                <c:pt idx="9365">
                  <c:v>0.79262816514905832</c:v>
                </c:pt>
                <c:pt idx="9366">
                  <c:v>0.79256579767993018</c:v>
                </c:pt>
                <c:pt idx="9367">
                  <c:v>0.79250343021080205</c:v>
                </c:pt>
                <c:pt idx="9368">
                  <c:v>0.79244106274167392</c:v>
                </c:pt>
                <c:pt idx="9369">
                  <c:v>0.79244106274167392</c:v>
                </c:pt>
                <c:pt idx="9370">
                  <c:v>0.79244106274167392</c:v>
                </c:pt>
                <c:pt idx="9371">
                  <c:v>0.79244106274167392</c:v>
                </c:pt>
                <c:pt idx="9372">
                  <c:v>0.79237869527254579</c:v>
                </c:pt>
                <c:pt idx="9373">
                  <c:v>0.79231632780341776</c:v>
                </c:pt>
                <c:pt idx="9374">
                  <c:v>0.79225396033428963</c:v>
                </c:pt>
                <c:pt idx="9375">
                  <c:v>0.79225396033428963</c:v>
                </c:pt>
                <c:pt idx="9376">
                  <c:v>0.79225396033428963</c:v>
                </c:pt>
                <c:pt idx="9377">
                  <c:v>0.7921915928651615</c:v>
                </c:pt>
                <c:pt idx="9378">
                  <c:v>0.7921915928651615</c:v>
                </c:pt>
                <c:pt idx="9379">
                  <c:v>0.79212922539603348</c:v>
                </c:pt>
                <c:pt idx="9380">
                  <c:v>0.79212922539603348</c:v>
                </c:pt>
                <c:pt idx="9381">
                  <c:v>0.79212922539603348</c:v>
                </c:pt>
                <c:pt idx="9382">
                  <c:v>0.79212922539603348</c:v>
                </c:pt>
                <c:pt idx="9383">
                  <c:v>0.79212922539603348</c:v>
                </c:pt>
                <c:pt idx="9384">
                  <c:v>0.79206685792690534</c:v>
                </c:pt>
                <c:pt idx="9385">
                  <c:v>0.79200449045777721</c:v>
                </c:pt>
                <c:pt idx="9386">
                  <c:v>0.79194212298864919</c:v>
                </c:pt>
                <c:pt idx="9387">
                  <c:v>0.79187975551952106</c:v>
                </c:pt>
                <c:pt idx="9388">
                  <c:v>0.79181738805039292</c:v>
                </c:pt>
                <c:pt idx="9389">
                  <c:v>0.79175502058126479</c:v>
                </c:pt>
                <c:pt idx="9390">
                  <c:v>0.79169265311213666</c:v>
                </c:pt>
                <c:pt idx="9391">
                  <c:v>0.79163028564300864</c:v>
                </c:pt>
                <c:pt idx="9392">
                  <c:v>0.79163028564300864</c:v>
                </c:pt>
                <c:pt idx="9393">
                  <c:v>0.79163028564300864</c:v>
                </c:pt>
                <c:pt idx="9394">
                  <c:v>0.79163028564300864</c:v>
                </c:pt>
                <c:pt idx="9395">
                  <c:v>0.7915679181738805</c:v>
                </c:pt>
                <c:pt idx="9396">
                  <c:v>0.7915679181738805</c:v>
                </c:pt>
                <c:pt idx="9397">
                  <c:v>0.79150555070475237</c:v>
                </c:pt>
                <c:pt idx="9398">
                  <c:v>0.79150555070475237</c:v>
                </c:pt>
                <c:pt idx="9399">
                  <c:v>0.79150555070475237</c:v>
                </c:pt>
                <c:pt idx="9400">
                  <c:v>0.79150555070475237</c:v>
                </c:pt>
                <c:pt idx="9401">
                  <c:v>0.79150555070475237</c:v>
                </c:pt>
                <c:pt idx="9402">
                  <c:v>0.79150555070475237</c:v>
                </c:pt>
                <c:pt idx="9403">
                  <c:v>0.79150555070475237</c:v>
                </c:pt>
                <c:pt idx="9404">
                  <c:v>0.79150555070475237</c:v>
                </c:pt>
                <c:pt idx="9405">
                  <c:v>0.79144318323562435</c:v>
                </c:pt>
                <c:pt idx="9406">
                  <c:v>0.79144318323562435</c:v>
                </c:pt>
                <c:pt idx="9407">
                  <c:v>0.79138081576649622</c:v>
                </c:pt>
                <c:pt idx="9408">
                  <c:v>0.79138081576649622</c:v>
                </c:pt>
                <c:pt idx="9409">
                  <c:v>0.79131844829736808</c:v>
                </c:pt>
                <c:pt idx="9410">
                  <c:v>0.79125608082823995</c:v>
                </c:pt>
                <c:pt idx="9411">
                  <c:v>0.79119371335911193</c:v>
                </c:pt>
                <c:pt idx="9412">
                  <c:v>0.79113134588998379</c:v>
                </c:pt>
                <c:pt idx="9413">
                  <c:v>0.79113134588998379</c:v>
                </c:pt>
                <c:pt idx="9414">
                  <c:v>0.79113134588998379</c:v>
                </c:pt>
                <c:pt idx="9415">
                  <c:v>0.79106897842085566</c:v>
                </c:pt>
                <c:pt idx="9416">
                  <c:v>0.79100661095172753</c:v>
                </c:pt>
                <c:pt idx="9417">
                  <c:v>0.79094424348259951</c:v>
                </c:pt>
                <c:pt idx="9418">
                  <c:v>0.79088187601347137</c:v>
                </c:pt>
                <c:pt idx="9419">
                  <c:v>0.79081950854434324</c:v>
                </c:pt>
                <c:pt idx="9420">
                  <c:v>0.79075714107521522</c:v>
                </c:pt>
                <c:pt idx="9421">
                  <c:v>0.79075714107521522</c:v>
                </c:pt>
                <c:pt idx="9422">
                  <c:v>0.79075714107521522</c:v>
                </c:pt>
                <c:pt idx="9423">
                  <c:v>0.79069477360608709</c:v>
                </c:pt>
                <c:pt idx="9424">
                  <c:v>0.79069477360608709</c:v>
                </c:pt>
                <c:pt idx="9425">
                  <c:v>0.79063240613695895</c:v>
                </c:pt>
                <c:pt idx="9426">
                  <c:v>0.79063240613695895</c:v>
                </c:pt>
                <c:pt idx="9427">
                  <c:v>0.79063240613695895</c:v>
                </c:pt>
                <c:pt idx="9428">
                  <c:v>0.79063240613695895</c:v>
                </c:pt>
                <c:pt idx="9429">
                  <c:v>0.79057003866783082</c:v>
                </c:pt>
                <c:pt idx="9430">
                  <c:v>0.79057003866783082</c:v>
                </c:pt>
                <c:pt idx="9431">
                  <c:v>0.79057003866783082</c:v>
                </c:pt>
                <c:pt idx="9432">
                  <c:v>0.79057003866783082</c:v>
                </c:pt>
                <c:pt idx="9433">
                  <c:v>0.79050767119870269</c:v>
                </c:pt>
                <c:pt idx="9434">
                  <c:v>0.79050767119870269</c:v>
                </c:pt>
                <c:pt idx="9435">
                  <c:v>0.79044530372957467</c:v>
                </c:pt>
                <c:pt idx="9436">
                  <c:v>0.79044530372957467</c:v>
                </c:pt>
                <c:pt idx="9437">
                  <c:v>0.79044530372957467</c:v>
                </c:pt>
                <c:pt idx="9438">
                  <c:v>0.79038293626044653</c:v>
                </c:pt>
                <c:pt idx="9439">
                  <c:v>0.79038293626044653</c:v>
                </c:pt>
                <c:pt idx="9440">
                  <c:v>0.7903205687913184</c:v>
                </c:pt>
                <c:pt idx="9441">
                  <c:v>0.7903205687913184</c:v>
                </c:pt>
                <c:pt idx="9442">
                  <c:v>0.79025820132219038</c:v>
                </c:pt>
                <c:pt idx="9443">
                  <c:v>0.79025820132219038</c:v>
                </c:pt>
                <c:pt idx="9444">
                  <c:v>0.79025820132219038</c:v>
                </c:pt>
                <c:pt idx="9445">
                  <c:v>0.79019583385306225</c:v>
                </c:pt>
                <c:pt idx="9446">
                  <c:v>0.79019583385306225</c:v>
                </c:pt>
                <c:pt idx="9447">
                  <c:v>0.79019583385306225</c:v>
                </c:pt>
                <c:pt idx="9448">
                  <c:v>0.79013346638393411</c:v>
                </c:pt>
                <c:pt idx="9449">
                  <c:v>0.79007109891480609</c:v>
                </c:pt>
                <c:pt idx="9450">
                  <c:v>0.79000873144567796</c:v>
                </c:pt>
                <c:pt idx="9451">
                  <c:v>0.78994636397654983</c:v>
                </c:pt>
                <c:pt idx="9452">
                  <c:v>0.78988399650742169</c:v>
                </c:pt>
                <c:pt idx="9453">
                  <c:v>0.78988399650742169</c:v>
                </c:pt>
                <c:pt idx="9454">
                  <c:v>0.78988399650742169</c:v>
                </c:pt>
                <c:pt idx="9455">
                  <c:v>0.78982162903829356</c:v>
                </c:pt>
                <c:pt idx="9456">
                  <c:v>0.78975926156916554</c:v>
                </c:pt>
                <c:pt idx="9457">
                  <c:v>0.78975926156916554</c:v>
                </c:pt>
                <c:pt idx="9458">
                  <c:v>0.78975926156916554</c:v>
                </c:pt>
                <c:pt idx="9459">
                  <c:v>0.78969689410003741</c:v>
                </c:pt>
                <c:pt idx="9460">
                  <c:v>0.78969689410003741</c:v>
                </c:pt>
                <c:pt idx="9461">
                  <c:v>0.78969689410003741</c:v>
                </c:pt>
                <c:pt idx="9462">
                  <c:v>0.78963452663090927</c:v>
                </c:pt>
                <c:pt idx="9463">
                  <c:v>0.78963452663090927</c:v>
                </c:pt>
                <c:pt idx="9464">
                  <c:v>0.78963452663090927</c:v>
                </c:pt>
                <c:pt idx="9465">
                  <c:v>0.78963452663090927</c:v>
                </c:pt>
                <c:pt idx="9466">
                  <c:v>0.78957215916178125</c:v>
                </c:pt>
                <c:pt idx="9467">
                  <c:v>0.78957215916178125</c:v>
                </c:pt>
                <c:pt idx="9468">
                  <c:v>0.78950979169265312</c:v>
                </c:pt>
                <c:pt idx="9469">
                  <c:v>0.78950979169265312</c:v>
                </c:pt>
                <c:pt idx="9470">
                  <c:v>0.78944742422352499</c:v>
                </c:pt>
                <c:pt idx="9471">
                  <c:v>0.78944742422352499</c:v>
                </c:pt>
                <c:pt idx="9472">
                  <c:v>0.78938505675439696</c:v>
                </c:pt>
                <c:pt idx="9473">
                  <c:v>0.78932268928526883</c:v>
                </c:pt>
                <c:pt idx="9474">
                  <c:v>0.7892603218161407</c:v>
                </c:pt>
                <c:pt idx="9475">
                  <c:v>0.7892603218161407</c:v>
                </c:pt>
                <c:pt idx="9476">
                  <c:v>0.78919795434701256</c:v>
                </c:pt>
                <c:pt idx="9477">
                  <c:v>0.78913558687788443</c:v>
                </c:pt>
                <c:pt idx="9478">
                  <c:v>0.78913558687788443</c:v>
                </c:pt>
                <c:pt idx="9479">
                  <c:v>0.78907321940875641</c:v>
                </c:pt>
                <c:pt idx="9480">
                  <c:v>0.78907321940875641</c:v>
                </c:pt>
                <c:pt idx="9481">
                  <c:v>0.78907321940875641</c:v>
                </c:pt>
                <c:pt idx="9482">
                  <c:v>0.78901085193962828</c:v>
                </c:pt>
                <c:pt idx="9483">
                  <c:v>0.78894848447050014</c:v>
                </c:pt>
                <c:pt idx="9484">
                  <c:v>0.78888611700137212</c:v>
                </c:pt>
                <c:pt idx="9485">
                  <c:v>0.78882374953224399</c:v>
                </c:pt>
                <c:pt idx="9486">
                  <c:v>0.78882374953224399</c:v>
                </c:pt>
                <c:pt idx="9487">
                  <c:v>0.78876138206311586</c:v>
                </c:pt>
                <c:pt idx="9488">
                  <c:v>0.78876138206311586</c:v>
                </c:pt>
                <c:pt idx="9489">
                  <c:v>0.78869901459398783</c:v>
                </c:pt>
                <c:pt idx="9490">
                  <c:v>0.78869901459398783</c:v>
                </c:pt>
                <c:pt idx="9491">
                  <c:v>0.7886366471248597</c:v>
                </c:pt>
                <c:pt idx="9492">
                  <c:v>0.78857427965573157</c:v>
                </c:pt>
                <c:pt idx="9493">
                  <c:v>0.78851191218660344</c:v>
                </c:pt>
                <c:pt idx="9494">
                  <c:v>0.78851191218660344</c:v>
                </c:pt>
                <c:pt idx="9495">
                  <c:v>0.7884495447174753</c:v>
                </c:pt>
                <c:pt idx="9496">
                  <c:v>0.7884495447174753</c:v>
                </c:pt>
                <c:pt idx="9497">
                  <c:v>0.78838717724834728</c:v>
                </c:pt>
                <c:pt idx="9498">
                  <c:v>0.78838717724834728</c:v>
                </c:pt>
                <c:pt idx="9499">
                  <c:v>0.78832480977921915</c:v>
                </c:pt>
                <c:pt idx="9500">
                  <c:v>0.78826244231009102</c:v>
                </c:pt>
                <c:pt idx="9501">
                  <c:v>0.78826244231009102</c:v>
                </c:pt>
                <c:pt idx="9502">
                  <c:v>0.78826244231009102</c:v>
                </c:pt>
                <c:pt idx="9503">
                  <c:v>0.78826244231009102</c:v>
                </c:pt>
                <c:pt idx="9504">
                  <c:v>0.78826244231009102</c:v>
                </c:pt>
                <c:pt idx="9505">
                  <c:v>0.78826244231009102</c:v>
                </c:pt>
                <c:pt idx="9506">
                  <c:v>0.78820007484096299</c:v>
                </c:pt>
                <c:pt idx="9507">
                  <c:v>0.78813770737183486</c:v>
                </c:pt>
                <c:pt idx="9508">
                  <c:v>0.78813770737183486</c:v>
                </c:pt>
                <c:pt idx="9509">
                  <c:v>0.78813770737183486</c:v>
                </c:pt>
                <c:pt idx="9510">
                  <c:v>0.78813770737183486</c:v>
                </c:pt>
                <c:pt idx="9511">
                  <c:v>0.78813770737183486</c:v>
                </c:pt>
                <c:pt idx="9512">
                  <c:v>0.78807533990270673</c:v>
                </c:pt>
                <c:pt idx="9513">
                  <c:v>0.78807533990270673</c:v>
                </c:pt>
                <c:pt idx="9514">
                  <c:v>0.78801297243357871</c:v>
                </c:pt>
                <c:pt idx="9515">
                  <c:v>0.78795060496445057</c:v>
                </c:pt>
                <c:pt idx="9516">
                  <c:v>0.78788823749532244</c:v>
                </c:pt>
                <c:pt idx="9517">
                  <c:v>0.78788823749532244</c:v>
                </c:pt>
                <c:pt idx="9518">
                  <c:v>0.78788823749532244</c:v>
                </c:pt>
                <c:pt idx="9519">
                  <c:v>0.78782587002619431</c:v>
                </c:pt>
                <c:pt idx="9520">
                  <c:v>0.78776350255706618</c:v>
                </c:pt>
                <c:pt idx="9521">
                  <c:v>0.78770113508793815</c:v>
                </c:pt>
                <c:pt idx="9522">
                  <c:v>0.78770113508793815</c:v>
                </c:pt>
                <c:pt idx="9523">
                  <c:v>0.78770113508793815</c:v>
                </c:pt>
                <c:pt idx="9524">
                  <c:v>0.78763876761881002</c:v>
                </c:pt>
                <c:pt idx="9525">
                  <c:v>0.78763876761881002</c:v>
                </c:pt>
                <c:pt idx="9526">
                  <c:v>0.78757640014968189</c:v>
                </c:pt>
                <c:pt idx="9527">
                  <c:v>0.78757640014968189</c:v>
                </c:pt>
                <c:pt idx="9528">
                  <c:v>0.78751403268055387</c:v>
                </c:pt>
                <c:pt idx="9529">
                  <c:v>0.78745166521142573</c:v>
                </c:pt>
                <c:pt idx="9530">
                  <c:v>0.78745166521142573</c:v>
                </c:pt>
                <c:pt idx="9531">
                  <c:v>0.78745166521142573</c:v>
                </c:pt>
                <c:pt idx="9532">
                  <c:v>0.7873892977422976</c:v>
                </c:pt>
                <c:pt idx="9533">
                  <c:v>0.7873892977422976</c:v>
                </c:pt>
                <c:pt idx="9534">
                  <c:v>0.7873892977422976</c:v>
                </c:pt>
                <c:pt idx="9535">
                  <c:v>0.78732693027316958</c:v>
                </c:pt>
                <c:pt idx="9536">
                  <c:v>0.78726456280404145</c:v>
                </c:pt>
                <c:pt idx="9537">
                  <c:v>0.78726456280404145</c:v>
                </c:pt>
                <c:pt idx="9538">
                  <c:v>0.78720219533491331</c:v>
                </c:pt>
                <c:pt idx="9539">
                  <c:v>0.78720219533491331</c:v>
                </c:pt>
                <c:pt idx="9540">
                  <c:v>0.78720219533491331</c:v>
                </c:pt>
                <c:pt idx="9541">
                  <c:v>0.78713982786578518</c:v>
                </c:pt>
                <c:pt idx="9542">
                  <c:v>0.78713982786578518</c:v>
                </c:pt>
                <c:pt idx="9543">
                  <c:v>0.78707746039665705</c:v>
                </c:pt>
                <c:pt idx="9544">
                  <c:v>0.78707746039665705</c:v>
                </c:pt>
                <c:pt idx="9545">
                  <c:v>0.78701509292752903</c:v>
                </c:pt>
                <c:pt idx="9546">
                  <c:v>0.78701509292752903</c:v>
                </c:pt>
                <c:pt idx="9547">
                  <c:v>0.78695272545840089</c:v>
                </c:pt>
                <c:pt idx="9548">
                  <c:v>0.78695272545840089</c:v>
                </c:pt>
                <c:pt idx="9549">
                  <c:v>0.78695272545840089</c:v>
                </c:pt>
                <c:pt idx="9550">
                  <c:v>0.78689035798927276</c:v>
                </c:pt>
                <c:pt idx="9551">
                  <c:v>0.78689035798927276</c:v>
                </c:pt>
                <c:pt idx="9552">
                  <c:v>0.78689035798927276</c:v>
                </c:pt>
                <c:pt idx="9553">
                  <c:v>0.78689035798927276</c:v>
                </c:pt>
                <c:pt idx="9554">
                  <c:v>0.78689035798927276</c:v>
                </c:pt>
                <c:pt idx="9555">
                  <c:v>0.78682799052014474</c:v>
                </c:pt>
                <c:pt idx="9556">
                  <c:v>0.78682799052014474</c:v>
                </c:pt>
                <c:pt idx="9557">
                  <c:v>0.78682799052014474</c:v>
                </c:pt>
                <c:pt idx="9558">
                  <c:v>0.78682799052014474</c:v>
                </c:pt>
                <c:pt idx="9559">
                  <c:v>0.78682799052014474</c:v>
                </c:pt>
                <c:pt idx="9560">
                  <c:v>0.78682799052014474</c:v>
                </c:pt>
                <c:pt idx="9561">
                  <c:v>0.7867656230510166</c:v>
                </c:pt>
                <c:pt idx="9562">
                  <c:v>0.7867656230510166</c:v>
                </c:pt>
                <c:pt idx="9563">
                  <c:v>0.7867656230510166</c:v>
                </c:pt>
                <c:pt idx="9564">
                  <c:v>0.78670325558188847</c:v>
                </c:pt>
                <c:pt idx="9565">
                  <c:v>0.78670325558188847</c:v>
                </c:pt>
                <c:pt idx="9566">
                  <c:v>0.78670325558188847</c:v>
                </c:pt>
                <c:pt idx="9567">
                  <c:v>0.78670325558188847</c:v>
                </c:pt>
                <c:pt idx="9568">
                  <c:v>0.78670325558188847</c:v>
                </c:pt>
                <c:pt idx="9569">
                  <c:v>0.78670325558188847</c:v>
                </c:pt>
                <c:pt idx="9570">
                  <c:v>0.78664088811276045</c:v>
                </c:pt>
                <c:pt idx="9571">
                  <c:v>0.78657852064363232</c:v>
                </c:pt>
                <c:pt idx="9572">
                  <c:v>0.78651615317450418</c:v>
                </c:pt>
                <c:pt idx="9573">
                  <c:v>0.78651615317450418</c:v>
                </c:pt>
                <c:pt idx="9574">
                  <c:v>0.78651615317450418</c:v>
                </c:pt>
                <c:pt idx="9575">
                  <c:v>0.78651615317450418</c:v>
                </c:pt>
                <c:pt idx="9576">
                  <c:v>0.78645378570537605</c:v>
                </c:pt>
                <c:pt idx="9577">
                  <c:v>0.78645378570537605</c:v>
                </c:pt>
                <c:pt idx="9578">
                  <c:v>0.78639141823624792</c:v>
                </c:pt>
                <c:pt idx="9579">
                  <c:v>0.78639141823624792</c:v>
                </c:pt>
                <c:pt idx="9580">
                  <c:v>0.7863290507671199</c:v>
                </c:pt>
                <c:pt idx="9581">
                  <c:v>0.78626668329799176</c:v>
                </c:pt>
                <c:pt idx="9582">
                  <c:v>0.78620431582886363</c:v>
                </c:pt>
                <c:pt idx="9583">
                  <c:v>0.78620431582886363</c:v>
                </c:pt>
                <c:pt idx="9584">
                  <c:v>0.78614194835973561</c:v>
                </c:pt>
                <c:pt idx="9585">
                  <c:v>0.78607958089060748</c:v>
                </c:pt>
                <c:pt idx="9586">
                  <c:v>0.78601721342147934</c:v>
                </c:pt>
                <c:pt idx="9587">
                  <c:v>0.78601721342147934</c:v>
                </c:pt>
                <c:pt idx="9588">
                  <c:v>0.78595484595235132</c:v>
                </c:pt>
                <c:pt idx="9589">
                  <c:v>0.78589247848322319</c:v>
                </c:pt>
                <c:pt idx="9590">
                  <c:v>0.78589247848322319</c:v>
                </c:pt>
                <c:pt idx="9591">
                  <c:v>0.78583011101409506</c:v>
                </c:pt>
                <c:pt idx="9592">
                  <c:v>0.78576774354496692</c:v>
                </c:pt>
                <c:pt idx="9593">
                  <c:v>0.78576774354496692</c:v>
                </c:pt>
                <c:pt idx="9594">
                  <c:v>0.78570537607583879</c:v>
                </c:pt>
                <c:pt idx="9595">
                  <c:v>0.78570537607583879</c:v>
                </c:pt>
                <c:pt idx="9596">
                  <c:v>0.78570537607583879</c:v>
                </c:pt>
                <c:pt idx="9597">
                  <c:v>0.78570537607583879</c:v>
                </c:pt>
                <c:pt idx="9598">
                  <c:v>0.78570537607583879</c:v>
                </c:pt>
                <c:pt idx="9599">
                  <c:v>0.78570537607583879</c:v>
                </c:pt>
                <c:pt idx="9600">
                  <c:v>0.78564300860671077</c:v>
                </c:pt>
                <c:pt idx="9601">
                  <c:v>0.78558064113758264</c:v>
                </c:pt>
                <c:pt idx="9602">
                  <c:v>0.78558064113758264</c:v>
                </c:pt>
                <c:pt idx="9603">
                  <c:v>0.7855182736684545</c:v>
                </c:pt>
                <c:pt idx="9604">
                  <c:v>0.7855182736684545</c:v>
                </c:pt>
                <c:pt idx="9605">
                  <c:v>0.78545590619932648</c:v>
                </c:pt>
                <c:pt idx="9606">
                  <c:v>0.78545590619932648</c:v>
                </c:pt>
                <c:pt idx="9607">
                  <c:v>0.78539353873019835</c:v>
                </c:pt>
                <c:pt idx="9608">
                  <c:v>0.78533117126107022</c:v>
                </c:pt>
                <c:pt idx="9609">
                  <c:v>0.78533117126107022</c:v>
                </c:pt>
                <c:pt idx="9610">
                  <c:v>0.78533117126107022</c:v>
                </c:pt>
                <c:pt idx="9611">
                  <c:v>0.78533117126107022</c:v>
                </c:pt>
                <c:pt idx="9612">
                  <c:v>0.78533117126107022</c:v>
                </c:pt>
                <c:pt idx="9613">
                  <c:v>0.78526880379194208</c:v>
                </c:pt>
                <c:pt idx="9614">
                  <c:v>0.78526880379194208</c:v>
                </c:pt>
                <c:pt idx="9615">
                  <c:v>0.78526880379194208</c:v>
                </c:pt>
                <c:pt idx="9616">
                  <c:v>0.78526880379194208</c:v>
                </c:pt>
                <c:pt idx="9617">
                  <c:v>0.78526880379194208</c:v>
                </c:pt>
                <c:pt idx="9618">
                  <c:v>0.78526880379194208</c:v>
                </c:pt>
                <c:pt idx="9619">
                  <c:v>0.78520643632281406</c:v>
                </c:pt>
                <c:pt idx="9620">
                  <c:v>0.78520643632281406</c:v>
                </c:pt>
                <c:pt idx="9621">
                  <c:v>0.78520643632281406</c:v>
                </c:pt>
                <c:pt idx="9622">
                  <c:v>0.78520643632281406</c:v>
                </c:pt>
                <c:pt idx="9623">
                  <c:v>0.78520643632281406</c:v>
                </c:pt>
                <c:pt idx="9624">
                  <c:v>0.78520643632281406</c:v>
                </c:pt>
                <c:pt idx="9625">
                  <c:v>0.78514406885368593</c:v>
                </c:pt>
                <c:pt idx="9626">
                  <c:v>0.7850817013845578</c:v>
                </c:pt>
                <c:pt idx="9627">
                  <c:v>0.7850817013845578</c:v>
                </c:pt>
                <c:pt idx="9628">
                  <c:v>0.78501933391542966</c:v>
                </c:pt>
                <c:pt idx="9629">
                  <c:v>0.78501933391542966</c:v>
                </c:pt>
                <c:pt idx="9630">
                  <c:v>0.78501933391542966</c:v>
                </c:pt>
                <c:pt idx="9631">
                  <c:v>0.78501933391542966</c:v>
                </c:pt>
                <c:pt idx="9632">
                  <c:v>0.78495696644630164</c:v>
                </c:pt>
                <c:pt idx="9633">
                  <c:v>0.78495696644630164</c:v>
                </c:pt>
                <c:pt idx="9634">
                  <c:v>0.78489459897717351</c:v>
                </c:pt>
                <c:pt idx="9635">
                  <c:v>0.78483223150804537</c:v>
                </c:pt>
                <c:pt idx="9636">
                  <c:v>0.78476986403891735</c:v>
                </c:pt>
                <c:pt idx="9637">
                  <c:v>0.78470749656978922</c:v>
                </c:pt>
                <c:pt idx="9638">
                  <c:v>0.78470749656978922</c:v>
                </c:pt>
                <c:pt idx="9639">
                  <c:v>0.78464512910066109</c:v>
                </c:pt>
                <c:pt idx="9640">
                  <c:v>0.78464512910066109</c:v>
                </c:pt>
                <c:pt idx="9641">
                  <c:v>0.78458276163153295</c:v>
                </c:pt>
                <c:pt idx="9642">
                  <c:v>0.78452039416240482</c:v>
                </c:pt>
                <c:pt idx="9643">
                  <c:v>0.7844580266932768</c:v>
                </c:pt>
                <c:pt idx="9644">
                  <c:v>0.7844580266932768</c:v>
                </c:pt>
                <c:pt idx="9645">
                  <c:v>0.78439565922414867</c:v>
                </c:pt>
                <c:pt idx="9646">
                  <c:v>0.78433329175502053</c:v>
                </c:pt>
                <c:pt idx="9647">
                  <c:v>0.78427092428589251</c:v>
                </c:pt>
                <c:pt idx="9648">
                  <c:v>0.78427092428589251</c:v>
                </c:pt>
                <c:pt idx="9649">
                  <c:v>0.78427092428589251</c:v>
                </c:pt>
                <c:pt idx="9650">
                  <c:v>0.78420855681676438</c:v>
                </c:pt>
                <c:pt idx="9651">
                  <c:v>0.78420855681676438</c:v>
                </c:pt>
                <c:pt idx="9652">
                  <c:v>0.78420855681676438</c:v>
                </c:pt>
                <c:pt idx="9653">
                  <c:v>0.78420855681676438</c:v>
                </c:pt>
                <c:pt idx="9654">
                  <c:v>0.78414618934763625</c:v>
                </c:pt>
                <c:pt idx="9655">
                  <c:v>0.78414618934763625</c:v>
                </c:pt>
                <c:pt idx="9656">
                  <c:v>0.78408382187850822</c:v>
                </c:pt>
                <c:pt idx="9657">
                  <c:v>0.78408382187850822</c:v>
                </c:pt>
                <c:pt idx="9658">
                  <c:v>0.78408382187850822</c:v>
                </c:pt>
                <c:pt idx="9659">
                  <c:v>0.78402145440938009</c:v>
                </c:pt>
                <c:pt idx="9660">
                  <c:v>0.78402145440938009</c:v>
                </c:pt>
                <c:pt idx="9661">
                  <c:v>0.78395908694025196</c:v>
                </c:pt>
                <c:pt idx="9662">
                  <c:v>0.78389671947112383</c:v>
                </c:pt>
                <c:pt idx="9663">
                  <c:v>0.78383435200199569</c:v>
                </c:pt>
                <c:pt idx="9664">
                  <c:v>0.78377198453286767</c:v>
                </c:pt>
                <c:pt idx="9665">
                  <c:v>0.78377198453286767</c:v>
                </c:pt>
                <c:pt idx="9666">
                  <c:v>0.78370961706373954</c:v>
                </c:pt>
                <c:pt idx="9667">
                  <c:v>0.78370961706373954</c:v>
                </c:pt>
                <c:pt idx="9668">
                  <c:v>0.78370961706373954</c:v>
                </c:pt>
                <c:pt idx="9669">
                  <c:v>0.78370961706373954</c:v>
                </c:pt>
                <c:pt idx="9670">
                  <c:v>0.78364724959461141</c:v>
                </c:pt>
                <c:pt idx="9671">
                  <c:v>0.78358488212548338</c:v>
                </c:pt>
                <c:pt idx="9672">
                  <c:v>0.78352251465635525</c:v>
                </c:pt>
                <c:pt idx="9673">
                  <c:v>0.78346014718722712</c:v>
                </c:pt>
                <c:pt idx="9674">
                  <c:v>0.7833977797180991</c:v>
                </c:pt>
                <c:pt idx="9675">
                  <c:v>0.7833977797180991</c:v>
                </c:pt>
                <c:pt idx="9676">
                  <c:v>0.7833977797180991</c:v>
                </c:pt>
                <c:pt idx="9677">
                  <c:v>0.78333541224897096</c:v>
                </c:pt>
                <c:pt idx="9678">
                  <c:v>0.78333541224897096</c:v>
                </c:pt>
                <c:pt idx="9679">
                  <c:v>0.78333541224897096</c:v>
                </c:pt>
                <c:pt idx="9680">
                  <c:v>0.78327304477984283</c:v>
                </c:pt>
                <c:pt idx="9681">
                  <c:v>0.78327304477984283</c:v>
                </c:pt>
                <c:pt idx="9682">
                  <c:v>0.78327304477984283</c:v>
                </c:pt>
                <c:pt idx="9683">
                  <c:v>0.78327304477984283</c:v>
                </c:pt>
                <c:pt idx="9684">
                  <c:v>0.7832106773107147</c:v>
                </c:pt>
                <c:pt idx="9685">
                  <c:v>0.78314830984158657</c:v>
                </c:pt>
                <c:pt idx="9686">
                  <c:v>0.78314830984158657</c:v>
                </c:pt>
                <c:pt idx="9687">
                  <c:v>0.78314830984158657</c:v>
                </c:pt>
                <c:pt idx="9688">
                  <c:v>0.78314830984158657</c:v>
                </c:pt>
                <c:pt idx="9689">
                  <c:v>0.78314830984158657</c:v>
                </c:pt>
                <c:pt idx="9690">
                  <c:v>0.78308594237245854</c:v>
                </c:pt>
                <c:pt idx="9691">
                  <c:v>0.78302357490333041</c:v>
                </c:pt>
                <c:pt idx="9692">
                  <c:v>0.78296120743420228</c:v>
                </c:pt>
                <c:pt idx="9693">
                  <c:v>0.78296120743420228</c:v>
                </c:pt>
                <c:pt idx="9694">
                  <c:v>0.78296120743420228</c:v>
                </c:pt>
                <c:pt idx="9695">
                  <c:v>0.78289883996507426</c:v>
                </c:pt>
                <c:pt idx="9696">
                  <c:v>0.78289883996507426</c:v>
                </c:pt>
                <c:pt idx="9697">
                  <c:v>0.78289883996507426</c:v>
                </c:pt>
                <c:pt idx="9698">
                  <c:v>0.78283647249594612</c:v>
                </c:pt>
                <c:pt idx="9699">
                  <c:v>0.78283647249594612</c:v>
                </c:pt>
                <c:pt idx="9700">
                  <c:v>0.78283647249594612</c:v>
                </c:pt>
                <c:pt idx="9701">
                  <c:v>0.78277410502681799</c:v>
                </c:pt>
                <c:pt idx="9702">
                  <c:v>0.78271173755768997</c:v>
                </c:pt>
                <c:pt idx="9703">
                  <c:v>0.78264937008856184</c:v>
                </c:pt>
                <c:pt idx="9704">
                  <c:v>0.7825870026194337</c:v>
                </c:pt>
                <c:pt idx="9705">
                  <c:v>0.7825870026194337</c:v>
                </c:pt>
                <c:pt idx="9706">
                  <c:v>0.7825870026194337</c:v>
                </c:pt>
                <c:pt idx="9707">
                  <c:v>0.78252463515030557</c:v>
                </c:pt>
                <c:pt idx="9708">
                  <c:v>0.78252463515030557</c:v>
                </c:pt>
                <c:pt idx="9709">
                  <c:v>0.78252463515030557</c:v>
                </c:pt>
                <c:pt idx="9710">
                  <c:v>0.78246226768117744</c:v>
                </c:pt>
                <c:pt idx="9711">
                  <c:v>0.78239990021204942</c:v>
                </c:pt>
                <c:pt idx="9712">
                  <c:v>0.78239990021204942</c:v>
                </c:pt>
                <c:pt idx="9713">
                  <c:v>0.78239990021204942</c:v>
                </c:pt>
                <c:pt idx="9714">
                  <c:v>0.78239990021204942</c:v>
                </c:pt>
                <c:pt idx="9715">
                  <c:v>0.78239990021204942</c:v>
                </c:pt>
                <c:pt idx="9716">
                  <c:v>0.78233753274292128</c:v>
                </c:pt>
                <c:pt idx="9717">
                  <c:v>0.78233753274292128</c:v>
                </c:pt>
                <c:pt idx="9718">
                  <c:v>0.78227516527379315</c:v>
                </c:pt>
                <c:pt idx="9719">
                  <c:v>0.78227516527379315</c:v>
                </c:pt>
                <c:pt idx="9720">
                  <c:v>0.78227516527379315</c:v>
                </c:pt>
                <c:pt idx="9721">
                  <c:v>0.78227516527379315</c:v>
                </c:pt>
                <c:pt idx="9722">
                  <c:v>0.78227516527379315</c:v>
                </c:pt>
                <c:pt idx="9723">
                  <c:v>0.78227516527379315</c:v>
                </c:pt>
                <c:pt idx="9724">
                  <c:v>0.78227516527379315</c:v>
                </c:pt>
                <c:pt idx="9725">
                  <c:v>0.78221279780466513</c:v>
                </c:pt>
                <c:pt idx="9726">
                  <c:v>0.78215043033553699</c:v>
                </c:pt>
                <c:pt idx="9727">
                  <c:v>0.78215043033553699</c:v>
                </c:pt>
                <c:pt idx="9728">
                  <c:v>0.78215043033553699</c:v>
                </c:pt>
                <c:pt idx="9729">
                  <c:v>0.78215043033553699</c:v>
                </c:pt>
                <c:pt idx="9730">
                  <c:v>0.78208806286640886</c:v>
                </c:pt>
                <c:pt idx="9731">
                  <c:v>0.78208806286640886</c:v>
                </c:pt>
                <c:pt idx="9732">
                  <c:v>0.78208806286640886</c:v>
                </c:pt>
                <c:pt idx="9733">
                  <c:v>0.78208806286640886</c:v>
                </c:pt>
                <c:pt idx="9734">
                  <c:v>0.78208806286640886</c:v>
                </c:pt>
                <c:pt idx="9735">
                  <c:v>0.78208806286640886</c:v>
                </c:pt>
                <c:pt idx="9736">
                  <c:v>0.78202569539728084</c:v>
                </c:pt>
                <c:pt idx="9737">
                  <c:v>0.78202569539728084</c:v>
                </c:pt>
                <c:pt idx="9738">
                  <c:v>0.78196332792815271</c:v>
                </c:pt>
                <c:pt idx="9739">
                  <c:v>0.78196332792815271</c:v>
                </c:pt>
                <c:pt idx="9740">
                  <c:v>0.78196332792815271</c:v>
                </c:pt>
                <c:pt idx="9741">
                  <c:v>0.78196332792815271</c:v>
                </c:pt>
                <c:pt idx="9742">
                  <c:v>0.78190096045902457</c:v>
                </c:pt>
                <c:pt idx="9743">
                  <c:v>0.78190096045902457</c:v>
                </c:pt>
                <c:pt idx="9744">
                  <c:v>0.78190096045902457</c:v>
                </c:pt>
                <c:pt idx="9745">
                  <c:v>0.78183859298989644</c:v>
                </c:pt>
                <c:pt idx="9746">
                  <c:v>0.78183859298989644</c:v>
                </c:pt>
                <c:pt idx="9747">
                  <c:v>0.78183859298989644</c:v>
                </c:pt>
                <c:pt idx="9748">
                  <c:v>0.78183859298989644</c:v>
                </c:pt>
                <c:pt idx="9749">
                  <c:v>0.78183859298989644</c:v>
                </c:pt>
                <c:pt idx="9750">
                  <c:v>0.78183859298989644</c:v>
                </c:pt>
                <c:pt idx="9751">
                  <c:v>0.78177622552076831</c:v>
                </c:pt>
                <c:pt idx="9752">
                  <c:v>0.78177622552076831</c:v>
                </c:pt>
                <c:pt idx="9753">
                  <c:v>0.78177622552076831</c:v>
                </c:pt>
                <c:pt idx="9754">
                  <c:v>0.78177622552076831</c:v>
                </c:pt>
                <c:pt idx="9755">
                  <c:v>0.78177622552076831</c:v>
                </c:pt>
                <c:pt idx="9756">
                  <c:v>0.78177622552076831</c:v>
                </c:pt>
                <c:pt idx="9757">
                  <c:v>0.78171385805164029</c:v>
                </c:pt>
                <c:pt idx="9758">
                  <c:v>0.78165149058251215</c:v>
                </c:pt>
                <c:pt idx="9759">
                  <c:v>0.78165149058251215</c:v>
                </c:pt>
                <c:pt idx="9760">
                  <c:v>0.78165149058251215</c:v>
                </c:pt>
                <c:pt idx="9761">
                  <c:v>0.78158912311338402</c:v>
                </c:pt>
                <c:pt idx="9762">
                  <c:v>0.781526755644256</c:v>
                </c:pt>
                <c:pt idx="9763">
                  <c:v>0.78146438817512787</c:v>
                </c:pt>
                <c:pt idx="9764">
                  <c:v>0.78146438817512787</c:v>
                </c:pt>
                <c:pt idx="9765">
                  <c:v>0.78146438817512787</c:v>
                </c:pt>
                <c:pt idx="9766">
                  <c:v>0.78146438817512787</c:v>
                </c:pt>
                <c:pt idx="9767">
                  <c:v>0.78140202070599973</c:v>
                </c:pt>
                <c:pt idx="9768">
                  <c:v>0.78133965323687171</c:v>
                </c:pt>
                <c:pt idx="9769">
                  <c:v>0.78127728576774358</c:v>
                </c:pt>
                <c:pt idx="9770">
                  <c:v>0.78127728576774358</c:v>
                </c:pt>
                <c:pt idx="9771">
                  <c:v>0.78127728576774358</c:v>
                </c:pt>
                <c:pt idx="9772">
                  <c:v>0.78127728576774358</c:v>
                </c:pt>
                <c:pt idx="9773">
                  <c:v>0.78121491829861545</c:v>
                </c:pt>
                <c:pt idx="9774">
                  <c:v>0.78121491829861545</c:v>
                </c:pt>
                <c:pt idx="9775">
                  <c:v>0.78115255082948731</c:v>
                </c:pt>
                <c:pt idx="9776">
                  <c:v>0.78115255082948731</c:v>
                </c:pt>
                <c:pt idx="9777">
                  <c:v>0.78115255082948731</c:v>
                </c:pt>
                <c:pt idx="9778">
                  <c:v>0.78109018336035918</c:v>
                </c:pt>
                <c:pt idx="9779">
                  <c:v>0.78109018336035918</c:v>
                </c:pt>
                <c:pt idx="9780">
                  <c:v>0.78102781589123116</c:v>
                </c:pt>
                <c:pt idx="9781">
                  <c:v>0.78096544842210303</c:v>
                </c:pt>
                <c:pt idx="9782">
                  <c:v>0.78096544842210303</c:v>
                </c:pt>
                <c:pt idx="9783">
                  <c:v>0.78096544842210303</c:v>
                </c:pt>
                <c:pt idx="9784">
                  <c:v>0.78090308095297489</c:v>
                </c:pt>
                <c:pt idx="9785">
                  <c:v>0.78090308095297489</c:v>
                </c:pt>
                <c:pt idx="9786">
                  <c:v>0.78090308095297489</c:v>
                </c:pt>
                <c:pt idx="9787">
                  <c:v>0.78084071348384687</c:v>
                </c:pt>
                <c:pt idx="9788">
                  <c:v>0.78084071348384687</c:v>
                </c:pt>
                <c:pt idx="9789">
                  <c:v>0.78084071348384687</c:v>
                </c:pt>
                <c:pt idx="9790">
                  <c:v>0.78077834601471874</c:v>
                </c:pt>
                <c:pt idx="9791">
                  <c:v>0.78071597854559061</c:v>
                </c:pt>
                <c:pt idx="9792">
                  <c:v>0.78065361107646258</c:v>
                </c:pt>
                <c:pt idx="9793">
                  <c:v>0.78059124360733445</c:v>
                </c:pt>
                <c:pt idx="9794">
                  <c:v>0.78052887613820632</c:v>
                </c:pt>
                <c:pt idx="9795">
                  <c:v>0.78052887613820632</c:v>
                </c:pt>
                <c:pt idx="9796">
                  <c:v>0.78046650866907819</c:v>
                </c:pt>
                <c:pt idx="9797">
                  <c:v>0.78046650866907819</c:v>
                </c:pt>
                <c:pt idx="9798">
                  <c:v>0.78046650866907819</c:v>
                </c:pt>
                <c:pt idx="9799">
                  <c:v>0.78040414119995005</c:v>
                </c:pt>
                <c:pt idx="9800">
                  <c:v>0.78034177373082203</c:v>
                </c:pt>
                <c:pt idx="9801">
                  <c:v>0.78034177373082203</c:v>
                </c:pt>
                <c:pt idx="9802">
                  <c:v>0.78034177373082203</c:v>
                </c:pt>
                <c:pt idx="9803">
                  <c:v>0.7802794062616939</c:v>
                </c:pt>
                <c:pt idx="9804">
                  <c:v>0.7802794062616939</c:v>
                </c:pt>
                <c:pt idx="9805">
                  <c:v>0.78021703879256576</c:v>
                </c:pt>
                <c:pt idx="9806">
                  <c:v>0.78021703879256576</c:v>
                </c:pt>
                <c:pt idx="9807">
                  <c:v>0.78021703879256576</c:v>
                </c:pt>
                <c:pt idx="9808">
                  <c:v>0.78015467132343774</c:v>
                </c:pt>
                <c:pt idx="9809">
                  <c:v>0.78009230385430961</c:v>
                </c:pt>
                <c:pt idx="9810">
                  <c:v>0.78002993638518148</c:v>
                </c:pt>
                <c:pt idx="9811">
                  <c:v>0.78002993638518148</c:v>
                </c:pt>
                <c:pt idx="9812">
                  <c:v>0.78002993638518148</c:v>
                </c:pt>
                <c:pt idx="9813">
                  <c:v>0.78002993638518148</c:v>
                </c:pt>
                <c:pt idx="9814">
                  <c:v>0.77996756891605346</c:v>
                </c:pt>
                <c:pt idx="9815">
                  <c:v>0.77996756891605346</c:v>
                </c:pt>
                <c:pt idx="9816">
                  <c:v>0.77990520144692532</c:v>
                </c:pt>
                <c:pt idx="9817">
                  <c:v>0.77984283397779719</c:v>
                </c:pt>
                <c:pt idx="9818">
                  <c:v>0.77978046650866906</c:v>
                </c:pt>
                <c:pt idx="9819">
                  <c:v>0.77978046650866906</c:v>
                </c:pt>
                <c:pt idx="9820">
                  <c:v>0.77978046650866906</c:v>
                </c:pt>
                <c:pt idx="9821">
                  <c:v>0.77971809903954092</c:v>
                </c:pt>
                <c:pt idx="9822">
                  <c:v>0.77971809903954092</c:v>
                </c:pt>
                <c:pt idx="9823">
                  <c:v>0.77971809903954092</c:v>
                </c:pt>
                <c:pt idx="9824">
                  <c:v>0.7796557315704129</c:v>
                </c:pt>
                <c:pt idx="9825">
                  <c:v>0.7796557315704129</c:v>
                </c:pt>
                <c:pt idx="9826">
                  <c:v>0.7796557315704129</c:v>
                </c:pt>
                <c:pt idx="9827">
                  <c:v>0.7796557315704129</c:v>
                </c:pt>
                <c:pt idx="9828">
                  <c:v>0.7796557315704129</c:v>
                </c:pt>
                <c:pt idx="9829">
                  <c:v>0.77959336410128477</c:v>
                </c:pt>
                <c:pt idx="9830">
                  <c:v>0.77953099663215664</c:v>
                </c:pt>
                <c:pt idx="9831">
                  <c:v>0.77946862916302861</c:v>
                </c:pt>
                <c:pt idx="9832">
                  <c:v>0.77940626169390048</c:v>
                </c:pt>
                <c:pt idx="9833">
                  <c:v>0.77934389422477235</c:v>
                </c:pt>
                <c:pt idx="9834">
                  <c:v>0.77934389422477235</c:v>
                </c:pt>
                <c:pt idx="9835">
                  <c:v>0.77934389422477235</c:v>
                </c:pt>
                <c:pt idx="9836">
                  <c:v>0.77934389422477235</c:v>
                </c:pt>
                <c:pt idx="9837">
                  <c:v>0.77928152675564422</c:v>
                </c:pt>
                <c:pt idx="9838">
                  <c:v>0.77921915928651619</c:v>
                </c:pt>
                <c:pt idx="9839">
                  <c:v>0.77921915928651619</c:v>
                </c:pt>
                <c:pt idx="9840">
                  <c:v>0.77915679181738806</c:v>
                </c:pt>
                <c:pt idx="9841">
                  <c:v>0.77909442434825993</c:v>
                </c:pt>
                <c:pt idx="9842">
                  <c:v>0.77909442434825993</c:v>
                </c:pt>
                <c:pt idx="9843">
                  <c:v>0.7790320568791318</c:v>
                </c:pt>
                <c:pt idx="9844">
                  <c:v>0.77896968941000377</c:v>
                </c:pt>
                <c:pt idx="9845">
                  <c:v>0.77890732194087564</c:v>
                </c:pt>
                <c:pt idx="9846">
                  <c:v>0.77884495447174751</c:v>
                </c:pt>
                <c:pt idx="9847">
                  <c:v>0.77884495447174751</c:v>
                </c:pt>
                <c:pt idx="9848">
                  <c:v>0.77884495447174751</c:v>
                </c:pt>
                <c:pt idx="9849">
                  <c:v>0.77878258700261949</c:v>
                </c:pt>
                <c:pt idx="9850">
                  <c:v>0.77878258700261949</c:v>
                </c:pt>
                <c:pt idx="9851">
                  <c:v>0.77872021953349135</c:v>
                </c:pt>
                <c:pt idx="9852">
                  <c:v>0.77872021953349135</c:v>
                </c:pt>
                <c:pt idx="9853">
                  <c:v>0.77872021953349135</c:v>
                </c:pt>
                <c:pt idx="9854">
                  <c:v>0.77865785206436322</c:v>
                </c:pt>
                <c:pt idx="9855">
                  <c:v>0.77865785206436322</c:v>
                </c:pt>
                <c:pt idx="9856">
                  <c:v>0.77859548459523509</c:v>
                </c:pt>
                <c:pt idx="9857">
                  <c:v>0.77859548459523509</c:v>
                </c:pt>
                <c:pt idx="9858">
                  <c:v>0.77859548459523509</c:v>
                </c:pt>
                <c:pt idx="9859">
                  <c:v>0.77853311712610695</c:v>
                </c:pt>
                <c:pt idx="9860">
                  <c:v>0.77847074965697893</c:v>
                </c:pt>
                <c:pt idx="9861">
                  <c:v>0.7784083821878508</c:v>
                </c:pt>
                <c:pt idx="9862">
                  <c:v>0.7784083821878508</c:v>
                </c:pt>
                <c:pt idx="9863">
                  <c:v>0.7784083821878508</c:v>
                </c:pt>
                <c:pt idx="9864">
                  <c:v>0.7784083821878508</c:v>
                </c:pt>
                <c:pt idx="9865">
                  <c:v>0.77834601471872267</c:v>
                </c:pt>
                <c:pt idx="9866">
                  <c:v>0.77834601471872267</c:v>
                </c:pt>
                <c:pt idx="9867">
                  <c:v>0.77834601471872267</c:v>
                </c:pt>
                <c:pt idx="9868">
                  <c:v>0.77834601471872267</c:v>
                </c:pt>
                <c:pt idx="9869">
                  <c:v>0.77828364724959465</c:v>
                </c:pt>
                <c:pt idx="9870">
                  <c:v>0.77822127978046651</c:v>
                </c:pt>
                <c:pt idx="9871">
                  <c:v>0.77822127978046651</c:v>
                </c:pt>
                <c:pt idx="9872">
                  <c:v>0.77822127978046651</c:v>
                </c:pt>
                <c:pt idx="9873">
                  <c:v>0.77815891231133838</c:v>
                </c:pt>
                <c:pt idx="9874">
                  <c:v>0.77815891231133838</c:v>
                </c:pt>
                <c:pt idx="9875">
                  <c:v>0.77809654484221036</c:v>
                </c:pt>
                <c:pt idx="9876">
                  <c:v>0.77803417737308223</c:v>
                </c:pt>
                <c:pt idx="9877">
                  <c:v>0.77797180990395409</c:v>
                </c:pt>
                <c:pt idx="9878">
                  <c:v>0.77797180990395409</c:v>
                </c:pt>
                <c:pt idx="9879">
                  <c:v>0.77797180990395409</c:v>
                </c:pt>
                <c:pt idx="9880">
                  <c:v>0.77797180990395409</c:v>
                </c:pt>
                <c:pt idx="9881">
                  <c:v>0.77797180990395409</c:v>
                </c:pt>
                <c:pt idx="9882">
                  <c:v>0.77790944243482596</c:v>
                </c:pt>
                <c:pt idx="9883">
                  <c:v>0.77790944243482596</c:v>
                </c:pt>
                <c:pt idx="9884">
                  <c:v>0.77790944243482596</c:v>
                </c:pt>
                <c:pt idx="9885">
                  <c:v>0.77790944243482596</c:v>
                </c:pt>
                <c:pt idx="9886">
                  <c:v>0.77784707496569783</c:v>
                </c:pt>
                <c:pt idx="9887">
                  <c:v>0.77784707496569783</c:v>
                </c:pt>
                <c:pt idx="9888">
                  <c:v>0.7777847074965698</c:v>
                </c:pt>
                <c:pt idx="9889">
                  <c:v>0.77772234002744167</c:v>
                </c:pt>
                <c:pt idx="9890">
                  <c:v>0.77772234002744167</c:v>
                </c:pt>
                <c:pt idx="9891">
                  <c:v>0.77772234002744167</c:v>
                </c:pt>
                <c:pt idx="9892">
                  <c:v>0.77772234002744167</c:v>
                </c:pt>
                <c:pt idx="9893">
                  <c:v>0.77772234002744167</c:v>
                </c:pt>
                <c:pt idx="9894">
                  <c:v>0.77772234002744167</c:v>
                </c:pt>
                <c:pt idx="9895">
                  <c:v>0.77772234002744167</c:v>
                </c:pt>
                <c:pt idx="9896">
                  <c:v>0.77772234002744167</c:v>
                </c:pt>
                <c:pt idx="9897">
                  <c:v>0.77772234002744167</c:v>
                </c:pt>
                <c:pt idx="9898">
                  <c:v>0.77772234002744167</c:v>
                </c:pt>
                <c:pt idx="9899">
                  <c:v>0.77765997255831354</c:v>
                </c:pt>
                <c:pt idx="9900">
                  <c:v>0.77765997255831354</c:v>
                </c:pt>
                <c:pt idx="9901">
                  <c:v>0.77759760508918552</c:v>
                </c:pt>
                <c:pt idx="9902">
                  <c:v>0.77753523762005738</c:v>
                </c:pt>
                <c:pt idx="9903">
                  <c:v>0.77753523762005738</c:v>
                </c:pt>
                <c:pt idx="9904">
                  <c:v>0.77747287015092925</c:v>
                </c:pt>
                <c:pt idx="9905">
                  <c:v>0.77741050268180123</c:v>
                </c:pt>
                <c:pt idx="9906">
                  <c:v>0.77741050268180123</c:v>
                </c:pt>
                <c:pt idx="9907">
                  <c:v>0.7773481352126731</c:v>
                </c:pt>
                <c:pt idx="9908">
                  <c:v>0.7773481352126731</c:v>
                </c:pt>
                <c:pt idx="9909">
                  <c:v>0.7773481352126731</c:v>
                </c:pt>
                <c:pt idx="9910">
                  <c:v>0.77728576774354496</c:v>
                </c:pt>
                <c:pt idx="9911">
                  <c:v>0.77722340027441683</c:v>
                </c:pt>
                <c:pt idx="9912">
                  <c:v>0.77722340027441683</c:v>
                </c:pt>
                <c:pt idx="9913">
                  <c:v>0.77722340027441683</c:v>
                </c:pt>
                <c:pt idx="9914">
                  <c:v>0.7771610328052887</c:v>
                </c:pt>
                <c:pt idx="9915">
                  <c:v>0.7771610328052887</c:v>
                </c:pt>
                <c:pt idx="9916">
                  <c:v>0.77709866533616068</c:v>
                </c:pt>
                <c:pt idx="9917">
                  <c:v>0.77709866533616068</c:v>
                </c:pt>
                <c:pt idx="9918">
                  <c:v>0.77703629786703254</c:v>
                </c:pt>
                <c:pt idx="9919">
                  <c:v>0.77697393039790441</c:v>
                </c:pt>
                <c:pt idx="9920">
                  <c:v>0.77697393039790441</c:v>
                </c:pt>
                <c:pt idx="9921">
                  <c:v>0.77697393039790441</c:v>
                </c:pt>
                <c:pt idx="9922">
                  <c:v>0.77697393039790441</c:v>
                </c:pt>
                <c:pt idx="9923">
                  <c:v>0.77691156292877639</c:v>
                </c:pt>
                <c:pt idx="9924">
                  <c:v>0.77684919545964826</c:v>
                </c:pt>
                <c:pt idx="9925">
                  <c:v>0.77684919545964826</c:v>
                </c:pt>
                <c:pt idx="9926">
                  <c:v>0.77678682799052012</c:v>
                </c:pt>
                <c:pt idx="9927">
                  <c:v>0.7767244605213921</c:v>
                </c:pt>
                <c:pt idx="9928">
                  <c:v>0.7767244605213921</c:v>
                </c:pt>
                <c:pt idx="9929">
                  <c:v>0.7767244605213921</c:v>
                </c:pt>
                <c:pt idx="9930">
                  <c:v>0.7767244605213921</c:v>
                </c:pt>
                <c:pt idx="9931">
                  <c:v>0.77666209305226397</c:v>
                </c:pt>
                <c:pt idx="9932">
                  <c:v>0.77666209305226397</c:v>
                </c:pt>
                <c:pt idx="9933">
                  <c:v>0.77659972558313584</c:v>
                </c:pt>
                <c:pt idx="9934">
                  <c:v>0.77659972558313584</c:v>
                </c:pt>
                <c:pt idx="9935">
                  <c:v>0.77659972558313584</c:v>
                </c:pt>
                <c:pt idx="9936">
                  <c:v>0.7765373581140077</c:v>
                </c:pt>
                <c:pt idx="9937">
                  <c:v>0.7765373581140077</c:v>
                </c:pt>
                <c:pt idx="9938">
                  <c:v>0.7765373581140077</c:v>
                </c:pt>
                <c:pt idx="9939">
                  <c:v>0.7765373581140077</c:v>
                </c:pt>
                <c:pt idx="9940">
                  <c:v>0.7765373581140077</c:v>
                </c:pt>
                <c:pt idx="9941">
                  <c:v>0.77647499064487957</c:v>
                </c:pt>
                <c:pt idx="9942">
                  <c:v>0.77647499064487957</c:v>
                </c:pt>
                <c:pt idx="9943">
                  <c:v>0.77647499064487957</c:v>
                </c:pt>
                <c:pt idx="9944">
                  <c:v>0.77641262317575155</c:v>
                </c:pt>
                <c:pt idx="9945">
                  <c:v>0.77641262317575155</c:v>
                </c:pt>
                <c:pt idx="9946">
                  <c:v>0.77635025570662342</c:v>
                </c:pt>
                <c:pt idx="9947">
                  <c:v>0.77628788823749528</c:v>
                </c:pt>
                <c:pt idx="9948">
                  <c:v>0.77622552076836726</c:v>
                </c:pt>
                <c:pt idx="9949">
                  <c:v>0.77622552076836726</c:v>
                </c:pt>
                <c:pt idx="9950">
                  <c:v>0.77616315329923913</c:v>
                </c:pt>
                <c:pt idx="9951">
                  <c:v>0.776100785830111</c:v>
                </c:pt>
                <c:pt idx="9952">
                  <c:v>0.77603841836098297</c:v>
                </c:pt>
                <c:pt idx="9953">
                  <c:v>0.77603841836098297</c:v>
                </c:pt>
                <c:pt idx="9954">
                  <c:v>0.77597605089185484</c:v>
                </c:pt>
                <c:pt idx="9955">
                  <c:v>0.77591368342272671</c:v>
                </c:pt>
                <c:pt idx="9956">
                  <c:v>0.77591368342272671</c:v>
                </c:pt>
                <c:pt idx="9957">
                  <c:v>0.77591368342272671</c:v>
                </c:pt>
                <c:pt idx="9958">
                  <c:v>0.77585131595359857</c:v>
                </c:pt>
                <c:pt idx="9959">
                  <c:v>0.77585131595359857</c:v>
                </c:pt>
                <c:pt idx="9960">
                  <c:v>0.77578894848447044</c:v>
                </c:pt>
                <c:pt idx="9961">
                  <c:v>0.77572658101534242</c:v>
                </c:pt>
                <c:pt idx="9962">
                  <c:v>0.77572658101534242</c:v>
                </c:pt>
                <c:pt idx="9963">
                  <c:v>0.77566421354621429</c:v>
                </c:pt>
                <c:pt idx="9964">
                  <c:v>0.77560184607708615</c:v>
                </c:pt>
                <c:pt idx="9965">
                  <c:v>0.77553947860795813</c:v>
                </c:pt>
                <c:pt idx="9966">
                  <c:v>0.77547711113883</c:v>
                </c:pt>
                <c:pt idx="9967">
                  <c:v>0.77547711113883</c:v>
                </c:pt>
                <c:pt idx="9968">
                  <c:v>0.77547711113883</c:v>
                </c:pt>
                <c:pt idx="9969">
                  <c:v>0.77547711113883</c:v>
                </c:pt>
                <c:pt idx="9970">
                  <c:v>0.77541474366970187</c:v>
                </c:pt>
                <c:pt idx="9971">
                  <c:v>0.77541474366970187</c:v>
                </c:pt>
                <c:pt idx="9972">
                  <c:v>0.77535237620057385</c:v>
                </c:pt>
                <c:pt idx="9973">
                  <c:v>0.77529000873144571</c:v>
                </c:pt>
                <c:pt idx="9974">
                  <c:v>0.77529000873144571</c:v>
                </c:pt>
                <c:pt idx="9975">
                  <c:v>0.77529000873144571</c:v>
                </c:pt>
                <c:pt idx="9976">
                  <c:v>0.77522764126231758</c:v>
                </c:pt>
                <c:pt idx="9977">
                  <c:v>0.77522764126231758</c:v>
                </c:pt>
                <c:pt idx="9978">
                  <c:v>0.77522764126231758</c:v>
                </c:pt>
                <c:pt idx="9979">
                  <c:v>0.77522764126231758</c:v>
                </c:pt>
                <c:pt idx="9980">
                  <c:v>0.77522764126231758</c:v>
                </c:pt>
                <c:pt idx="9981">
                  <c:v>0.77516527379318945</c:v>
                </c:pt>
                <c:pt idx="9982">
                  <c:v>0.77510290632406131</c:v>
                </c:pt>
                <c:pt idx="9983">
                  <c:v>0.77510290632406131</c:v>
                </c:pt>
                <c:pt idx="9984">
                  <c:v>0.77504053885493329</c:v>
                </c:pt>
                <c:pt idx="9985">
                  <c:v>0.77497817138580516</c:v>
                </c:pt>
                <c:pt idx="9986">
                  <c:v>0.77497817138580516</c:v>
                </c:pt>
                <c:pt idx="9987">
                  <c:v>0.77491580391667703</c:v>
                </c:pt>
                <c:pt idx="9988">
                  <c:v>0.77491580391667703</c:v>
                </c:pt>
                <c:pt idx="9989">
                  <c:v>0.774853436447549</c:v>
                </c:pt>
                <c:pt idx="9990">
                  <c:v>0.774853436447549</c:v>
                </c:pt>
                <c:pt idx="9991">
                  <c:v>0.77479106897842087</c:v>
                </c:pt>
                <c:pt idx="9992">
                  <c:v>0.77479106897842087</c:v>
                </c:pt>
                <c:pt idx="9993">
                  <c:v>0.77472870150929274</c:v>
                </c:pt>
                <c:pt idx="9994">
                  <c:v>0.77466633404016472</c:v>
                </c:pt>
                <c:pt idx="9995">
                  <c:v>0.77466633404016472</c:v>
                </c:pt>
                <c:pt idx="9996">
                  <c:v>0.77460396657103658</c:v>
                </c:pt>
                <c:pt idx="9997">
                  <c:v>0.77460396657103658</c:v>
                </c:pt>
                <c:pt idx="9998">
                  <c:v>0.77460396657103658</c:v>
                </c:pt>
                <c:pt idx="9999">
                  <c:v>0.77454159910190845</c:v>
                </c:pt>
                <c:pt idx="10000">
                  <c:v>0.77447923163278032</c:v>
                </c:pt>
                <c:pt idx="10001">
                  <c:v>0.77441686416365219</c:v>
                </c:pt>
                <c:pt idx="10002">
                  <c:v>0.77435449669452416</c:v>
                </c:pt>
                <c:pt idx="10003">
                  <c:v>0.77435449669452416</c:v>
                </c:pt>
                <c:pt idx="10004">
                  <c:v>0.77435449669452416</c:v>
                </c:pt>
                <c:pt idx="10005">
                  <c:v>0.77435449669452416</c:v>
                </c:pt>
                <c:pt idx="10006">
                  <c:v>0.77435449669452416</c:v>
                </c:pt>
                <c:pt idx="10007">
                  <c:v>0.77429212922539603</c:v>
                </c:pt>
                <c:pt idx="10008">
                  <c:v>0.7742297617562679</c:v>
                </c:pt>
                <c:pt idx="10009">
                  <c:v>0.7742297617562679</c:v>
                </c:pt>
                <c:pt idx="10010">
                  <c:v>0.7742297617562679</c:v>
                </c:pt>
                <c:pt idx="10011">
                  <c:v>0.77416739428713988</c:v>
                </c:pt>
                <c:pt idx="10012">
                  <c:v>0.77416739428713988</c:v>
                </c:pt>
                <c:pt idx="10013">
                  <c:v>0.77416739428713988</c:v>
                </c:pt>
                <c:pt idx="10014">
                  <c:v>0.77410502681801174</c:v>
                </c:pt>
                <c:pt idx="10015">
                  <c:v>0.77404265934888361</c:v>
                </c:pt>
                <c:pt idx="10016">
                  <c:v>0.77404265934888361</c:v>
                </c:pt>
                <c:pt idx="10017">
                  <c:v>0.77398029187975559</c:v>
                </c:pt>
                <c:pt idx="10018">
                  <c:v>0.77391792441062746</c:v>
                </c:pt>
                <c:pt idx="10019">
                  <c:v>0.77385555694149932</c:v>
                </c:pt>
                <c:pt idx="10020">
                  <c:v>0.77385555694149932</c:v>
                </c:pt>
                <c:pt idx="10021">
                  <c:v>0.77385555694149932</c:v>
                </c:pt>
                <c:pt idx="10022">
                  <c:v>0.77379318947237119</c:v>
                </c:pt>
                <c:pt idx="10023">
                  <c:v>0.77379318947237119</c:v>
                </c:pt>
                <c:pt idx="10024">
                  <c:v>0.77379318947237119</c:v>
                </c:pt>
                <c:pt idx="10025">
                  <c:v>0.77379318947237119</c:v>
                </c:pt>
                <c:pt idx="10026">
                  <c:v>0.77379318947237119</c:v>
                </c:pt>
                <c:pt idx="10027">
                  <c:v>0.77373082200324306</c:v>
                </c:pt>
                <c:pt idx="10028">
                  <c:v>0.77373082200324306</c:v>
                </c:pt>
                <c:pt idx="10029">
                  <c:v>0.77373082200324306</c:v>
                </c:pt>
                <c:pt idx="10030">
                  <c:v>0.77366845453411504</c:v>
                </c:pt>
                <c:pt idx="10031">
                  <c:v>0.7736060870649869</c:v>
                </c:pt>
                <c:pt idx="10032">
                  <c:v>0.77354371959585877</c:v>
                </c:pt>
                <c:pt idx="10033">
                  <c:v>0.77354371959585877</c:v>
                </c:pt>
                <c:pt idx="10034">
                  <c:v>0.77354371959585877</c:v>
                </c:pt>
                <c:pt idx="10035">
                  <c:v>0.77354371959585877</c:v>
                </c:pt>
                <c:pt idx="10036">
                  <c:v>0.77354371959585877</c:v>
                </c:pt>
                <c:pt idx="10037">
                  <c:v>0.77354371959585877</c:v>
                </c:pt>
                <c:pt idx="10038">
                  <c:v>0.77348135212673075</c:v>
                </c:pt>
                <c:pt idx="10039">
                  <c:v>0.77348135212673075</c:v>
                </c:pt>
                <c:pt idx="10040">
                  <c:v>0.77341898465760262</c:v>
                </c:pt>
                <c:pt idx="10041">
                  <c:v>0.77341898465760262</c:v>
                </c:pt>
                <c:pt idx="10042">
                  <c:v>0.77341898465760262</c:v>
                </c:pt>
                <c:pt idx="10043">
                  <c:v>0.77341898465760262</c:v>
                </c:pt>
                <c:pt idx="10044">
                  <c:v>0.77335661718847448</c:v>
                </c:pt>
                <c:pt idx="10045">
                  <c:v>0.77335661718847448</c:v>
                </c:pt>
                <c:pt idx="10046">
                  <c:v>0.77335661718847448</c:v>
                </c:pt>
                <c:pt idx="10047">
                  <c:v>0.77329424971934635</c:v>
                </c:pt>
                <c:pt idx="10048">
                  <c:v>0.77323188225021833</c:v>
                </c:pt>
                <c:pt idx="10049">
                  <c:v>0.77316951478109019</c:v>
                </c:pt>
                <c:pt idx="10050">
                  <c:v>0.77316951478109019</c:v>
                </c:pt>
                <c:pt idx="10051">
                  <c:v>0.77310714731196206</c:v>
                </c:pt>
                <c:pt idx="10052">
                  <c:v>0.77310714731196206</c:v>
                </c:pt>
                <c:pt idx="10053">
                  <c:v>0.77310714731196206</c:v>
                </c:pt>
                <c:pt idx="10054">
                  <c:v>0.77310714731196206</c:v>
                </c:pt>
                <c:pt idx="10055">
                  <c:v>0.77304477984283393</c:v>
                </c:pt>
                <c:pt idx="10056">
                  <c:v>0.77298241237370591</c:v>
                </c:pt>
                <c:pt idx="10057">
                  <c:v>0.77298241237370591</c:v>
                </c:pt>
                <c:pt idx="10058">
                  <c:v>0.77292004490457777</c:v>
                </c:pt>
                <c:pt idx="10059">
                  <c:v>0.77285767743544964</c:v>
                </c:pt>
                <c:pt idx="10060">
                  <c:v>0.77279530996632162</c:v>
                </c:pt>
                <c:pt idx="10061">
                  <c:v>0.77279530996632162</c:v>
                </c:pt>
                <c:pt idx="10062">
                  <c:v>0.77273294249719349</c:v>
                </c:pt>
                <c:pt idx="10063">
                  <c:v>0.77267057502806535</c:v>
                </c:pt>
                <c:pt idx="10064">
                  <c:v>0.77267057502806535</c:v>
                </c:pt>
                <c:pt idx="10065">
                  <c:v>0.77260820755893722</c:v>
                </c:pt>
                <c:pt idx="10066">
                  <c:v>0.77260820755893722</c:v>
                </c:pt>
                <c:pt idx="10067">
                  <c:v>0.77260820755893722</c:v>
                </c:pt>
                <c:pt idx="10068">
                  <c:v>0.77260820755893722</c:v>
                </c:pt>
                <c:pt idx="10069">
                  <c:v>0.77254584008980909</c:v>
                </c:pt>
                <c:pt idx="10070">
                  <c:v>0.77254584008980909</c:v>
                </c:pt>
                <c:pt idx="10071">
                  <c:v>0.77254584008980909</c:v>
                </c:pt>
                <c:pt idx="10072">
                  <c:v>0.77248347262068107</c:v>
                </c:pt>
                <c:pt idx="10073">
                  <c:v>0.77248347262068107</c:v>
                </c:pt>
                <c:pt idx="10074">
                  <c:v>0.77242110515155293</c:v>
                </c:pt>
                <c:pt idx="10075">
                  <c:v>0.77242110515155293</c:v>
                </c:pt>
                <c:pt idx="10076">
                  <c:v>0.77242110515155293</c:v>
                </c:pt>
                <c:pt idx="10077">
                  <c:v>0.77242110515155293</c:v>
                </c:pt>
                <c:pt idx="10078">
                  <c:v>0.77242110515155293</c:v>
                </c:pt>
                <c:pt idx="10079">
                  <c:v>0.77242110515155293</c:v>
                </c:pt>
                <c:pt idx="10080">
                  <c:v>0.7723587376824248</c:v>
                </c:pt>
                <c:pt idx="10081">
                  <c:v>0.7723587376824248</c:v>
                </c:pt>
                <c:pt idx="10082">
                  <c:v>0.77229637021329678</c:v>
                </c:pt>
                <c:pt idx="10083">
                  <c:v>0.77223400274416865</c:v>
                </c:pt>
                <c:pt idx="10084">
                  <c:v>0.77223400274416865</c:v>
                </c:pt>
                <c:pt idx="10085">
                  <c:v>0.77217163527504051</c:v>
                </c:pt>
                <c:pt idx="10086">
                  <c:v>0.77210926780591249</c:v>
                </c:pt>
                <c:pt idx="10087">
                  <c:v>0.77210926780591249</c:v>
                </c:pt>
                <c:pt idx="10088">
                  <c:v>0.77210926780591249</c:v>
                </c:pt>
                <c:pt idx="10089">
                  <c:v>0.77210926780591249</c:v>
                </c:pt>
                <c:pt idx="10090">
                  <c:v>0.77210926780591249</c:v>
                </c:pt>
                <c:pt idx="10091">
                  <c:v>0.77204690033678436</c:v>
                </c:pt>
                <c:pt idx="10092">
                  <c:v>0.77204690033678436</c:v>
                </c:pt>
                <c:pt idx="10093">
                  <c:v>0.77204690033678436</c:v>
                </c:pt>
                <c:pt idx="10094">
                  <c:v>0.77204690033678436</c:v>
                </c:pt>
                <c:pt idx="10095">
                  <c:v>0.77198453286765623</c:v>
                </c:pt>
                <c:pt idx="10096">
                  <c:v>0.77192216539852809</c:v>
                </c:pt>
                <c:pt idx="10097">
                  <c:v>0.77192216539852809</c:v>
                </c:pt>
                <c:pt idx="10098">
                  <c:v>0.77192216539852809</c:v>
                </c:pt>
                <c:pt idx="10099">
                  <c:v>0.77192216539852809</c:v>
                </c:pt>
                <c:pt idx="10100">
                  <c:v>0.77192216539852809</c:v>
                </c:pt>
                <c:pt idx="10101">
                  <c:v>0.77192216539852809</c:v>
                </c:pt>
                <c:pt idx="10102">
                  <c:v>0.77192216539852809</c:v>
                </c:pt>
                <c:pt idx="10103">
                  <c:v>0.77185979792939996</c:v>
                </c:pt>
                <c:pt idx="10104">
                  <c:v>0.77185979792939996</c:v>
                </c:pt>
                <c:pt idx="10105">
                  <c:v>0.77179743046027194</c:v>
                </c:pt>
                <c:pt idx="10106">
                  <c:v>0.77173506299114381</c:v>
                </c:pt>
                <c:pt idx="10107">
                  <c:v>0.77173506299114381</c:v>
                </c:pt>
                <c:pt idx="10108">
                  <c:v>0.77173506299114381</c:v>
                </c:pt>
                <c:pt idx="10109">
                  <c:v>0.77167269552201567</c:v>
                </c:pt>
                <c:pt idx="10110">
                  <c:v>0.77167269552201567</c:v>
                </c:pt>
                <c:pt idx="10111">
                  <c:v>0.77167269552201567</c:v>
                </c:pt>
                <c:pt idx="10112">
                  <c:v>0.77161032805288765</c:v>
                </c:pt>
                <c:pt idx="10113">
                  <c:v>0.77161032805288765</c:v>
                </c:pt>
                <c:pt idx="10114">
                  <c:v>0.77161032805288765</c:v>
                </c:pt>
                <c:pt idx="10115">
                  <c:v>0.77154796058375952</c:v>
                </c:pt>
                <c:pt idx="10116">
                  <c:v>0.77154796058375952</c:v>
                </c:pt>
                <c:pt idx="10117">
                  <c:v>0.77154796058375952</c:v>
                </c:pt>
                <c:pt idx="10118">
                  <c:v>0.77154796058375952</c:v>
                </c:pt>
                <c:pt idx="10119">
                  <c:v>0.77154796058375952</c:v>
                </c:pt>
                <c:pt idx="10120">
                  <c:v>0.77154796058375952</c:v>
                </c:pt>
                <c:pt idx="10121">
                  <c:v>0.77154796058375952</c:v>
                </c:pt>
                <c:pt idx="10122">
                  <c:v>0.77154796058375952</c:v>
                </c:pt>
                <c:pt idx="10123">
                  <c:v>0.77148559311463138</c:v>
                </c:pt>
                <c:pt idx="10124">
                  <c:v>0.77142322564550336</c:v>
                </c:pt>
                <c:pt idx="10125">
                  <c:v>0.77142322564550336</c:v>
                </c:pt>
                <c:pt idx="10126">
                  <c:v>0.77142322564550336</c:v>
                </c:pt>
                <c:pt idx="10127">
                  <c:v>0.77142322564550336</c:v>
                </c:pt>
                <c:pt idx="10128">
                  <c:v>0.77142322564550336</c:v>
                </c:pt>
                <c:pt idx="10129">
                  <c:v>0.77142322564550336</c:v>
                </c:pt>
                <c:pt idx="10130">
                  <c:v>0.77136085817637523</c:v>
                </c:pt>
                <c:pt idx="10131">
                  <c:v>0.77136085817637523</c:v>
                </c:pt>
                <c:pt idx="10132">
                  <c:v>0.7712984907072471</c:v>
                </c:pt>
                <c:pt idx="10133">
                  <c:v>0.7712984907072471</c:v>
                </c:pt>
                <c:pt idx="10134">
                  <c:v>0.77123612323811896</c:v>
                </c:pt>
                <c:pt idx="10135">
                  <c:v>0.77117375576899083</c:v>
                </c:pt>
                <c:pt idx="10136">
                  <c:v>0.77117375576899083</c:v>
                </c:pt>
                <c:pt idx="10137">
                  <c:v>0.77117375576899083</c:v>
                </c:pt>
                <c:pt idx="10138">
                  <c:v>0.77117375576899083</c:v>
                </c:pt>
                <c:pt idx="10139">
                  <c:v>0.77111138829986281</c:v>
                </c:pt>
                <c:pt idx="10140">
                  <c:v>0.77111138829986281</c:v>
                </c:pt>
                <c:pt idx="10141">
                  <c:v>0.77111138829986281</c:v>
                </c:pt>
                <c:pt idx="10142">
                  <c:v>0.77104902083073468</c:v>
                </c:pt>
                <c:pt idx="10143">
                  <c:v>0.77098665336160654</c:v>
                </c:pt>
                <c:pt idx="10144">
                  <c:v>0.77098665336160654</c:v>
                </c:pt>
                <c:pt idx="10145">
                  <c:v>0.77092428589247852</c:v>
                </c:pt>
                <c:pt idx="10146">
                  <c:v>0.77086191842335039</c:v>
                </c:pt>
                <c:pt idx="10147">
                  <c:v>0.77086191842335039</c:v>
                </c:pt>
                <c:pt idx="10148">
                  <c:v>0.77086191842335039</c:v>
                </c:pt>
                <c:pt idx="10149">
                  <c:v>0.77079955095422226</c:v>
                </c:pt>
                <c:pt idx="10150">
                  <c:v>0.77079955095422226</c:v>
                </c:pt>
                <c:pt idx="10151">
                  <c:v>0.77073718348509423</c:v>
                </c:pt>
                <c:pt idx="10152">
                  <c:v>0.7706748160159661</c:v>
                </c:pt>
                <c:pt idx="10153">
                  <c:v>0.77061244854683797</c:v>
                </c:pt>
                <c:pt idx="10154">
                  <c:v>0.77061244854683797</c:v>
                </c:pt>
                <c:pt idx="10155">
                  <c:v>0.77061244854683797</c:v>
                </c:pt>
                <c:pt idx="10156">
                  <c:v>0.77061244854683797</c:v>
                </c:pt>
                <c:pt idx="10157">
                  <c:v>0.77061244854683797</c:v>
                </c:pt>
                <c:pt idx="10158">
                  <c:v>0.77061244854683797</c:v>
                </c:pt>
                <c:pt idx="10159">
                  <c:v>0.77055008107770984</c:v>
                </c:pt>
                <c:pt idx="10160">
                  <c:v>0.7704877136085817</c:v>
                </c:pt>
                <c:pt idx="10161">
                  <c:v>0.77042534613945368</c:v>
                </c:pt>
                <c:pt idx="10162">
                  <c:v>0.77036297867032555</c:v>
                </c:pt>
                <c:pt idx="10163">
                  <c:v>0.77036297867032555</c:v>
                </c:pt>
                <c:pt idx="10164">
                  <c:v>0.77030061120119742</c:v>
                </c:pt>
                <c:pt idx="10165">
                  <c:v>0.77030061120119742</c:v>
                </c:pt>
                <c:pt idx="10166">
                  <c:v>0.77023824373206939</c:v>
                </c:pt>
                <c:pt idx="10167">
                  <c:v>0.77017587626294126</c:v>
                </c:pt>
                <c:pt idx="10168">
                  <c:v>0.77017587626294126</c:v>
                </c:pt>
                <c:pt idx="10169">
                  <c:v>0.77011350879381313</c:v>
                </c:pt>
                <c:pt idx="10170">
                  <c:v>0.77005114132468511</c:v>
                </c:pt>
                <c:pt idx="10171">
                  <c:v>0.77005114132468511</c:v>
                </c:pt>
                <c:pt idx="10172">
                  <c:v>0.77005114132468511</c:v>
                </c:pt>
                <c:pt idx="10173">
                  <c:v>0.77005114132468511</c:v>
                </c:pt>
                <c:pt idx="10174">
                  <c:v>0.76998877385555697</c:v>
                </c:pt>
                <c:pt idx="10175">
                  <c:v>0.76998877385555697</c:v>
                </c:pt>
                <c:pt idx="10176">
                  <c:v>0.76992640638642884</c:v>
                </c:pt>
                <c:pt idx="10177">
                  <c:v>0.76992640638642884</c:v>
                </c:pt>
                <c:pt idx="10178">
                  <c:v>0.76992640638642884</c:v>
                </c:pt>
                <c:pt idx="10179">
                  <c:v>0.76986403891730071</c:v>
                </c:pt>
                <c:pt idx="10180">
                  <c:v>0.76986403891730071</c:v>
                </c:pt>
                <c:pt idx="10181">
                  <c:v>0.76986403891730071</c:v>
                </c:pt>
                <c:pt idx="10182">
                  <c:v>0.76980167144817258</c:v>
                </c:pt>
                <c:pt idx="10183">
                  <c:v>0.76973930397904455</c:v>
                </c:pt>
                <c:pt idx="10184">
                  <c:v>0.76967693650991642</c:v>
                </c:pt>
                <c:pt idx="10185">
                  <c:v>0.76967693650991642</c:v>
                </c:pt>
                <c:pt idx="10186">
                  <c:v>0.76961456904078829</c:v>
                </c:pt>
                <c:pt idx="10187">
                  <c:v>0.76955220157166027</c:v>
                </c:pt>
                <c:pt idx="10188">
                  <c:v>0.76955220157166027</c:v>
                </c:pt>
                <c:pt idx="10189">
                  <c:v>0.76955220157166027</c:v>
                </c:pt>
                <c:pt idx="10190">
                  <c:v>0.76948983410253213</c:v>
                </c:pt>
                <c:pt idx="10191">
                  <c:v>0.76948983410253213</c:v>
                </c:pt>
                <c:pt idx="10192">
                  <c:v>0.76948983410253213</c:v>
                </c:pt>
                <c:pt idx="10193">
                  <c:v>0.76948983410253213</c:v>
                </c:pt>
                <c:pt idx="10194">
                  <c:v>0.76948983410253213</c:v>
                </c:pt>
                <c:pt idx="10195">
                  <c:v>0.769427466633404</c:v>
                </c:pt>
                <c:pt idx="10196">
                  <c:v>0.76936509916427598</c:v>
                </c:pt>
                <c:pt idx="10197">
                  <c:v>0.76930273169514785</c:v>
                </c:pt>
                <c:pt idx="10198">
                  <c:v>0.76924036422601971</c:v>
                </c:pt>
                <c:pt idx="10199">
                  <c:v>0.76917799675689158</c:v>
                </c:pt>
                <c:pt idx="10200">
                  <c:v>0.76917799675689158</c:v>
                </c:pt>
                <c:pt idx="10201">
                  <c:v>0.76917799675689158</c:v>
                </c:pt>
                <c:pt idx="10202">
                  <c:v>0.76917799675689158</c:v>
                </c:pt>
                <c:pt idx="10203">
                  <c:v>0.76911562928776345</c:v>
                </c:pt>
                <c:pt idx="10204">
                  <c:v>0.76911562928776345</c:v>
                </c:pt>
                <c:pt idx="10205">
                  <c:v>0.76911562928776345</c:v>
                </c:pt>
                <c:pt idx="10206">
                  <c:v>0.76911562928776345</c:v>
                </c:pt>
                <c:pt idx="10207">
                  <c:v>0.76905326181863543</c:v>
                </c:pt>
                <c:pt idx="10208">
                  <c:v>0.76899089434950729</c:v>
                </c:pt>
                <c:pt idx="10209">
                  <c:v>0.76892852688037916</c:v>
                </c:pt>
                <c:pt idx="10210">
                  <c:v>0.76886615941125114</c:v>
                </c:pt>
                <c:pt idx="10211">
                  <c:v>0.76886615941125114</c:v>
                </c:pt>
                <c:pt idx="10212">
                  <c:v>0.768803791942123</c:v>
                </c:pt>
                <c:pt idx="10213">
                  <c:v>0.768803791942123</c:v>
                </c:pt>
                <c:pt idx="10214">
                  <c:v>0.768803791942123</c:v>
                </c:pt>
                <c:pt idx="10215">
                  <c:v>0.768803791942123</c:v>
                </c:pt>
                <c:pt idx="10216">
                  <c:v>0.768803791942123</c:v>
                </c:pt>
                <c:pt idx="10217">
                  <c:v>0.76874142447299487</c:v>
                </c:pt>
                <c:pt idx="10218">
                  <c:v>0.76867905700386685</c:v>
                </c:pt>
                <c:pt idx="10219">
                  <c:v>0.76867905700386685</c:v>
                </c:pt>
                <c:pt idx="10220">
                  <c:v>0.76867905700386685</c:v>
                </c:pt>
                <c:pt idx="10221">
                  <c:v>0.76861668953473872</c:v>
                </c:pt>
                <c:pt idx="10222">
                  <c:v>0.76861668953473872</c:v>
                </c:pt>
                <c:pt idx="10223">
                  <c:v>0.76861668953473872</c:v>
                </c:pt>
                <c:pt idx="10224">
                  <c:v>0.76861668953473872</c:v>
                </c:pt>
                <c:pt idx="10225">
                  <c:v>0.76855432206561058</c:v>
                </c:pt>
                <c:pt idx="10226">
                  <c:v>0.76849195459648245</c:v>
                </c:pt>
                <c:pt idx="10227">
                  <c:v>0.76849195459648245</c:v>
                </c:pt>
                <c:pt idx="10228">
                  <c:v>0.76842958712735432</c:v>
                </c:pt>
                <c:pt idx="10229">
                  <c:v>0.76842958712735432</c:v>
                </c:pt>
                <c:pt idx="10230">
                  <c:v>0.76842958712735432</c:v>
                </c:pt>
                <c:pt idx="10231">
                  <c:v>0.76842958712735432</c:v>
                </c:pt>
                <c:pt idx="10232">
                  <c:v>0.7683672196582263</c:v>
                </c:pt>
                <c:pt idx="10233">
                  <c:v>0.7683672196582263</c:v>
                </c:pt>
                <c:pt idx="10234">
                  <c:v>0.7683672196582263</c:v>
                </c:pt>
                <c:pt idx="10235">
                  <c:v>0.76830485218909816</c:v>
                </c:pt>
                <c:pt idx="10236">
                  <c:v>0.76824248471997003</c:v>
                </c:pt>
                <c:pt idx="10237">
                  <c:v>0.76818011725084201</c:v>
                </c:pt>
                <c:pt idx="10238">
                  <c:v>0.76811774978171388</c:v>
                </c:pt>
                <c:pt idx="10239">
                  <c:v>0.76811774978171388</c:v>
                </c:pt>
                <c:pt idx="10240">
                  <c:v>0.76805538231258574</c:v>
                </c:pt>
                <c:pt idx="10241">
                  <c:v>0.76805538231258574</c:v>
                </c:pt>
                <c:pt idx="10242">
                  <c:v>0.76805538231258574</c:v>
                </c:pt>
                <c:pt idx="10243">
                  <c:v>0.76805538231258574</c:v>
                </c:pt>
                <c:pt idx="10244">
                  <c:v>0.76805538231258574</c:v>
                </c:pt>
                <c:pt idx="10245">
                  <c:v>0.76805538231258574</c:v>
                </c:pt>
                <c:pt idx="10246">
                  <c:v>0.76799301484345761</c:v>
                </c:pt>
                <c:pt idx="10247">
                  <c:v>0.76799301484345761</c:v>
                </c:pt>
                <c:pt idx="10248">
                  <c:v>0.76793064737432959</c:v>
                </c:pt>
                <c:pt idx="10249">
                  <c:v>0.76786827990520146</c:v>
                </c:pt>
                <c:pt idx="10250">
                  <c:v>0.76780591243607332</c:v>
                </c:pt>
                <c:pt idx="10251">
                  <c:v>0.76774354496694519</c:v>
                </c:pt>
                <c:pt idx="10252">
                  <c:v>0.76768117749781717</c:v>
                </c:pt>
                <c:pt idx="10253">
                  <c:v>0.76761881002868904</c:v>
                </c:pt>
                <c:pt idx="10254">
                  <c:v>0.7675564425595609</c:v>
                </c:pt>
                <c:pt idx="10255">
                  <c:v>0.7675564425595609</c:v>
                </c:pt>
                <c:pt idx="10256">
                  <c:v>0.76749407509043288</c:v>
                </c:pt>
                <c:pt idx="10257">
                  <c:v>0.76743170762130475</c:v>
                </c:pt>
                <c:pt idx="10258">
                  <c:v>0.76743170762130475</c:v>
                </c:pt>
                <c:pt idx="10259">
                  <c:v>0.76736934015217662</c:v>
                </c:pt>
                <c:pt idx="10260">
                  <c:v>0.76730697268304848</c:v>
                </c:pt>
                <c:pt idx="10261">
                  <c:v>0.76730697268304848</c:v>
                </c:pt>
                <c:pt idx="10262">
                  <c:v>0.76730697268304848</c:v>
                </c:pt>
                <c:pt idx="10263">
                  <c:v>0.76730697268304848</c:v>
                </c:pt>
                <c:pt idx="10264">
                  <c:v>0.76730697268304848</c:v>
                </c:pt>
                <c:pt idx="10265">
                  <c:v>0.76724460521392035</c:v>
                </c:pt>
                <c:pt idx="10266">
                  <c:v>0.76718223774479233</c:v>
                </c:pt>
                <c:pt idx="10267">
                  <c:v>0.76718223774479233</c:v>
                </c:pt>
                <c:pt idx="10268">
                  <c:v>0.76718223774479233</c:v>
                </c:pt>
                <c:pt idx="10269">
                  <c:v>0.7671198702756642</c:v>
                </c:pt>
                <c:pt idx="10270">
                  <c:v>0.7671198702756642</c:v>
                </c:pt>
                <c:pt idx="10271">
                  <c:v>0.76705750280653606</c:v>
                </c:pt>
                <c:pt idx="10272">
                  <c:v>0.76705750280653606</c:v>
                </c:pt>
                <c:pt idx="10273">
                  <c:v>0.76705750280653606</c:v>
                </c:pt>
                <c:pt idx="10274">
                  <c:v>0.76705750280653606</c:v>
                </c:pt>
                <c:pt idx="10275">
                  <c:v>0.76699513533740804</c:v>
                </c:pt>
                <c:pt idx="10276">
                  <c:v>0.76699513533740804</c:v>
                </c:pt>
                <c:pt idx="10277">
                  <c:v>0.76693276786827991</c:v>
                </c:pt>
                <c:pt idx="10278">
                  <c:v>0.76693276786827991</c:v>
                </c:pt>
                <c:pt idx="10279">
                  <c:v>0.76687040039915177</c:v>
                </c:pt>
                <c:pt idx="10280">
                  <c:v>0.76687040039915177</c:v>
                </c:pt>
                <c:pt idx="10281">
                  <c:v>0.76687040039915177</c:v>
                </c:pt>
                <c:pt idx="10282">
                  <c:v>0.76687040039915177</c:v>
                </c:pt>
                <c:pt idx="10283">
                  <c:v>0.76680803293002375</c:v>
                </c:pt>
                <c:pt idx="10284">
                  <c:v>0.76674566546089562</c:v>
                </c:pt>
                <c:pt idx="10285">
                  <c:v>0.76668329799176749</c:v>
                </c:pt>
                <c:pt idx="10286">
                  <c:v>0.76662093052263935</c:v>
                </c:pt>
                <c:pt idx="10287">
                  <c:v>0.76662093052263935</c:v>
                </c:pt>
                <c:pt idx="10288">
                  <c:v>0.76655856305351122</c:v>
                </c:pt>
                <c:pt idx="10289">
                  <c:v>0.76655856305351122</c:v>
                </c:pt>
                <c:pt idx="10290">
                  <c:v>0.7664961955843832</c:v>
                </c:pt>
                <c:pt idx="10291">
                  <c:v>0.76643382811525507</c:v>
                </c:pt>
                <c:pt idx="10292">
                  <c:v>0.76637146064612693</c:v>
                </c:pt>
                <c:pt idx="10293">
                  <c:v>0.76630909317699891</c:v>
                </c:pt>
                <c:pt idx="10294">
                  <c:v>0.76624672570787078</c:v>
                </c:pt>
                <c:pt idx="10295">
                  <c:v>0.76624672570787078</c:v>
                </c:pt>
                <c:pt idx="10296">
                  <c:v>0.76618435823874265</c:v>
                </c:pt>
                <c:pt idx="10297">
                  <c:v>0.76618435823874265</c:v>
                </c:pt>
                <c:pt idx="10298">
                  <c:v>0.76618435823874265</c:v>
                </c:pt>
                <c:pt idx="10299">
                  <c:v>0.76618435823874265</c:v>
                </c:pt>
                <c:pt idx="10300">
                  <c:v>0.76618435823874265</c:v>
                </c:pt>
                <c:pt idx="10301">
                  <c:v>0.76618435823874265</c:v>
                </c:pt>
                <c:pt idx="10302">
                  <c:v>0.76612199076961462</c:v>
                </c:pt>
                <c:pt idx="10303">
                  <c:v>0.76612199076961462</c:v>
                </c:pt>
                <c:pt idx="10304">
                  <c:v>0.76612199076961462</c:v>
                </c:pt>
                <c:pt idx="10305">
                  <c:v>0.76612199076961462</c:v>
                </c:pt>
                <c:pt idx="10306">
                  <c:v>0.76612199076961462</c:v>
                </c:pt>
                <c:pt idx="10307">
                  <c:v>0.76605962330048649</c:v>
                </c:pt>
                <c:pt idx="10308">
                  <c:v>0.76599725583135836</c:v>
                </c:pt>
                <c:pt idx="10309">
                  <c:v>0.76593488836223023</c:v>
                </c:pt>
                <c:pt idx="10310">
                  <c:v>0.76587252089310209</c:v>
                </c:pt>
                <c:pt idx="10311">
                  <c:v>0.76587252089310209</c:v>
                </c:pt>
                <c:pt idx="10312">
                  <c:v>0.76587252089310209</c:v>
                </c:pt>
                <c:pt idx="10313">
                  <c:v>0.76587252089310209</c:v>
                </c:pt>
                <c:pt idx="10314">
                  <c:v>0.76587252089310209</c:v>
                </c:pt>
                <c:pt idx="10315">
                  <c:v>0.76587252089310209</c:v>
                </c:pt>
                <c:pt idx="10316">
                  <c:v>0.76581015342397407</c:v>
                </c:pt>
                <c:pt idx="10317">
                  <c:v>0.76581015342397407</c:v>
                </c:pt>
                <c:pt idx="10318">
                  <c:v>0.76574778595484594</c:v>
                </c:pt>
                <c:pt idx="10319">
                  <c:v>0.76574778595484594</c:v>
                </c:pt>
                <c:pt idx="10320">
                  <c:v>0.76568541848571781</c:v>
                </c:pt>
                <c:pt idx="10321">
                  <c:v>0.76562305101658978</c:v>
                </c:pt>
                <c:pt idx="10322">
                  <c:v>0.76562305101658978</c:v>
                </c:pt>
                <c:pt idx="10323">
                  <c:v>0.76562305101658978</c:v>
                </c:pt>
                <c:pt idx="10324">
                  <c:v>0.76562305101658978</c:v>
                </c:pt>
                <c:pt idx="10325">
                  <c:v>0.76562305101658978</c:v>
                </c:pt>
                <c:pt idx="10326">
                  <c:v>0.76562305101658978</c:v>
                </c:pt>
                <c:pt idx="10327">
                  <c:v>0.76556068354746165</c:v>
                </c:pt>
                <c:pt idx="10328">
                  <c:v>0.76556068354746165</c:v>
                </c:pt>
                <c:pt idx="10329">
                  <c:v>0.76556068354746165</c:v>
                </c:pt>
                <c:pt idx="10330">
                  <c:v>0.76556068354746165</c:v>
                </c:pt>
                <c:pt idx="10331">
                  <c:v>0.76556068354746165</c:v>
                </c:pt>
                <c:pt idx="10332">
                  <c:v>0.76556068354746165</c:v>
                </c:pt>
                <c:pt idx="10333">
                  <c:v>0.76549831607833352</c:v>
                </c:pt>
                <c:pt idx="10334">
                  <c:v>0.76549831607833352</c:v>
                </c:pt>
                <c:pt idx="10335">
                  <c:v>0.76549831607833352</c:v>
                </c:pt>
                <c:pt idx="10336">
                  <c:v>0.76549831607833352</c:v>
                </c:pt>
                <c:pt idx="10337">
                  <c:v>0.76549831607833352</c:v>
                </c:pt>
                <c:pt idx="10338">
                  <c:v>0.7654359486092055</c:v>
                </c:pt>
                <c:pt idx="10339">
                  <c:v>0.76537358114007736</c:v>
                </c:pt>
                <c:pt idx="10340">
                  <c:v>0.76531121367094923</c:v>
                </c:pt>
                <c:pt idx="10341">
                  <c:v>0.76531121367094923</c:v>
                </c:pt>
                <c:pt idx="10342">
                  <c:v>0.7652488462018211</c:v>
                </c:pt>
                <c:pt idx="10343">
                  <c:v>0.7652488462018211</c:v>
                </c:pt>
                <c:pt idx="10344">
                  <c:v>0.76518647873269297</c:v>
                </c:pt>
                <c:pt idx="10345">
                  <c:v>0.76512411126356494</c:v>
                </c:pt>
                <c:pt idx="10346">
                  <c:v>0.76506174379443681</c:v>
                </c:pt>
                <c:pt idx="10347">
                  <c:v>0.76499937632530868</c:v>
                </c:pt>
                <c:pt idx="10348">
                  <c:v>0.76493700885618066</c:v>
                </c:pt>
                <c:pt idx="10349">
                  <c:v>0.76493700885618066</c:v>
                </c:pt>
                <c:pt idx="10350">
                  <c:v>0.76487464138705252</c:v>
                </c:pt>
                <c:pt idx="10351">
                  <c:v>0.76481227391792439</c:v>
                </c:pt>
                <c:pt idx="10352">
                  <c:v>0.76474990644879637</c:v>
                </c:pt>
                <c:pt idx="10353">
                  <c:v>0.76474990644879637</c:v>
                </c:pt>
                <c:pt idx="10354">
                  <c:v>0.76474990644879637</c:v>
                </c:pt>
                <c:pt idx="10355">
                  <c:v>0.76474990644879637</c:v>
                </c:pt>
                <c:pt idx="10356">
                  <c:v>0.76474990644879637</c:v>
                </c:pt>
                <c:pt idx="10357">
                  <c:v>0.76474990644879637</c:v>
                </c:pt>
                <c:pt idx="10358">
                  <c:v>0.76474990644879637</c:v>
                </c:pt>
                <c:pt idx="10359">
                  <c:v>0.76474990644879637</c:v>
                </c:pt>
                <c:pt idx="10360">
                  <c:v>0.76468753897966824</c:v>
                </c:pt>
                <c:pt idx="10361">
                  <c:v>0.7646251715105401</c:v>
                </c:pt>
                <c:pt idx="10362">
                  <c:v>0.7646251715105401</c:v>
                </c:pt>
                <c:pt idx="10363">
                  <c:v>0.76456280404141197</c:v>
                </c:pt>
                <c:pt idx="10364">
                  <c:v>0.76450043657228384</c:v>
                </c:pt>
                <c:pt idx="10365">
                  <c:v>0.76443806910315582</c:v>
                </c:pt>
                <c:pt idx="10366">
                  <c:v>0.76437570163402768</c:v>
                </c:pt>
                <c:pt idx="10367">
                  <c:v>0.76431333416489955</c:v>
                </c:pt>
                <c:pt idx="10368">
                  <c:v>0.76431333416489955</c:v>
                </c:pt>
                <c:pt idx="10369">
                  <c:v>0.76425096669577153</c:v>
                </c:pt>
                <c:pt idx="10370">
                  <c:v>0.76418859922664339</c:v>
                </c:pt>
                <c:pt idx="10371">
                  <c:v>0.76412623175751526</c:v>
                </c:pt>
                <c:pt idx="10372">
                  <c:v>0.76412623175751526</c:v>
                </c:pt>
                <c:pt idx="10373">
                  <c:v>0.76406386428838724</c:v>
                </c:pt>
                <c:pt idx="10374">
                  <c:v>0.76400149681925911</c:v>
                </c:pt>
                <c:pt idx="10375">
                  <c:v>0.76393912935013097</c:v>
                </c:pt>
                <c:pt idx="10376">
                  <c:v>0.76393912935013097</c:v>
                </c:pt>
                <c:pt idx="10377">
                  <c:v>0.76387676188100284</c:v>
                </c:pt>
                <c:pt idx="10378">
                  <c:v>0.76381439441187471</c:v>
                </c:pt>
                <c:pt idx="10379">
                  <c:v>0.76375202694274669</c:v>
                </c:pt>
                <c:pt idx="10380">
                  <c:v>0.76375202694274669</c:v>
                </c:pt>
                <c:pt idx="10381">
                  <c:v>0.76375202694274669</c:v>
                </c:pt>
                <c:pt idx="10382">
                  <c:v>0.76375202694274669</c:v>
                </c:pt>
                <c:pt idx="10383">
                  <c:v>0.76375202694274669</c:v>
                </c:pt>
                <c:pt idx="10384">
                  <c:v>0.76375202694274669</c:v>
                </c:pt>
                <c:pt idx="10385">
                  <c:v>0.76368965947361855</c:v>
                </c:pt>
                <c:pt idx="10386">
                  <c:v>0.76368965947361855</c:v>
                </c:pt>
                <c:pt idx="10387">
                  <c:v>0.76362729200449042</c:v>
                </c:pt>
                <c:pt idx="10388">
                  <c:v>0.76362729200449042</c:v>
                </c:pt>
                <c:pt idx="10389">
                  <c:v>0.7635649245353624</c:v>
                </c:pt>
                <c:pt idx="10390">
                  <c:v>0.76350255706623427</c:v>
                </c:pt>
                <c:pt idx="10391">
                  <c:v>0.76350255706623427</c:v>
                </c:pt>
                <c:pt idx="10392">
                  <c:v>0.76350255706623427</c:v>
                </c:pt>
                <c:pt idx="10393">
                  <c:v>0.76350255706623427</c:v>
                </c:pt>
                <c:pt idx="10394">
                  <c:v>0.76350255706623427</c:v>
                </c:pt>
                <c:pt idx="10395">
                  <c:v>0.76344018959710613</c:v>
                </c:pt>
                <c:pt idx="10396">
                  <c:v>0.76337782212797811</c:v>
                </c:pt>
                <c:pt idx="10397">
                  <c:v>0.76331545465884998</c:v>
                </c:pt>
                <c:pt idx="10398">
                  <c:v>0.76325308718972185</c:v>
                </c:pt>
                <c:pt idx="10399">
                  <c:v>0.76319071972059371</c:v>
                </c:pt>
                <c:pt idx="10400">
                  <c:v>0.76312835225146558</c:v>
                </c:pt>
                <c:pt idx="10401">
                  <c:v>0.76312835225146558</c:v>
                </c:pt>
                <c:pt idx="10402">
                  <c:v>0.76312835225146558</c:v>
                </c:pt>
                <c:pt idx="10403">
                  <c:v>0.76306598478233756</c:v>
                </c:pt>
                <c:pt idx="10404">
                  <c:v>0.76300361731320943</c:v>
                </c:pt>
                <c:pt idx="10405">
                  <c:v>0.76294124984408129</c:v>
                </c:pt>
                <c:pt idx="10406">
                  <c:v>0.76287888237495327</c:v>
                </c:pt>
                <c:pt idx="10407">
                  <c:v>0.76287888237495327</c:v>
                </c:pt>
                <c:pt idx="10408">
                  <c:v>0.76281651490582514</c:v>
                </c:pt>
                <c:pt idx="10409">
                  <c:v>0.76281651490582514</c:v>
                </c:pt>
                <c:pt idx="10410">
                  <c:v>0.76275414743669701</c:v>
                </c:pt>
                <c:pt idx="10411">
                  <c:v>0.76275414743669701</c:v>
                </c:pt>
                <c:pt idx="10412">
                  <c:v>0.76275414743669701</c:v>
                </c:pt>
                <c:pt idx="10413">
                  <c:v>0.76269177996756898</c:v>
                </c:pt>
                <c:pt idx="10414">
                  <c:v>0.76262941249844085</c:v>
                </c:pt>
                <c:pt idx="10415">
                  <c:v>0.76262941249844085</c:v>
                </c:pt>
                <c:pt idx="10416">
                  <c:v>0.76262941249844085</c:v>
                </c:pt>
                <c:pt idx="10417">
                  <c:v>0.76256704502931272</c:v>
                </c:pt>
                <c:pt idx="10418">
                  <c:v>0.76250467756018458</c:v>
                </c:pt>
                <c:pt idx="10419">
                  <c:v>0.76244231009105645</c:v>
                </c:pt>
                <c:pt idx="10420">
                  <c:v>0.76244231009105645</c:v>
                </c:pt>
                <c:pt idx="10421">
                  <c:v>0.76244231009105645</c:v>
                </c:pt>
                <c:pt idx="10422">
                  <c:v>0.76237994262192843</c:v>
                </c:pt>
                <c:pt idx="10423">
                  <c:v>0.7623175751528003</c:v>
                </c:pt>
                <c:pt idx="10424">
                  <c:v>0.76225520768367216</c:v>
                </c:pt>
                <c:pt idx="10425">
                  <c:v>0.76225520768367216</c:v>
                </c:pt>
                <c:pt idx="10426">
                  <c:v>0.76219284021454414</c:v>
                </c:pt>
                <c:pt idx="10427">
                  <c:v>0.76213047274541601</c:v>
                </c:pt>
                <c:pt idx="10428">
                  <c:v>0.76213047274541601</c:v>
                </c:pt>
                <c:pt idx="10429">
                  <c:v>0.76206810527628788</c:v>
                </c:pt>
                <c:pt idx="10430">
                  <c:v>0.76200573780715974</c:v>
                </c:pt>
                <c:pt idx="10431">
                  <c:v>0.76194337033803172</c:v>
                </c:pt>
                <c:pt idx="10432">
                  <c:v>0.76194337033803172</c:v>
                </c:pt>
                <c:pt idx="10433">
                  <c:v>0.76188100286890359</c:v>
                </c:pt>
                <c:pt idx="10434">
                  <c:v>0.76188100286890359</c:v>
                </c:pt>
                <c:pt idx="10435">
                  <c:v>0.76188100286890359</c:v>
                </c:pt>
                <c:pt idx="10436">
                  <c:v>0.76181863539977546</c:v>
                </c:pt>
                <c:pt idx="10437">
                  <c:v>0.76175626793064732</c:v>
                </c:pt>
                <c:pt idx="10438">
                  <c:v>0.76175626793064732</c:v>
                </c:pt>
                <c:pt idx="10439">
                  <c:v>0.7616939004615193</c:v>
                </c:pt>
                <c:pt idx="10440">
                  <c:v>0.76163153299239117</c:v>
                </c:pt>
                <c:pt idx="10441">
                  <c:v>0.76156916552326304</c:v>
                </c:pt>
                <c:pt idx="10442">
                  <c:v>0.76150679805413501</c:v>
                </c:pt>
                <c:pt idx="10443">
                  <c:v>0.76150679805413501</c:v>
                </c:pt>
                <c:pt idx="10444">
                  <c:v>0.76150679805413501</c:v>
                </c:pt>
                <c:pt idx="10445">
                  <c:v>0.76150679805413501</c:v>
                </c:pt>
                <c:pt idx="10446">
                  <c:v>0.76144443058500688</c:v>
                </c:pt>
                <c:pt idx="10447">
                  <c:v>0.76138206311587875</c:v>
                </c:pt>
                <c:pt idx="10448">
                  <c:v>0.76131969564675062</c:v>
                </c:pt>
                <c:pt idx="10449">
                  <c:v>0.76125732817762248</c:v>
                </c:pt>
                <c:pt idx="10450">
                  <c:v>0.76125732817762248</c:v>
                </c:pt>
                <c:pt idx="10451">
                  <c:v>0.76119496070849446</c:v>
                </c:pt>
                <c:pt idx="10452">
                  <c:v>0.76113259323936633</c:v>
                </c:pt>
                <c:pt idx="10453">
                  <c:v>0.7610702257702382</c:v>
                </c:pt>
                <c:pt idx="10454">
                  <c:v>0.76100785830111017</c:v>
                </c:pt>
                <c:pt idx="10455">
                  <c:v>0.76094549083198204</c:v>
                </c:pt>
                <c:pt idx="10456">
                  <c:v>0.76088312336285391</c:v>
                </c:pt>
                <c:pt idx="10457">
                  <c:v>0.76082075589372589</c:v>
                </c:pt>
                <c:pt idx="10458">
                  <c:v>0.76082075589372589</c:v>
                </c:pt>
                <c:pt idx="10459">
                  <c:v>0.76075838842459775</c:v>
                </c:pt>
                <c:pt idx="10460">
                  <c:v>0.76069602095546962</c:v>
                </c:pt>
                <c:pt idx="10461">
                  <c:v>0.76063365348634149</c:v>
                </c:pt>
                <c:pt idx="10462">
                  <c:v>0.76057128601721335</c:v>
                </c:pt>
                <c:pt idx="10463">
                  <c:v>0.76057128601721335</c:v>
                </c:pt>
                <c:pt idx="10464">
                  <c:v>0.76050891854808533</c:v>
                </c:pt>
                <c:pt idx="10465">
                  <c:v>0.76050891854808533</c:v>
                </c:pt>
                <c:pt idx="10466">
                  <c:v>0.7604465510789572</c:v>
                </c:pt>
                <c:pt idx="10467">
                  <c:v>0.76038418360982907</c:v>
                </c:pt>
                <c:pt idx="10468">
                  <c:v>0.76038418360982907</c:v>
                </c:pt>
                <c:pt idx="10469">
                  <c:v>0.76038418360982907</c:v>
                </c:pt>
                <c:pt idx="10470">
                  <c:v>0.76032181614070105</c:v>
                </c:pt>
                <c:pt idx="10471">
                  <c:v>0.76032181614070105</c:v>
                </c:pt>
                <c:pt idx="10472">
                  <c:v>0.76025944867157291</c:v>
                </c:pt>
                <c:pt idx="10473">
                  <c:v>0.76025944867157291</c:v>
                </c:pt>
                <c:pt idx="10474">
                  <c:v>0.76019708120244478</c:v>
                </c:pt>
                <c:pt idx="10475">
                  <c:v>0.76013471373331676</c:v>
                </c:pt>
                <c:pt idx="10476">
                  <c:v>0.76013471373331676</c:v>
                </c:pt>
                <c:pt idx="10477">
                  <c:v>0.76013471373331676</c:v>
                </c:pt>
                <c:pt idx="10478">
                  <c:v>0.76007234626418863</c:v>
                </c:pt>
                <c:pt idx="10479">
                  <c:v>0.76007234626418863</c:v>
                </c:pt>
                <c:pt idx="10480">
                  <c:v>0.76000997879506049</c:v>
                </c:pt>
                <c:pt idx="10481">
                  <c:v>0.76000997879506049</c:v>
                </c:pt>
                <c:pt idx="10482">
                  <c:v>0.76000997879506049</c:v>
                </c:pt>
                <c:pt idx="10483">
                  <c:v>0.75994761132593236</c:v>
                </c:pt>
                <c:pt idx="10484">
                  <c:v>0.75994761132593236</c:v>
                </c:pt>
                <c:pt idx="10485">
                  <c:v>0.75988524385680423</c:v>
                </c:pt>
                <c:pt idx="10486">
                  <c:v>0.7598228763876762</c:v>
                </c:pt>
                <c:pt idx="10487">
                  <c:v>0.7598228763876762</c:v>
                </c:pt>
                <c:pt idx="10488">
                  <c:v>0.75976050891854807</c:v>
                </c:pt>
                <c:pt idx="10489">
                  <c:v>0.75976050891854807</c:v>
                </c:pt>
                <c:pt idx="10490">
                  <c:v>0.75969814144941994</c:v>
                </c:pt>
                <c:pt idx="10491">
                  <c:v>0.75969814144941994</c:v>
                </c:pt>
                <c:pt idx="10492">
                  <c:v>0.75969814144941994</c:v>
                </c:pt>
                <c:pt idx="10493">
                  <c:v>0.75963577398029192</c:v>
                </c:pt>
                <c:pt idx="10494">
                  <c:v>0.75957340651116378</c:v>
                </c:pt>
                <c:pt idx="10495">
                  <c:v>0.75951103904203565</c:v>
                </c:pt>
                <c:pt idx="10496">
                  <c:v>0.75944867157290763</c:v>
                </c:pt>
                <c:pt idx="10497">
                  <c:v>0.75944867157290763</c:v>
                </c:pt>
                <c:pt idx="10498">
                  <c:v>0.75944867157290763</c:v>
                </c:pt>
                <c:pt idx="10499">
                  <c:v>0.75944867157290763</c:v>
                </c:pt>
                <c:pt idx="10500">
                  <c:v>0.75944867157290763</c:v>
                </c:pt>
                <c:pt idx="10501">
                  <c:v>0.7593863041037795</c:v>
                </c:pt>
                <c:pt idx="10502">
                  <c:v>0.7593863041037795</c:v>
                </c:pt>
                <c:pt idx="10503">
                  <c:v>0.75932393663465136</c:v>
                </c:pt>
                <c:pt idx="10504">
                  <c:v>0.75926156916552323</c:v>
                </c:pt>
                <c:pt idx="10505">
                  <c:v>0.75926156916552323</c:v>
                </c:pt>
                <c:pt idx="10506">
                  <c:v>0.7591992016963951</c:v>
                </c:pt>
                <c:pt idx="10507">
                  <c:v>0.7591992016963951</c:v>
                </c:pt>
                <c:pt idx="10508">
                  <c:v>0.7591992016963951</c:v>
                </c:pt>
                <c:pt idx="10509">
                  <c:v>0.7591992016963951</c:v>
                </c:pt>
                <c:pt idx="10510">
                  <c:v>0.75913683422726708</c:v>
                </c:pt>
                <c:pt idx="10511">
                  <c:v>0.75907446675813894</c:v>
                </c:pt>
                <c:pt idx="10512">
                  <c:v>0.75901209928901081</c:v>
                </c:pt>
                <c:pt idx="10513">
                  <c:v>0.75901209928901081</c:v>
                </c:pt>
                <c:pt idx="10514">
                  <c:v>0.75901209928901081</c:v>
                </c:pt>
                <c:pt idx="10515">
                  <c:v>0.75894973181988279</c:v>
                </c:pt>
                <c:pt idx="10516">
                  <c:v>0.75888736435075466</c:v>
                </c:pt>
                <c:pt idx="10517">
                  <c:v>0.75888736435075466</c:v>
                </c:pt>
                <c:pt idx="10518">
                  <c:v>0.75882499688162652</c:v>
                </c:pt>
                <c:pt idx="10519">
                  <c:v>0.7587626294124985</c:v>
                </c:pt>
                <c:pt idx="10520">
                  <c:v>0.7587626294124985</c:v>
                </c:pt>
                <c:pt idx="10521">
                  <c:v>0.7587626294124985</c:v>
                </c:pt>
                <c:pt idx="10522">
                  <c:v>0.7587626294124985</c:v>
                </c:pt>
                <c:pt idx="10523">
                  <c:v>0.75870026194337037</c:v>
                </c:pt>
                <c:pt idx="10524">
                  <c:v>0.75870026194337037</c:v>
                </c:pt>
                <c:pt idx="10525">
                  <c:v>0.75863789447424224</c:v>
                </c:pt>
                <c:pt idx="10526">
                  <c:v>0.75863789447424224</c:v>
                </c:pt>
                <c:pt idx="10527">
                  <c:v>0.7585755270051141</c:v>
                </c:pt>
                <c:pt idx="10528">
                  <c:v>0.75851315953598597</c:v>
                </c:pt>
                <c:pt idx="10529">
                  <c:v>0.75851315953598597</c:v>
                </c:pt>
                <c:pt idx="10530">
                  <c:v>0.75845079206685795</c:v>
                </c:pt>
                <c:pt idx="10531">
                  <c:v>0.75845079206685795</c:v>
                </c:pt>
                <c:pt idx="10532">
                  <c:v>0.75838842459772982</c:v>
                </c:pt>
                <c:pt idx="10533">
                  <c:v>0.75832605712860168</c:v>
                </c:pt>
                <c:pt idx="10534">
                  <c:v>0.75832605712860168</c:v>
                </c:pt>
                <c:pt idx="10535">
                  <c:v>0.75832605712860168</c:v>
                </c:pt>
                <c:pt idx="10536">
                  <c:v>0.75832605712860168</c:v>
                </c:pt>
                <c:pt idx="10537">
                  <c:v>0.75826368965947366</c:v>
                </c:pt>
                <c:pt idx="10538">
                  <c:v>0.75826368965947366</c:v>
                </c:pt>
                <c:pt idx="10539">
                  <c:v>0.75820132219034553</c:v>
                </c:pt>
                <c:pt idx="10540">
                  <c:v>0.75820132219034553</c:v>
                </c:pt>
                <c:pt idx="10541">
                  <c:v>0.7581389547212174</c:v>
                </c:pt>
                <c:pt idx="10542">
                  <c:v>0.7581389547212174</c:v>
                </c:pt>
                <c:pt idx="10543">
                  <c:v>0.7581389547212174</c:v>
                </c:pt>
                <c:pt idx="10544">
                  <c:v>0.7581389547212174</c:v>
                </c:pt>
                <c:pt idx="10545">
                  <c:v>0.75807658725208937</c:v>
                </c:pt>
                <c:pt idx="10546">
                  <c:v>0.75801421978296124</c:v>
                </c:pt>
                <c:pt idx="10547">
                  <c:v>0.75801421978296124</c:v>
                </c:pt>
                <c:pt idx="10548">
                  <c:v>0.75801421978296124</c:v>
                </c:pt>
                <c:pt idx="10549">
                  <c:v>0.75795185231383311</c:v>
                </c:pt>
                <c:pt idx="10550">
                  <c:v>0.75795185231383311</c:v>
                </c:pt>
                <c:pt idx="10551">
                  <c:v>0.75795185231383311</c:v>
                </c:pt>
                <c:pt idx="10552">
                  <c:v>0.75788948484470497</c:v>
                </c:pt>
                <c:pt idx="10553">
                  <c:v>0.75782711737557684</c:v>
                </c:pt>
                <c:pt idx="10554">
                  <c:v>0.75776474990644882</c:v>
                </c:pt>
                <c:pt idx="10555">
                  <c:v>0.75776474990644882</c:v>
                </c:pt>
                <c:pt idx="10556">
                  <c:v>0.75776474990644882</c:v>
                </c:pt>
                <c:pt idx="10557">
                  <c:v>0.75776474990644882</c:v>
                </c:pt>
                <c:pt idx="10558">
                  <c:v>0.75776474990644882</c:v>
                </c:pt>
                <c:pt idx="10559">
                  <c:v>0.75776474990644882</c:v>
                </c:pt>
                <c:pt idx="10560">
                  <c:v>0.75776474990644882</c:v>
                </c:pt>
                <c:pt idx="10561">
                  <c:v>0.75770238243732069</c:v>
                </c:pt>
                <c:pt idx="10562">
                  <c:v>0.75764001496819255</c:v>
                </c:pt>
                <c:pt idx="10563">
                  <c:v>0.75764001496819255</c:v>
                </c:pt>
                <c:pt idx="10564">
                  <c:v>0.75764001496819255</c:v>
                </c:pt>
                <c:pt idx="10565">
                  <c:v>0.75757764749906453</c:v>
                </c:pt>
                <c:pt idx="10566">
                  <c:v>0.75757764749906453</c:v>
                </c:pt>
                <c:pt idx="10567">
                  <c:v>0.7575152800299364</c:v>
                </c:pt>
                <c:pt idx="10568">
                  <c:v>0.75745291256080827</c:v>
                </c:pt>
                <c:pt idx="10569">
                  <c:v>0.75745291256080827</c:v>
                </c:pt>
                <c:pt idx="10570">
                  <c:v>0.75745291256080827</c:v>
                </c:pt>
                <c:pt idx="10571">
                  <c:v>0.75745291256080827</c:v>
                </c:pt>
                <c:pt idx="10572">
                  <c:v>0.75745291256080827</c:v>
                </c:pt>
                <c:pt idx="10573">
                  <c:v>0.75739054509168025</c:v>
                </c:pt>
                <c:pt idx="10574">
                  <c:v>0.75739054509168025</c:v>
                </c:pt>
                <c:pt idx="10575">
                  <c:v>0.75732817762255211</c:v>
                </c:pt>
                <c:pt idx="10576">
                  <c:v>0.75732817762255211</c:v>
                </c:pt>
                <c:pt idx="10577">
                  <c:v>0.75732817762255211</c:v>
                </c:pt>
                <c:pt idx="10578">
                  <c:v>0.75732817762255211</c:v>
                </c:pt>
                <c:pt idx="10579">
                  <c:v>0.75726581015342398</c:v>
                </c:pt>
                <c:pt idx="10580">
                  <c:v>0.75720344268429585</c:v>
                </c:pt>
                <c:pt idx="10581">
                  <c:v>0.75714107521516771</c:v>
                </c:pt>
                <c:pt idx="10582">
                  <c:v>0.75707870774603969</c:v>
                </c:pt>
                <c:pt idx="10583">
                  <c:v>0.75707870774603969</c:v>
                </c:pt>
                <c:pt idx="10584">
                  <c:v>0.75701634027691156</c:v>
                </c:pt>
                <c:pt idx="10585">
                  <c:v>0.75695397280778343</c:v>
                </c:pt>
                <c:pt idx="10586">
                  <c:v>0.75695397280778343</c:v>
                </c:pt>
                <c:pt idx="10587">
                  <c:v>0.7568916053386554</c:v>
                </c:pt>
                <c:pt idx="10588">
                  <c:v>0.7568916053386554</c:v>
                </c:pt>
                <c:pt idx="10589">
                  <c:v>0.7568916053386554</c:v>
                </c:pt>
                <c:pt idx="10590">
                  <c:v>0.75682923786952727</c:v>
                </c:pt>
                <c:pt idx="10591">
                  <c:v>0.75682923786952727</c:v>
                </c:pt>
                <c:pt idx="10592">
                  <c:v>0.75676687040039914</c:v>
                </c:pt>
                <c:pt idx="10593">
                  <c:v>0.75676687040039914</c:v>
                </c:pt>
                <c:pt idx="10594">
                  <c:v>0.75676687040039914</c:v>
                </c:pt>
                <c:pt idx="10595">
                  <c:v>0.75676687040039914</c:v>
                </c:pt>
                <c:pt idx="10596">
                  <c:v>0.75670450293127112</c:v>
                </c:pt>
                <c:pt idx="10597">
                  <c:v>0.75670450293127112</c:v>
                </c:pt>
                <c:pt idx="10598">
                  <c:v>0.75664213546214298</c:v>
                </c:pt>
                <c:pt idx="10599">
                  <c:v>0.75664213546214298</c:v>
                </c:pt>
                <c:pt idx="10600">
                  <c:v>0.75657976799301485</c:v>
                </c:pt>
                <c:pt idx="10601">
                  <c:v>0.75657976799301485</c:v>
                </c:pt>
                <c:pt idx="10602">
                  <c:v>0.75651740052388672</c:v>
                </c:pt>
                <c:pt idx="10603">
                  <c:v>0.75651740052388672</c:v>
                </c:pt>
                <c:pt idx="10604">
                  <c:v>0.75651740052388672</c:v>
                </c:pt>
                <c:pt idx="10605">
                  <c:v>0.75645503305475859</c:v>
                </c:pt>
                <c:pt idx="10606">
                  <c:v>0.75639266558563056</c:v>
                </c:pt>
                <c:pt idx="10607">
                  <c:v>0.75633029811650243</c:v>
                </c:pt>
                <c:pt idx="10608">
                  <c:v>0.7562679306473743</c:v>
                </c:pt>
                <c:pt idx="10609">
                  <c:v>0.7562679306473743</c:v>
                </c:pt>
                <c:pt idx="10610">
                  <c:v>0.75620556317824628</c:v>
                </c:pt>
                <c:pt idx="10611">
                  <c:v>0.75614319570911814</c:v>
                </c:pt>
                <c:pt idx="10612">
                  <c:v>0.75614319570911814</c:v>
                </c:pt>
                <c:pt idx="10613">
                  <c:v>0.75608082823999001</c:v>
                </c:pt>
                <c:pt idx="10614">
                  <c:v>0.75601846077086188</c:v>
                </c:pt>
                <c:pt idx="10615">
                  <c:v>0.75601846077086188</c:v>
                </c:pt>
                <c:pt idx="10616">
                  <c:v>0.75601846077086188</c:v>
                </c:pt>
                <c:pt idx="10617">
                  <c:v>0.75601846077086188</c:v>
                </c:pt>
                <c:pt idx="10618">
                  <c:v>0.75601846077086188</c:v>
                </c:pt>
                <c:pt idx="10619">
                  <c:v>0.75595609330173386</c:v>
                </c:pt>
                <c:pt idx="10620">
                  <c:v>0.75589372583260572</c:v>
                </c:pt>
                <c:pt idx="10621">
                  <c:v>0.75589372583260572</c:v>
                </c:pt>
                <c:pt idx="10622">
                  <c:v>0.75583135836347759</c:v>
                </c:pt>
                <c:pt idx="10623">
                  <c:v>0.75576899089434946</c:v>
                </c:pt>
                <c:pt idx="10624">
                  <c:v>0.75570662342522144</c:v>
                </c:pt>
                <c:pt idx="10625">
                  <c:v>0.7556442559560933</c:v>
                </c:pt>
                <c:pt idx="10626">
                  <c:v>0.7556442559560933</c:v>
                </c:pt>
                <c:pt idx="10627">
                  <c:v>0.75558188848696517</c:v>
                </c:pt>
                <c:pt idx="10628">
                  <c:v>0.75558188848696517</c:v>
                </c:pt>
                <c:pt idx="10629">
                  <c:v>0.75551952101783715</c:v>
                </c:pt>
                <c:pt idx="10630">
                  <c:v>0.75545715354870902</c:v>
                </c:pt>
                <c:pt idx="10631">
                  <c:v>0.75545715354870902</c:v>
                </c:pt>
                <c:pt idx="10632">
                  <c:v>0.75539478607958088</c:v>
                </c:pt>
                <c:pt idx="10633">
                  <c:v>0.75539478607958088</c:v>
                </c:pt>
                <c:pt idx="10634">
                  <c:v>0.75539478607958088</c:v>
                </c:pt>
                <c:pt idx="10635">
                  <c:v>0.75533241861045275</c:v>
                </c:pt>
                <c:pt idx="10636">
                  <c:v>0.75533241861045275</c:v>
                </c:pt>
                <c:pt idx="10637">
                  <c:v>0.75533241861045275</c:v>
                </c:pt>
                <c:pt idx="10638">
                  <c:v>0.75533241861045275</c:v>
                </c:pt>
                <c:pt idx="10639">
                  <c:v>0.75527005114132462</c:v>
                </c:pt>
                <c:pt idx="10640">
                  <c:v>0.75520768367219659</c:v>
                </c:pt>
                <c:pt idx="10641">
                  <c:v>0.75520768367219659</c:v>
                </c:pt>
                <c:pt idx="10642">
                  <c:v>0.75514531620306846</c:v>
                </c:pt>
                <c:pt idx="10643">
                  <c:v>0.75514531620306846</c:v>
                </c:pt>
                <c:pt idx="10644">
                  <c:v>0.75514531620306846</c:v>
                </c:pt>
                <c:pt idx="10645">
                  <c:v>0.75508294873394033</c:v>
                </c:pt>
                <c:pt idx="10646">
                  <c:v>0.75508294873394033</c:v>
                </c:pt>
                <c:pt idx="10647">
                  <c:v>0.75502058126481231</c:v>
                </c:pt>
                <c:pt idx="10648">
                  <c:v>0.75495821379568417</c:v>
                </c:pt>
                <c:pt idx="10649">
                  <c:v>0.75495821379568417</c:v>
                </c:pt>
                <c:pt idx="10650">
                  <c:v>0.75495821379568417</c:v>
                </c:pt>
                <c:pt idx="10651">
                  <c:v>0.75495821379568417</c:v>
                </c:pt>
                <c:pt idx="10652">
                  <c:v>0.75495821379568417</c:v>
                </c:pt>
                <c:pt idx="10653">
                  <c:v>0.75489584632655604</c:v>
                </c:pt>
                <c:pt idx="10654">
                  <c:v>0.75483347885742802</c:v>
                </c:pt>
                <c:pt idx="10655">
                  <c:v>0.75483347885742802</c:v>
                </c:pt>
                <c:pt idx="10656">
                  <c:v>0.75477111138829989</c:v>
                </c:pt>
                <c:pt idx="10657">
                  <c:v>0.75477111138829989</c:v>
                </c:pt>
                <c:pt idx="10658">
                  <c:v>0.75477111138829989</c:v>
                </c:pt>
                <c:pt idx="10659">
                  <c:v>0.75477111138829989</c:v>
                </c:pt>
                <c:pt idx="10660">
                  <c:v>0.75477111138829989</c:v>
                </c:pt>
                <c:pt idx="10661">
                  <c:v>0.75470874391917175</c:v>
                </c:pt>
                <c:pt idx="10662">
                  <c:v>0.75470874391917175</c:v>
                </c:pt>
                <c:pt idx="10663">
                  <c:v>0.75470874391917175</c:v>
                </c:pt>
                <c:pt idx="10664">
                  <c:v>0.75464637645004362</c:v>
                </c:pt>
                <c:pt idx="10665">
                  <c:v>0.75458400898091549</c:v>
                </c:pt>
                <c:pt idx="10666">
                  <c:v>0.75458400898091549</c:v>
                </c:pt>
                <c:pt idx="10667">
                  <c:v>0.75458400898091549</c:v>
                </c:pt>
                <c:pt idx="10668">
                  <c:v>0.75458400898091549</c:v>
                </c:pt>
                <c:pt idx="10669">
                  <c:v>0.75458400898091549</c:v>
                </c:pt>
                <c:pt idx="10670">
                  <c:v>0.75452164151178747</c:v>
                </c:pt>
                <c:pt idx="10671">
                  <c:v>0.75445927404265933</c:v>
                </c:pt>
                <c:pt idx="10672">
                  <c:v>0.75445927404265933</c:v>
                </c:pt>
                <c:pt idx="10673">
                  <c:v>0.7543969065735312</c:v>
                </c:pt>
                <c:pt idx="10674">
                  <c:v>0.75433453910440318</c:v>
                </c:pt>
                <c:pt idx="10675">
                  <c:v>0.75433453910440318</c:v>
                </c:pt>
                <c:pt idx="10676">
                  <c:v>0.75433453910440318</c:v>
                </c:pt>
                <c:pt idx="10677">
                  <c:v>0.75433453910440318</c:v>
                </c:pt>
                <c:pt idx="10678">
                  <c:v>0.75433453910440318</c:v>
                </c:pt>
                <c:pt idx="10679">
                  <c:v>0.75433453910440318</c:v>
                </c:pt>
                <c:pt idx="10680">
                  <c:v>0.75433453910440318</c:v>
                </c:pt>
                <c:pt idx="10681">
                  <c:v>0.75433453910440318</c:v>
                </c:pt>
                <c:pt idx="10682">
                  <c:v>0.75427217163527505</c:v>
                </c:pt>
                <c:pt idx="10683">
                  <c:v>0.75427217163527505</c:v>
                </c:pt>
                <c:pt idx="10684">
                  <c:v>0.75427217163527505</c:v>
                </c:pt>
                <c:pt idx="10685">
                  <c:v>0.75420980416614691</c:v>
                </c:pt>
                <c:pt idx="10686">
                  <c:v>0.75420980416614691</c:v>
                </c:pt>
                <c:pt idx="10687">
                  <c:v>0.75420980416614691</c:v>
                </c:pt>
                <c:pt idx="10688">
                  <c:v>0.75420980416614691</c:v>
                </c:pt>
                <c:pt idx="10689">
                  <c:v>0.75420980416614691</c:v>
                </c:pt>
                <c:pt idx="10690">
                  <c:v>0.75420980416614691</c:v>
                </c:pt>
                <c:pt idx="10691">
                  <c:v>0.75420980416614691</c:v>
                </c:pt>
                <c:pt idx="10692">
                  <c:v>0.75420980416614691</c:v>
                </c:pt>
                <c:pt idx="10693">
                  <c:v>0.75414743669701889</c:v>
                </c:pt>
                <c:pt idx="10694">
                  <c:v>0.75408506922789076</c:v>
                </c:pt>
                <c:pt idx="10695">
                  <c:v>0.75408506922789076</c:v>
                </c:pt>
                <c:pt idx="10696">
                  <c:v>0.75402270175876263</c:v>
                </c:pt>
                <c:pt idx="10697">
                  <c:v>0.75396033428963449</c:v>
                </c:pt>
                <c:pt idx="10698">
                  <c:v>0.75389796682050636</c:v>
                </c:pt>
                <c:pt idx="10699">
                  <c:v>0.75383559935137834</c:v>
                </c:pt>
                <c:pt idx="10700">
                  <c:v>0.75383559935137834</c:v>
                </c:pt>
                <c:pt idx="10701">
                  <c:v>0.75377323188225021</c:v>
                </c:pt>
                <c:pt idx="10702">
                  <c:v>0.75371086441312207</c:v>
                </c:pt>
                <c:pt idx="10703">
                  <c:v>0.75364849694399405</c:v>
                </c:pt>
                <c:pt idx="10704">
                  <c:v>0.75358612947486592</c:v>
                </c:pt>
                <c:pt idx="10705">
                  <c:v>0.75352376200573778</c:v>
                </c:pt>
                <c:pt idx="10706">
                  <c:v>0.75352376200573778</c:v>
                </c:pt>
                <c:pt idx="10707">
                  <c:v>0.75352376200573778</c:v>
                </c:pt>
                <c:pt idx="10708">
                  <c:v>0.75352376200573778</c:v>
                </c:pt>
                <c:pt idx="10709">
                  <c:v>0.75352376200573778</c:v>
                </c:pt>
                <c:pt idx="10710">
                  <c:v>0.75352376200573778</c:v>
                </c:pt>
                <c:pt idx="10711">
                  <c:v>0.75346139453660976</c:v>
                </c:pt>
                <c:pt idx="10712">
                  <c:v>0.75339902706748163</c:v>
                </c:pt>
                <c:pt idx="10713">
                  <c:v>0.7533366595983535</c:v>
                </c:pt>
                <c:pt idx="10714">
                  <c:v>0.75327429212922536</c:v>
                </c:pt>
                <c:pt idx="10715">
                  <c:v>0.75321192466009723</c:v>
                </c:pt>
                <c:pt idx="10716">
                  <c:v>0.75314955719096921</c:v>
                </c:pt>
                <c:pt idx="10717">
                  <c:v>0.75308718972184108</c:v>
                </c:pt>
                <c:pt idx="10718">
                  <c:v>0.75308718972184108</c:v>
                </c:pt>
                <c:pt idx="10719">
                  <c:v>0.75302482225271294</c:v>
                </c:pt>
                <c:pt idx="10720">
                  <c:v>0.75302482225271294</c:v>
                </c:pt>
                <c:pt idx="10721">
                  <c:v>0.75302482225271294</c:v>
                </c:pt>
                <c:pt idx="10722">
                  <c:v>0.75302482225271294</c:v>
                </c:pt>
                <c:pt idx="10723">
                  <c:v>0.75302482225271294</c:v>
                </c:pt>
                <c:pt idx="10724">
                  <c:v>0.75302482225271294</c:v>
                </c:pt>
                <c:pt idx="10725">
                  <c:v>0.75302482225271294</c:v>
                </c:pt>
                <c:pt idx="10726">
                  <c:v>0.75302482225271294</c:v>
                </c:pt>
                <c:pt idx="10727">
                  <c:v>0.75302482225271294</c:v>
                </c:pt>
                <c:pt idx="10728">
                  <c:v>0.75302482225271294</c:v>
                </c:pt>
                <c:pt idx="10729">
                  <c:v>0.75296245478358492</c:v>
                </c:pt>
                <c:pt idx="10730">
                  <c:v>0.75296245478358492</c:v>
                </c:pt>
                <c:pt idx="10731">
                  <c:v>0.75296245478358492</c:v>
                </c:pt>
                <c:pt idx="10732">
                  <c:v>0.75296245478358492</c:v>
                </c:pt>
                <c:pt idx="10733">
                  <c:v>0.75296245478358492</c:v>
                </c:pt>
                <c:pt idx="10734">
                  <c:v>0.75290008731445679</c:v>
                </c:pt>
                <c:pt idx="10735">
                  <c:v>0.75290008731445679</c:v>
                </c:pt>
                <c:pt idx="10736">
                  <c:v>0.75290008731445679</c:v>
                </c:pt>
                <c:pt idx="10737">
                  <c:v>0.75283771984532866</c:v>
                </c:pt>
                <c:pt idx="10738">
                  <c:v>0.75277535237620063</c:v>
                </c:pt>
                <c:pt idx="10739">
                  <c:v>0.7527129849070725</c:v>
                </c:pt>
                <c:pt idx="10740">
                  <c:v>0.75265061743794437</c:v>
                </c:pt>
                <c:pt idx="10741">
                  <c:v>0.75265061743794437</c:v>
                </c:pt>
                <c:pt idx="10742">
                  <c:v>0.75265061743794437</c:v>
                </c:pt>
                <c:pt idx="10743">
                  <c:v>0.75258824996881624</c:v>
                </c:pt>
                <c:pt idx="10744">
                  <c:v>0.7525258824996881</c:v>
                </c:pt>
                <c:pt idx="10745">
                  <c:v>0.7525258824996881</c:v>
                </c:pt>
                <c:pt idx="10746">
                  <c:v>0.7525258824996881</c:v>
                </c:pt>
                <c:pt idx="10747">
                  <c:v>0.75246351503056008</c:v>
                </c:pt>
                <c:pt idx="10748">
                  <c:v>0.75246351503056008</c:v>
                </c:pt>
                <c:pt idx="10749">
                  <c:v>0.75240114756143195</c:v>
                </c:pt>
                <c:pt idx="10750">
                  <c:v>0.75233878009230382</c:v>
                </c:pt>
                <c:pt idx="10751">
                  <c:v>0.75233878009230382</c:v>
                </c:pt>
                <c:pt idx="10752">
                  <c:v>0.75233878009230382</c:v>
                </c:pt>
                <c:pt idx="10753">
                  <c:v>0.75233878009230382</c:v>
                </c:pt>
                <c:pt idx="10754">
                  <c:v>0.75227641262317579</c:v>
                </c:pt>
                <c:pt idx="10755">
                  <c:v>0.75221404515404766</c:v>
                </c:pt>
                <c:pt idx="10756">
                  <c:v>0.75221404515404766</c:v>
                </c:pt>
                <c:pt idx="10757">
                  <c:v>0.75221404515404766</c:v>
                </c:pt>
                <c:pt idx="10758">
                  <c:v>0.75215167768491953</c:v>
                </c:pt>
                <c:pt idx="10759">
                  <c:v>0.75208931021579151</c:v>
                </c:pt>
                <c:pt idx="10760">
                  <c:v>0.75208931021579151</c:v>
                </c:pt>
                <c:pt idx="10761">
                  <c:v>0.75208931021579151</c:v>
                </c:pt>
                <c:pt idx="10762">
                  <c:v>0.75202694274666337</c:v>
                </c:pt>
                <c:pt idx="10763">
                  <c:v>0.75196457527753524</c:v>
                </c:pt>
                <c:pt idx="10764">
                  <c:v>0.75196457527753524</c:v>
                </c:pt>
                <c:pt idx="10765">
                  <c:v>0.75196457527753524</c:v>
                </c:pt>
                <c:pt idx="10766">
                  <c:v>0.75190220780840711</c:v>
                </c:pt>
                <c:pt idx="10767">
                  <c:v>0.75183984033927898</c:v>
                </c:pt>
                <c:pt idx="10768">
                  <c:v>0.75177747287015095</c:v>
                </c:pt>
                <c:pt idx="10769">
                  <c:v>0.75177747287015095</c:v>
                </c:pt>
                <c:pt idx="10770">
                  <c:v>0.75171510540102282</c:v>
                </c:pt>
                <c:pt idx="10771">
                  <c:v>0.75165273793189469</c:v>
                </c:pt>
                <c:pt idx="10772">
                  <c:v>0.75159037046276667</c:v>
                </c:pt>
                <c:pt idx="10773">
                  <c:v>0.75159037046276667</c:v>
                </c:pt>
                <c:pt idx="10774">
                  <c:v>0.75152800299363853</c:v>
                </c:pt>
                <c:pt idx="10775">
                  <c:v>0.75152800299363853</c:v>
                </c:pt>
                <c:pt idx="10776">
                  <c:v>0.75152800299363853</c:v>
                </c:pt>
                <c:pt idx="10777">
                  <c:v>0.7514656355245104</c:v>
                </c:pt>
                <c:pt idx="10778">
                  <c:v>0.75140326805538238</c:v>
                </c:pt>
                <c:pt idx="10779">
                  <c:v>0.75140326805538238</c:v>
                </c:pt>
                <c:pt idx="10780">
                  <c:v>0.75140326805538238</c:v>
                </c:pt>
                <c:pt idx="10781">
                  <c:v>0.75140326805538238</c:v>
                </c:pt>
                <c:pt idx="10782">
                  <c:v>0.75134090058625425</c:v>
                </c:pt>
                <c:pt idx="10783">
                  <c:v>0.75127853311712611</c:v>
                </c:pt>
                <c:pt idx="10784">
                  <c:v>0.75127853311712611</c:v>
                </c:pt>
                <c:pt idx="10785">
                  <c:v>0.75127853311712611</c:v>
                </c:pt>
                <c:pt idx="10786">
                  <c:v>0.75121616564799798</c:v>
                </c:pt>
                <c:pt idx="10787">
                  <c:v>0.75121616564799798</c:v>
                </c:pt>
                <c:pt idx="10788">
                  <c:v>0.75121616564799798</c:v>
                </c:pt>
                <c:pt idx="10789">
                  <c:v>0.75115379817886985</c:v>
                </c:pt>
                <c:pt idx="10790">
                  <c:v>0.75109143070974183</c:v>
                </c:pt>
                <c:pt idx="10791">
                  <c:v>0.75102906324061369</c:v>
                </c:pt>
                <c:pt idx="10792">
                  <c:v>0.75102906324061369</c:v>
                </c:pt>
                <c:pt idx="10793">
                  <c:v>0.75102906324061369</c:v>
                </c:pt>
                <c:pt idx="10794">
                  <c:v>0.75102906324061369</c:v>
                </c:pt>
                <c:pt idx="10795">
                  <c:v>0.75096669577148556</c:v>
                </c:pt>
                <c:pt idx="10796">
                  <c:v>0.75090432830235754</c:v>
                </c:pt>
                <c:pt idx="10797">
                  <c:v>0.75090432830235754</c:v>
                </c:pt>
                <c:pt idx="10798">
                  <c:v>0.7508419608332294</c:v>
                </c:pt>
                <c:pt idx="10799">
                  <c:v>0.75077959336410127</c:v>
                </c:pt>
                <c:pt idx="10800">
                  <c:v>0.75077959336410127</c:v>
                </c:pt>
                <c:pt idx="10801">
                  <c:v>0.75071722589497325</c:v>
                </c:pt>
                <c:pt idx="10802">
                  <c:v>0.75065485842584512</c:v>
                </c:pt>
                <c:pt idx="10803">
                  <c:v>0.75059249095671698</c:v>
                </c:pt>
                <c:pt idx="10804">
                  <c:v>0.75053012348758885</c:v>
                </c:pt>
                <c:pt idx="10805">
                  <c:v>0.75053012348758885</c:v>
                </c:pt>
                <c:pt idx="10806">
                  <c:v>0.75046775601846072</c:v>
                </c:pt>
                <c:pt idx="10807">
                  <c:v>0.75046775601846072</c:v>
                </c:pt>
                <c:pt idx="10808">
                  <c:v>0.7504053885493327</c:v>
                </c:pt>
                <c:pt idx="10809">
                  <c:v>0.7504053885493327</c:v>
                </c:pt>
                <c:pt idx="10810">
                  <c:v>0.75034302108020456</c:v>
                </c:pt>
                <c:pt idx="10811">
                  <c:v>0.75028065361107643</c:v>
                </c:pt>
                <c:pt idx="10812">
                  <c:v>0.75021828614194841</c:v>
                </c:pt>
                <c:pt idx="10813">
                  <c:v>0.75021828614194841</c:v>
                </c:pt>
                <c:pt idx="10814">
                  <c:v>0.75021828614194841</c:v>
                </c:pt>
                <c:pt idx="10815">
                  <c:v>0.75021828614194841</c:v>
                </c:pt>
                <c:pt idx="10816">
                  <c:v>0.75021828614194841</c:v>
                </c:pt>
                <c:pt idx="10817">
                  <c:v>0.75015591867282028</c:v>
                </c:pt>
                <c:pt idx="10818">
                  <c:v>0.75015591867282028</c:v>
                </c:pt>
                <c:pt idx="10819">
                  <c:v>0.75009355120369214</c:v>
                </c:pt>
                <c:pt idx="10820">
                  <c:v>0.75003118373456401</c:v>
                </c:pt>
                <c:pt idx="10821">
                  <c:v>0.74996881626543588</c:v>
                </c:pt>
                <c:pt idx="10822">
                  <c:v>0.74996881626543588</c:v>
                </c:pt>
                <c:pt idx="10823">
                  <c:v>0.74990644879630786</c:v>
                </c:pt>
                <c:pt idx="10824">
                  <c:v>0.74984408132717972</c:v>
                </c:pt>
                <c:pt idx="10825">
                  <c:v>0.74978171385805159</c:v>
                </c:pt>
                <c:pt idx="10826">
                  <c:v>0.74978171385805159</c:v>
                </c:pt>
                <c:pt idx="10827">
                  <c:v>0.74971934638892357</c:v>
                </c:pt>
                <c:pt idx="10828">
                  <c:v>0.74965697891979544</c:v>
                </c:pt>
                <c:pt idx="10829">
                  <c:v>0.74965697891979544</c:v>
                </c:pt>
                <c:pt idx="10830">
                  <c:v>0.7495946114506673</c:v>
                </c:pt>
                <c:pt idx="10831">
                  <c:v>0.74953224398153928</c:v>
                </c:pt>
                <c:pt idx="10832">
                  <c:v>0.74953224398153928</c:v>
                </c:pt>
                <c:pt idx="10833">
                  <c:v>0.74946987651241115</c:v>
                </c:pt>
                <c:pt idx="10834">
                  <c:v>0.74940750904328302</c:v>
                </c:pt>
                <c:pt idx="10835">
                  <c:v>0.74940750904328302</c:v>
                </c:pt>
                <c:pt idx="10836">
                  <c:v>0.74940750904328302</c:v>
                </c:pt>
                <c:pt idx="10837">
                  <c:v>0.74934514157415499</c:v>
                </c:pt>
                <c:pt idx="10838">
                  <c:v>0.74934514157415499</c:v>
                </c:pt>
                <c:pt idx="10839">
                  <c:v>0.74934514157415499</c:v>
                </c:pt>
                <c:pt idx="10840">
                  <c:v>0.74928277410502675</c:v>
                </c:pt>
                <c:pt idx="10841">
                  <c:v>0.74928277410502675</c:v>
                </c:pt>
                <c:pt idx="10842">
                  <c:v>0.74928277410502675</c:v>
                </c:pt>
                <c:pt idx="10843">
                  <c:v>0.74922040663589873</c:v>
                </c:pt>
                <c:pt idx="10844">
                  <c:v>0.74922040663589873</c:v>
                </c:pt>
                <c:pt idx="10845">
                  <c:v>0.74922040663589873</c:v>
                </c:pt>
                <c:pt idx="10846">
                  <c:v>0.74922040663589873</c:v>
                </c:pt>
                <c:pt idx="10847">
                  <c:v>0.74922040663589873</c:v>
                </c:pt>
                <c:pt idx="10848">
                  <c:v>0.7491580391667706</c:v>
                </c:pt>
                <c:pt idx="10849">
                  <c:v>0.7491580391667706</c:v>
                </c:pt>
                <c:pt idx="10850">
                  <c:v>0.7491580391667706</c:v>
                </c:pt>
                <c:pt idx="10851">
                  <c:v>0.7491580391667706</c:v>
                </c:pt>
                <c:pt idx="10852">
                  <c:v>0.74909567169764246</c:v>
                </c:pt>
                <c:pt idx="10853">
                  <c:v>0.74909567169764246</c:v>
                </c:pt>
                <c:pt idx="10854">
                  <c:v>0.74903330422851444</c:v>
                </c:pt>
                <c:pt idx="10855">
                  <c:v>0.74903330422851444</c:v>
                </c:pt>
                <c:pt idx="10856">
                  <c:v>0.74897093675938631</c:v>
                </c:pt>
                <c:pt idx="10857">
                  <c:v>0.74890856929025817</c:v>
                </c:pt>
                <c:pt idx="10858">
                  <c:v>0.74884620182113015</c:v>
                </c:pt>
                <c:pt idx="10859">
                  <c:v>0.74878383435200202</c:v>
                </c:pt>
                <c:pt idx="10860">
                  <c:v>0.74872146688287389</c:v>
                </c:pt>
                <c:pt idx="10861">
                  <c:v>0.74865909941374587</c:v>
                </c:pt>
                <c:pt idx="10862">
                  <c:v>0.74859673194461762</c:v>
                </c:pt>
                <c:pt idx="10863">
                  <c:v>0.74859673194461762</c:v>
                </c:pt>
                <c:pt idx="10864">
                  <c:v>0.74859673194461762</c:v>
                </c:pt>
                <c:pt idx="10865">
                  <c:v>0.7485343644754896</c:v>
                </c:pt>
                <c:pt idx="10866">
                  <c:v>0.7485343644754896</c:v>
                </c:pt>
                <c:pt idx="10867">
                  <c:v>0.7485343644754896</c:v>
                </c:pt>
                <c:pt idx="10868">
                  <c:v>0.7485343644754896</c:v>
                </c:pt>
                <c:pt idx="10869">
                  <c:v>0.74847199700636147</c:v>
                </c:pt>
                <c:pt idx="10870">
                  <c:v>0.74840962953723333</c:v>
                </c:pt>
                <c:pt idx="10871">
                  <c:v>0.74840962953723333</c:v>
                </c:pt>
                <c:pt idx="10872">
                  <c:v>0.74834726206810531</c:v>
                </c:pt>
                <c:pt idx="10873">
                  <c:v>0.74828489459897718</c:v>
                </c:pt>
                <c:pt idx="10874">
                  <c:v>0.74822252712984905</c:v>
                </c:pt>
                <c:pt idx="10875">
                  <c:v>0.74816015966072102</c:v>
                </c:pt>
                <c:pt idx="10876">
                  <c:v>0.74809779219159289</c:v>
                </c:pt>
                <c:pt idx="10877">
                  <c:v>0.74809779219159289</c:v>
                </c:pt>
                <c:pt idx="10878">
                  <c:v>0.74809779219159289</c:v>
                </c:pt>
                <c:pt idx="10879">
                  <c:v>0.74803542472246476</c:v>
                </c:pt>
                <c:pt idx="10880">
                  <c:v>0.74797305725333674</c:v>
                </c:pt>
                <c:pt idx="10881">
                  <c:v>0.74797305725333674</c:v>
                </c:pt>
                <c:pt idx="10882">
                  <c:v>0.74791068978420849</c:v>
                </c:pt>
                <c:pt idx="10883">
                  <c:v>0.74791068978420849</c:v>
                </c:pt>
                <c:pt idx="10884">
                  <c:v>0.74791068978420849</c:v>
                </c:pt>
                <c:pt idx="10885">
                  <c:v>0.74784832231508047</c:v>
                </c:pt>
                <c:pt idx="10886">
                  <c:v>0.74778595484595234</c:v>
                </c:pt>
                <c:pt idx="10887">
                  <c:v>0.74772358737682421</c:v>
                </c:pt>
                <c:pt idx="10888">
                  <c:v>0.74766121990769618</c:v>
                </c:pt>
                <c:pt idx="10889">
                  <c:v>0.74759885243856805</c:v>
                </c:pt>
                <c:pt idx="10890">
                  <c:v>0.74753648496943992</c:v>
                </c:pt>
                <c:pt idx="10891">
                  <c:v>0.74753648496943992</c:v>
                </c:pt>
                <c:pt idx="10892">
                  <c:v>0.74753648496943992</c:v>
                </c:pt>
                <c:pt idx="10893">
                  <c:v>0.7474741175003119</c:v>
                </c:pt>
                <c:pt idx="10894">
                  <c:v>0.7474741175003119</c:v>
                </c:pt>
                <c:pt idx="10895">
                  <c:v>0.74741175003118365</c:v>
                </c:pt>
                <c:pt idx="10896">
                  <c:v>0.74741175003118365</c:v>
                </c:pt>
                <c:pt idx="10897">
                  <c:v>0.74734938256205563</c:v>
                </c:pt>
                <c:pt idx="10898">
                  <c:v>0.74734938256205563</c:v>
                </c:pt>
                <c:pt idx="10899">
                  <c:v>0.74734938256205563</c:v>
                </c:pt>
                <c:pt idx="10900">
                  <c:v>0.74728701509292761</c:v>
                </c:pt>
                <c:pt idx="10901">
                  <c:v>0.74728701509292761</c:v>
                </c:pt>
                <c:pt idx="10902">
                  <c:v>0.74728701509292761</c:v>
                </c:pt>
                <c:pt idx="10903">
                  <c:v>0.74722464762379937</c:v>
                </c:pt>
                <c:pt idx="10904">
                  <c:v>0.74722464762379937</c:v>
                </c:pt>
                <c:pt idx="10905">
                  <c:v>0.74722464762379937</c:v>
                </c:pt>
                <c:pt idx="10906">
                  <c:v>0.74722464762379937</c:v>
                </c:pt>
                <c:pt idx="10907">
                  <c:v>0.74722464762379937</c:v>
                </c:pt>
                <c:pt idx="10908">
                  <c:v>0.74716228015467134</c:v>
                </c:pt>
                <c:pt idx="10909">
                  <c:v>0.74716228015467134</c:v>
                </c:pt>
                <c:pt idx="10910">
                  <c:v>0.74716228015467134</c:v>
                </c:pt>
                <c:pt idx="10911">
                  <c:v>0.74709991268554321</c:v>
                </c:pt>
                <c:pt idx="10912">
                  <c:v>0.74703754521641508</c:v>
                </c:pt>
                <c:pt idx="10913">
                  <c:v>0.74697517774728706</c:v>
                </c:pt>
                <c:pt idx="10914">
                  <c:v>0.74691281027815892</c:v>
                </c:pt>
                <c:pt idx="10915">
                  <c:v>0.74691281027815892</c:v>
                </c:pt>
                <c:pt idx="10916">
                  <c:v>0.74685044280903079</c:v>
                </c:pt>
                <c:pt idx="10917">
                  <c:v>0.74678807533990277</c:v>
                </c:pt>
                <c:pt idx="10918">
                  <c:v>0.74678807533990277</c:v>
                </c:pt>
                <c:pt idx="10919">
                  <c:v>0.74672570787077452</c:v>
                </c:pt>
                <c:pt idx="10920">
                  <c:v>0.7466633404016465</c:v>
                </c:pt>
                <c:pt idx="10921">
                  <c:v>0.7466633404016465</c:v>
                </c:pt>
                <c:pt idx="10922">
                  <c:v>0.7466633404016465</c:v>
                </c:pt>
                <c:pt idx="10923">
                  <c:v>0.7466633404016465</c:v>
                </c:pt>
                <c:pt idx="10924">
                  <c:v>0.7466633404016465</c:v>
                </c:pt>
                <c:pt idx="10925">
                  <c:v>0.7466633404016465</c:v>
                </c:pt>
                <c:pt idx="10926">
                  <c:v>0.7466633404016465</c:v>
                </c:pt>
                <c:pt idx="10927">
                  <c:v>0.74660097293251848</c:v>
                </c:pt>
                <c:pt idx="10928">
                  <c:v>0.74660097293251848</c:v>
                </c:pt>
                <c:pt idx="10929">
                  <c:v>0.74660097293251848</c:v>
                </c:pt>
                <c:pt idx="10930">
                  <c:v>0.74660097293251848</c:v>
                </c:pt>
                <c:pt idx="10931">
                  <c:v>0.74653860546339024</c:v>
                </c:pt>
                <c:pt idx="10932">
                  <c:v>0.74653860546339024</c:v>
                </c:pt>
                <c:pt idx="10933">
                  <c:v>0.74647623799426222</c:v>
                </c:pt>
                <c:pt idx="10934">
                  <c:v>0.74647623799426222</c:v>
                </c:pt>
                <c:pt idx="10935">
                  <c:v>0.74647623799426222</c:v>
                </c:pt>
                <c:pt idx="10936">
                  <c:v>0.74647623799426222</c:v>
                </c:pt>
                <c:pt idx="10937">
                  <c:v>0.74647623799426222</c:v>
                </c:pt>
                <c:pt idx="10938">
                  <c:v>0.74647623799426222</c:v>
                </c:pt>
                <c:pt idx="10939">
                  <c:v>0.74647623799426222</c:v>
                </c:pt>
                <c:pt idx="10940">
                  <c:v>0.74647623799426222</c:v>
                </c:pt>
                <c:pt idx="10941">
                  <c:v>0.74647623799426222</c:v>
                </c:pt>
                <c:pt idx="10942">
                  <c:v>0.74641387052513408</c:v>
                </c:pt>
                <c:pt idx="10943">
                  <c:v>0.74641387052513408</c:v>
                </c:pt>
                <c:pt idx="10944">
                  <c:v>0.74635150305600595</c:v>
                </c:pt>
                <c:pt idx="10945">
                  <c:v>0.74628913558687793</c:v>
                </c:pt>
                <c:pt idx="10946">
                  <c:v>0.74628913558687793</c:v>
                </c:pt>
                <c:pt idx="10947">
                  <c:v>0.74622676811774979</c:v>
                </c:pt>
                <c:pt idx="10948">
                  <c:v>0.74616440064862166</c:v>
                </c:pt>
                <c:pt idx="10949">
                  <c:v>0.74610203317949364</c:v>
                </c:pt>
                <c:pt idx="10950">
                  <c:v>0.7460396657103654</c:v>
                </c:pt>
                <c:pt idx="10951">
                  <c:v>0.7460396657103654</c:v>
                </c:pt>
                <c:pt idx="10952">
                  <c:v>0.74597729824123737</c:v>
                </c:pt>
                <c:pt idx="10953">
                  <c:v>0.74597729824123737</c:v>
                </c:pt>
                <c:pt idx="10954">
                  <c:v>0.74597729824123737</c:v>
                </c:pt>
                <c:pt idx="10955">
                  <c:v>0.74597729824123737</c:v>
                </c:pt>
                <c:pt idx="10956">
                  <c:v>0.74597729824123737</c:v>
                </c:pt>
                <c:pt idx="10957">
                  <c:v>0.74591493077210924</c:v>
                </c:pt>
                <c:pt idx="10958">
                  <c:v>0.74591493077210924</c:v>
                </c:pt>
                <c:pt idx="10959">
                  <c:v>0.74591493077210924</c:v>
                </c:pt>
                <c:pt idx="10960">
                  <c:v>0.74591493077210924</c:v>
                </c:pt>
                <c:pt idx="10961">
                  <c:v>0.74591493077210924</c:v>
                </c:pt>
                <c:pt idx="10962">
                  <c:v>0.74591493077210924</c:v>
                </c:pt>
                <c:pt idx="10963">
                  <c:v>0.74591493077210924</c:v>
                </c:pt>
                <c:pt idx="10964">
                  <c:v>0.74591493077210924</c:v>
                </c:pt>
                <c:pt idx="10965">
                  <c:v>0.74585256330298111</c:v>
                </c:pt>
                <c:pt idx="10966">
                  <c:v>0.74579019583385309</c:v>
                </c:pt>
                <c:pt idx="10967">
                  <c:v>0.74579019583385309</c:v>
                </c:pt>
                <c:pt idx="10968">
                  <c:v>0.74579019583385309</c:v>
                </c:pt>
                <c:pt idx="10969">
                  <c:v>0.74579019583385309</c:v>
                </c:pt>
                <c:pt idx="10970">
                  <c:v>0.74579019583385309</c:v>
                </c:pt>
                <c:pt idx="10971">
                  <c:v>0.74572782836472495</c:v>
                </c:pt>
                <c:pt idx="10972">
                  <c:v>0.74572782836472495</c:v>
                </c:pt>
                <c:pt idx="10973">
                  <c:v>0.74572782836472495</c:v>
                </c:pt>
                <c:pt idx="10974">
                  <c:v>0.74572782836472495</c:v>
                </c:pt>
                <c:pt idx="10975">
                  <c:v>0.74566546089559682</c:v>
                </c:pt>
                <c:pt idx="10976">
                  <c:v>0.7456030934264688</c:v>
                </c:pt>
                <c:pt idx="10977">
                  <c:v>0.74554072595734067</c:v>
                </c:pt>
                <c:pt idx="10978">
                  <c:v>0.74554072595734067</c:v>
                </c:pt>
                <c:pt idx="10979">
                  <c:v>0.74547835848821253</c:v>
                </c:pt>
                <c:pt idx="10980">
                  <c:v>0.74541599101908451</c:v>
                </c:pt>
                <c:pt idx="10981">
                  <c:v>0.74535362354995627</c:v>
                </c:pt>
                <c:pt idx="10982">
                  <c:v>0.74535362354995627</c:v>
                </c:pt>
                <c:pt idx="10983">
                  <c:v>0.74535362354995627</c:v>
                </c:pt>
                <c:pt idx="10984">
                  <c:v>0.74535362354995627</c:v>
                </c:pt>
                <c:pt idx="10985">
                  <c:v>0.74529125608082825</c:v>
                </c:pt>
                <c:pt idx="10986">
                  <c:v>0.74529125608082825</c:v>
                </c:pt>
                <c:pt idx="10987">
                  <c:v>0.74522888861170011</c:v>
                </c:pt>
                <c:pt idx="10988">
                  <c:v>0.74522888861170011</c:v>
                </c:pt>
                <c:pt idx="10989">
                  <c:v>0.74522888861170011</c:v>
                </c:pt>
                <c:pt idx="10990">
                  <c:v>0.74522888861170011</c:v>
                </c:pt>
                <c:pt idx="10991">
                  <c:v>0.74522888861170011</c:v>
                </c:pt>
                <c:pt idx="10992">
                  <c:v>0.74516652114257198</c:v>
                </c:pt>
                <c:pt idx="10993">
                  <c:v>0.74516652114257198</c:v>
                </c:pt>
                <c:pt idx="10994">
                  <c:v>0.74510415367344396</c:v>
                </c:pt>
                <c:pt idx="10995">
                  <c:v>0.74504178620431583</c:v>
                </c:pt>
                <c:pt idx="10996">
                  <c:v>0.74497941873518769</c:v>
                </c:pt>
                <c:pt idx="10997">
                  <c:v>0.74491705126605967</c:v>
                </c:pt>
                <c:pt idx="10998">
                  <c:v>0.74485468379693154</c:v>
                </c:pt>
                <c:pt idx="10999">
                  <c:v>0.74485468379693154</c:v>
                </c:pt>
                <c:pt idx="11000">
                  <c:v>0.74485468379693154</c:v>
                </c:pt>
                <c:pt idx="11001">
                  <c:v>0.74485468379693154</c:v>
                </c:pt>
                <c:pt idx="11002">
                  <c:v>0.74479231632780341</c:v>
                </c:pt>
                <c:pt idx="11003">
                  <c:v>0.74479231632780341</c:v>
                </c:pt>
                <c:pt idx="11004">
                  <c:v>0.74479231632780341</c:v>
                </c:pt>
                <c:pt idx="11005">
                  <c:v>0.74472994885867538</c:v>
                </c:pt>
                <c:pt idx="11006">
                  <c:v>0.74466758138954714</c:v>
                </c:pt>
                <c:pt idx="11007">
                  <c:v>0.74460521392041912</c:v>
                </c:pt>
                <c:pt idx="11008">
                  <c:v>0.74454284645129098</c:v>
                </c:pt>
                <c:pt idx="11009">
                  <c:v>0.74454284645129098</c:v>
                </c:pt>
                <c:pt idx="11010">
                  <c:v>0.74454284645129098</c:v>
                </c:pt>
                <c:pt idx="11011">
                  <c:v>0.74454284645129098</c:v>
                </c:pt>
                <c:pt idx="11012">
                  <c:v>0.74448047898216285</c:v>
                </c:pt>
                <c:pt idx="11013">
                  <c:v>0.74441811151303483</c:v>
                </c:pt>
                <c:pt idx="11014">
                  <c:v>0.74441811151303483</c:v>
                </c:pt>
                <c:pt idx="11015">
                  <c:v>0.74441811151303483</c:v>
                </c:pt>
                <c:pt idx="11016">
                  <c:v>0.74441811151303483</c:v>
                </c:pt>
                <c:pt idx="11017">
                  <c:v>0.7443557440439067</c:v>
                </c:pt>
                <c:pt idx="11018">
                  <c:v>0.7443557440439067</c:v>
                </c:pt>
                <c:pt idx="11019">
                  <c:v>0.74429337657477856</c:v>
                </c:pt>
                <c:pt idx="11020">
                  <c:v>0.74423100910565054</c:v>
                </c:pt>
                <c:pt idx="11021">
                  <c:v>0.74423100910565054</c:v>
                </c:pt>
                <c:pt idx="11022">
                  <c:v>0.74416864163652241</c:v>
                </c:pt>
                <c:pt idx="11023">
                  <c:v>0.74416864163652241</c:v>
                </c:pt>
                <c:pt idx="11024">
                  <c:v>0.74410627416739428</c:v>
                </c:pt>
                <c:pt idx="11025">
                  <c:v>0.74404390669826626</c:v>
                </c:pt>
                <c:pt idx="11026">
                  <c:v>0.74398153922913801</c:v>
                </c:pt>
                <c:pt idx="11027">
                  <c:v>0.74391917176000999</c:v>
                </c:pt>
                <c:pt idx="11028">
                  <c:v>0.74385680429088186</c:v>
                </c:pt>
                <c:pt idx="11029">
                  <c:v>0.74379443682175372</c:v>
                </c:pt>
                <c:pt idx="11030">
                  <c:v>0.74379443682175372</c:v>
                </c:pt>
                <c:pt idx="11031">
                  <c:v>0.7437320693526257</c:v>
                </c:pt>
                <c:pt idx="11032">
                  <c:v>0.74366970188349757</c:v>
                </c:pt>
                <c:pt idx="11033">
                  <c:v>0.74360733441436944</c:v>
                </c:pt>
                <c:pt idx="11034">
                  <c:v>0.74360733441436944</c:v>
                </c:pt>
                <c:pt idx="11035">
                  <c:v>0.74354496694524141</c:v>
                </c:pt>
                <c:pt idx="11036">
                  <c:v>0.74354496694524141</c:v>
                </c:pt>
                <c:pt idx="11037">
                  <c:v>0.74348259947611328</c:v>
                </c:pt>
                <c:pt idx="11038">
                  <c:v>0.74348259947611328</c:v>
                </c:pt>
                <c:pt idx="11039">
                  <c:v>0.74348259947611328</c:v>
                </c:pt>
                <c:pt idx="11040">
                  <c:v>0.74342023200698515</c:v>
                </c:pt>
                <c:pt idx="11041">
                  <c:v>0.74342023200698515</c:v>
                </c:pt>
                <c:pt idx="11042">
                  <c:v>0.74342023200698515</c:v>
                </c:pt>
                <c:pt idx="11043">
                  <c:v>0.74342023200698515</c:v>
                </c:pt>
                <c:pt idx="11044">
                  <c:v>0.74342023200698515</c:v>
                </c:pt>
                <c:pt idx="11045">
                  <c:v>0.74335786453785713</c:v>
                </c:pt>
                <c:pt idx="11046">
                  <c:v>0.74329549706872888</c:v>
                </c:pt>
                <c:pt idx="11047">
                  <c:v>0.74329549706872888</c:v>
                </c:pt>
                <c:pt idx="11048">
                  <c:v>0.74323312959960086</c:v>
                </c:pt>
                <c:pt idx="11049">
                  <c:v>0.74317076213047273</c:v>
                </c:pt>
                <c:pt idx="11050">
                  <c:v>0.7431083946613446</c:v>
                </c:pt>
                <c:pt idx="11051">
                  <c:v>0.74304602719221657</c:v>
                </c:pt>
                <c:pt idx="11052">
                  <c:v>0.74298365972308844</c:v>
                </c:pt>
                <c:pt idx="11053">
                  <c:v>0.74292129225396031</c:v>
                </c:pt>
                <c:pt idx="11054">
                  <c:v>0.74292129225396031</c:v>
                </c:pt>
                <c:pt idx="11055">
                  <c:v>0.74285892478483229</c:v>
                </c:pt>
                <c:pt idx="11056">
                  <c:v>0.74279655731570415</c:v>
                </c:pt>
                <c:pt idx="11057">
                  <c:v>0.74273418984657602</c:v>
                </c:pt>
                <c:pt idx="11058">
                  <c:v>0.742671822377448</c:v>
                </c:pt>
                <c:pt idx="11059">
                  <c:v>0.74260945490831975</c:v>
                </c:pt>
                <c:pt idx="11060">
                  <c:v>0.74254708743919173</c:v>
                </c:pt>
                <c:pt idx="11061">
                  <c:v>0.74254708743919173</c:v>
                </c:pt>
                <c:pt idx="11062">
                  <c:v>0.7424847199700636</c:v>
                </c:pt>
                <c:pt idx="11063">
                  <c:v>0.7424847199700636</c:v>
                </c:pt>
                <c:pt idx="11064">
                  <c:v>0.7424847199700636</c:v>
                </c:pt>
                <c:pt idx="11065">
                  <c:v>0.74242235250093547</c:v>
                </c:pt>
                <c:pt idx="11066">
                  <c:v>0.74235998503180745</c:v>
                </c:pt>
                <c:pt idx="11067">
                  <c:v>0.74235998503180745</c:v>
                </c:pt>
                <c:pt idx="11068">
                  <c:v>0.74229761756267931</c:v>
                </c:pt>
                <c:pt idx="11069">
                  <c:v>0.74229761756267931</c:v>
                </c:pt>
                <c:pt idx="11070">
                  <c:v>0.74229761756267931</c:v>
                </c:pt>
                <c:pt idx="11071">
                  <c:v>0.74223525009355118</c:v>
                </c:pt>
                <c:pt idx="11072">
                  <c:v>0.74223525009355118</c:v>
                </c:pt>
                <c:pt idx="11073">
                  <c:v>0.74217288262442316</c:v>
                </c:pt>
                <c:pt idx="11074">
                  <c:v>0.74217288262442316</c:v>
                </c:pt>
                <c:pt idx="11075">
                  <c:v>0.74211051515529503</c:v>
                </c:pt>
                <c:pt idx="11076">
                  <c:v>0.74204814768616689</c:v>
                </c:pt>
                <c:pt idx="11077">
                  <c:v>0.74204814768616689</c:v>
                </c:pt>
                <c:pt idx="11078">
                  <c:v>0.74198578021703887</c:v>
                </c:pt>
                <c:pt idx="11079">
                  <c:v>0.74198578021703887</c:v>
                </c:pt>
                <c:pt idx="11080">
                  <c:v>0.74198578021703887</c:v>
                </c:pt>
                <c:pt idx="11081">
                  <c:v>0.74198578021703887</c:v>
                </c:pt>
                <c:pt idx="11082">
                  <c:v>0.74198578021703887</c:v>
                </c:pt>
                <c:pt idx="11083">
                  <c:v>0.74192341274791063</c:v>
                </c:pt>
                <c:pt idx="11084">
                  <c:v>0.74192341274791063</c:v>
                </c:pt>
                <c:pt idx="11085">
                  <c:v>0.74192341274791063</c:v>
                </c:pt>
                <c:pt idx="11086">
                  <c:v>0.74192341274791063</c:v>
                </c:pt>
                <c:pt idx="11087">
                  <c:v>0.7418610452787826</c:v>
                </c:pt>
                <c:pt idx="11088">
                  <c:v>0.7418610452787826</c:v>
                </c:pt>
                <c:pt idx="11089">
                  <c:v>0.7418610452787826</c:v>
                </c:pt>
                <c:pt idx="11090">
                  <c:v>0.7418610452787826</c:v>
                </c:pt>
                <c:pt idx="11091">
                  <c:v>0.7418610452787826</c:v>
                </c:pt>
                <c:pt idx="11092">
                  <c:v>0.74179867780965447</c:v>
                </c:pt>
                <c:pt idx="11093">
                  <c:v>0.74179867780965447</c:v>
                </c:pt>
                <c:pt idx="11094">
                  <c:v>0.74173631034052634</c:v>
                </c:pt>
                <c:pt idx="11095">
                  <c:v>0.74173631034052634</c:v>
                </c:pt>
                <c:pt idx="11096">
                  <c:v>0.74167394287139832</c:v>
                </c:pt>
                <c:pt idx="11097">
                  <c:v>0.74161157540227018</c:v>
                </c:pt>
                <c:pt idx="11098">
                  <c:v>0.74154920793314205</c:v>
                </c:pt>
                <c:pt idx="11099">
                  <c:v>0.74154920793314205</c:v>
                </c:pt>
                <c:pt idx="11100">
                  <c:v>0.74154920793314205</c:v>
                </c:pt>
                <c:pt idx="11101">
                  <c:v>0.74148684046401403</c:v>
                </c:pt>
                <c:pt idx="11102">
                  <c:v>0.74142447299488579</c:v>
                </c:pt>
                <c:pt idx="11103">
                  <c:v>0.74142447299488579</c:v>
                </c:pt>
                <c:pt idx="11104">
                  <c:v>0.74136210552575776</c:v>
                </c:pt>
                <c:pt idx="11105">
                  <c:v>0.74136210552575776</c:v>
                </c:pt>
                <c:pt idx="11106">
                  <c:v>0.74129973805662974</c:v>
                </c:pt>
                <c:pt idx="11107">
                  <c:v>0.74129973805662974</c:v>
                </c:pt>
                <c:pt idx="11108">
                  <c:v>0.7412373705875015</c:v>
                </c:pt>
                <c:pt idx="11109">
                  <c:v>0.74117500311837348</c:v>
                </c:pt>
                <c:pt idx="11110">
                  <c:v>0.74111263564924534</c:v>
                </c:pt>
                <c:pt idx="11111">
                  <c:v>0.74105026818011721</c:v>
                </c:pt>
                <c:pt idx="11112">
                  <c:v>0.74098790071098919</c:v>
                </c:pt>
                <c:pt idx="11113">
                  <c:v>0.74098790071098919</c:v>
                </c:pt>
                <c:pt idx="11114">
                  <c:v>0.74092553324186106</c:v>
                </c:pt>
                <c:pt idx="11115">
                  <c:v>0.74092553324186106</c:v>
                </c:pt>
                <c:pt idx="11116">
                  <c:v>0.74086316577273292</c:v>
                </c:pt>
                <c:pt idx="11117">
                  <c:v>0.7408007983036049</c:v>
                </c:pt>
                <c:pt idx="11118">
                  <c:v>0.74073843083447666</c:v>
                </c:pt>
                <c:pt idx="11119">
                  <c:v>0.74073843083447666</c:v>
                </c:pt>
                <c:pt idx="11120">
                  <c:v>0.74067606336534864</c:v>
                </c:pt>
                <c:pt idx="11121">
                  <c:v>0.74067606336534864</c:v>
                </c:pt>
                <c:pt idx="11122">
                  <c:v>0.74061369589622061</c:v>
                </c:pt>
                <c:pt idx="11123">
                  <c:v>0.74061369589622061</c:v>
                </c:pt>
                <c:pt idx="11124">
                  <c:v>0.74061369589622061</c:v>
                </c:pt>
                <c:pt idx="11125">
                  <c:v>0.74055132842709237</c:v>
                </c:pt>
                <c:pt idx="11126">
                  <c:v>0.74048896095796435</c:v>
                </c:pt>
                <c:pt idx="11127">
                  <c:v>0.74042659348883622</c:v>
                </c:pt>
                <c:pt idx="11128">
                  <c:v>0.74042659348883622</c:v>
                </c:pt>
                <c:pt idx="11129">
                  <c:v>0.74036422601970808</c:v>
                </c:pt>
                <c:pt idx="11130">
                  <c:v>0.74030185855058006</c:v>
                </c:pt>
                <c:pt idx="11131">
                  <c:v>0.74030185855058006</c:v>
                </c:pt>
                <c:pt idx="11132">
                  <c:v>0.74030185855058006</c:v>
                </c:pt>
                <c:pt idx="11133">
                  <c:v>0.74023949108145193</c:v>
                </c:pt>
                <c:pt idx="11134">
                  <c:v>0.74023949108145193</c:v>
                </c:pt>
                <c:pt idx="11135">
                  <c:v>0.7401771236123238</c:v>
                </c:pt>
                <c:pt idx="11136">
                  <c:v>0.7401771236123238</c:v>
                </c:pt>
                <c:pt idx="11137">
                  <c:v>0.7401771236123238</c:v>
                </c:pt>
                <c:pt idx="11138">
                  <c:v>0.7401771236123238</c:v>
                </c:pt>
                <c:pt idx="11139">
                  <c:v>0.74011475614319577</c:v>
                </c:pt>
                <c:pt idx="11140">
                  <c:v>0.74011475614319577</c:v>
                </c:pt>
                <c:pt idx="11141">
                  <c:v>0.74011475614319577</c:v>
                </c:pt>
                <c:pt idx="11142">
                  <c:v>0.74011475614319577</c:v>
                </c:pt>
                <c:pt idx="11143">
                  <c:v>0.74011475614319577</c:v>
                </c:pt>
                <c:pt idx="11144">
                  <c:v>0.74005238867406753</c:v>
                </c:pt>
                <c:pt idx="11145">
                  <c:v>0.74005238867406753</c:v>
                </c:pt>
                <c:pt idx="11146">
                  <c:v>0.73999002120493951</c:v>
                </c:pt>
                <c:pt idx="11147">
                  <c:v>0.73992765373581137</c:v>
                </c:pt>
                <c:pt idx="11148">
                  <c:v>0.73986528626668324</c:v>
                </c:pt>
                <c:pt idx="11149">
                  <c:v>0.73980291879755522</c:v>
                </c:pt>
                <c:pt idx="11150">
                  <c:v>0.73974055132842709</c:v>
                </c:pt>
                <c:pt idx="11151">
                  <c:v>0.73967818385929895</c:v>
                </c:pt>
                <c:pt idx="11152">
                  <c:v>0.73967818385929895</c:v>
                </c:pt>
                <c:pt idx="11153">
                  <c:v>0.73967818385929895</c:v>
                </c:pt>
                <c:pt idx="11154">
                  <c:v>0.73967818385929895</c:v>
                </c:pt>
                <c:pt idx="11155">
                  <c:v>0.73961581639017093</c:v>
                </c:pt>
                <c:pt idx="11156">
                  <c:v>0.73961581639017093</c:v>
                </c:pt>
                <c:pt idx="11157">
                  <c:v>0.73961581639017093</c:v>
                </c:pt>
                <c:pt idx="11158">
                  <c:v>0.7395534489210428</c:v>
                </c:pt>
                <c:pt idx="11159">
                  <c:v>0.7395534489210428</c:v>
                </c:pt>
                <c:pt idx="11160">
                  <c:v>0.73949108145191467</c:v>
                </c:pt>
                <c:pt idx="11161">
                  <c:v>0.73949108145191467</c:v>
                </c:pt>
                <c:pt idx="11162">
                  <c:v>0.73942871398278665</c:v>
                </c:pt>
                <c:pt idx="11163">
                  <c:v>0.73942871398278665</c:v>
                </c:pt>
                <c:pt idx="11164">
                  <c:v>0.73942871398278665</c:v>
                </c:pt>
                <c:pt idx="11165">
                  <c:v>0.73942871398278665</c:v>
                </c:pt>
                <c:pt idx="11166">
                  <c:v>0.73942871398278665</c:v>
                </c:pt>
                <c:pt idx="11167">
                  <c:v>0.7393663465136584</c:v>
                </c:pt>
                <c:pt idx="11168">
                  <c:v>0.73930397904453038</c:v>
                </c:pt>
                <c:pt idx="11169">
                  <c:v>0.73930397904453038</c:v>
                </c:pt>
                <c:pt idx="11170">
                  <c:v>0.73930397904453038</c:v>
                </c:pt>
                <c:pt idx="11171">
                  <c:v>0.73930397904453038</c:v>
                </c:pt>
                <c:pt idx="11172">
                  <c:v>0.73924161157540225</c:v>
                </c:pt>
                <c:pt idx="11173">
                  <c:v>0.73924161157540225</c:v>
                </c:pt>
                <c:pt idx="11174">
                  <c:v>0.73917924410627411</c:v>
                </c:pt>
                <c:pt idx="11175">
                  <c:v>0.73911687663714609</c:v>
                </c:pt>
                <c:pt idx="11176">
                  <c:v>0.73911687663714609</c:v>
                </c:pt>
                <c:pt idx="11177">
                  <c:v>0.73911687663714609</c:v>
                </c:pt>
                <c:pt idx="11178">
                  <c:v>0.73911687663714609</c:v>
                </c:pt>
                <c:pt idx="11179">
                  <c:v>0.73905450916801796</c:v>
                </c:pt>
                <c:pt idx="11180">
                  <c:v>0.73905450916801796</c:v>
                </c:pt>
                <c:pt idx="11181">
                  <c:v>0.73905450916801796</c:v>
                </c:pt>
                <c:pt idx="11182">
                  <c:v>0.73905450916801796</c:v>
                </c:pt>
                <c:pt idx="11183">
                  <c:v>0.73899214169888983</c:v>
                </c:pt>
                <c:pt idx="11184">
                  <c:v>0.73899214169888983</c:v>
                </c:pt>
                <c:pt idx="11185">
                  <c:v>0.73899214169888983</c:v>
                </c:pt>
                <c:pt idx="11186">
                  <c:v>0.7389297742297618</c:v>
                </c:pt>
                <c:pt idx="11187">
                  <c:v>0.7389297742297618</c:v>
                </c:pt>
                <c:pt idx="11188">
                  <c:v>0.73886740676063367</c:v>
                </c:pt>
                <c:pt idx="11189">
                  <c:v>0.73880503929150554</c:v>
                </c:pt>
                <c:pt idx="11190">
                  <c:v>0.73880503929150554</c:v>
                </c:pt>
                <c:pt idx="11191">
                  <c:v>0.73874267182237752</c:v>
                </c:pt>
                <c:pt idx="11192">
                  <c:v>0.73874267182237752</c:v>
                </c:pt>
                <c:pt idx="11193">
                  <c:v>0.73868030435324927</c:v>
                </c:pt>
                <c:pt idx="11194">
                  <c:v>0.73861793688412125</c:v>
                </c:pt>
                <c:pt idx="11195">
                  <c:v>0.73855556941499312</c:v>
                </c:pt>
                <c:pt idx="11196">
                  <c:v>0.73855556941499312</c:v>
                </c:pt>
                <c:pt idx="11197">
                  <c:v>0.73849320194586499</c:v>
                </c:pt>
                <c:pt idx="11198">
                  <c:v>0.73843083447673696</c:v>
                </c:pt>
                <c:pt idx="11199">
                  <c:v>0.73836846700760883</c:v>
                </c:pt>
                <c:pt idx="11200">
                  <c:v>0.73836846700760883</c:v>
                </c:pt>
                <c:pt idx="11201">
                  <c:v>0.73836846700760883</c:v>
                </c:pt>
                <c:pt idx="11202">
                  <c:v>0.73836846700760883</c:v>
                </c:pt>
                <c:pt idx="11203">
                  <c:v>0.73836846700760883</c:v>
                </c:pt>
                <c:pt idx="11204">
                  <c:v>0.7383060995384807</c:v>
                </c:pt>
                <c:pt idx="11205">
                  <c:v>0.73824373206935268</c:v>
                </c:pt>
                <c:pt idx="11206">
                  <c:v>0.73818136460022454</c:v>
                </c:pt>
                <c:pt idx="11207">
                  <c:v>0.73811899713109641</c:v>
                </c:pt>
                <c:pt idx="11208">
                  <c:v>0.73805662966196839</c:v>
                </c:pt>
                <c:pt idx="11209">
                  <c:v>0.73799426219284014</c:v>
                </c:pt>
                <c:pt idx="11210">
                  <c:v>0.73799426219284014</c:v>
                </c:pt>
                <c:pt idx="11211">
                  <c:v>0.73793189472371212</c:v>
                </c:pt>
                <c:pt idx="11212">
                  <c:v>0.73786952725458399</c:v>
                </c:pt>
                <c:pt idx="11213">
                  <c:v>0.73786952725458399</c:v>
                </c:pt>
                <c:pt idx="11214">
                  <c:v>0.73780715978545586</c:v>
                </c:pt>
                <c:pt idx="11215">
                  <c:v>0.73774479231632784</c:v>
                </c:pt>
                <c:pt idx="11216">
                  <c:v>0.7376824248471997</c:v>
                </c:pt>
                <c:pt idx="11217">
                  <c:v>0.7376824248471997</c:v>
                </c:pt>
                <c:pt idx="11218">
                  <c:v>0.7376824248471997</c:v>
                </c:pt>
                <c:pt idx="11219">
                  <c:v>0.7376824248471997</c:v>
                </c:pt>
                <c:pt idx="11220">
                  <c:v>0.7376824248471997</c:v>
                </c:pt>
                <c:pt idx="11221">
                  <c:v>0.73762005737807157</c:v>
                </c:pt>
                <c:pt idx="11222">
                  <c:v>0.73755768990894355</c:v>
                </c:pt>
                <c:pt idx="11223">
                  <c:v>0.73755768990894355</c:v>
                </c:pt>
                <c:pt idx="11224">
                  <c:v>0.73755768990894355</c:v>
                </c:pt>
                <c:pt idx="11225">
                  <c:v>0.73755768990894355</c:v>
                </c:pt>
                <c:pt idx="11226">
                  <c:v>0.73755768990894355</c:v>
                </c:pt>
                <c:pt idx="11227">
                  <c:v>0.73749532243981542</c:v>
                </c:pt>
                <c:pt idx="11228">
                  <c:v>0.73743295497068728</c:v>
                </c:pt>
                <c:pt idx="11229">
                  <c:v>0.73743295497068728</c:v>
                </c:pt>
                <c:pt idx="11230">
                  <c:v>0.73743295497068728</c:v>
                </c:pt>
                <c:pt idx="11231">
                  <c:v>0.73743295497068728</c:v>
                </c:pt>
                <c:pt idx="11232">
                  <c:v>0.73743295497068728</c:v>
                </c:pt>
                <c:pt idx="11233">
                  <c:v>0.73737058750155926</c:v>
                </c:pt>
                <c:pt idx="11234">
                  <c:v>0.73737058750155926</c:v>
                </c:pt>
                <c:pt idx="11235">
                  <c:v>0.73737058750155926</c:v>
                </c:pt>
                <c:pt idx="11236">
                  <c:v>0.73737058750155926</c:v>
                </c:pt>
                <c:pt idx="11237">
                  <c:v>0.73730822003243102</c:v>
                </c:pt>
                <c:pt idx="11238">
                  <c:v>0.73724585256330299</c:v>
                </c:pt>
                <c:pt idx="11239">
                  <c:v>0.73718348509417486</c:v>
                </c:pt>
                <c:pt idx="11240">
                  <c:v>0.73712111762504673</c:v>
                </c:pt>
                <c:pt idx="11241">
                  <c:v>0.73712111762504673</c:v>
                </c:pt>
                <c:pt idx="11242">
                  <c:v>0.73705875015591871</c:v>
                </c:pt>
                <c:pt idx="11243">
                  <c:v>0.73699638268679057</c:v>
                </c:pt>
                <c:pt idx="11244">
                  <c:v>0.73693401521766244</c:v>
                </c:pt>
                <c:pt idx="11245">
                  <c:v>0.73687164774853442</c:v>
                </c:pt>
                <c:pt idx="11246">
                  <c:v>0.73680928027940629</c:v>
                </c:pt>
                <c:pt idx="11247">
                  <c:v>0.73680928027940629</c:v>
                </c:pt>
                <c:pt idx="11248">
                  <c:v>0.73680928027940629</c:v>
                </c:pt>
                <c:pt idx="11249">
                  <c:v>0.73674691281027815</c:v>
                </c:pt>
                <c:pt idx="11250">
                  <c:v>0.73674691281027815</c:v>
                </c:pt>
                <c:pt idx="11251">
                  <c:v>0.73674691281027815</c:v>
                </c:pt>
                <c:pt idx="11252">
                  <c:v>0.73668454534115013</c:v>
                </c:pt>
                <c:pt idx="11253">
                  <c:v>0.73668454534115013</c:v>
                </c:pt>
                <c:pt idx="11254">
                  <c:v>0.73662217787202189</c:v>
                </c:pt>
                <c:pt idx="11255">
                  <c:v>0.73655981040289387</c:v>
                </c:pt>
                <c:pt idx="11256">
                  <c:v>0.73655981040289387</c:v>
                </c:pt>
                <c:pt idx="11257">
                  <c:v>0.73649744293376573</c:v>
                </c:pt>
                <c:pt idx="11258">
                  <c:v>0.73649744293376573</c:v>
                </c:pt>
                <c:pt idx="11259">
                  <c:v>0.7364350754646376</c:v>
                </c:pt>
                <c:pt idx="11260">
                  <c:v>0.7364350754646376</c:v>
                </c:pt>
                <c:pt idx="11261">
                  <c:v>0.73637270799550958</c:v>
                </c:pt>
                <c:pt idx="11262">
                  <c:v>0.73637270799550958</c:v>
                </c:pt>
                <c:pt idx="11263">
                  <c:v>0.73631034052638145</c:v>
                </c:pt>
                <c:pt idx="11264">
                  <c:v>0.73624797305725331</c:v>
                </c:pt>
                <c:pt idx="11265">
                  <c:v>0.73618560558812529</c:v>
                </c:pt>
                <c:pt idx="11266">
                  <c:v>0.73612323811899716</c:v>
                </c:pt>
                <c:pt idx="11267">
                  <c:v>0.73606087064986903</c:v>
                </c:pt>
                <c:pt idx="11268">
                  <c:v>0.73606087064986903</c:v>
                </c:pt>
                <c:pt idx="11269">
                  <c:v>0.73606087064986903</c:v>
                </c:pt>
                <c:pt idx="11270">
                  <c:v>0.73606087064986903</c:v>
                </c:pt>
                <c:pt idx="11271">
                  <c:v>0.735998503180741</c:v>
                </c:pt>
                <c:pt idx="11272">
                  <c:v>0.735998503180741</c:v>
                </c:pt>
                <c:pt idx="11273">
                  <c:v>0.73593613571161276</c:v>
                </c:pt>
                <c:pt idx="11274">
                  <c:v>0.73593613571161276</c:v>
                </c:pt>
                <c:pt idx="11275">
                  <c:v>0.73587376824248474</c:v>
                </c:pt>
                <c:pt idx="11276">
                  <c:v>0.73587376824248474</c:v>
                </c:pt>
                <c:pt idx="11277">
                  <c:v>0.73587376824248474</c:v>
                </c:pt>
                <c:pt idx="11278">
                  <c:v>0.73581140077335661</c:v>
                </c:pt>
                <c:pt idx="11279">
                  <c:v>0.73574903330422847</c:v>
                </c:pt>
                <c:pt idx="11280">
                  <c:v>0.73568666583510045</c:v>
                </c:pt>
                <c:pt idx="11281">
                  <c:v>0.73562429836597232</c:v>
                </c:pt>
                <c:pt idx="11282">
                  <c:v>0.73562429836597232</c:v>
                </c:pt>
                <c:pt idx="11283">
                  <c:v>0.73556193089684418</c:v>
                </c:pt>
                <c:pt idx="11284">
                  <c:v>0.73549956342771616</c:v>
                </c:pt>
                <c:pt idx="11285">
                  <c:v>0.73549956342771616</c:v>
                </c:pt>
                <c:pt idx="11286">
                  <c:v>0.73549956342771616</c:v>
                </c:pt>
                <c:pt idx="11287">
                  <c:v>0.73549956342771616</c:v>
                </c:pt>
                <c:pt idx="11288">
                  <c:v>0.73543719595858792</c:v>
                </c:pt>
                <c:pt idx="11289">
                  <c:v>0.7353748284894599</c:v>
                </c:pt>
                <c:pt idx="11290">
                  <c:v>0.7353748284894599</c:v>
                </c:pt>
                <c:pt idx="11291">
                  <c:v>0.73531246102033188</c:v>
                </c:pt>
                <c:pt idx="11292">
                  <c:v>0.73531246102033188</c:v>
                </c:pt>
                <c:pt idx="11293">
                  <c:v>0.73531246102033188</c:v>
                </c:pt>
                <c:pt idx="11294">
                  <c:v>0.73531246102033188</c:v>
                </c:pt>
                <c:pt idx="11295">
                  <c:v>0.73531246102033188</c:v>
                </c:pt>
                <c:pt idx="11296">
                  <c:v>0.73525009355120363</c:v>
                </c:pt>
                <c:pt idx="11297">
                  <c:v>0.73525009355120363</c:v>
                </c:pt>
                <c:pt idx="11298">
                  <c:v>0.73525009355120363</c:v>
                </c:pt>
                <c:pt idx="11299">
                  <c:v>0.73518772608207561</c:v>
                </c:pt>
                <c:pt idx="11300">
                  <c:v>0.73512535861294748</c:v>
                </c:pt>
                <c:pt idx="11301">
                  <c:v>0.73506299114381934</c:v>
                </c:pt>
                <c:pt idx="11302">
                  <c:v>0.73506299114381934</c:v>
                </c:pt>
                <c:pt idx="11303">
                  <c:v>0.73506299114381934</c:v>
                </c:pt>
                <c:pt idx="11304">
                  <c:v>0.73500062367469132</c:v>
                </c:pt>
                <c:pt idx="11305">
                  <c:v>0.73493825620556319</c:v>
                </c:pt>
                <c:pt idx="11306">
                  <c:v>0.73487588873643506</c:v>
                </c:pt>
                <c:pt idx="11307">
                  <c:v>0.73487588873643506</c:v>
                </c:pt>
                <c:pt idx="11308">
                  <c:v>0.73487588873643506</c:v>
                </c:pt>
                <c:pt idx="11309">
                  <c:v>0.73487588873643506</c:v>
                </c:pt>
                <c:pt idx="11310">
                  <c:v>0.73487588873643506</c:v>
                </c:pt>
                <c:pt idx="11311">
                  <c:v>0.73487588873643506</c:v>
                </c:pt>
                <c:pt idx="11312">
                  <c:v>0.73487588873643506</c:v>
                </c:pt>
                <c:pt idx="11313">
                  <c:v>0.73481352126730703</c:v>
                </c:pt>
                <c:pt idx="11314">
                  <c:v>0.73481352126730703</c:v>
                </c:pt>
                <c:pt idx="11315">
                  <c:v>0.73481352126730703</c:v>
                </c:pt>
                <c:pt idx="11316">
                  <c:v>0.73475115379817879</c:v>
                </c:pt>
                <c:pt idx="11317">
                  <c:v>0.73468878632905077</c:v>
                </c:pt>
                <c:pt idx="11318">
                  <c:v>0.73468878632905077</c:v>
                </c:pt>
                <c:pt idx="11319">
                  <c:v>0.73462641885992275</c:v>
                </c:pt>
                <c:pt idx="11320">
                  <c:v>0.73462641885992275</c:v>
                </c:pt>
                <c:pt idx="11321">
                  <c:v>0.7345640513907945</c:v>
                </c:pt>
                <c:pt idx="11322">
                  <c:v>0.7345640513907945</c:v>
                </c:pt>
                <c:pt idx="11323">
                  <c:v>0.73450168392166648</c:v>
                </c:pt>
                <c:pt idx="11324">
                  <c:v>0.73450168392166648</c:v>
                </c:pt>
                <c:pt idx="11325">
                  <c:v>0.73450168392166648</c:v>
                </c:pt>
                <c:pt idx="11326">
                  <c:v>0.73450168392166648</c:v>
                </c:pt>
                <c:pt idx="11327">
                  <c:v>0.73443931645253835</c:v>
                </c:pt>
                <c:pt idx="11328">
                  <c:v>0.73437694898341022</c:v>
                </c:pt>
                <c:pt idx="11329">
                  <c:v>0.73431458151428219</c:v>
                </c:pt>
                <c:pt idx="11330">
                  <c:v>0.73425221404515406</c:v>
                </c:pt>
                <c:pt idx="11331">
                  <c:v>0.73425221404515406</c:v>
                </c:pt>
                <c:pt idx="11332">
                  <c:v>0.73418984657602593</c:v>
                </c:pt>
                <c:pt idx="11333">
                  <c:v>0.73418984657602593</c:v>
                </c:pt>
                <c:pt idx="11334">
                  <c:v>0.73412747910689791</c:v>
                </c:pt>
                <c:pt idx="11335">
                  <c:v>0.73406511163776966</c:v>
                </c:pt>
                <c:pt idx="11336">
                  <c:v>0.73406511163776966</c:v>
                </c:pt>
                <c:pt idx="11337">
                  <c:v>0.73406511163776966</c:v>
                </c:pt>
                <c:pt idx="11338">
                  <c:v>0.73400274416864164</c:v>
                </c:pt>
                <c:pt idx="11339">
                  <c:v>0.73400274416864164</c:v>
                </c:pt>
                <c:pt idx="11340">
                  <c:v>0.73400274416864164</c:v>
                </c:pt>
                <c:pt idx="11341">
                  <c:v>0.73394037669951351</c:v>
                </c:pt>
                <c:pt idx="11342">
                  <c:v>0.73394037669951351</c:v>
                </c:pt>
                <c:pt idx="11343">
                  <c:v>0.73387800923038538</c:v>
                </c:pt>
                <c:pt idx="11344">
                  <c:v>0.73381564176125735</c:v>
                </c:pt>
                <c:pt idx="11345">
                  <c:v>0.73381564176125735</c:v>
                </c:pt>
                <c:pt idx="11346">
                  <c:v>0.73375327429212922</c:v>
                </c:pt>
                <c:pt idx="11347">
                  <c:v>0.73369090682300109</c:v>
                </c:pt>
                <c:pt idx="11348">
                  <c:v>0.73362853935387307</c:v>
                </c:pt>
                <c:pt idx="11349">
                  <c:v>0.73356617188474493</c:v>
                </c:pt>
                <c:pt idx="11350">
                  <c:v>0.7335038044156168</c:v>
                </c:pt>
                <c:pt idx="11351">
                  <c:v>0.7335038044156168</c:v>
                </c:pt>
                <c:pt idx="11352">
                  <c:v>0.7335038044156168</c:v>
                </c:pt>
                <c:pt idx="11353">
                  <c:v>0.73344143694648878</c:v>
                </c:pt>
                <c:pt idx="11354">
                  <c:v>0.73344143694648878</c:v>
                </c:pt>
                <c:pt idx="11355">
                  <c:v>0.73344143694648878</c:v>
                </c:pt>
                <c:pt idx="11356">
                  <c:v>0.73337906947736053</c:v>
                </c:pt>
                <c:pt idx="11357">
                  <c:v>0.73337906947736053</c:v>
                </c:pt>
                <c:pt idx="11358">
                  <c:v>0.73337906947736053</c:v>
                </c:pt>
                <c:pt idx="11359">
                  <c:v>0.73331670200823251</c:v>
                </c:pt>
                <c:pt idx="11360">
                  <c:v>0.73325433453910438</c:v>
                </c:pt>
                <c:pt idx="11361">
                  <c:v>0.73319196706997625</c:v>
                </c:pt>
                <c:pt idx="11362">
                  <c:v>0.73312959960084823</c:v>
                </c:pt>
                <c:pt idx="11363">
                  <c:v>0.73312959960084823</c:v>
                </c:pt>
                <c:pt idx="11364">
                  <c:v>0.73306723213172009</c:v>
                </c:pt>
                <c:pt idx="11365">
                  <c:v>0.73300486466259196</c:v>
                </c:pt>
                <c:pt idx="11366">
                  <c:v>0.73300486466259196</c:v>
                </c:pt>
                <c:pt idx="11367">
                  <c:v>0.73300486466259196</c:v>
                </c:pt>
                <c:pt idx="11368">
                  <c:v>0.73294249719346394</c:v>
                </c:pt>
                <c:pt idx="11369">
                  <c:v>0.7328801297243358</c:v>
                </c:pt>
                <c:pt idx="11370">
                  <c:v>0.73281776225520767</c:v>
                </c:pt>
                <c:pt idx="11371">
                  <c:v>0.73275539478607965</c:v>
                </c:pt>
                <c:pt idx="11372">
                  <c:v>0.73269302731695141</c:v>
                </c:pt>
                <c:pt idx="11373">
                  <c:v>0.73269302731695141</c:v>
                </c:pt>
                <c:pt idx="11374">
                  <c:v>0.73269302731695141</c:v>
                </c:pt>
                <c:pt idx="11375">
                  <c:v>0.73263065984782338</c:v>
                </c:pt>
                <c:pt idx="11376">
                  <c:v>0.73256829237869525</c:v>
                </c:pt>
                <c:pt idx="11377">
                  <c:v>0.73250592490956712</c:v>
                </c:pt>
                <c:pt idx="11378">
                  <c:v>0.7324435574404391</c:v>
                </c:pt>
                <c:pt idx="11379">
                  <c:v>0.7324435574404391</c:v>
                </c:pt>
                <c:pt idx="11380">
                  <c:v>0.7324435574404391</c:v>
                </c:pt>
                <c:pt idx="11381">
                  <c:v>0.73238118997131096</c:v>
                </c:pt>
                <c:pt idx="11382">
                  <c:v>0.73231882250218283</c:v>
                </c:pt>
                <c:pt idx="11383">
                  <c:v>0.73231882250218283</c:v>
                </c:pt>
                <c:pt idx="11384">
                  <c:v>0.73231882250218283</c:v>
                </c:pt>
                <c:pt idx="11385">
                  <c:v>0.73225645503305481</c:v>
                </c:pt>
                <c:pt idx="11386">
                  <c:v>0.73225645503305481</c:v>
                </c:pt>
                <c:pt idx="11387">
                  <c:v>0.73225645503305481</c:v>
                </c:pt>
                <c:pt idx="11388">
                  <c:v>0.73225645503305481</c:v>
                </c:pt>
                <c:pt idx="11389">
                  <c:v>0.73219408756392668</c:v>
                </c:pt>
                <c:pt idx="11390">
                  <c:v>0.73219408756392668</c:v>
                </c:pt>
                <c:pt idx="11391">
                  <c:v>0.73213172009479854</c:v>
                </c:pt>
                <c:pt idx="11392">
                  <c:v>0.73213172009479854</c:v>
                </c:pt>
                <c:pt idx="11393">
                  <c:v>0.73206935262567052</c:v>
                </c:pt>
                <c:pt idx="11394">
                  <c:v>0.73206935262567052</c:v>
                </c:pt>
                <c:pt idx="11395">
                  <c:v>0.73206935262567052</c:v>
                </c:pt>
                <c:pt idx="11396">
                  <c:v>0.73206935262567052</c:v>
                </c:pt>
                <c:pt idx="11397">
                  <c:v>0.73200698515654228</c:v>
                </c:pt>
                <c:pt idx="11398">
                  <c:v>0.73194461768741426</c:v>
                </c:pt>
                <c:pt idx="11399">
                  <c:v>0.73194461768741426</c:v>
                </c:pt>
                <c:pt idx="11400">
                  <c:v>0.73194461768741426</c:v>
                </c:pt>
                <c:pt idx="11401">
                  <c:v>0.73194461768741426</c:v>
                </c:pt>
                <c:pt idx="11402">
                  <c:v>0.73194461768741426</c:v>
                </c:pt>
                <c:pt idx="11403">
                  <c:v>0.73194461768741426</c:v>
                </c:pt>
                <c:pt idx="11404">
                  <c:v>0.73194461768741426</c:v>
                </c:pt>
                <c:pt idx="11405">
                  <c:v>0.73188225021828612</c:v>
                </c:pt>
                <c:pt idx="11406">
                  <c:v>0.73181988274915799</c:v>
                </c:pt>
                <c:pt idx="11407">
                  <c:v>0.73181988274915799</c:v>
                </c:pt>
                <c:pt idx="11408">
                  <c:v>0.73181988274915799</c:v>
                </c:pt>
                <c:pt idx="11409">
                  <c:v>0.73181988274915799</c:v>
                </c:pt>
                <c:pt idx="11410">
                  <c:v>0.73181988274915799</c:v>
                </c:pt>
                <c:pt idx="11411">
                  <c:v>0.73181988274915799</c:v>
                </c:pt>
                <c:pt idx="11412">
                  <c:v>0.73175751528002997</c:v>
                </c:pt>
                <c:pt idx="11413">
                  <c:v>0.73175751528002997</c:v>
                </c:pt>
                <c:pt idx="11414">
                  <c:v>0.73169514781090184</c:v>
                </c:pt>
                <c:pt idx="11415">
                  <c:v>0.73169514781090184</c:v>
                </c:pt>
                <c:pt idx="11416">
                  <c:v>0.7316327803417737</c:v>
                </c:pt>
                <c:pt idx="11417">
                  <c:v>0.7316327803417737</c:v>
                </c:pt>
                <c:pt idx="11418">
                  <c:v>0.7316327803417737</c:v>
                </c:pt>
                <c:pt idx="11419">
                  <c:v>0.73157041287264568</c:v>
                </c:pt>
                <c:pt idx="11420">
                  <c:v>0.73157041287264568</c:v>
                </c:pt>
                <c:pt idx="11421">
                  <c:v>0.73157041287264568</c:v>
                </c:pt>
                <c:pt idx="11422">
                  <c:v>0.73157041287264568</c:v>
                </c:pt>
                <c:pt idx="11423">
                  <c:v>0.73150804540351755</c:v>
                </c:pt>
                <c:pt idx="11424">
                  <c:v>0.73144567793438942</c:v>
                </c:pt>
                <c:pt idx="11425">
                  <c:v>0.73144567793438942</c:v>
                </c:pt>
                <c:pt idx="11426">
                  <c:v>0.73144567793438942</c:v>
                </c:pt>
                <c:pt idx="11427">
                  <c:v>0.73138331046526139</c:v>
                </c:pt>
                <c:pt idx="11428">
                  <c:v>0.73132094299613315</c:v>
                </c:pt>
                <c:pt idx="11429">
                  <c:v>0.73125857552700513</c:v>
                </c:pt>
                <c:pt idx="11430">
                  <c:v>0.73125857552700513</c:v>
                </c:pt>
                <c:pt idx="11431">
                  <c:v>0.731196208057877</c:v>
                </c:pt>
                <c:pt idx="11432">
                  <c:v>0.731196208057877</c:v>
                </c:pt>
                <c:pt idx="11433">
                  <c:v>0.731196208057877</c:v>
                </c:pt>
                <c:pt idx="11434">
                  <c:v>0.731196208057877</c:v>
                </c:pt>
                <c:pt idx="11435">
                  <c:v>0.731196208057877</c:v>
                </c:pt>
                <c:pt idx="11436">
                  <c:v>0.73113384058874886</c:v>
                </c:pt>
                <c:pt idx="11437">
                  <c:v>0.73107147311962084</c:v>
                </c:pt>
                <c:pt idx="11438">
                  <c:v>0.73107147311962084</c:v>
                </c:pt>
                <c:pt idx="11439">
                  <c:v>0.73107147311962084</c:v>
                </c:pt>
                <c:pt idx="11440">
                  <c:v>0.73107147311962084</c:v>
                </c:pt>
                <c:pt idx="11441">
                  <c:v>0.73100910565049271</c:v>
                </c:pt>
                <c:pt idx="11442">
                  <c:v>0.73094673818136457</c:v>
                </c:pt>
                <c:pt idx="11443">
                  <c:v>0.73088437071223655</c:v>
                </c:pt>
                <c:pt idx="11444">
                  <c:v>0.73088437071223655</c:v>
                </c:pt>
                <c:pt idx="11445">
                  <c:v>0.73082200324310842</c:v>
                </c:pt>
                <c:pt idx="11446">
                  <c:v>0.73075963577398029</c:v>
                </c:pt>
                <c:pt idx="11447">
                  <c:v>0.73069726830485227</c:v>
                </c:pt>
                <c:pt idx="11448">
                  <c:v>0.73069726830485227</c:v>
                </c:pt>
                <c:pt idx="11449">
                  <c:v>0.73063490083572402</c:v>
                </c:pt>
                <c:pt idx="11450">
                  <c:v>0.73063490083572402</c:v>
                </c:pt>
                <c:pt idx="11451">
                  <c:v>0.730572533366596</c:v>
                </c:pt>
                <c:pt idx="11452">
                  <c:v>0.73051016589746787</c:v>
                </c:pt>
                <c:pt idx="11453">
                  <c:v>0.73044779842833973</c:v>
                </c:pt>
                <c:pt idx="11454">
                  <c:v>0.73038543095921171</c:v>
                </c:pt>
                <c:pt idx="11455">
                  <c:v>0.73038543095921171</c:v>
                </c:pt>
                <c:pt idx="11456">
                  <c:v>0.73032306349008358</c:v>
                </c:pt>
                <c:pt idx="11457">
                  <c:v>0.73026069602095545</c:v>
                </c:pt>
                <c:pt idx="11458">
                  <c:v>0.73019832855182742</c:v>
                </c:pt>
                <c:pt idx="11459">
                  <c:v>0.73013596108269918</c:v>
                </c:pt>
                <c:pt idx="11460">
                  <c:v>0.73007359361357116</c:v>
                </c:pt>
                <c:pt idx="11461">
                  <c:v>0.73001122614444314</c:v>
                </c:pt>
                <c:pt idx="11462">
                  <c:v>0.72994885867531489</c:v>
                </c:pt>
                <c:pt idx="11463">
                  <c:v>0.72994885867531489</c:v>
                </c:pt>
                <c:pt idx="11464">
                  <c:v>0.72988649120618687</c:v>
                </c:pt>
                <c:pt idx="11465">
                  <c:v>0.72982412373705874</c:v>
                </c:pt>
                <c:pt idx="11466">
                  <c:v>0.72982412373705874</c:v>
                </c:pt>
                <c:pt idx="11467">
                  <c:v>0.72982412373705874</c:v>
                </c:pt>
                <c:pt idx="11468">
                  <c:v>0.72976175626793061</c:v>
                </c:pt>
                <c:pt idx="11469">
                  <c:v>0.72976175626793061</c:v>
                </c:pt>
                <c:pt idx="11470">
                  <c:v>0.72976175626793061</c:v>
                </c:pt>
                <c:pt idx="11471">
                  <c:v>0.72969938879880258</c:v>
                </c:pt>
                <c:pt idx="11472">
                  <c:v>0.72963702132967445</c:v>
                </c:pt>
                <c:pt idx="11473">
                  <c:v>0.72957465386054632</c:v>
                </c:pt>
                <c:pt idx="11474">
                  <c:v>0.7295122863914183</c:v>
                </c:pt>
                <c:pt idx="11475">
                  <c:v>0.72944991892229005</c:v>
                </c:pt>
                <c:pt idx="11476">
                  <c:v>0.72938755145316203</c:v>
                </c:pt>
                <c:pt idx="11477">
                  <c:v>0.72938755145316203</c:v>
                </c:pt>
                <c:pt idx="11478">
                  <c:v>0.72938755145316203</c:v>
                </c:pt>
                <c:pt idx="11479">
                  <c:v>0.72938755145316203</c:v>
                </c:pt>
                <c:pt idx="11480">
                  <c:v>0.72938755145316203</c:v>
                </c:pt>
                <c:pt idx="11481">
                  <c:v>0.72932518398403401</c:v>
                </c:pt>
                <c:pt idx="11482">
                  <c:v>0.72926281651490577</c:v>
                </c:pt>
                <c:pt idx="11483">
                  <c:v>0.72926281651490577</c:v>
                </c:pt>
                <c:pt idx="11484">
                  <c:v>0.72920044904577774</c:v>
                </c:pt>
                <c:pt idx="11485">
                  <c:v>0.72920044904577774</c:v>
                </c:pt>
                <c:pt idx="11486">
                  <c:v>0.72913808157664961</c:v>
                </c:pt>
                <c:pt idx="11487">
                  <c:v>0.72907571410752148</c:v>
                </c:pt>
                <c:pt idx="11488">
                  <c:v>0.72901334663839346</c:v>
                </c:pt>
                <c:pt idx="11489">
                  <c:v>0.72901334663839346</c:v>
                </c:pt>
                <c:pt idx="11490">
                  <c:v>0.72895097916926532</c:v>
                </c:pt>
                <c:pt idx="11491">
                  <c:v>0.72888861170013719</c:v>
                </c:pt>
                <c:pt idx="11492">
                  <c:v>0.72882624423100917</c:v>
                </c:pt>
                <c:pt idx="11493">
                  <c:v>0.72876387676188092</c:v>
                </c:pt>
                <c:pt idx="11494">
                  <c:v>0.7287015092927529</c:v>
                </c:pt>
                <c:pt idx="11495">
                  <c:v>0.7287015092927529</c:v>
                </c:pt>
                <c:pt idx="11496">
                  <c:v>0.72863914182362477</c:v>
                </c:pt>
                <c:pt idx="11497">
                  <c:v>0.72857677435449664</c:v>
                </c:pt>
                <c:pt idx="11498">
                  <c:v>0.72857677435449664</c:v>
                </c:pt>
                <c:pt idx="11499">
                  <c:v>0.72851440688536862</c:v>
                </c:pt>
                <c:pt idx="11500">
                  <c:v>0.72845203941624048</c:v>
                </c:pt>
                <c:pt idx="11501">
                  <c:v>0.72845203941624048</c:v>
                </c:pt>
                <c:pt idx="11502">
                  <c:v>0.72845203941624048</c:v>
                </c:pt>
                <c:pt idx="11503">
                  <c:v>0.72845203941624048</c:v>
                </c:pt>
                <c:pt idx="11504">
                  <c:v>0.72845203941624048</c:v>
                </c:pt>
                <c:pt idx="11505">
                  <c:v>0.72845203941624048</c:v>
                </c:pt>
                <c:pt idx="11506">
                  <c:v>0.72845203941624048</c:v>
                </c:pt>
                <c:pt idx="11507">
                  <c:v>0.72838967194711235</c:v>
                </c:pt>
                <c:pt idx="11508">
                  <c:v>0.72832730447798433</c:v>
                </c:pt>
                <c:pt idx="11509">
                  <c:v>0.72826493700885619</c:v>
                </c:pt>
                <c:pt idx="11510">
                  <c:v>0.72826493700885619</c:v>
                </c:pt>
                <c:pt idx="11511">
                  <c:v>0.72820256953972806</c:v>
                </c:pt>
                <c:pt idx="11512">
                  <c:v>0.72820256953972806</c:v>
                </c:pt>
                <c:pt idx="11513">
                  <c:v>0.72820256953972806</c:v>
                </c:pt>
                <c:pt idx="11514">
                  <c:v>0.72820256953972806</c:v>
                </c:pt>
                <c:pt idx="11515">
                  <c:v>0.72814020207060004</c:v>
                </c:pt>
                <c:pt idx="11516">
                  <c:v>0.7280778346014718</c:v>
                </c:pt>
                <c:pt idx="11517">
                  <c:v>0.7280778346014718</c:v>
                </c:pt>
                <c:pt idx="11518">
                  <c:v>0.7280778346014718</c:v>
                </c:pt>
                <c:pt idx="11519">
                  <c:v>0.72801546713234377</c:v>
                </c:pt>
                <c:pt idx="11520">
                  <c:v>0.72795309966321564</c:v>
                </c:pt>
                <c:pt idx="11521">
                  <c:v>0.72789073219408751</c:v>
                </c:pt>
                <c:pt idx="11522">
                  <c:v>0.72782836472495949</c:v>
                </c:pt>
                <c:pt idx="11523">
                  <c:v>0.72776599725583135</c:v>
                </c:pt>
                <c:pt idx="11524">
                  <c:v>0.72776599725583135</c:v>
                </c:pt>
                <c:pt idx="11525">
                  <c:v>0.72770362978670322</c:v>
                </c:pt>
                <c:pt idx="11526">
                  <c:v>0.7276412623175752</c:v>
                </c:pt>
                <c:pt idx="11527">
                  <c:v>0.72757889484844707</c:v>
                </c:pt>
                <c:pt idx="11528">
                  <c:v>0.72757889484844707</c:v>
                </c:pt>
                <c:pt idx="11529">
                  <c:v>0.72757889484844707</c:v>
                </c:pt>
                <c:pt idx="11530">
                  <c:v>0.72757889484844707</c:v>
                </c:pt>
                <c:pt idx="11531">
                  <c:v>0.72751652737931893</c:v>
                </c:pt>
                <c:pt idx="11532">
                  <c:v>0.72751652737931893</c:v>
                </c:pt>
                <c:pt idx="11533">
                  <c:v>0.72751652737931893</c:v>
                </c:pt>
                <c:pt idx="11534">
                  <c:v>0.72751652737931893</c:v>
                </c:pt>
                <c:pt idx="11535">
                  <c:v>0.72751652737931893</c:v>
                </c:pt>
                <c:pt idx="11536">
                  <c:v>0.72751652737931893</c:v>
                </c:pt>
                <c:pt idx="11537">
                  <c:v>0.72745415991019091</c:v>
                </c:pt>
                <c:pt idx="11538">
                  <c:v>0.72739179244106267</c:v>
                </c:pt>
                <c:pt idx="11539">
                  <c:v>0.72739179244106267</c:v>
                </c:pt>
                <c:pt idx="11540">
                  <c:v>0.72739179244106267</c:v>
                </c:pt>
                <c:pt idx="11541">
                  <c:v>0.72732942497193465</c:v>
                </c:pt>
                <c:pt idx="11542">
                  <c:v>0.72732942497193465</c:v>
                </c:pt>
                <c:pt idx="11543">
                  <c:v>0.72726705750280651</c:v>
                </c:pt>
                <c:pt idx="11544">
                  <c:v>0.72726705750280651</c:v>
                </c:pt>
                <c:pt idx="11545">
                  <c:v>0.72720469003367838</c:v>
                </c:pt>
                <c:pt idx="11546">
                  <c:v>0.72714232256455036</c:v>
                </c:pt>
                <c:pt idx="11547">
                  <c:v>0.72707995509542223</c:v>
                </c:pt>
                <c:pt idx="11548">
                  <c:v>0.72707995509542223</c:v>
                </c:pt>
                <c:pt idx="11549">
                  <c:v>0.72701758762629409</c:v>
                </c:pt>
                <c:pt idx="11550">
                  <c:v>0.72701758762629409</c:v>
                </c:pt>
                <c:pt idx="11551">
                  <c:v>0.72701758762629409</c:v>
                </c:pt>
                <c:pt idx="11552">
                  <c:v>0.72701758762629409</c:v>
                </c:pt>
                <c:pt idx="11553">
                  <c:v>0.72701758762629409</c:v>
                </c:pt>
                <c:pt idx="11554">
                  <c:v>0.72695522015716607</c:v>
                </c:pt>
                <c:pt idx="11555">
                  <c:v>0.72689285268803794</c:v>
                </c:pt>
                <c:pt idx="11556">
                  <c:v>0.72683048521890981</c:v>
                </c:pt>
                <c:pt idx="11557">
                  <c:v>0.72683048521890981</c:v>
                </c:pt>
                <c:pt idx="11558">
                  <c:v>0.72676811774978178</c:v>
                </c:pt>
                <c:pt idx="11559">
                  <c:v>0.72670575028065354</c:v>
                </c:pt>
                <c:pt idx="11560">
                  <c:v>0.72664338281152552</c:v>
                </c:pt>
                <c:pt idx="11561">
                  <c:v>0.72658101534239738</c:v>
                </c:pt>
                <c:pt idx="11562">
                  <c:v>0.72658101534239738</c:v>
                </c:pt>
                <c:pt idx="11563">
                  <c:v>0.72651864787326925</c:v>
                </c:pt>
                <c:pt idx="11564">
                  <c:v>0.72651864787326925</c:v>
                </c:pt>
                <c:pt idx="11565">
                  <c:v>0.72651864787326925</c:v>
                </c:pt>
                <c:pt idx="11566">
                  <c:v>0.72645628040414123</c:v>
                </c:pt>
                <c:pt idx="11567">
                  <c:v>0.7263939129350131</c:v>
                </c:pt>
                <c:pt idx="11568">
                  <c:v>0.7263939129350131</c:v>
                </c:pt>
                <c:pt idx="11569">
                  <c:v>0.7263939129350131</c:v>
                </c:pt>
                <c:pt idx="11570">
                  <c:v>0.7263939129350131</c:v>
                </c:pt>
                <c:pt idx="11571">
                  <c:v>0.72633154546588496</c:v>
                </c:pt>
                <c:pt idx="11572">
                  <c:v>0.72626917799675694</c:v>
                </c:pt>
                <c:pt idx="11573">
                  <c:v>0.72620681052762881</c:v>
                </c:pt>
                <c:pt idx="11574">
                  <c:v>0.72614444305850068</c:v>
                </c:pt>
                <c:pt idx="11575">
                  <c:v>0.72608207558937266</c:v>
                </c:pt>
                <c:pt idx="11576">
                  <c:v>0.72601970812024441</c:v>
                </c:pt>
                <c:pt idx="11577">
                  <c:v>0.72595734065111639</c:v>
                </c:pt>
                <c:pt idx="11578">
                  <c:v>0.72595734065111639</c:v>
                </c:pt>
                <c:pt idx="11579">
                  <c:v>0.72595734065111639</c:v>
                </c:pt>
                <c:pt idx="11580">
                  <c:v>0.72595734065111639</c:v>
                </c:pt>
                <c:pt idx="11581">
                  <c:v>0.72589497318198826</c:v>
                </c:pt>
                <c:pt idx="11582">
                  <c:v>0.72583260571286012</c:v>
                </c:pt>
                <c:pt idx="11583">
                  <c:v>0.7257702382437321</c:v>
                </c:pt>
                <c:pt idx="11584">
                  <c:v>0.7257702382437321</c:v>
                </c:pt>
                <c:pt idx="11585">
                  <c:v>0.7257702382437321</c:v>
                </c:pt>
                <c:pt idx="11586">
                  <c:v>0.72570787077460397</c:v>
                </c:pt>
                <c:pt idx="11587">
                  <c:v>0.72570787077460397</c:v>
                </c:pt>
                <c:pt idx="11588">
                  <c:v>0.72564550330547584</c:v>
                </c:pt>
                <c:pt idx="11589">
                  <c:v>0.72558313583634781</c:v>
                </c:pt>
                <c:pt idx="11590">
                  <c:v>0.72552076836721968</c:v>
                </c:pt>
                <c:pt idx="11591">
                  <c:v>0.72552076836721968</c:v>
                </c:pt>
                <c:pt idx="11592">
                  <c:v>0.72552076836721968</c:v>
                </c:pt>
                <c:pt idx="11593">
                  <c:v>0.72552076836721968</c:v>
                </c:pt>
                <c:pt idx="11594">
                  <c:v>0.72552076836721968</c:v>
                </c:pt>
                <c:pt idx="11595">
                  <c:v>0.72545840089809155</c:v>
                </c:pt>
                <c:pt idx="11596">
                  <c:v>0.72539603342896353</c:v>
                </c:pt>
                <c:pt idx="11597">
                  <c:v>0.72533366595983528</c:v>
                </c:pt>
                <c:pt idx="11598">
                  <c:v>0.72533366595983528</c:v>
                </c:pt>
                <c:pt idx="11599">
                  <c:v>0.72527129849070726</c:v>
                </c:pt>
                <c:pt idx="11600">
                  <c:v>0.72520893102157913</c:v>
                </c:pt>
                <c:pt idx="11601">
                  <c:v>0.725146563552451</c:v>
                </c:pt>
                <c:pt idx="11602">
                  <c:v>0.72508419608332297</c:v>
                </c:pt>
                <c:pt idx="11603">
                  <c:v>0.72502182861419484</c:v>
                </c:pt>
                <c:pt idx="11604">
                  <c:v>0.72495946114506671</c:v>
                </c:pt>
                <c:pt idx="11605">
                  <c:v>0.72489709367593869</c:v>
                </c:pt>
                <c:pt idx="11606">
                  <c:v>0.72483472620681055</c:v>
                </c:pt>
                <c:pt idx="11607">
                  <c:v>0.72477235873768242</c:v>
                </c:pt>
                <c:pt idx="11608">
                  <c:v>0.72477235873768242</c:v>
                </c:pt>
                <c:pt idx="11609">
                  <c:v>0.7247099912685544</c:v>
                </c:pt>
                <c:pt idx="11610">
                  <c:v>0.72464762379942615</c:v>
                </c:pt>
                <c:pt idx="11611">
                  <c:v>0.72458525633029813</c:v>
                </c:pt>
                <c:pt idx="11612">
                  <c:v>0.72452288886117</c:v>
                </c:pt>
                <c:pt idx="11613">
                  <c:v>0.72446052139204187</c:v>
                </c:pt>
                <c:pt idx="11614">
                  <c:v>0.72439815392291385</c:v>
                </c:pt>
                <c:pt idx="11615">
                  <c:v>0.72439815392291385</c:v>
                </c:pt>
                <c:pt idx="11616">
                  <c:v>0.72439815392291385</c:v>
                </c:pt>
                <c:pt idx="11617">
                  <c:v>0.72439815392291385</c:v>
                </c:pt>
                <c:pt idx="11618">
                  <c:v>0.72433578645378571</c:v>
                </c:pt>
                <c:pt idx="11619">
                  <c:v>0.72433578645378571</c:v>
                </c:pt>
                <c:pt idx="11620">
                  <c:v>0.72433578645378571</c:v>
                </c:pt>
                <c:pt idx="11621">
                  <c:v>0.72427341898465758</c:v>
                </c:pt>
                <c:pt idx="11622">
                  <c:v>0.72427341898465758</c:v>
                </c:pt>
                <c:pt idx="11623">
                  <c:v>0.72421105151552956</c:v>
                </c:pt>
                <c:pt idx="11624">
                  <c:v>0.72414868404640131</c:v>
                </c:pt>
                <c:pt idx="11625">
                  <c:v>0.72414868404640131</c:v>
                </c:pt>
                <c:pt idx="11626">
                  <c:v>0.72414868404640131</c:v>
                </c:pt>
                <c:pt idx="11627">
                  <c:v>0.72408631657727329</c:v>
                </c:pt>
                <c:pt idx="11628">
                  <c:v>0.72402394910814527</c:v>
                </c:pt>
                <c:pt idx="11629">
                  <c:v>0.72402394910814527</c:v>
                </c:pt>
                <c:pt idx="11630">
                  <c:v>0.72402394910814527</c:v>
                </c:pt>
                <c:pt idx="11631">
                  <c:v>0.72396158163901703</c:v>
                </c:pt>
                <c:pt idx="11632">
                  <c:v>0.72396158163901703</c:v>
                </c:pt>
                <c:pt idx="11633">
                  <c:v>0.72396158163901703</c:v>
                </c:pt>
                <c:pt idx="11634">
                  <c:v>0.72396158163901703</c:v>
                </c:pt>
                <c:pt idx="11635">
                  <c:v>0.72396158163901703</c:v>
                </c:pt>
                <c:pt idx="11636">
                  <c:v>0.72396158163901703</c:v>
                </c:pt>
                <c:pt idx="11637">
                  <c:v>0.723899214169889</c:v>
                </c:pt>
                <c:pt idx="11638">
                  <c:v>0.723899214169889</c:v>
                </c:pt>
                <c:pt idx="11639">
                  <c:v>0.723899214169889</c:v>
                </c:pt>
                <c:pt idx="11640">
                  <c:v>0.72383684670076087</c:v>
                </c:pt>
                <c:pt idx="11641">
                  <c:v>0.72383684670076087</c:v>
                </c:pt>
                <c:pt idx="11642">
                  <c:v>0.72383684670076087</c:v>
                </c:pt>
                <c:pt idx="11643">
                  <c:v>0.72377447923163274</c:v>
                </c:pt>
                <c:pt idx="11644">
                  <c:v>0.72377447923163274</c:v>
                </c:pt>
                <c:pt idx="11645">
                  <c:v>0.72377447923163274</c:v>
                </c:pt>
                <c:pt idx="11646">
                  <c:v>0.72377447923163274</c:v>
                </c:pt>
                <c:pt idx="11647">
                  <c:v>0.72377447923163274</c:v>
                </c:pt>
                <c:pt idx="11648">
                  <c:v>0.72377447923163274</c:v>
                </c:pt>
                <c:pt idx="11649">
                  <c:v>0.72371211176250472</c:v>
                </c:pt>
                <c:pt idx="11650">
                  <c:v>0.72364974429337658</c:v>
                </c:pt>
                <c:pt idx="11651">
                  <c:v>0.72358737682424845</c:v>
                </c:pt>
                <c:pt idx="11652">
                  <c:v>0.72352500935512043</c:v>
                </c:pt>
                <c:pt idx="11653">
                  <c:v>0.72346264188599219</c:v>
                </c:pt>
                <c:pt idx="11654">
                  <c:v>0.72340027441686416</c:v>
                </c:pt>
                <c:pt idx="11655">
                  <c:v>0.72340027441686416</c:v>
                </c:pt>
                <c:pt idx="11656">
                  <c:v>0.72333790694773614</c:v>
                </c:pt>
                <c:pt idx="11657">
                  <c:v>0.72333790694773614</c:v>
                </c:pt>
                <c:pt idx="11658">
                  <c:v>0.72333790694773614</c:v>
                </c:pt>
                <c:pt idx="11659">
                  <c:v>0.7232755394786079</c:v>
                </c:pt>
                <c:pt idx="11660">
                  <c:v>0.7232755394786079</c:v>
                </c:pt>
                <c:pt idx="11661">
                  <c:v>0.72321317200947988</c:v>
                </c:pt>
                <c:pt idx="11662">
                  <c:v>0.72321317200947988</c:v>
                </c:pt>
                <c:pt idx="11663">
                  <c:v>0.72321317200947988</c:v>
                </c:pt>
                <c:pt idx="11664">
                  <c:v>0.72321317200947988</c:v>
                </c:pt>
                <c:pt idx="11665">
                  <c:v>0.72321317200947988</c:v>
                </c:pt>
                <c:pt idx="11666">
                  <c:v>0.72315080454035174</c:v>
                </c:pt>
                <c:pt idx="11667">
                  <c:v>0.72308843707122361</c:v>
                </c:pt>
                <c:pt idx="11668">
                  <c:v>0.72302606960209559</c:v>
                </c:pt>
                <c:pt idx="11669">
                  <c:v>0.72296370213296746</c:v>
                </c:pt>
                <c:pt idx="11670">
                  <c:v>0.72290133466383932</c:v>
                </c:pt>
                <c:pt idx="11671">
                  <c:v>0.72290133466383932</c:v>
                </c:pt>
                <c:pt idx="11672">
                  <c:v>0.72290133466383932</c:v>
                </c:pt>
                <c:pt idx="11673">
                  <c:v>0.7228389671947113</c:v>
                </c:pt>
                <c:pt idx="11674">
                  <c:v>0.72277659972558306</c:v>
                </c:pt>
                <c:pt idx="11675">
                  <c:v>0.72277659972558306</c:v>
                </c:pt>
                <c:pt idx="11676">
                  <c:v>0.72277659972558306</c:v>
                </c:pt>
                <c:pt idx="11677">
                  <c:v>0.72271423225645504</c:v>
                </c:pt>
                <c:pt idx="11678">
                  <c:v>0.72271423225645504</c:v>
                </c:pt>
                <c:pt idx="11679">
                  <c:v>0.7226518647873269</c:v>
                </c:pt>
                <c:pt idx="11680">
                  <c:v>0.7226518647873269</c:v>
                </c:pt>
                <c:pt idx="11681">
                  <c:v>0.7226518647873269</c:v>
                </c:pt>
                <c:pt idx="11682">
                  <c:v>0.7226518647873269</c:v>
                </c:pt>
                <c:pt idx="11683">
                  <c:v>0.72258949731819877</c:v>
                </c:pt>
                <c:pt idx="11684">
                  <c:v>0.72252712984907075</c:v>
                </c:pt>
                <c:pt idx="11685">
                  <c:v>0.72252712984907075</c:v>
                </c:pt>
                <c:pt idx="11686">
                  <c:v>0.72246476237994262</c:v>
                </c:pt>
                <c:pt idx="11687">
                  <c:v>0.72246476237994262</c:v>
                </c:pt>
                <c:pt idx="11688">
                  <c:v>0.72240239491081448</c:v>
                </c:pt>
                <c:pt idx="11689">
                  <c:v>0.72234002744168646</c:v>
                </c:pt>
                <c:pt idx="11690">
                  <c:v>0.72234002744168646</c:v>
                </c:pt>
                <c:pt idx="11691">
                  <c:v>0.72227765997255833</c:v>
                </c:pt>
                <c:pt idx="11692">
                  <c:v>0.7222152925034302</c:v>
                </c:pt>
                <c:pt idx="11693">
                  <c:v>0.72215292503430217</c:v>
                </c:pt>
                <c:pt idx="11694">
                  <c:v>0.72215292503430217</c:v>
                </c:pt>
                <c:pt idx="11695">
                  <c:v>0.72209055756517393</c:v>
                </c:pt>
                <c:pt idx="11696">
                  <c:v>0.72202819009604591</c:v>
                </c:pt>
                <c:pt idx="11697">
                  <c:v>0.72202819009604591</c:v>
                </c:pt>
                <c:pt idx="11698">
                  <c:v>0.72196582262691777</c:v>
                </c:pt>
                <c:pt idx="11699">
                  <c:v>0.72190345515778964</c:v>
                </c:pt>
                <c:pt idx="11700">
                  <c:v>0.72184108768866162</c:v>
                </c:pt>
                <c:pt idx="11701">
                  <c:v>0.72184108768866162</c:v>
                </c:pt>
                <c:pt idx="11702">
                  <c:v>0.72184108768866162</c:v>
                </c:pt>
                <c:pt idx="11703">
                  <c:v>0.72184108768866162</c:v>
                </c:pt>
                <c:pt idx="11704">
                  <c:v>0.72177872021953349</c:v>
                </c:pt>
                <c:pt idx="11705">
                  <c:v>0.72171635275040535</c:v>
                </c:pt>
                <c:pt idx="11706">
                  <c:v>0.72171635275040535</c:v>
                </c:pt>
                <c:pt idx="11707">
                  <c:v>0.72171635275040535</c:v>
                </c:pt>
                <c:pt idx="11708">
                  <c:v>0.72171635275040535</c:v>
                </c:pt>
                <c:pt idx="11709">
                  <c:v>0.72165398528127733</c:v>
                </c:pt>
                <c:pt idx="11710">
                  <c:v>0.7215916178121492</c:v>
                </c:pt>
                <c:pt idx="11711">
                  <c:v>0.72152925034302107</c:v>
                </c:pt>
                <c:pt idx="11712">
                  <c:v>0.72152925034302107</c:v>
                </c:pt>
                <c:pt idx="11713">
                  <c:v>0.72146688287389305</c:v>
                </c:pt>
                <c:pt idx="11714">
                  <c:v>0.7214045154047648</c:v>
                </c:pt>
                <c:pt idx="11715">
                  <c:v>0.72134214793563678</c:v>
                </c:pt>
                <c:pt idx="11716">
                  <c:v>0.72127978046650865</c:v>
                </c:pt>
                <c:pt idx="11717">
                  <c:v>0.72127978046650865</c:v>
                </c:pt>
                <c:pt idx="11718">
                  <c:v>0.72127978046650865</c:v>
                </c:pt>
                <c:pt idx="11719">
                  <c:v>0.72121741299738051</c:v>
                </c:pt>
                <c:pt idx="11720">
                  <c:v>0.72121741299738051</c:v>
                </c:pt>
                <c:pt idx="11721">
                  <c:v>0.72121741299738051</c:v>
                </c:pt>
                <c:pt idx="11722">
                  <c:v>0.72115504552825249</c:v>
                </c:pt>
                <c:pt idx="11723">
                  <c:v>0.72109267805912436</c:v>
                </c:pt>
                <c:pt idx="11724">
                  <c:v>0.72103031058999623</c:v>
                </c:pt>
                <c:pt idx="11725">
                  <c:v>0.72103031058999623</c:v>
                </c:pt>
                <c:pt idx="11726">
                  <c:v>0.72103031058999623</c:v>
                </c:pt>
                <c:pt idx="11727">
                  <c:v>0.7209679431208682</c:v>
                </c:pt>
                <c:pt idx="11728">
                  <c:v>0.72090557565174007</c:v>
                </c:pt>
                <c:pt idx="11729">
                  <c:v>0.72084320818261194</c:v>
                </c:pt>
                <c:pt idx="11730">
                  <c:v>0.72078084071348392</c:v>
                </c:pt>
                <c:pt idx="11731">
                  <c:v>0.72078084071348392</c:v>
                </c:pt>
                <c:pt idx="11732">
                  <c:v>0.72071847324435567</c:v>
                </c:pt>
                <c:pt idx="11733">
                  <c:v>0.72065610577522765</c:v>
                </c:pt>
                <c:pt idx="11734">
                  <c:v>0.72065610577522765</c:v>
                </c:pt>
                <c:pt idx="11735">
                  <c:v>0.72059373830609952</c:v>
                </c:pt>
                <c:pt idx="11736">
                  <c:v>0.72059373830609952</c:v>
                </c:pt>
                <c:pt idx="11737">
                  <c:v>0.72059373830609952</c:v>
                </c:pt>
                <c:pt idx="11738">
                  <c:v>0.72053137083697139</c:v>
                </c:pt>
                <c:pt idx="11739">
                  <c:v>0.72053137083697139</c:v>
                </c:pt>
                <c:pt idx="11740">
                  <c:v>0.72053137083697139</c:v>
                </c:pt>
                <c:pt idx="11741">
                  <c:v>0.72046900336784336</c:v>
                </c:pt>
                <c:pt idx="11742">
                  <c:v>0.72046900336784336</c:v>
                </c:pt>
                <c:pt idx="11743">
                  <c:v>0.72046900336784336</c:v>
                </c:pt>
                <c:pt idx="11744">
                  <c:v>0.72046900336784336</c:v>
                </c:pt>
                <c:pt idx="11745">
                  <c:v>0.72046900336784336</c:v>
                </c:pt>
                <c:pt idx="11746">
                  <c:v>0.72040663589871523</c:v>
                </c:pt>
                <c:pt idx="11747">
                  <c:v>0.7203442684295871</c:v>
                </c:pt>
                <c:pt idx="11748">
                  <c:v>0.72028190096045908</c:v>
                </c:pt>
                <c:pt idx="11749">
                  <c:v>0.72021953349133094</c:v>
                </c:pt>
                <c:pt idx="11750">
                  <c:v>0.72015716602220281</c:v>
                </c:pt>
                <c:pt idx="11751">
                  <c:v>0.72009479855307479</c:v>
                </c:pt>
                <c:pt idx="11752">
                  <c:v>0.72009479855307479</c:v>
                </c:pt>
                <c:pt idx="11753">
                  <c:v>0.72003243108394654</c:v>
                </c:pt>
                <c:pt idx="11754">
                  <c:v>0.71997006361481852</c:v>
                </c:pt>
                <c:pt idx="11755">
                  <c:v>0.71990769614569039</c:v>
                </c:pt>
                <c:pt idx="11756">
                  <c:v>0.71990769614569039</c:v>
                </c:pt>
                <c:pt idx="11757">
                  <c:v>0.71990769614569039</c:v>
                </c:pt>
                <c:pt idx="11758">
                  <c:v>0.71990769614569039</c:v>
                </c:pt>
                <c:pt idx="11759">
                  <c:v>0.71984532867656226</c:v>
                </c:pt>
                <c:pt idx="11760">
                  <c:v>0.71984532867656226</c:v>
                </c:pt>
                <c:pt idx="11761">
                  <c:v>0.71984532867656226</c:v>
                </c:pt>
                <c:pt idx="11762">
                  <c:v>0.71978296120743424</c:v>
                </c:pt>
                <c:pt idx="11763">
                  <c:v>0.71978296120743424</c:v>
                </c:pt>
                <c:pt idx="11764">
                  <c:v>0.71978296120743424</c:v>
                </c:pt>
                <c:pt idx="11765">
                  <c:v>0.71978296120743424</c:v>
                </c:pt>
                <c:pt idx="11766">
                  <c:v>0.7197205937383061</c:v>
                </c:pt>
                <c:pt idx="11767">
                  <c:v>0.71965822626917797</c:v>
                </c:pt>
                <c:pt idx="11768">
                  <c:v>0.71965822626917797</c:v>
                </c:pt>
                <c:pt idx="11769">
                  <c:v>0.71959585880004995</c:v>
                </c:pt>
                <c:pt idx="11770">
                  <c:v>0.71953349133092181</c:v>
                </c:pt>
                <c:pt idx="11771">
                  <c:v>0.71953349133092181</c:v>
                </c:pt>
                <c:pt idx="11772">
                  <c:v>0.71953349133092181</c:v>
                </c:pt>
                <c:pt idx="11773">
                  <c:v>0.71953349133092181</c:v>
                </c:pt>
                <c:pt idx="11774">
                  <c:v>0.71953349133092181</c:v>
                </c:pt>
                <c:pt idx="11775">
                  <c:v>0.71953349133092181</c:v>
                </c:pt>
                <c:pt idx="11776">
                  <c:v>0.71947112386179368</c:v>
                </c:pt>
                <c:pt idx="11777">
                  <c:v>0.71947112386179368</c:v>
                </c:pt>
                <c:pt idx="11778">
                  <c:v>0.71947112386179368</c:v>
                </c:pt>
                <c:pt idx="11779">
                  <c:v>0.71940875639266566</c:v>
                </c:pt>
                <c:pt idx="11780">
                  <c:v>0.71934638892353742</c:v>
                </c:pt>
                <c:pt idx="11781">
                  <c:v>0.71928402145440939</c:v>
                </c:pt>
                <c:pt idx="11782">
                  <c:v>0.71922165398528126</c:v>
                </c:pt>
                <c:pt idx="11783">
                  <c:v>0.71922165398528126</c:v>
                </c:pt>
                <c:pt idx="11784">
                  <c:v>0.71915928651615313</c:v>
                </c:pt>
                <c:pt idx="11785">
                  <c:v>0.71909691904702511</c:v>
                </c:pt>
                <c:pt idx="11786">
                  <c:v>0.71909691904702511</c:v>
                </c:pt>
                <c:pt idx="11787">
                  <c:v>0.71909691904702511</c:v>
                </c:pt>
                <c:pt idx="11788">
                  <c:v>0.71903455157789697</c:v>
                </c:pt>
                <c:pt idx="11789">
                  <c:v>0.71897218410876884</c:v>
                </c:pt>
                <c:pt idx="11790">
                  <c:v>0.71890981663964082</c:v>
                </c:pt>
                <c:pt idx="11791">
                  <c:v>0.71884744917051269</c:v>
                </c:pt>
                <c:pt idx="11792">
                  <c:v>0.71878508170138455</c:v>
                </c:pt>
                <c:pt idx="11793">
                  <c:v>0.71878508170138455</c:v>
                </c:pt>
                <c:pt idx="11794">
                  <c:v>0.71872271423225653</c:v>
                </c:pt>
                <c:pt idx="11795">
                  <c:v>0.71872271423225653</c:v>
                </c:pt>
                <c:pt idx="11796">
                  <c:v>0.71872271423225653</c:v>
                </c:pt>
                <c:pt idx="11797">
                  <c:v>0.71866034676312829</c:v>
                </c:pt>
                <c:pt idx="11798">
                  <c:v>0.71866034676312829</c:v>
                </c:pt>
                <c:pt idx="11799">
                  <c:v>0.71859797929400027</c:v>
                </c:pt>
                <c:pt idx="11800">
                  <c:v>0.71859797929400027</c:v>
                </c:pt>
                <c:pt idx="11801">
                  <c:v>0.71859797929400027</c:v>
                </c:pt>
                <c:pt idx="11802">
                  <c:v>0.71853561182487213</c:v>
                </c:pt>
                <c:pt idx="11803">
                  <c:v>0.71853561182487213</c:v>
                </c:pt>
                <c:pt idx="11804">
                  <c:v>0.718473244355744</c:v>
                </c:pt>
                <c:pt idx="11805">
                  <c:v>0.718473244355744</c:v>
                </c:pt>
                <c:pt idx="11806">
                  <c:v>0.718473244355744</c:v>
                </c:pt>
                <c:pt idx="11807">
                  <c:v>0.71841087688661598</c:v>
                </c:pt>
                <c:pt idx="11808">
                  <c:v>0.71841087688661598</c:v>
                </c:pt>
                <c:pt idx="11809">
                  <c:v>0.71834850941748785</c:v>
                </c:pt>
                <c:pt idx="11810">
                  <c:v>0.71834850941748785</c:v>
                </c:pt>
                <c:pt idx="11811">
                  <c:v>0.71834850941748785</c:v>
                </c:pt>
                <c:pt idx="11812">
                  <c:v>0.71828614194835971</c:v>
                </c:pt>
                <c:pt idx="11813">
                  <c:v>0.71822377447923169</c:v>
                </c:pt>
                <c:pt idx="11814">
                  <c:v>0.71822377447923169</c:v>
                </c:pt>
                <c:pt idx="11815">
                  <c:v>0.71816140701010345</c:v>
                </c:pt>
                <c:pt idx="11816">
                  <c:v>0.71809903954097543</c:v>
                </c:pt>
                <c:pt idx="11817">
                  <c:v>0.71809903954097543</c:v>
                </c:pt>
                <c:pt idx="11818">
                  <c:v>0.71809903954097543</c:v>
                </c:pt>
                <c:pt idx="11819">
                  <c:v>0.71809903954097543</c:v>
                </c:pt>
                <c:pt idx="11820">
                  <c:v>0.7180366720718474</c:v>
                </c:pt>
                <c:pt idx="11821">
                  <c:v>0.7180366720718474</c:v>
                </c:pt>
                <c:pt idx="11822">
                  <c:v>0.71797430460271916</c:v>
                </c:pt>
                <c:pt idx="11823">
                  <c:v>0.71797430460271916</c:v>
                </c:pt>
                <c:pt idx="11824">
                  <c:v>0.71797430460271916</c:v>
                </c:pt>
                <c:pt idx="11825">
                  <c:v>0.71791193713359114</c:v>
                </c:pt>
                <c:pt idx="11826">
                  <c:v>0.71784956966446301</c:v>
                </c:pt>
                <c:pt idx="11827">
                  <c:v>0.71784956966446301</c:v>
                </c:pt>
                <c:pt idx="11828">
                  <c:v>0.71778720219533487</c:v>
                </c:pt>
                <c:pt idx="11829">
                  <c:v>0.71778720219533487</c:v>
                </c:pt>
                <c:pt idx="11830">
                  <c:v>0.71772483472620685</c:v>
                </c:pt>
                <c:pt idx="11831">
                  <c:v>0.71766246725707872</c:v>
                </c:pt>
                <c:pt idx="11832">
                  <c:v>0.71760009978795058</c:v>
                </c:pt>
                <c:pt idx="11833">
                  <c:v>0.71760009978795058</c:v>
                </c:pt>
                <c:pt idx="11834">
                  <c:v>0.71753773231882256</c:v>
                </c:pt>
                <c:pt idx="11835">
                  <c:v>0.71753773231882256</c:v>
                </c:pt>
                <c:pt idx="11836">
                  <c:v>0.71747536484969432</c:v>
                </c:pt>
                <c:pt idx="11837">
                  <c:v>0.7174129973805663</c:v>
                </c:pt>
                <c:pt idx="11838">
                  <c:v>0.71735062991143828</c:v>
                </c:pt>
                <c:pt idx="11839">
                  <c:v>0.71735062991143828</c:v>
                </c:pt>
                <c:pt idx="11840">
                  <c:v>0.71735062991143828</c:v>
                </c:pt>
                <c:pt idx="11841">
                  <c:v>0.71728826244231003</c:v>
                </c:pt>
                <c:pt idx="11842">
                  <c:v>0.71728826244231003</c:v>
                </c:pt>
                <c:pt idx="11843">
                  <c:v>0.71728826244231003</c:v>
                </c:pt>
                <c:pt idx="11844">
                  <c:v>0.71728826244231003</c:v>
                </c:pt>
                <c:pt idx="11845">
                  <c:v>0.71722589497318201</c:v>
                </c:pt>
                <c:pt idx="11846">
                  <c:v>0.71716352750405388</c:v>
                </c:pt>
                <c:pt idx="11847">
                  <c:v>0.71710116003492574</c:v>
                </c:pt>
                <c:pt idx="11848">
                  <c:v>0.71703879256579772</c:v>
                </c:pt>
                <c:pt idx="11849">
                  <c:v>0.71703879256579772</c:v>
                </c:pt>
                <c:pt idx="11850">
                  <c:v>0.71697642509666959</c:v>
                </c:pt>
                <c:pt idx="11851">
                  <c:v>0.71691405762754146</c:v>
                </c:pt>
                <c:pt idx="11852">
                  <c:v>0.71691405762754146</c:v>
                </c:pt>
                <c:pt idx="11853">
                  <c:v>0.71685169015841343</c:v>
                </c:pt>
                <c:pt idx="11854">
                  <c:v>0.71685169015841343</c:v>
                </c:pt>
                <c:pt idx="11855">
                  <c:v>0.71678932268928519</c:v>
                </c:pt>
                <c:pt idx="11856">
                  <c:v>0.71678932268928519</c:v>
                </c:pt>
                <c:pt idx="11857">
                  <c:v>0.71678932268928519</c:v>
                </c:pt>
                <c:pt idx="11858">
                  <c:v>0.71678932268928519</c:v>
                </c:pt>
                <c:pt idx="11859">
                  <c:v>0.71672695522015717</c:v>
                </c:pt>
                <c:pt idx="11860">
                  <c:v>0.71672695522015717</c:v>
                </c:pt>
                <c:pt idx="11861">
                  <c:v>0.71672695522015717</c:v>
                </c:pt>
                <c:pt idx="11862">
                  <c:v>0.71672695522015717</c:v>
                </c:pt>
                <c:pt idx="11863">
                  <c:v>0.71666458775102904</c:v>
                </c:pt>
                <c:pt idx="11864">
                  <c:v>0.71666458775102904</c:v>
                </c:pt>
                <c:pt idx="11865">
                  <c:v>0.71666458775102904</c:v>
                </c:pt>
                <c:pt idx="11866">
                  <c:v>0.71666458775102904</c:v>
                </c:pt>
                <c:pt idx="11867">
                  <c:v>0.71666458775102904</c:v>
                </c:pt>
                <c:pt idx="11868">
                  <c:v>0.7166022202819009</c:v>
                </c:pt>
                <c:pt idx="11869">
                  <c:v>0.7166022202819009</c:v>
                </c:pt>
                <c:pt idx="11870">
                  <c:v>0.7166022202819009</c:v>
                </c:pt>
                <c:pt idx="11871">
                  <c:v>0.71653985281277288</c:v>
                </c:pt>
                <c:pt idx="11872">
                  <c:v>0.71653985281277288</c:v>
                </c:pt>
                <c:pt idx="11873">
                  <c:v>0.71647748534364475</c:v>
                </c:pt>
                <c:pt idx="11874">
                  <c:v>0.71641511787451662</c:v>
                </c:pt>
                <c:pt idx="11875">
                  <c:v>0.71635275040538859</c:v>
                </c:pt>
                <c:pt idx="11876">
                  <c:v>0.71629038293626046</c:v>
                </c:pt>
                <c:pt idx="11877">
                  <c:v>0.71629038293626046</c:v>
                </c:pt>
                <c:pt idx="11878">
                  <c:v>0.71622801546713233</c:v>
                </c:pt>
                <c:pt idx="11879">
                  <c:v>0.71616564799800431</c:v>
                </c:pt>
                <c:pt idx="11880">
                  <c:v>0.71610328052887606</c:v>
                </c:pt>
                <c:pt idx="11881">
                  <c:v>0.71610328052887606</c:v>
                </c:pt>
                <c:pt idx="11882">
                  <c:v>0.71610328052887606</c:v>
                </c:pt>
                <c:pt idx="11883">
                  <c:v>0.71604091305974804</c:v>
                </c:pt>
                <c:pt idx="11884">
                  <c:v>0.71597854559061991</c:v>
                </c:pt>
                <c:pt idx="11885">
                  <c:v>0.71597854559061991</c:v>
                </c:pt>
                <c:pt idx="11886">
                  <c:v>0.71591617812149178</c:v>
                </c:pt>
                <c:pt idx="11887">
                  <c:v>0.71591617812149178</c:v>
                </c:pt>
                <c:pt idx="11888">
                  <c:v>0.71591617812149178</c:v>
                </c:pt>
                <c:pt idx="11889">
                  <c:v>0.71591617812149178</c:v>
                </c:pt>
                <c:pt idx="11890">
                  <c:v>0.71591617812149178</c:v>
                </c:pt>
                <c:pt idx="11891">
                  <c:v>0.71591617812149178</c:v>
                </c:pt>
                <c:pt idx="11892">
                  <c:v>0.71591617812149178</c:v>
                </c:pt>
                <c:pt idx="11893">
                  <c:v>0.71585381065236375</c:v>
                </c:pt>
                <c:pt idx="11894">
                  <c:v>0.71585381065236375</c:v>
                </c:pt>
                <c:pt idx="11895">
                  <c:v>0.71579144318323562</c:v>
                </c:pt>
                <c:pt idx="11896">
                  <c:v>0.71572907571410749</c:v>
                </c:pt>
                <c:pt idx="11897">
                  <c:v>0.71572907571410749</c:v>
                </c:pt>
                <c:pt idx="11898">
                  <c:v>0.71572907571410749</c:v>
                </c:pt>
                <c:pt idx="11899">
                  <c:v>0.71566670824497947</c:v>
                </c:pt>
                <c:pt idx="11900">
                  <c:v>0.71566670824497947</c:v>
                </c:pt>
                <c:pt idx="11901">
                  <c:v>0.71566670824497947</c:v>
                </c:pt>
                <c:pt idx="11902">
                  <c:v>0.71566670824497947</c:v>
                </c:pt>
                <c:pt idx="11903">
                  <c:v>0.71560434077585133</c:v>
                </c:pt>
                <c:pt idx="11904">
                  <c:v>0.71560434077585133</c:v>
                </c:pt>
                <c:pt idx="11905">
                  <c:v>0.71560434077585133</c:v>
                </c:pt>
                <c:pt idx="11906">
                  <c:v>0.7155419733067232</c:v>
                </c:pt>
                <c:pt idx="11907">
                  <c:v>0.7155419733067232</c:v>
                </c:pt>
                <c:pt idx="11908">
                  <c:v>0.71547960583759518</c:v>
                </c:pt>
                <c:pt idx="11909">
                  <c:v>0.71541723836846693</c:v>
                </c:pt>
                <c:pt idx="11910">
                  <c:v>0.71535487089933891</c:v>
                </c:pt>
                <c:pt idx="11911">
                  <c:v>0.71535487089933891</c:v>
                </c:pt>
                <c:pt idx="11912">
                  <c:v>0.71529250343021078</c:v>
                </c:pt>
                <c:pt idx="11913">
                  <c:v>0.71523013596108265</c:v>
                </c:pt>
                <c:pt idx="11914">
                  <c:v>0.71523013596108265</c:v>
                </c:pt>
                <c:pt idx="11915">
                  <c:v>0.71523013596108265</c:v>
                </c:pt>
                <c:pt idx="11916">
                  <c:v>0.71523013596108265</c:v>
                </c:pt>
                <c:pt idx="11917">
                  <c:v>0.71516776849195463</c:v>
                </c:pt>
                <c:pt idx="11918">
                  <c:v>0.71516776849195463</c:v>
                </c:pt>
                <c:pt idx="11919">
                  <c:v>0.71510540102282649</c:v>
                </c:pt>
                <c:pt idx="11920">
                  <c:v>0.71504303355369836</c:v>
                </c:pt>
                <c:pt idx="11921">
                  <c:v>0.71498066608457034</c:v>
                </c:pt>
                <c:pt idx="11922">
                  <c:v>0.7149182986154422</c:v>
                </c:pt>
                <c:pt idx="11923">
                  <c:v>0.7149182986154422</c:v>
                </c:pt>
                <c:pt idx="11924">
                  <c:v>0.7149182986154422</c:v>
                </c:pt>
                <c:pt idx="11925">
                  <c:v>0.71485593114631407</c:v>
                </c:pt>
                <c:pt idx="11926">
                  <c:v>0.71485593114631407</c:v>
                </c:pt>
                <c:pt idx="11927">
                  <c:v>0.71479356367718605</c:v>
                </c:pt>
                <c:pt idx="11928">
                  <c:v>0.71473119620805781</c:v>
                </c:pt>
                <c:pt idx="11929">
                  <c:v>0.71466882873892978</c:v>
                </c:pt>
                <c:pt idx="11930">
                  <c:v>0.71460646126980165</c:v>
                </c:pt>
                <c:pt idx="11931">
                  <c:v>0.71454409380067352</c:v>
                </c:pt>
                <c:pt idx="11932">
                  <c:v>0.71454409380067352</c:v>
                </c:pt>
                <c:pt idx="11933">
                  <c:v>0.7144817263315455</c:v>
                </c:pt>
                <c:pt idx="11934">
                  <c:v>0.7144817263315455</c:v>
                </c:pt>
                <c:pt idx="11935">
                  <c:v>0.7144817263315455</c:v>
                </c:pt>
                <c:pt idx="11936">
                  <c:v>0.71441935886241736</c:v>
                </c:pt>
                <c:pt idx="11937">
                  <c:v>0.71435699139328923</c:v>
                </c:pt>
                <c:pt idx="11938">
                  <c:v>0.71435699139328923</c:v>
                </c:pt>
                <c:pt idx="11939">
                  <c:v>0.71429462392416121</c:v>
                </c:pt>
                <c:pt idx="11940">
                  <c:v>0.71429462392416121</c:v>
                </c:pt>
                <c:pt idx="11941">
                  <c:v>0.71429462392416121</c:v>
                </c:pt>
                <c:pt idx="11942">
                  <c:v>0.71423225645503308</c:v>
                </c:pt>
                <c:pt idx="11943">
                  <c:v>0.71416988898590494</c:v>
                </c:pt>
                <c:pt idx="11944">
                  <c:v>0.71410752151677692</c:v>
                </c:pt>
                <c:pt idx="11945">
                  <c:v>0.71410752151677692</c:v>
                </c:pt>
                <c:pt idx="11946">
                  <c:v>0.71404515404764868</c:v>
                </c:pt>
                <c:pt idx="11947">
                  <c:v>0.71398278657852066</c:v>
                </c:pt>
                <c:pt idx="11948">
                  <c:v>0.71398278657852066</c:v>
                </c:pt>
                <c:pt idx="11949">
                  <c:v>0.71398278657852066</c:v>
                </c:pt>
                <c:pt idx="11950">
                  <c:v>0.71398278657852066</c:v>
                </c:pt>
                <c:pt idx="11951">
                  <c:v>0.71392041910939252</c:v>
                </c:pt>
                <c:pt idx="11952">
                  <c:v>0.71392041910939252</c:v>
                </c:pt>
                <c:pt idx="11953">
                  <c:v>0.71392041910939252</c:v>
                </c:pt>
                <c:pt idx="11954">
                  <c:v>0.71392041910939252</c:v>
                </c:pt>
                <c:pt idx="11955">
                  <c:v>0.71385805164026439</c:v>
                </c:pt>
                <c:pt idx="11956">
                  <c:v>0.71379568417113637</c:v>
                </c:pt>
                <c:pt idx="11957">
                  <c:v>0.71373331670200824</c:v>
                </c:pt>
                <c:pt idx="11958">
                  <c:v>0.71373331670200824</c:v>
                </c:pt>
                <c:pt idx="11959">
                  <c:v>0.7136709492328801</c:v>
                </c:pt>
                <c:pt idx="11960">
                  <c:v>0.7136709492328801</c:v>
                </c:pt>
                <c:pt idx="11961">
                  <c:v>0.7136709492328801</c:v>
                </c:pt>
                <c:pt idx="11962">
                  <c:v>0.71360858176375208</c:v>
                </c:pt>
                <c:pt idx="11963">
                  <c:v>0.71354621429462395</c:v>
                </c:pt>
                <c:pt idx="11964">
                  <c:v>0.71354621429462395</c:v>
                </c:pt>
                <c:pt idx="11965">
                  <c:v>0.71348384682549582</c:v>
                </c:pt>
                <c:pt idx="11966">
                  <c:v>0.71342147935636779</c:v>
                </c:pt>
                <c:pt idx="11967">
                  <c:v>0.71342147935636779</c:v>
                </c:pt>
                <c:pt idx="11968">
                  <c:v>0.71335911188723955</c:v>
                </c:pt>
                <c:pt idx="11969">
                  <c:v>0.71329674441811153</c:v>
                </c:pt>
                <c:pt idx="11970">
                  <c:v>0.71329674441811153</c:v>
                </c:pt>
                <c:pt idx="11971">
                  <c:v>0.7132343769489834</c:v>
                </c:pt>
                <c:pt idx="11972">
                  <c:v>0.71317200947985526</c:v>
                </c:pt>
                <c:pt idx="11973">
                  <c:v>0.71317200947985526</c:v>
                </c:pt>
                <c:pt idx="11974">
                  <c:v>0.71310964201072724</c:v>
                </c:pt>
                <c:pt idx="11975">
                  <c:v>0.71310964201072724</c:v>
                </c:pt>
                <c:pt idx="11976">
                  <c:v>0.71310964201072724</c:v>
                </c:pt>
                <c:pt idx="11977">
                  <c:v>0.71310964201072724</c:v>
                </c:pt>
                <c:pt idx="11978">
                  <c:v>0.71304727454159911</c:v>
                </c:pt>
                <c:pt idx="11979">
                  <c:v>0.71298490707247097</c:v>
                </c:pt>
                <c:pt idx="11980">
                  <c:v>0.71298490707247097</c:v>
                </c:pt>
                <c:pt idx="11981">
                  <c:v>0.71298490707247097</c:v>
                </c:pt>
                <c:pt idx="11982">
                  <c:v>0.71298490707247097</c:v>
                </c:pt>
                <c:pt idx="11983">
                  <c:v>0.71298490707247097</c:v>
                </c:pt>
                <c:pt idx="11984">
                  <c:v>0.71292253960334295</c:v>
                </c:pt>
                <c:pt idx="11985">
                  <c:v>0.71286017213421482</c:v>
                </c:pt>
                <c:pt idx="11986">
                  <c:v>0.71279780466508669</c:v>
                </c:pt>
                <c:pt idx="11987">
                  <c:v>0.71279780466508669</c:v>
                </c:pt>
                <c:pt idx="11988">
                  <c:v>0.71273543719595867</c:v>
                </c:pt>
                <c:pt idx="11989">
                  <c:v>0.71267306972683042</c:v>
                </c:pt>
                <c:pt idx="11990">
                  <c:v>0.71267306972683042</c:v>
                </c:pt>
                <c:pt idx="11991">
                  <c:v>0.71267306972683042</c:v>
                </c:pt>
                <c:pt idx="11992">
                  <c:v>0.71267306972683042</c:v>
                </c:pt>
                <c:pt idx="11993">
                  <c:v>0.7126107022577024</c:v>
                </c:pt>
                <c:pt idx="11994">
                  <c:v>0.71254833478857427</c:v>
                </c:pt>
                <c:pt idx="11995">
                  <c:v>0.71254833478857427</c:v>
                </c:pt>
                <c:pt idx="11996">
                  <c:v>0.71248596731944613</c:v>
                </c:pt>
                <c:pt idx="11997">
                  <c:v>0.71242359985031811</c:v>
                </c:pt>
                <c:pt idx="11998">
                  <c:v>0.71242359985031811</c:v>
                </c:pt>
                <c:pt idx="11999">
                  <c:v>0.71236123238118998</c:v>
                </c:pt>
                <c:pt idx="12000">
                  <c:v>0.71236123238118998</c:v>
                </c:pt>
                <c:pt idx="12001">
                  <c:v>0.71229886491206185</c:v>
                </c:pt>
                <c:pt idx="12002">
                  <c:v>0.71229886491206185</c:v>
                </c:pt>
                <c:pt idx="12003">
                  <c:v>0.71229886491206185</c:v>
                </c:pt>
                <c:pt idx="12004">
                  <c:v>0.71229886491206185</c:v>
                </c:pt>
                <c:pt idx="12005">
                  <c:v>0.71229886491206185</c:v>
                </c:pt>
                <c:pt idx="12006">
                  <c:v>0.71229886491206185</c:v>
                </c:pt>
                <c:pt idx="12007">
                  <c:v>0.71223649744293382</c:v>
                </c:pt>
                <c:pt idx="12008">
                  <c:v>0.71217412997380558</c:v>
                </c:pt>
                <c:pt idx="12009">
                  <c:v>0.71217412997380558</c:v>
                </c:pt>
                <c:pt idx="12010">
                  <c:v>0.71211176250467756</c:v>
                </c:pt>
                <c:pt idx="12011">
                  <c:v>0.71204939503554954</c:v>
                </c:pt>
                <c:pt idx="12012">
                  <c:v>0.71204939503554954</c:v>
                </c:pt>
                <c:pt idx="12013">
                  <c:v>0.71204939503554954</c:v>
                </c:pt>
                <c:pt idx="12014">
                  <c:v>0.71198702756642129</c:v>
                </c:pt>
                <c:pt idx="12015">
                  <c:v>0.71198702756642129</c:v>
                </c:pt>
                <c:pt idx="12016">
                  <c:v>0.71198702756642129</c:v>
                </c:pt>
                <c:pt idx="12017">
                  <c:v>0.71192466009729327</c:v>
                </c:pt>
                <c:pt idx="12018">
                  <c:v>0.71186229262816514</c:v>
                </c:pt>
                <c:pt idx="12019">
                  <c:v>0.71179992515903701</c:v>
                </c:pt>
                <c:pt idx="12020">
                  <c:v>0.71173755768990898</c:v>
                </c:pt>
                <c:pt idx="12021">
                  <c:v>0.71167519022078085</c:v>
                </c:pt>
                <c:pt idx="12022">
                  <c:v>0.71167519022078085</c:v>
                </c:pt>
                <c:pt idx="12023">
                  <c:v>0.71161282275165272</c:v>
                </c:pt>
                <c:pt idx="12024">
                  <c:v>0.71161282275165272</c:v>
                </c:pt>
                <c:pt idx="12025">
                  <c:v>0.7115504552825247</c:v>
                </c:pt>
                <c:pt idx="12026">
                  <c:v>0.7115504552825247</c:v>
                </c:pt>
                <c:pt idx="12027">
                  <c:v>0.7115504552825247</c:v>
                </c:pt>
                <c:pt idx="12028">
                  <c:v>0.7115504552825247</c:v>
                </c:pt>
                <c:pt idx="12029">
                  <c:v>0.7115504552825247</c:v>
                </c:pt>
                <c:pt idx="12030">
                  <c:v>0.7115504552825247</c:v>
                </c:pt>
                <c:pt idx="12031">
                  <c:v>0.71148808781339645</c:v>
                </c:pt>
                <c:pt idx="12032">
                  <c:v>0.71148808781339645</c:v>
                </c:pt>
                <c:pt idx="12033">
                  <c:v>0.71142572034426843</c:v>
                </c:pt>
                <c:pt idx="12034">
                  <c:v>0.71136335287514041</c:v>
                </c:pt>
                <c:pt idx="12035">
                  <c:v>0.71136335287514041</c:v>
                </c:pt>
                <c:pt idx="12036">
                  <c:v>0.71136335287514041</c:v>
                </c:pt>
                <c:pt idx="12037">
                  <c:v>0.71136335287514041</c:v>
                </c:pt>
                <c:pt idx="12038">
                  <c:v>0.71130098540601217</c:v>
                </c:pt>
                <c:pt idx="12039">
                  <c:v>0.71130098540601217</c:v>
                </c:pt>
                <c:pt idx="12040">
                  <c:v>0.71130098540601217</c:v>
                </c:pt>
                <c:pt idx="12041">
                  <c:v>0.71130098540601217</c:v>
                </c:pt>
                <c:pt idx="12042">
                  <c:v>0.71130098540601217</c:v>
                </c:pt>
                <c:pt idx="12043">
                  <c:v>0.71123861793688414</c:v>
                </c:pt>
                <c:pt idx="12044">
                  <c:v>0.71123861793688414</c:v>
                </c:pt>
                <c:pt idx="12045">
                  <c:v>0.71123861793688414</c:v>
                </c:pt>
                <c:pt idx="12046">
                  <c:v>0.71117625046775601</c:v>
                </c:pt>
                <c:pt idx="12047">
                  <c:v>0.71117625046775601</c:v>
                </c:pt>
                <c:pt idx="12048">
                  <c:v>0.71111388299862788</c:v>
                </c:pt>
                <c:pt idx="12049">
                  <c:v>0.71105151552949986</c:v>
                </c:pt>
                <c:pt idx="12050">
                  <c:v>0.71098914806037172</c:v>
                </c:pt>
                <c:pt idx="12051">
                  <c:v>0.71092678059124359</c:v>
                </c:pt>
                <c:pt idx="12052">
                  <c:v>0.71086441312211557</c:v>
                </c:pt>
                <c:pt idx="12053">
                  <c:v>0.71086441312211557</c:v>
                </c:pt>
                <c:pt idx="12054">
                  <c:v>0.71080204565298732</c:v>
                </c:pt>
                <c:pt idx="12055">
                  <c:v>0.71080204565298732</c:v>
                </c:pt>
                <c:pt idx="12056">
                  <c:v>0.7107396781838593</c:v>
                </c:pt>
                <c:pt idx="12057">
                  <c:v>0.7107396781838593</c:v>
                </c:pt>
                <c:pt idx="12058">
                  <c:v>0.7107396781838593</c:v>
                </c:pt>
                <c:pt idx="12059">
                  <c:v>0.7107396781838593</c:v>
                </c:pt>
                <c:pt idx="12060">
                  <c:v>0.7107396781838593</c:v>
                </c:pt>
                <c:pt idx="12061">
                  <c:v>0.71067731071473117</c:v>
                </c:pt>
                <c:pt idx="12062">
                  <c:v>0.71067731071473117</c:v>
                </c:pt>
                <c:pt idx="12063">
                  <c:v>0.71061494324560304</c:v>
                </c:pt>
                <c:pt idx="12064">
                  <c:v>0.71055257577647501</c:v>
                </c:pt>
                <c:pt idx="12065">
                  <c:v>0.71055257577647501</c:v>
                </c:pt>
                <c:pt idx="12066">
                  <c:v>0.71055257577647501</c:v>
                </c:pt>
                <c:pt idx="12067">
                  <c:v>0.71055257577647501</c:v>
                </c:pt>
                <c:pt idx="12068">
                  <c:v>0.71049020830734688</c:v>
                </c:pt>
                <c:pt idx="12069">
                  <c:v>0.71049020830734688</c:v>
                </c:pt>
                <c:pt idx="12070">
                  <c:v>0.71042784083821875</c:v>
                </c:pt>
                <c:pt idx="12071">
                  <c:v>0.71042784083821875</c:v>
                </c:pt>
                <c:pt idx="12072">
                  <c:v>0.71042784083821875</c:v>
                </c:pt>
                <c:pt idx="12073">
                  <c:v>0.71036547336909073</c:v>
                </c:pt>
                <c:pt idx="12074">
                  <c:v>0.71036547336909073</c:v>
                </c:pt>
                <c:pt idx="12075">
                  <c:v>0.71036547336909073</c:v>
                </c:pt>
                <c:pt idx="12076">
                  <c:v>0.71036547336909073</c:v>
                </c:pt>
                <c:pt idx="12077">
                  <c:v>0.71036547336909073</c:v>
                </c:pt>
                <c:pt idx="12078">
                  <c:v>0.71036547336909073</c:v>
                </c:pt>
                <c:pt idx="12079">
                  <c:v>0.71036547336909073</c:v>
                </c:pt>
                <c:pt idx="12080">
                  <c:v>0.71030310589996259</c:v>
                </c:pt>
                <c:pt idx="12081">
                  <c:v>0.71024073843083446</c:v>
                </c:pt>
                <c:pt idx="12082">
                  <c:v>0.71017837096170644</c:v>
                </c:pt>
                <c:pt idx="12083">
                  <c:v>0.71017837096170644</c:v>
                </c:pt>
                <c:pt idx="12084">
                  <c:v>0.7101160034925782</c:v>
                </c:pt>
                <c:pt idx="12085">
                  <c:v>0.7101160034925782</c:v>
                </c:pt>
                <c:pt idx="12086">
                  <c:v>0.71005363602345017</c:v>
                </c:pt>
                <c:pt idx="12087">
                  <c:v>0.70999126855432204</c:v>
                </c:pt>
                <c:pt idx="12088">
                  <c:v>0.70992890108519391</c:v>
                </c:pt>
                <c:pt idx="12089">
                  <c:v>0.70986653361606589</c:v>
                </c:pt>
                <c:pt idx="12090">
                  <c:v>0.70980416614693775</c:v>
                </c:pt>
                <c:pt idx="12091">
                  <c:v>0.70974179867780962</c:v>
                </c:pt>
                <c:pt idx="12092">
                  <c:v>0.7096794312086816</c:v>
                </c:pt>
                <c:pt idx="12093">
                  <c:v>0.70961706373955347</c:v>
                </c:pt>
                <c:pt idx="12094">
                  <c:v>0.70955469627042533</c:v>
                </c:pt>
                <c:pt idx="12095">
                  <c:v>0.70955469627042533</c:v>
                </c:pt>
                <c:pt idx="12096">
                  <c:v>0.70949232880129731</c:v>
                </c:pt>
                <c:pt idx="12097">
                  <c:v>0.70949232880129731</c:v>
                </c:pt>
                <c:pt idx="12098">
                  <c:v>0.70942996133216907</c:v>
                </c:pt>
                <c:pt idx="12099">
                  <c:v>0.70942996133216907</c:v>
                </c:pt>
                <c:pt idx="12100">
                  <c:v>0.70936759386304105</c:v>
                </c:pt>
                <c:pt idx="12101">
                  <c:v>0.70936759386304105</c:v>
                </c:pt>
                <c:pt idx="12102">
                  <c:v>0.70936759386304105</c:v>
                </c:pt>
                <c:pt idx="12103">
                  <c:v>0.70936759386304105</c:v>
                </c:pt>
                <c:pt idx="12104">
                  <c:v>0.70936759386304105</c:v>
                </c:pt>
                <c:pt idx="12105">
                  <c:v>0.70936759386304105</c:v>
                </c:pt>
                <c:pt idx="12106">
                  <c:v>0.70930522639391291</c:v>
                </c:pt>
                <c:pt idx="12107">
                  <c:v>0.70924285892478478</c:v>
                </c:pt>
                <c:pt idx="12108">
                  <c:v>0.70918049145565676</c:v>
                </c:pt>
                <c:pt idx="12109">
                  <c:v>0.70911812398652863</c:v>
                </c:pt>
                <c:pt idx="12110">
                  <c:v>0.70911812398652863</c:v>
                </c:pt>
                <c:pt idx="12111">
                  <c:v>0.70911812398652863</c:v>
                </c:pt>
                <c:pt idx="12112">
                  <c:v>0.70905575651740049</c:v>
                </c:pt>
                <c:pt idx="12113">
                  <c:v>0.70905575651740049</c:v>
                </c:pt>
                <c:pt idx="12114">
                  <c:v>0.70905575651740049</c:v>
                </c:pt>
                <c:pt idx="12115">
                  <c:v>0.70899338904827247</c:v>
                </c:pt>
                <c:pt idx="12116">
                  <c:v>0.70899338904827247</c:v>
                </c:pt>
                <c:pt idx="12117">
                  <c:v>0.70899338904827247</c:v>
                </c:pt>
                <c:pt idx="12118">
                  <c:v>0.70893102157914434</c:v>
                </c:pt>
                <c:pt idx="12119">
                  <c:v>0.70886865411001621</c:v>
                </c:pt>
                <c:pt idx="12120">
                  <c:v>0.70880628664088818</c:v>
                </c:pt>
                <c:pt idx="12121">
                  <c:v>0.70874391917175994</c:v>
                </c:pt>
                <c:pt idx="12122">
                  <c:v>0.70874391917175994</c:v>
                </c:pt>
                <c:pt idx="12123">
                  <c:v>0.70874391917175994</c:v>
                </c:pt>
                <c:pt idx="12124">
                  <c:v>0.70874391917175994</c:v>
                </c:pt>
                <c:pt idx="12125">
                  <c:v>0.70868155170263192</c:v>
                </c:pt>
                <c:pt idx="12126">
                  <c:v>0.70861918423350378</c:v>
                </c:pt>
                <c:pt idx="12127">
                  <c:v>0.70861918423350378</c:v>
                </c:pt>
                <c:pt idx="12128">
                  <c:v>0.70855681676437565</c:v>
                </c:pt>
                <c:pt idx="12129">
                  <c:v>0.70849444929524763</c:v>
                </c:pt>
                <c:pt idx="12130">
                  <c:v>0.7084320818261195</c:v>
                </c:pt>
                <c:pt idx="12131">
                  <c:v>0.7084320818261195</c:v>
                </c:pt>
                <c:pt idx="12132">
                  <c:v>0.70836971435699136</c:v>
                </c:pt>
                <c:pt idx="12133">
                  <c:v>0.70836971435699136</c:v>
                </c:pt>
                <c:pt idx="12134">
                  <c:v>0.70830734688786334</c:v>
                </c:pt>
                <c:pt idx="12135">
                  <c:v>0.70830734688786334</c:v>
                </c:pt>
                <c:pt idx="12136">
                  <c:v>0.70824497941873521</c:v>
                </c:pt>
                <c:pt idx="12137">
                  <c:v>0.70818261194960708</c:v>
                </c:pt>
                <c:pt idx="12138">
                  <c:v>0.70818261194960708</c:v>
                </c:pt>
                <c:pt idx="12139">
                  <c:v>0.70812024448047906</c:v>
                </c:pt>
                <c:pt idx="12140">
                  <c:v>0.70805787701135081</c:v>
                </c:pt>
                <c:pt idx="12141">
                  <c:v>0.70805787701135081</c:v>
                </c:pt>
                <c:pt idx="12142">
                  <c:v>0.70799550954222279</c:v>
                </c:pt>
                <c:pt idx="12143">
                  <c:v>0.70793314207309466</c:v>
                </c:pt>
                <c:pt idx="12144">
                  <c:v>0.70787077460396652</c:v>
                </c:pt>
                <c:pt idx="12145">
                  <c:v>0.7078084071348385</c:v>
                </c:pt>
                <c:pt idx="12146">
                  <c:v>0.7078084071348385</c:v>
                </c:pt>
                <c:pt idx="12147">
                  <c:v>0.70774603966571037</c:v>
                </c:pt>
                <c:pt idx="12148">
                  <c:v>0.70768367219658224</c:v>
                </c:pt>
                <c:pt idx="12149">
                  <c:v>0.70762130472745421</c:v>
                </c:pt>
                <c:pt idx="12150">
                  <c:v>0.70755893725832608</c:v>
                </c:pt>
                <c:pt idx="12151">
                  <c:v>0.70755893725832608</c:v>
                </c:pt>
                <c:pt idx="12152">
                  <c:v>0.70755893725832608</c:v>
                </c:pt>
                <c:pt idx="12153">
                  <c:v>0.70755893725832608</c:v>
                </c:pt>
                <c:pt idx="12154">
                  <c:v>0.70749656978919795</c:v>
                </c:pt>
                <c:pt idx="12155">
                  <c:v>0.70743420232006993</c:v>
                </c:pt>
                <c:pt idx="12156">
                  <c:v>0.70743420232006993</c:v>
                </c:pt>
                <c:pt idx="12157">
                  <c:v>0.70737183485094168</c:v>
                </c:pt>
                <c:pt idx="12158">
                  <c:v>0.70737183485094168</c:v>
                </c:pt>
                <c:pt idx="12159">
                  <c:v>0.70737183485094168</c:v>
                </c:pt>
                <c:pt idx="12160">
                  <c:v>0.70730946738181366</c:v>
                </c:pt>
                <c:pt idx="12161">
                  <c:v>0.70724709991268553</c:v>
                </c:pt>
                <c:pt idx="12162">
                  <c:v>0.7071847324435574</c:v>
                </c:pt>
                <c:pt idx="12163">
                  <c:v>0.70712236497442937</c:v>
                </c:pt>
                <c:pt idx="12164">
                  <c:v>0.70712236497442937</c:v>
                </c:pt>
                <c:pt idx="12165">
                  <c:v>0.70705999750530124</c:v>
                </c:pt>
                <c:pt idx="12166">
                  <c:v>0.70699763003617311</c:v>
                </c:pt>
                <c:pt idx="12167">
                  <c:v>0.70693526256704509</c:v>
                </c:pt>
                <c:pt idx="12168">
                  <c:v>0.70687289509791695</c:v>
                </c:pt>
                <c:pt idx="12169">
                  <c:v>0.70681052762878882</c:v>
                </c:pt>
                <c:pt idx="12170">
                  <c:v>0.7067481601596608</c:v>
                </c:pt>
                <c:pt idx="12171">
                  <c:v>0.7067481601596608</c:v>
                </c:pt>
                <c:pt idx="12172">
                  <c:v>0.7067481601596608</c:v>
                </c:pt>
                <c:pt idx="12173">
                  <c:v>0.7067481601596608</c:v>
                </c:pt>
                <c:pt idx="12174">
                  <c:v>0.7067481601596608</c:v>
                </c:pt>
                <c:pt idx="12175">
                  <c:v>0.7067481601596608</c:v>
                </c:pt>
                <c:pt idx="12176">
                  <c:v>0.70668579269053255</c:v>
                </c:pt>
                <c:pt idx="12177">
                  <c:v>0.70662342522140453</c:v>
                </c:pt>
                <c:pt idx="12178">
                  <c:v>0.70662342522140453</c:v>
                </c:pt>
                <c:pt idx="12179">
                  <c:v>0.7065610577522764</c:v>
                </c:pt>
                <c:pt idx="12180">
                  <c:v>0.7065610577522764</c:v>
                </c:pt>
                <c:pt idx="12181">
                  <c:v>0.7065610577522764</c:v>
                </c:pt>
                <c:pt idx="12182">
                  <c:v>0.70649869028314827</c:v>
                </c:pt>
                <c:pt idx="12183">
                  <c:v>0.70643632281402025</c:v>
                </c:pt>
                <c:pt idx="12184">
                  <c:v>0.70643632281402025</c:v>
                </c:pt>
                <c:pt idx="12185">
                  <c:v>0.70637395534489211</c:v>
                </c:pt>
                <c:pt idx="12186">
                  <c:v>0.70637395534489211</c:v>
                </c:pt>
                <c:pt idx="12187">
                  <c:v>0.70637395534489211</c:v>
                </c:pt>
                <c:pt idx="12188">
                  <c:v>0.70631158787576398</c:v>
                </c:pt>
                <c:pt idx="12189">
                  <c:v>0.70631158787576398</c:v>
                </c:pt>
                <c:pt idx="12190">
                  <c:v>0.70624922040663596</c:v>
                </c:pt>
                <c:pt idx="12191">
                  <c:v>0.70618685293750771</c:v>
                </c:pt>
                <c:pt idx="12192">
                  <c:v>0.70612448546837969</c:v>
                </c:pt>
                <c:pt idx="12193">
                  <c:v>0.70606211799925167</c:v>
                </c:pt>
                <c:pt idx="12194">
                  <c:v>0.70599975053012343</c:v>
                </c:pt>
                <c:pt idx="12195">
                  <c:v>0.7059373830609954</c:v>
                </c:pt>
                <c:pt idx="12196">
                  <c:v>0.70587501559186727</c:v>
                </c:pt>
                <c:pt idx="12197">
                  <c:v>0.70587501559186727</c:v>
                </c:pt>
                <c:pt idx="12198">
                  <c:v>0.70587501559186727</c:v>
                </c:pt>
                <c:pt idx="12199">
                  <c:v>0.70587501559186727</c:v>
                </c:pt>
                <c:pt idx="12200">
                  <c:v>0.70587501559186727</c:v>
                </c:pt>
                <c:pt idx="12201">
                  <c:v>0.70581264812273914</c:v>
                </c:pt>
                <c:pt idx="12202">
                  <c:v>0.70581264812273914</c:v>
                </c:pt>
                <c:pt idx="12203">
                  <c:v>0.70575028065361112</c:v>
                </c:pt>
                <c:pt idx="12204">
                  <c:v>0.70568791318448298</c:v>
                </c:pt>
                <c:pt idx="12205">
                  <c:v>0.70568791318448298</c:v>
                </c:pt>
                <c:pt idx="12206">
                  <c:v>0.70562554571535485</c:v>
                </c:pt>
                <c:pt idx="12207">
                  <c:v>0.70562554571535485</c:v>
                </c:pt>
                <c:pt idx="12208">
                  <c:v>0.70562554571535485</c:v>
                </c:pt>
                <c:pt idx="12209">
                  <c:v>0.70556317824622683</c:v>
                </c:pt>
                <c:pt idx="12210">
                  <c:v>0.70550081077709859</c:v>
                </c:pt>
                <c:pt idx="12211">
                  <c:v>0.70543844330797056</c:v>
                </c:pt>
                <c:pt idx="12212">
                  <c:v>0.70543844330797056</c:v>
                </c:pt>
                <c:pt idx="12213">
                  <c:v>0.70543844330797056</c:v>
                </c:pt>
                <c:pt idx="12214">
                  <c:v>0.70537607583884254</c:v>
                </c:pt>
                <c:pt idx="12215">
                  <c:v>0.7053137083697143</c:v>
                </c:pt>
                <c:pt idx="12216">
                  <c:v>0.70525134090058628</c:v>
                </c:pt>
                <c:pt idx="12217">
                  <c:v>0.70518897343145814</c:v>
                </c:pt>
                <c:pt idx="12218">
                  <c:v>0.70512660596233001</c:v>
                </c:pt>
                <c:pt idx="12219">
                  <c:v>0.70506423849320199</c:v>
                </c:pt>
                <c:pt idx="12220">
                  <c:v>0.70500187102407386</c:v>
                </c:pt>
                <c:pt idx="12221">
                  <c:v>0.70500187102407386</c:v>
                </c:pt>
                <c:pt idx="12222">
                  <c:v>0.70500187102407386</c:v>
                </c:pt>
                <c:pt idx="12223">
                  <c:v>0.70493950355494572</c:v>
                </c:pt>
                <c:pt idx="12224">
                  <c:v>0.70493950355494572</c:v>
                </c:pt>
                <c:pt idx="12225">
                  <c:v>0.7048771360858177</c:v>
                </c:pt>
                <c:pt idx="12226">
                  <c:v>0.70481476861668946</c:v>
                </c:pt>
                <c:pt idx="12227">
                  <c:v>0.70475240114756144</c:v>
                </c:pt>
                <c:pt idx="12228">
                  <c:v>0.70475240114756144</c:v>
                </c:pt>
                <c:pt idx="12229">
                  <c:v>0.70475240114756144</c:v>
                </c:pt>
                <c:pt idx="12230">
                  <c:v>0.70475240114756144</c:v>
                </c:pt>
                <c:pt idx="12231">
                  <c:v>0.7046900336784333</c:v>
                </c:pt>
                <c:pt idx="12232">
                  <c:v>0.7046900336784333</c:v>
                </c:pt>
                <c:pt idx="12233">
                  <c:v>0.70462766620930517</c:v>
                </c:pt>
                <c:pt idx="12234">
                  <c:v>0.70456529874017715</c:v>
                </c:pt>
                <c:pt idx="12235">
                  <c:v>0.70456529874017715</c:v>
                </c:pt>
                <c:pt idx="12236">
                  <c:v>0.70450293127104902</c:v>
                </c:pt>
                <c:pt idx="12237">
                  <c:v>0.70444056380192088</c:v>
                </c:pt>
                <c:pt idx="12238">
                  <c:v>0.70444056380192088</c:v>
                </c:pt>
                <c:pt idx="12239">
                  <c:v>0.70437819633279286</c:v>
                </c:pt>
                <c:pt idx="12240">
                  <c:v>0.70431582886366473</c:v>
                </c:pt>
                <c:pt idx="12241">
                  <c:v>0.70431582886366473</c:v>
                </c:pt>
                <c:pt idx="12242">
                  <c:v>0.7042534613945366</c:v>
                </c:pt>
                <c:pt idx="12243">
                  <c:v>0.70419109392540857</c:v>
                </c:pt>
                <c:pt idx="12244">
                  <c:v>0.70419109392540857</c:v>
                </c:pt>
                <c:pt idx="12245">
                  <c:v>0.70419109392540857</c:v>
                </c:pt>
                <c:pt idx="12246">
                  <c:v>0.70419109392540857</c:v>
                </c:pt>
                <c:pt idx="12247">
                  <c:v>0.70412872645628033</c:v>
                </c:pt>
                <c:pt idx="12248">
                  <c:v>0.70412872645628033</c:v>
                </c:pt>
                <c:pt idx="12249">
                  <c:v>0.70406635898715231</c:v>
                </c:pt>
                <c:pt idx="12250">
                  <c:v>0.70406635898715231</c:v>
                </c:pt>
                <c:pt idx="12251">
                  <c:v>0.70406635898715231</c:v>
                </c:pt>
                <c:pt idx="12252">
                  <c:v>0.70406635898715231</c:v>
                </c:pt>
                <c:pt idx="12253">
                  <c:v>0.70406635898715231</c:v>
                </c:pt>
                <c:pt idx="12254">
                  <c:v>0.70406635898715231</c:v>
                </c:pt>
                <c:pt idx="12255">
                  <c:v>0.70406635898715231</c:v>
                </c:pt>
                <c:pt idx="12256">
                  <c:v>0.70406635898715231</c:v>
                </c:pt>
                <c:pt idx="12257">
                  <c:v>0.70400399151802417</c:v>
                </c:pt>
                <c:pt idx="12258">
                  <c:v>0.70394162404889604</c:v>
                </c:pt>
                <c:pt idx="12259">
                  <c:v>0.70394162404889604</c:v>
                </c:pt>
                <c:pt idx="12260">
                  <c:v>0.70387925657976802</c:v>
                </c:pt>
                <c:pt idx="12261">
                  <c:v>0.70387925657976802</c:v>
                </c:pt>
                <c:pt idx="12262">
                  <c:v>0.70387925657976802</c:v>
                </c:pt>
                <c:pt idx="12263">
                  <c:v>0.70381688911063989</c:v>
                </c:pt>
                <c:pt idx="12264">
                  <c:v>0.70375452164151175</c:v>
                </c:pt>
                <c:pt idx="12265">
                  <c:v>0.70369215417238373</c:v>
                </c:pt>
                <c:pt idx="12266">
                  <c:v>0.7036297867032556</c:v>
                </c:pt>
                <c:pt idx="12267">
                  <c:v>0.7036297867032556</c:v>
                </c:pt>
                <c:pt idx="12268">
                  <c:v>0.70356741923412747</c:v>
                </c:pt>
                <c:pt idx="12269">
                  <c:v>0.70356741923412747</c:v>
                </c:pt>
                <c:pt idx="12270">
                  <c:v>0.70350505176499945</c:v>
                </c:pt>
                <c:pt idx="12271">
                  <c:v>0.7034426842958712</c:v>
                </c:pt>
                <c:pt idx="12272">
                  <c:v>0.70338031682674318</c:v>
                </c:pt>
                <c:pt idx="12273">
                  <c:v>0.70338031682674318</c:v>
                </c:pt>
                <c:pt idx="12274">
                  <c:v>0.70331794935761505</c:v>
                </c:pt>
                <c:pt idx="12275">
                  <c:v>0.70331794935761505</c:v>
                </c:pt>
                <c:pt idx="12276">
                  <c:v>0.70325558188848691</c:v>
                </c:pt>
                <c:pt idx="12277">
                  <c:v>0.70325558188848691</c:v>
                </c:pt>
                <c:pt idx="12278">
                  <c:v>0.70319321441935889</c:v>
                </c:pt>
                <c:pt idx="12279">
                  <c:v>0.70319321441935889</c:v>
                </c:pt>
                <c:pt idx="12280">
                  <c:v>0.70319321441935889</c:v>
                </c:pt>
                <c:pt idx="12281">
                  <c:v>0.70313084695023076</c:v>
                </c:pt>
                <c:pt idx="12282">
                  <c:v>0.70313084695023076</c:v>
                </c:pt>
                <c:pt idx="12283">
                  <c:v>0.70313084695023076</c:v>
                </c:pt>
                <c:pt idx="12284">
                  <c:v>0.70306847948110263</c:v>
                </c:pt>
                <c:pt idx="12285">
                  <c:v>0.70306847948110263</c:v>
                </c:pt>
                <c:pt idx="12286">
                  <c:v>0.7030061120119746</c:v>
                </c:pt>
                <c:pt idx="12287">
                  <c:v>0.70294374454284647</c:v>
                </c:pt>
                <c:pt idx="12288">
                  <c:v>0.70294374454284647</c:v>
                </c:pt>
                <c:pt idx="12289">
                  <c:v>0.70288137707371834</c:v>
                </c:pt>
                <c:pt idx="12290">
                  <c:v>0.70288137707371834</c:v>
                </c:pt>
                <c:pt idx="12291">
                  <c:v>0.70281900960459032</c:v>
                </c:pt>
                <c:pt idx="12292">
                  <c:v>0.70275664213546207</c:v>
                </c:pt>
                <c:pt idx="12293">
                  <c:v>0.70269427466633405</c:v>
                </c:pt>
                <c:pt idx="12294">
                  <c:v>0.70263190719720592</c:v>
                </c:pt>
                <c:pt idx="12295">
                  <c:v>0.70256953972807779</c:v>
                </c:pt>
                <c:pt idx="12296">
                  <c:v>0.70250717225894976</c:v>
                </c:pt>
                <c:pt idx="12297">
                  <c:v>0.70244480478982163</c:v>
                </c:pt>
                <c:pt idx="12298">
                  <c:v>0.70244480478982163</c:v>
                </c:pt>
                <c:pt idx="12299">
                  <c:v>0.7023824373206935</c:v>
                </c:pt>
                <c:pt idx="12300">
                  <c:v>0.7023824373206935</c:v>
                </c:pt>
                <c:pt idx="12301">
                  <c:v>0.7023824373206935</c:v>
                </c:pt>
                <c:pt idx="12302">
                  <c:v>0.70232006985156548</c:v>
                </c:pt>
                <c:pt idx="12303">
                  <c:v>0.70225770238243734</c:v>
                </c:pt>
                <c:pt idx="12304">
                  <c:v>0.70219533491330921</c:v>
                </c:pt>
                <c:pt idx="12305">
                  <c:v>0.70219533491330921</c:v>
                </c:pt>
                <c:pt idx="12306">
                  <c:v>0.70213296744418119</c:v>
                </c:pt>
                <c:pt idx="12307">
                  <c:v>0.70207059997505294</c:v>
                </c:pt>
                <c:pt idx="12308">
                  <c:v>0.70207059997505294</c:v>
                </c:pt>
                <c:pt idx="12309">
                  <c:v>0.70200823250592492</c:v>
                </c:pt>
                <c:pt idx="12310">
                  <c:v>0.70194586503679679</c:v>
                </c:pt>
                <c:pt idx="12311">
                  <c:v>0.70188349756766866</c:v>
                </c:pt>
                <c:pt idx="12312">
                  <c:v>0.70188349756766866</c:v>
                </c:pt>
                <c:pt idx="12313">
                  <c:v>0.70188349756766866</c:v>
                </c:pt>
                <c:pt idx="12314">
                  <c:v>0.70188349756766866</c:v>
                </c:pt>
                <c:pt idx="12315">
                  <c:v>0.70182113009854064</c:v>
                </c:pt>
                <c:pt idx="12316">
                  <c:v>0.7017587626294125</c:v>
                </c:pt>
                <c:pt idx="12317">
                  <c:v>0.70169639516028437</c:v>
                </c:pt>
                <c:pt idx="12318">
                  <c:v>0.70163402769115635</c:v>
                </c:pt>
                <c:pt idx="12319">
                  <c:v>0.70163402769115635</c:v>
                </c:pt>
                <c:pt idx="12320">
                  <c:v>0.70163402769115635</c:v>
                </c:pt>
                <c:pt idx="12321">
                  <c:v>0.70157166022202821</c:v>
                </c:pt>
                <c:pt idx="12322">
                  <c:v>0.70150929275290008</c:v>
                </c:pt>
                <c:pt idx="12323">
                  <c:v>0.70150929275290008</c:v>
                </c:pt>
                <c:pt idx="12324">
                  <c:v>0.70144692528377206</c:v>
                </c:pt>
                <c:pt idx="12325">
                  <c:v>0.70144692528377206</c:v>
                </c:pt>
                <c:pt idx="12326">
                  <c:v>0.70138455781464382</c:v>
                </c:pt>
                <c:pt idx="12327">
                  <c:v>0.70138455781464382</c:v>
                </c:pt>
                <c:pt idx="12328">
                  <c:v>0.70132219034551579</c:v>
                </c:pt>
                <c:pt idx="12329">
                  <c:v>0.70132219034551579</c:v>
                </c:pt>
                <c:pt idx="12330">
                  <c:v>0.70125982287638766</c:v>
                </c:pt>
                <c:pt idx="12331">
                  <c:v>0.70119745540725953</c:v>
                </c:pt>
                <c:pt idx="12332">
                  <c:v>0.70113508793813151</c:v>
                </c:pt>
                <c:pt idx="12333">
                  <c:v>0.70113508793813151</c:v>
                </c:pt>
                <c:pt idx="12334">
                  <c:v>0.70113508793813151</c:v>
                </c:pt>
                <c:pt idx="12335">
                  <c:v>0.70107272046900337</c:v>
                </c:pt>
                <c:pt idx="12336">
                  <c:v>0.70101035299987524</c:v>
                </c:pt>
                <c:pt idx="12337">
                  <c:v>0.70101035299987524</c:v>
                </c:pt>
                <c:pt idx="12338">
                  <c:v>0.70101035299987524</c:v>
                </c:pt>
                <c:pt idx="12339">
                  <c:v>0.70094798553074722</c:v>
                </c:pt>
                <c:pt idx="12340">
                  <c:v>0.70088561806161909</c:v>
                </c:pt>
                <c:pt idx="12341">
                  <c:v>0.70088561806161909</c:v>
                </c:pt>
                <c:pt idx="12342">
                  <c:v>0.70088561806161909</c:v>
                </c:pt>
                <c:pt idx="12343">
                  <c:v>0.70082325059249095</c:v>
                </c:pt>
                <c:pt idx="12344">
                  <c:v>0.70082325059249095</c:v>
                </c:pt>
                <c:pt idx="12345">
                  <c:v>0.70076088312336293</c:v>
                </c:pt>
                <c:pt idx="12346">
                  <c:v>0.70076088312336293</c:v>
                </c:pt>
                <c:pt idx="12347">
                  <c:v>0.70069851565423469</c:v>
                </c:pt>
                <c:pt idx="12348">
                  <c:v>0.70069851565423469</c:v>
                </c:pt>
                <c:pt idx="12349">
                  <c:v>0.70063614818510667</c:v>
                </c:pt>
                <c:pt idx="12350">
                  <c:v>0.70057378071597853</c:v>
                </c:pt>
                <c:pt idx="12351">
                  <c:v>0.70057378071597853</c:v>
                </c:pt>
                <c:pt idx="12352">
                  <c:v>0.70057378071597853</c:v>
                </c:pt>
                <c:pt idx="12353">
                  <c:v>0.7005114132468504</c:v>
                </c:pt>
                <c:pt idx="12354">
                  <c:v>0.7005114132468504</c:v>
                </c:pt>
                <c:pt idx="12355">
                  <c:v>0.70044904577772238</c:v>
                </c:pt>
                <c:pt idx="12356">
                  <c:v>0.70038667830859425</c:v>
                </c:pt>
                <c:pt idx="12357">
                  <c:v>0.70038667830859425</c:v>
                </c:pt>
                <c:pt idx="12358">
                  <c:v>0.70038667830859425</c:v>
                </c:pt>
                <c:pt idx="12359">
                  <c:v>0.70032431083946611</c:v>
                </c:pt>
                <c:pt idx="12360">
                  <c:v>0.70032431083946611</c:v>
                </c:pt>
                <c:pt idx="12361">
                  <c:v>0.70032431083946611</c:v>
                </c:pt>
                <c:pt idx="12362">
                  <c:v>0.70032431083946611</c:v>
                </c:pt>
                <c:pt idx="12363">
                  <c:v>0.70032431083946611</c:v>
                </c:pt>
                <c:pt idx="12364">
                  <c:v>0.70026194337033809</c:v>
                </c:pt>
                <c:pt idx="12365">
                  <c:v>0.70026194337033809</c:v>
                </c:pt>
                <c:pt idx="12366">
                  <c:v>0.70019957590120985</c:v>
                </c:pt>
                <c:pt idx="12367">
                  <c:v>0.70013720843208183</c:v>
                </c:pt>
                <c:pt idx="12368">
                  <c:v>0.7000748409629538</c:v>
                </c:pt>
                <c:pt idx="12369">
                  <c:v>0.7000748409629538</c:v>
                </c:pt>
                <c:pt idx="12370">
                  <c:v>0.7000748409629538</c:v>
                </c:pt>
                <c:pt idx="12371">
                  <c:v>0.70001247349382556</c:v>
                </c:pt>
                <c:pt idx="12372">
                  <c:v>0.69995010602469754</c:v>
                </c:pt>
                <c:pt idx="12373">
                  <c:v>0.69995010602469754</c:v>
                </c:pt>
                <c:pt idx="12374">
                  <c:v>0.69988773855556941</c:v>
                </c:pt>
                <c:pt idx="12375">
                  <c:v>0.69988773855556941</c:v>
                </c:pt>
                <c:pt idx="12376">
                  <c:v>0.69988773855556941</c:v>
                </c:pt>
                <c:pt idx="12377">
                  <c:v>0.69982537108644127</c:v>
                </c:pt>
                <c:pt idx="12378">
                  <c:v>0.69982537108644127</c:v>
                </c:pt>
                <c:pt idx="12379">
                  <c:v>0.69976300361731325</c:v>
                </c:pt>
                <c:pt idx="12380">
                  <c:v>0.69976300361731325</c:v>
                </c:pt>
                <c:pt idx="12381">
                  <c:v>0.69970063614818512</c:v>
                </c:pt>
                <c:pt idx="12382">
                  <c:v>0.69970063614818512</c:v>
                </c:pt>
                <c:pt idx="12383">
                  <c:v>0.69963826867905698</c:v>
                </c:pt>
                <c:pt idx="12384">
                  <c:v>0.69957590120992896</c:v>
                </c:pt>
                <c:pt idx="12385">
                  <c:v>0.69957590120992896</c:v>
                </c:pt>
                <c:pt idx="12386">
                  <c:v>0.69957590120992896</c:v>
                </c:pt>
                <c:pt idx="12387">
                  <c:v>0.69957590120992896</c:v>
                </c:pt>
                <c:pt idx="12388">
                  <c:v>0.69957590120992896</c:v>
                </c:pt>
                <c:pt idx="12389">
                  <c:v>0.69951353374080072</c:v>
                </c:pt>
                <c:pt idx="12390">
                  <c:v>0.6994511662716727</c:v>
                </c:pt>
                <c:pt idx="12391">
                  <c:v>0.69938879880254468</c:v>
                </c:pt>
                <c:pt idx="12392">
                  <c:v>0.69938879880254468</c:v>
                </c:pt>
                <c:pt idx="12393">
                  <c:v>0.69932643133341643</c:v>
                </c:pt>
                <c:pt idx="12394">
                  <c:v>0.69926406386428841</c:v>
                </c:pt>
                <c:pt idx="12395">
                  <c:v>0.69920169639516028</c:v>
                </c:pt>
                <c:pt idx="12396">
                  <c:v>0.69913932892603214</c:v>
                </c:pt>
                <c:pt idx="12397">
                  <c:v>0.69913932892603214</c:v>
                </c:pt>
                <c:pt idx="12398">
                  <c:v>0.69907696145690412</c:v>
                </c:pt>
                <c:pt idx="12399">
                  <c:v>0.69901459398777599</c:v>
                </c:pt>
                <c:pt idx="12400">
                  <c:v>0.69895222651864786</c:v>
                </c:pt>
                <c:pt idx="12401">
                  <c:v>0.69895222651864786</c:v>
                </c:pt>
                <c:pt idx="12402">
                  <c:v>0.69888985904951983</c:v>
                </c:pt>
                <c:pt idx="12403">
                  <c:v>0.69888985904951983</c:v>
                </c:pt>
                <c:pt idx="12404">
                  <c:v>0.69888985904951983</c:v>
                </c:pt>
                <c:pt idx="12405">
                  <c:v>0.69882749158039159</c:v>
                </c:pt>
                <c:pt idx="12406">
                  <c:v>0.69876512411126357</c:v>
                </c:pt>
                <c:pt idx="12407">
                  <c:v>0.69876512411126357</c:v>
                </c:pt>
                <c:pt idx="12408">
                  <c:v>0.69870275664213544</c:v>
                </c:pt>
                <c:pt idx="12409">
                  <c:v>0.69870275664213544</c:v>
                </c:pt>
                <c:pt idx="12410">
                  <c:v>0.69870275664213544</c:v>
                </c:pt>
                <c:pt idx="12411">
                  <c:v>0.6986403891730073</c:v>
                </c:pt>
                <c:pt idx="12412">
                  <c:v>0.69857802170387928</c:v>
                </c:pt>
                <c:pt idx="12413">
                  <c:v>0.69851565423475115</c:v>
                </c:pt>
                <c:pt idx="12414">
                  <c:v>0.69845328676562302</c:v>
                </c:pt>
                <c:pt idx="12415">
                  <c:v>0.69839091929649499</c:v>
                </c:pt>
                <c:pt idx="12416">
                  <c:v>0.69839091929649499</c:v>
                </c:pt>
                <c:pt idx="12417">
                  <c:v>0.69832855182736686</c:v>
                </c:pt>
                <c:pt idx="12418">
                  <c:v>0.69826618435823873</c:v>
                </c:pt>
                <c:pt idx="12419">
                  <c:v>0.69826618435823873</c:v>
                </c:pt>
                <c:pt idx="12420">
                  <c:v>0.69826618435823873</c:v>
                </c:pt>
                <c:pt idx="12421">
                  <c:v>0.69820381688911071</c:v>
                </c:pt>
                <c:pt idx="12422">
                  <c:v>0.69820381688911071</c:v>
                </c:pt>
                <c:pt idx="12423">
                  <c:v>0.69820381688911071</c:v>
                </c:pt>
                <c:pt idx="12424">
                  <c:v>0.69820381688911071</c:v>
                </c:pt>
                <c:pt idx="12425">
                  <c:v>0.69814144941998246</c:v>
                </c:pt>
                <c:pt idx="12426">
                  <c:v>0.69807908195085444</c:v>
                </c:pt>
                <c:pt idx="12427">
                  <c:v>0.69807908195085444</c:v>
                </c:pt>
                <c:pt idx="12428">
                  <c:v>0.69801671448172631</c:v>
                </c:pt>
                <c:pt idx="12429">
                  <c:v>0.69795434701259818</c:v>
                </c:pt>
                <c:pt idx="12430">
                  <c:v>0.69789197954347015</c:v>
                </c:pt>
                <c:pt idx="12431">
                  <c:v>0.69782961207434202</c:v>
                </c:pt>
                <c:pt idx="12432">
                  <c:v>0.69782961207434202</c:v>
                </c:pt>
                <c:pt idx="12433">
                  <c:v>0.69782961207434202</c:v>
                </c:pt>
                <c:pt idx="12434">
                  <c:v>0.69776724460521389</c:v>
                </c:pt>
                <c:pt idx="12435">
                  <c:v>0.69776724460521389</c:v>
                </c:pt>
                <c:pt idx="12436">
                  <c:v>0.69770487713608587</c:v>
                </c:pt>
                <c:pt idx="12437">
                  <c:v>0.69770487713608587</c:v>
                </c:pt>
                <c:pt idx="12438">
                  <c:v>0.69764250966695773</c:v>
                </c:pt>
                <c:pt idx="12439">
                  <c:v>0.6975801421978296</c:v>
                </c:pt>
                <c:pt idx="12440">
                  <c:v>0.69751777472870158</c:v>
                </c:pt>
                <c:pt idx="12441">
                  <c:v>0.69751777472870158</c:v>
                </c:pt>
                <c:pt idx="12442">
                  <c:v>0.69751777472870158</c:v>
                </c:pt>
                <c:pt idx="12443">
                  <c:v>0.69751777472870158</c:v>
                </c:pt>
                <c:pt idx="12444">
                  <c:v>0.69745540725957333</c:v>
                </c:pt>
                <c:pt idx="12445">
                  <c:v>0.69745540725957333</c:v>
                </c:pt>
                <c:pt idx="12446">
                  <c:v>0.69745540725957333</c:v>
                </c:pt>
                <c:pt idx="12447">
                  <c:v>0.69745540725957333</c:v>
                </c:pt>
                <c:pt idx="12448">
                  <c:v>0.69745540725957333</c:v>
                </c:pt>
                <c:pt idx="12449">
                  <c:v>0.69745540725957333</c:v>
                </c:pt>
                <c:pt idx="12450">
                  <c:v>0.69739303979044531</c:v>
                </c:pt>
                <c:pt idx="12451">
                  <c:v>0.69733067232131718</c:v>
                </c:pt>
                <c:pt idx="12452">
                  <c:v>0.69726830485218905</c:v>
                </c:pt>
                <c:pt idx="12453">
                  <c:v>0.69720593738306103</c:v>
                </c:pt>
                <c:pt idx="12454">
                  <c:v>0.69714356991393289</c:v>
                </c:pt>
                <c:pt idx="12455">
                  <c:v>0.69714356991393289</c:v>
                </c:pt>
                <c:pt idx="12456">
                  <c:v>0.69708120244480476</c:v>
                </c:pt>
                <c:pt idx="12457">
                  <c:v>0.69708120244480476</c:v>
                </c:pt>
                <c:pt idx="12458">
                  <c:v>0.69701883497567674</c:v>
                </c:pt>
                <c:pt idx="12459">
                  <c:v>0.69701883497567674</c:v>
                </c:pt>
                <c:pt idx="12460">
                  <c:v>0.69701883497567674</c:v>
                </c:pt>
                <c:pt idx="12461">
                  <c:v>0.6969564675065486</c:v>
                </c:pt>
                <c:pt idx="12462">
                  <c:v>0.6969564675065486</c:v>
                </c:pt>
                <c:pt idx="12463">
                  <c:v>0.6969564675065486</c:v>
                </c:pt>
                <c:pt idx="12464">
                  <c:v>0.6969564675065486</c:v>
                </c:pt>
                <c:pt idx="12465">
                  <c:v>0.69689410003742047</c:v>
                </c:pt>
                <c:pt idx="12466">
                  <c:v>0.69683173256829245</c:v>
                </c:pt>
                <c:pt idx="12467">
                  <c:v>0.69683173256829245</c:v>
                </c:pt>
                <c:pt idx="12468">
                  <c:v>0.69683173256829245</c:v>
                </c:pt>
                <c:pt idx="12469">
                  <c:v>0.69683173256829245</c:v>
                </c:pt>
                <c:pt idx="12470">
                  <c:v>0.69683173256829245</c:v>
                </c:pt>
                <c:pt idx="12471">
                  <c:v>0.69683173256829245</c:v>
                </c:pt>
                <c:pt idx="12472">
                  <c:v>0.69683173256829245</c:v>
                </c:pt>
                <c:pt idx="12473">
                  <c:v>0.69676936509916421</c:v>
                </c:pt>
                <c:pt idx="12474">
                  <c:v>0.69676936509916421</c:v>
                </c:pt>
                <c:pt idx="12475">
                  <c:v>0.69676936509916421</c:v>
                </c:pt>
                <c:pt idx="12476">
                  <c:v>0.69670699763003618</c:v>
                </c:pt>
                <c:pt idx="12477">
                  <c:v>0.69670699763003618</c:v>
                </c:pt>
                <c:pt idx="12478">
                  <c:v>0.69670699763003618</c:v>
                </c:pt>
                <c:pt idx="12479">
                  <c:v>0.69664463016090805</c:v>
                </c:pt>
                <c:pt idx="12480">
                  <c:v>0.69664463016090805</c:v>
                </c:pt>
                <c:pt idx="12481">
                  <c:v>0.69658226269177992</c:v>
                </c:pt>
                <c:pt idx="12482">
                  <c:v>0.69658226269177992</c:v>
                </c:pt>
                <c:pt idx="12483">
                  <c:v>0.69658226269177992</c:v>
                </c:pt>
                <c:pt idx="12484">
                  <c:v>0.6965198952226519</c:v>
                </c:pt>
                <c:pt idx="12485">
                  <c:v>0.69645752775352376</c:v>
                </c:pt>
                <c:pt idx="12486">
                  <c:v>0.69645752775352376</c:v>
                </c:pt>
                <c:pt idx="12487">
                  <c:v>0.69645752775352376</c:v>
                </c:pt>
                <c:pt idx="12488">
                  <c:v>0.69639516028439563</c:v>
                </c:pt>
                <c:pt idx="12489">
                  <c:v>0.69633279281526761</c:v>
                </c:pt>
                <c:pt idx="12490">
                  <c:v>0.69633279281526761</c:v>
                </c:pt>
                <c:pt idx="12491">
                  <c:v>0.69633279281526761</c:v>
                </c:pt>
                <c:pt idx="12492">
                  <c:v>0.69627042534613948</c:v>
                </c:pt>
                <c:pt idx="12493">
                  <c:v>0.69620805787701134</c:v>
                </c:pt>
                <c:pt idx="12494">
                  <c:v>0.69620805787701134</c:v>
                </c:pt>
                <c:pt idx="12495">
                  <c:v>0.69620805787701134</c:v>
                </c:pt>
                <c:pt idx="12496">
                  <c:v>0.69614569040788332</c:v>
                </c:pt>
                <c:pt idx="12497">
                  <c:v>0.69608332293875508</c:v>
                </c:pt>
                <c:pt idx="12498">
                  <c:v>0.69602095546962706</c:v>
                </c:pt>
                <c:pt idx="12499">
                  <c:v>0.69595858800049892</c:v>
                </c:pt>
                <c:pt idx="12500">
                  <c:v>0.69589622053137079</c:v>
                </c:pt>
                <c:pt idx="12501">
                  <c:v>0.69583385306224277</c:v>
                </c:pt>
                <c:pt idx="12502">
                  <c:v>0.69577148559311464</c:v>
                </c:pt>
                <c:pt idx="12503">
                  <c:v>0.69577148559311464</c:v>
                </c:pt>
                <c:pt idx="12504">
                  <c:v>0.6957091181239865</c:v>
                </c:pt>
                <c:pt idx="12505">
                  <c:v>0.69564675065485848</c:v>
                </c:pt>
                <c:pt idx="12506">
                  <c:v>0.69558438318573035</c:v>
                </c:pt>
                <c:pt idx="12507">
                  <c:v>0.69552201571660222</c:v>
                </c:pt>
                <c:pt idx="12508">
                  <c:v>0.69545964824747419</c:v>
                </c:pt>
                <c:pt idx="12509">
                  <c:v>0.69539728077834595</c:v>
                </c:pt>
                <c:pt idx="12510">
                  <c:v>0.69533491330921793</c:v>
                </c:pt>
                <c:pt idx="12511">
                  <c:v>0.69533491330921793</c:v>
                </c:pt>
                <c:pt idx="12512">
                  <c:v>0.6952725458400898</c:v>
                </c:pt>
                <c:pt idx="12513">
                  <c:v>0.6952725458400898</c:v>
                </c:pt>
                <c:pt idx="12514">
                  <c:v>0.69521017837096166</c:v>
                </c:pt>
                <c:pt idx="12515">
                  <c:v>0.69521017837096166</c:v>
                </c:pt>
                <c:pt idx="12516">
                  <c:v>0.69521017837096166</c:v>
                </c:pt>
                <c:pt idx="12517">
                  <c:v>0.69514781090183364</c:v>
                </c:pt>
                <c:pt idx="12518">
                  <c:v>0.69514781090183364</c:v>
                </c:pt>
                <c:pt idx="12519">
                  <c:v>0.69508544343270551</c:v>
                </c:pt>
                <c:pt idx="12520">
                  <c:v>0.69508544343270551</c:v>
                </c:pt>
                <c:pt idx="12521">
                  <c:v>0.69502307596357737</c:v>
                </c:pt>
                <c:pt idx="12522">
                  <c:v>0.69496070849444935</c:v>
                </c:pt>
                <c:pt idx="12523">
                  <c:v>0.69496070849444935</c:v>
                </c:pt>
                <c:pt idx="12524">
                  <c:v>0.69489834102532122</c:v>
                </c:pt>
                <c:pt idx="12525">
                  <c:v>0.69483597355619309</c:v>
                </c:pt>
                <c:pt idx="12526">
                  <c:v>0.69483597355619309</c:v>
                </c:pt>
                <c:pt idx="12527">
                  <c:v>0.69483597355619309</c:v>
                </c:pt>
                <c:pt idx="12528">
                  <c:v>0.69483597355619309</c:v>
                </c:pt>
                <c:pt idx="12529">
                  <c:v>0.69483597355619309</c:v>
                </c:pt>
                <c:pt idx="12530">
                  <c:v>0.69483597355619309</c:v>
                </c:pt>
                <c:pt idx="12531">
                  <c:v>0.69477360608706507</c:v>
                </c:pt>
                <c:pt idx="12532">
                  <c:v>0.69471123861793682</c:v>
                </c:pt>
                <c:pt idx="12533">
                  <c:v>0.69471123861793682</c:v>
                </c:pt>
                <c:pt idx="12534">
                  <c:v>0.6946488711488088</c:v>
                </c:pt>
                <c:pt idx="12535">
                  <c:v>0.69458650367968067</c:v>
                </c:pt>
                <c:pt idx="12536">
                  <c:v>0.69452413621055253</c:v>
                </c:pt>
                <c:pt idx="12537">
                  <c:v>0.69446176874142451</c:v>
                </c:pt>
                <c:pt idx="12538">
                  <c:v>0.69446176874142451</c:v>
                </c:pt>
                <c:pt idx="12539">
                  <c:v>0.69439940127229638</c:v>
                </c:pt>
                <c:pt idx="12540">
                  <c:v>0.69439940127229638</c:v>
                </c:pt>
                <c:pt idx="12541">
                  <c:v>0.69439940127229638</c:v>
                </c:pt>
                <c:pt idx="12542">
                  <c:v>0.69433703380316825</c:v>
                </c:pt>
                <c:pt idx="12543">
                  <c:v>0.69427466633404022</c:v>
                </c:pt>
                <c:pt idx="12544">
                  <c:v>0.69427466633404022</c:v>
                </c:pt>
                <c:pt idx="12545">
                  <c:v>0.69421229886491198</c:v>
                </c:pt>
                <c:pt idx="12546">
                  <c:v>0.69414993139578396</c:v>
                </c:pt>
                <c:pt idx="12547">
                  <c:v>0.69408756392665594</c:v>
                </c:pt>
                <c:pt idx="12548">
                  <c:v>0.69408756392665594</c:v>
                </c:pt>
                <c:pt idx="12549">
                  <c:v>0.69402519645752769</c:v>
                </c:pt>
                <c:pt idx="12550">
                  <c:v>0.69396282898839967</c:v>
                </c:pt>
                <c:pt idx="12551">
                  <c:v>0.69396282898839967</c:v>
                </c:pt>
                <c:pt idx="12552">
                  <c:v>0.69390046151927154</c:v>
                </c:pt>
                <c:pt idx="12553">
                  <c:v>0.69390046151927154</c:v>
                </c:pt>
                <c:pt idx="12554">
                  <c:v>0.69383809405014341</c:v>
                </c:pt>
                <c:pt idx="12555">
                  <c:v>0.69383809405014341</c:v>
                </c:pt>
                <c:pt idx="12556">
                  <c:v>0.69383809405014341</c:v>
                </c:pt>
                <c:pt idx="12557">
                  <c:v>0.69377572658101538</c:v>
                </c:pt>
                <c:pt idx="12558">
                  <c:v>0.69371335911188725</c:v>
                </c:pt>
                <c:pt idx="12559">
                  <c:v>0.69365099164275912</c:v>
                </c:pt>
                <c:pt idx="12560">
                  <c:v>0.6935886241736311</c:v>
                </c:pt>
                <c:pt idx="12561">
                  <c:v>0.69352625670450285</c:v>
                </c:pt>
                <c:pt idx="12562">
                  <c:v>0.69346388923537483</c:v>
                </c:pt>
                <c:pt idx="12563">
                  <c:v>0.69346388923537483</c:v>
                </c:pt>
                <c:pt idx="12564">
                  <c:v>0.69346388923537483</c:v>
                </c:pt>
                <c:pt idx="12565">
                  <c:v>0.69346388923537483</c:v>
                </c:pt>
                <c:pt idx="12566">
                  <c:v>0.69340152176624681</c:v>
                </c:pt>
                <c:pt idx="12567">
                  <c:v>0.69340152176624681</c:v>
                </c:pt>
                <c:pt idx="12568">
                  <c:v>0.69333915429711857</c:v>
                </c:pt>
                <c:pt idx="12569">
                  <c:v>0.69327678682799054</c:v>
                </c:pt>
                <c:pt idx="12570">
                  <c:v>0.69327678682799054</c:v>
                </c:pt>
                <c:pt idx="12571">
                  <c:v>0.69321441935886241</c:v>
                </c:pt>
                <c:pt idx="12572">
                  <c:v>0.69315205188973428</c:v>
                </c:pt>
                <c:pt idx="12573">
                  <c:v>0.69308968442060626</c:v>
                </c:pt>
                <c:pt idx="12574">
                  <c:v>0.69308968442060626</c:v>
                </c:pt>
                <c:pt idx="12575">
                  <c:v>0.69302731695147812</c:v>
                </c:pt>
                <c:pt idx="12576">
                  <c:v>0.69302731695147812</c:v>
                </c:pt>
                <c:pt idx="12577">
                  <c:v>0.69296494948234999</c:v>
                </c:pt>
                <c:pt idx="12578">
                  <c:v>0.69290258201322197</c:v>
                </c:pt>
                <c:pt idx="12579">
                  <c:v>0.69284021454409372</c:v>
                </c:pt>
                <c:pt idx="12580">
                  <c:v>0.69284021454409372</c:v>
                </c:pt>
                <c:pt idx="12581">
                  <c:v>0.6927778470749657</c:v>
                </c:pt>
                <c:pt idx="12582">
                  <c:v>0.69271547960583757</c:v>
                </c:pt>
                <c:pt idx="12583">
                  <c:v>0.69265311213670944</c:v>
                </c:pt>
                <c:pt idx="12584">
                  <c:v>0.69259074466758141</c:v>
                </c:pt>
                <c:pt idx="12585">
                  <c:v>0.69252837719845328</c:v>
                </c:pt>
                <c:pt idx="12586">
                  <c:v>0.69246600972932515</c:v>
                </c:pt>
                <c:pt idx="12587">
                  <c:v>0.69246600972932515</c:v>
                </c:pt>
                <c:pt idx="12588">
                  <c:v>0.69246600972932515</c:v>
                </c:pt>
                <c:pt idx="12589">
                  <c:v>0.69240364226019713</c:v>
                </c:pt>
                <c:pt idx="12590">
                  <c:v>0.69234127479106899</c:v>
                </c:pt>
                <c:pt idx="12591">
                  <c:v>0.69227890732194086</c:v>
                </c:pt>
                <c:pt idx="12592">
                  <c:v>0.69221653985281284</c:v>
                </c:pt>
                <c:pt idx="12593">
                  <c:v>0.69221653985281284</c:v>
                </c:pt>
                <c:pt idx="12594">
                  <c:v>0.69221653985281284</c:v>
                </c:pt>
                <c:pt idx="12595">
                  <c:v>0.69221653985281284</c:v>
                </c:pt>
                <c:pt idx="12596">
                  <c:v>0.69221653985281284</c:v>
                </c:pt>
                <c:pt idx="12597">
                  <c:v>0.69221653985281284</c:v>
                </c:pt>
                <c:pt idx="12598">
                  <c:v>0.6921541723836846</c:v>
                </c:pt>
                <c:pt idx="12599">
                  <c:v>0.6921541723836846</c:v>
                </c:pt>
                <c:pt idx="12600">
                  <c:v>0.69209180491455657</c:v>
                </c:pt>
                <c:pt idx="12601">
                  <c:v>0.69202943744542844</c:v>
                </c:pt>
                <c:pt idx="12602">
                  <c:v>0.69196706997630031</c:v>
                </c:pt>
                <c:pt idx="12603">
                  <c:v>0.69196706997630031</c:v>
                </c:pt>
                <c:pt idx="12604">
                  <c:v>0.69196706997630031</c:v>
                </c:pt>
                <c:pt idx="12605">
                  <c:v>0.69196706997630031</c:v>
                </c:pt>
                <c:pt idx="12606">
                  <c:v>0.69196706997630031</c:v>
                </c:pt>
                <c:pt idx="12607">
                  <c:v>0.69196706997630031</c:v>
                </c:pt>
                <c:pt idx="12608">
                  <c:v>0.69196706997630031</c:v>
                </c:pt>
                <c:pt idx="12609">
                  <c:v>0.69190470250717229</c:v>
                </c:pt>
                <c:pt idx="12610">
                  <c:v>0.69184233503804415</c:v>
                </c:pt>
                <c:pt idx="12611">
                  <c:v>0.69177996756891602</c:v>
                </c:pt>
                <c:pt idx="12612">
                  <c:v>0.691717600099788</c:v>
                </c:pt>
                <c:pt idx="12613">
                  <c:v>0.691717600099788</c:v>
                </c:pt>
                <c:pt idx="12614">
                  <c:v>0.69165523263065987</c:v>
                </c:pt>
                <c:pt idx="12615">
                  <c:v>0.69165523263065987</c:v>
                </c:pt>
                <c:pt idx="12616">
                  <c:v>0.69165523263065987</c:v>
                </c:pt>
                <c:pt idx="12617">
                  <c:v>0.69159286516153173</c:v>
                </c:pt>
                <c:pt idx="12618">
                  <c:v>0.69159286516153173</c:v>
                </c:pt>
                <c:pt idx="12619">
                  <c:v>0.69153049769240371</c:v>
                </c:pt>
                <c:pt idx="12620">
                  <c:v>0.69146813022327547</c:v>
                </c:pt>
                <c:pt idx="12621">
                  <c:v>0.69140576275414745</c:v>
                </c:pt>
                <c:pt idx="12622">
                  <c:v>0.69134339528501931</c:v>
                </c:pt>
                <c:pt idx="12623">
                  <c:v>0.69134339528501931</c:v>
                </c:pt>
                <c:pt idx="12624">
                  <c:v>0.69128102781589118</c:v>
                </c:pt>
                <c:pt idx="12625">
                  <c:v>0.69128102781589118</c:v>
                </c:pt>
                <c:pt idx="12626">
                  <c:v>0.69121866034676316</c:v>
                </c:pt>
                <c:pt idx="12627">
                  <c:v>0.69115629287763503</c:v>
                </c:pt>
                <c:pt idx="12628">
                  <c:v>0.69115629287763503</c:v>
                </c:pt>
                <c:pt idx="12629">
                  <c:v>0.69109392540850689</c:v>
                </c:pt>
                <c:pt idx="12630">
                  <c:v>0.69103155793937887</c:v>
                </c:pt>
                <c:pt idx="12631">
                  <c:v>0.69103155793937887</c:v>
                </c:pt>
                <c:pt idx="12632">
                  <c:v>0.69096919047025074</c:v>
                </c:pt>
                <c:pt idx="12633">
                  <c:v>0.69096919047025074</c:v>
                </c:pt>
                <c:pt idx="12634">
                  <c:v>0.69090682300112261</c:v>
                </c:pt>
                <c:pt idx="12635">
                  <c:v>0.69084445553199458</c:v>
                </c:pt>
                <c:pt idx="12636">
                  <c:v>0.69084445553199458</c:v>
                </c:pt>
                <c:pt idx="12637">
                  <c:v>0.69078208806286634</c:v>
                </c:pt>
                <c:pt idx="12638">
                  <c:v>0.69071972059373832</c:v>
                </c:pt>
                <c:pt idx="12639">
                  <c:v>0.69071972059373832</c:v>
                </c:pt>
                <c:pt idx="12640">
                  <c:v>0.69065735312461018</c:v>
                </c:pt>
                <c:pt idx="12641">
                  <c:v>0.69065735312461018</c:v>
                </c:pt>
                <c:pt idx="12642">
                  <c:v>0.69059498565548205</c:v>
                </c:pt>
                <c:pt idx="12643">
                  <c:v>0.69053261818635403</c:v>
                </c:pt>
                <c:pt idx="12644">
                  <c:v>0.69053261818635403</c:v>
                </c:pt>
                <c:pt idx="12645">
                  <c:v>0.69053261818635403</c:v>
                </c:pt>
                <c:pt idx="12646">
                  <c:v>0.69053261818635403</c:v>
                </c:pt>
                <c:pt idx="12647">
                  <c:v>0.6904702507172259</c:v>
                </c:pt>
                <c:pt idx="12648">
                  <c:v>0.69040788324809776</c:v>
                </c:pt>
                <c:pt idx="12649">
                  <c:v>0.69040788324809776</c:v>
                </c:pt>
                <c:pt idx="12650">
                  <c:v>0.69040788324809776</c:v>
                </c:pt>
                <c:pt idx="12651">
                  <c:v>0.69040788324809776</c:v>
                </c:pt>
                <c:pt idx="12652">
                  <c:v>0.69034551577896974</c:v>
                </c:pt>
                <c:pt idx="12653">
                  <c:v>0.69034551577896974</c:v>
                </c:pt>
                <c:pt idx="12654">
                  <c:v>0.69028314830984161</c:v>
                </c:pt>
                <c:pt idx="12655">
                  <c:v>0.69028314830984161</c:v>
                </c:pt>
                <c:pt idx="12656">
                  <c:v>0.69022078084071348</c:v>
                </c:pt>
                <c:pt idx="12657">
                  <c:v>0.69022078084071348</c:v>
                </c:pt>
                <c:pt idx="12658">
                  <c:v>0.69022078084071348</c:v>
                </c:pt>
                <c:pt idx="12659">
                  <c:v>0.69015841337158546</c:v>
                </c:pt>
                <c:pt idx="12660">
                  <c:v>0.69015841337158546</c:v>
                </c:pt>
                <c:pt idx="12661">
                  <c:v>0.69015841337158546</c:v>
                </c:pt>
                <c:pt idx="12662">
                  <c:v>0.69009604590245721</c:v>
                </c:pt>
                <c:pt idx="12663">
                  <c:v>0.69003367843332919</c:v>
                </c:pt>
                <c:pt idx="12664">
                  <c:v>0.68997131096420106</c:v>
                </c:pt>
                <c:pt idx="12665">
                  <c:v>0.68997131096420106</c:v>
                </c:pt>
                <c:pt idx="12666">
                  <c:v>0.68997131096420106</c:v>
                </c:pt>
                <c:pt idx="12667">
                  <c:v>0.68990894349507292</c:v>
                </c:pt>
                <c:pt idx="12668">
                  <c:v>0.6898465760259449</c:v>
                </c:pt>
                <c:pt idx="12669">
                  <c:v>0.68978420855681677</c:v>
                </c:pt>
                <c:pt idx="12670">
                  <c:v>0.68978420855681677</c:v>
                </c:pt>
                <c:pt idx="12671">
                  <c:v>0.68972184108768864</c:v>
                </c:pt>
                <c:pt idx="12672">
                  <c:v>0.68972184108768864</c:v>
                </c:pt>
                <c:pt idx="12673">
                  <c:v>0.68972184108768864</c:v>
                </c:pt>
                <c:pt idx="12674">
                  <c:v>0.68965947361856061</c:v>
                </c:pt>
                <c:pt idx="12675">
                  <c:v>0.68959710614943248</c:v>
                </c:pt>
                <c:pt idx="12676">
                  <c:v>0.68959710614943248</c:v>
                </c:pt>
                <c:pt idx="12677">
                  <c:v>0.68959710614943248</c:v>
                </c:pt>
                <c:pt idx="12678">
                  <c:v>0.68953473868030435</c:v>
                </c:pt>
                <c:pt idx="12679">
                  <c:v>0.68953473868030435</c:v>
                </c:pt>
                <c:pt idx="12680">
                  <c:v>0.68953473868030435</c:v>
                </c:pt>
                <c:pt idx="12681">
                  <c:v>0.68953473868030435</c:v>
                </c:pt>
                <c:pt idx="12682">
                  <c:v>0.68947237121117633</c:v>
                </c:pt>
                <c:pt idx="12683">
                  <c:v>0.68941000374204808</c:v>
                </c:pt>
                <c:pt idx="12684">
                  <c:v>0.68941000374204808</c:v>
                </c:pt>
                <c:pt idx="12685">
                  <c:v>0.68941000374204808</c:v>
                </c:pt>
                <c:pt idx="12686">
                  <c:v>0.68941000374204808</c:v>
                </c:pt>
                <c:pt idx="12687">
                  <c:v>0.68934763627292006</c:v>
                </c:pt>
                <c:pt idx="12688">
                  <c:v>0.68934763627292006</c:v>
                </c:pt>
                <c:pt idx="12689">
                  <c:v>0.68928526880379193</c:v>
                </c:pt>
                <c:pt idx="12690">
                  <c:v>0.68928526880379193</c:v>
                </c:pt>
                <c:pt idx="12691">
                  <c:v>0.6892229013346638</c:v>
                </c:pt>
                <c:pt idx="12692">
                  <c:v>0.68916053386553577</c:v>
                </c:pt>
                <c:pt idx="12693">
                  <c:v>0.68909816639640764</c:v>
                </c:pt>
                <c:pt idx="12694">
                  <c:v>0.68903579892727951</c:v>
                </c:pt>
                <c:pt idx="12695">
                  <c:v>0.68897343145815149</c:v>
                </c:pt>
                <c:pt idx="12696">
                  <c:v>0.68891106398902324</c:v>
                </c:pt>
                <c:pt idx="12697">
                  <c:v>0.68884869651989522</c:v>
                </c:pt>
                <c:pt idx="12698">
                  <c:v>0.68884869651989522</c:v>
                </c:pt>
                <c:pt idx="12699">
                  <c:v>0.6887863290507672</c:v>
                </c:pt>
                <c:pt idx="12700">
                  <c:v>0.68872396158163895</c:v>
                </c:pt>
                <c:pt idx="12701">
                  <c:v>0.68872396158163895</c:v>
                </c:pt>
                <c:pt idx="12702">
                  <c:v>0.68872396158163895</c:v>
                </c:pt>
                <c:pt idx="12703">
                  <c:v>0.68872396158163895</c:v>
                </c:pt>
                <c:pt idx="12704">
                  <c:v>0.68872396158163895</c:v>
                </c:pt>
                <c:pt idx="12705">
                  <c:v>0.68866159411251093</c:v>
                </c:pt>
                <c:pt idx="12706">
                  <c:v>0.68866159411251093</c:v>
                </c:pt>
                <c:pt idx="12707">
                  <c:v>0.6885992266433828</c:v>
                </c:pt>
                <c:pt idx="12708">
                  <c:v>0.68853685917425467</c:v>
                </c:pt>
                <c:pt idx="12709">
                  <c:v>0.68853685917425467</c:v>
                </c:pt>
                <c:pt idx="12710">
                  <c:v>0.68853685917425467</c:v>
                </c:pt>
                <c:pt idx="12711">
                  <c:v>0.68847449170512665</c:v>
                </c:pt>
                <c:pt idx="12712">
                  <c:v>0.68847449170512665</c:v>
                </c:pt>
                <c:pt idx="12713">
                  <c:v>0.68847449170512665</c:v>
                </c:pt>
                <c:pt idx="12714">
                  <c:v>0.68841212423599851</c:v>
                </c:pt>
                <c:pt idx="12715">
                  <c:v>0.68841212423599851</c:v>
                </c:pt>
                <c:pt idx="12716">
                  <c:v>0.68834975676687038</c:v>
                </c:pt>
                <c:pt idx="12717">
                  <c:v>0.68828738929774236</c:v>
                </c:pt>
                <c:pt idx="12718">
                  <c:v>0.68828738929774236</c:v>
                </c:pt>
                <c:pt idx="12719">
                  <c:v>0.68822502182861411</c:v>
                </c:pt>
                <c:pt idx="12720">
                  <c:v>0.68816265435948609</c:v>
                </c:pt>
                <c:pt idx="12721">
                  <c:v>0.68816265435948609</c:v>
                </c:pt>
                <c:pt idx="12722">
                  <c:v>0.68810028689035807</c:v>
                </c:pt>
                <c:pt idx="12723">
                  <c:v>0.68803791942122983</c:v>
                </c:pt>
                <c:pt idx="12724">
                  <c:v>0.6879755519521018</c:v>
                </c:pt>
                <c:pt idx="12725">
                  <c:v>0.6879755519521018</c:v>
                </c:pt>
                <c:pt idx="12726">
                  <c:v>0.6879755519521018</c:v>
                </c:pt>
                <c:pt idx="12727">
                  <c:v>0.68791318448297367</c:v>
                </c:pt>
                <c:pt idx="12728">
                  <c:v>0.68785081701384554</c:v>
                </c:pt>
                <c:pt idx="12729">
                  <c:v>0.68778844954471752</c:v>
                </c:pt>
                <c:pt idx="12730">
                  <c:v>0.68772608207558938</c:v>
                </c:pt>
                <c:pt idx="12731">
                  <c:v>0.68772608207558938</c:v>
                </c:pt>
                <c:pt idx="12732">
                  <c:v>0.68766371460646125</c:v>
                </c:pt>
                <c:pt idx="12733">
                  <c:v>0.68766371460646125</c:v>
                </c:pt>
                <c:pt idx="12734">
                  <c:v>0.68766371460646125</c:v>
                </c:pt>
                <c:pt idx="12735">
                  <c:v>0.68760134713733323</c:v>
                </c:pt>
                <c:pt idx="12736">
                  <c:v>0.68753897966820499</c:v>
                </c:pt>
                <c:pt idx="12737">
                  <c:v>0.68747661219907696</c:v>
                </c:pt>
                <c:pt idx="12738">
                  <c:v>0.68747661219907696</c:v>
                </c:pt>
                <c:pt idx="12739">
                  <c:v>0.68741424472994883</c:v>
                </c:pt>
                <c:pt idx="12740">
                  <c:v>0.6873518772608207</c:v>
                </c:pt>
                <c:pt idx="12741">
                  <c:v>0.6873518772608207</c:v>
                </c:pt>
                <c:pt idx="12742">
                  <c:v>0.68728950979169268</c:v>
                </c:pt>
                <c:pt idx="12743">
                  <c:v>0.68722714232256454</c:v>
                </c:pt>
                <c:pt idx="12744">
                  <c:v>0.68722714232256454</c:v>
                </c:pt>
                <c:pt idx="12745">
                  <c:v>0.68716477485343641</c:v>
                </c:pt>
                <c:pt idx="12746">
                  <c:v>0.68716477485343641</c:v>
                </c:pt>
                <c:pt idx="12747">
                  <c:v>0.68710240738430839</c:v>
                </c:pt>
                <c:pt idx="12748">
                  <c:v>0.68704003991518026</c:v>
                </c:pt>
                <c:pt idx="12749">
                  <c:v>0.68704003991518026</c:v>
                </c:pt>
                <c:pt idx="12750">
                  <c:v>0.68704003991518026</c:v>
                </c:pt>
                <c:pt idx="12751">
                  <c:v>0.68704003991518026</c:v>
                </c:pt>
                <c:pt idx="12752">
                  <c:v>0.68697767244605212</c:v>
                </c:pt>
                <c:pt idx="12753">
                  <c:v>0.6869153049769241</c:v>
                </c:pt>
                <c:pt idx="12754">
                  <c:v>0.68685293750779586</c:v>
                </c:pt>
                <c:pt idx="12755">
                  <c:v>0.68685293750779586</c:v>
                </c:pt>
                <c:pt idx="12756">
                  <c:v>0.68679057003866784</c:v>
                </c:pt>
                <c:pt idx="12757">
                  <c:v>0.6867282025695397</c:v>
                </c:pt>
                <c:pt idx="12758">
                  <c:v>0.6867282025695397</c:v>
                </c:pt>
                <c:pt idx="12759">
                  <c:v>0.68666583510041157</c:v>
                </c:pt>
                <c:pt idx="12760">
                  <c:v>0.68666583510041157</c:v>
                </c:pt>
                <c:pt idx="12761">
                  <c:v>0.68660346763128355</c:v>
                </c:pt>
                <c:pt idx="12762">
                  <c:v>0.68654110016215542</c:v>
                </c:pt>
                <c:pt idx="12763">
                  <c:v>0.68654110016215542</c:v>
                </c:pt>
                <c:pt idx="12764">
                  <c:v>0.68654110016215542</c:v>
                </c:pt>
                <c:pt idx="12765">
                  <c:v>0.68647873269302728</c:v>
                </c:pt>
                <c:pt idx="12766">
                  <c:v>0.68641636522389926</c:v>
                </c:pt>
                <c:pt idx="12767">
                  <c:v>0.68635399775477113</c:v>
                </c:pt>
                <c:pt idx="12768">
                  <c:v>0.68635399775477113</c:v>
                </c:pt>
                <c:pt idx="12769">
                  <c:v>0.686291630285643</c:v>
                </c:pt>
                <c:pt idx="12770">
                  <c:v>0.68622926281651497</c:v>
                </c:pt>
                <c:pt idx="12771">
                  <c:v>0.68616689534738673</c:v>
                </c:pt>
                <c:pt idx="12772">
                  <c:v>0.68610452787825871</c:v>
                </c:pt>
                <c:pt idx="12773">
                  <c:v>0.68604216040913057</c:v>
                </c:pt>
                <c:pt idx="12774">
                  <c:v>0.68604216040913057</c:v>
                </c:pt>
                <c:pt idx="12775">
                  <c:v>0.68597979294000244</c:v>
                </c:pt>
                <c:pt idx="12776">
                  <c:v>0.68591742547087442</c:v>
                </c:pt>
                <c:pt idx="12777">
                  <c:v>0.68585505800174629</c:v>
                </c:pt>
                <c:pt idx="12778">
                  <c:v>0.68579269053261815</c:v>
                </c:pt>
                <c:pt idx="12779">
                  <c:v>0.68573032306349013</c:v>
                </c:pt>
                <c:pt idx="12780">
                  <c:v>0.685667955594362</c:v>
                </c:pt>
                <c:pt idx="12781">
                  <c:v>0.685667955594362</c:v>
                </c:pt>
                <c:pt idx="12782">
                  <c:v>0.68560558812523387</c:v>
                </c:pt>
                <c:pt idx="12783">
                  <c:v>0.68554322065610585</c:v>
                </c:pt>
                <c:pt idx="12784">
                  <c:v>0.6854808531869776</c:v>
                </c:pt>
                <c:pt idx="12785">
                  <c:v>0.68541848571784958</c:v>
                </c:pt>
                <c:pt idx="12786">
                  <c:v>0.68541848571784958</c:v>
                </c:pt>
                <c:pt idx="12787">
                  <c:v>0.68535611824872145</c:v>
                </c:pt>
                <c:pt idx="12788">
                  <c:v>0.68535611824872145</c:v>
                </c:pt>
                <c:pt idx="12789">
                  <c:v>0.68529375077959331</c:v>
                </c:pt>
                <c:pt idx="12790">
                  <c:v>0.68523138331046529</c:v>
                </c:pt>
                <c:pt idx="12791">
                  <c:v>0.68516901584133716</c:v>
                </c:pt>
                <c:pt idx="12792">
                  <c:v>0.68516901584133716</c:v>
                </c:pt>
                <c:pt idx="12793">
                  <c:v>0.68510664837220903</c:v>
                </c:pt>
                <c:pt idx="12794">
                  <c:v>0.68510664837220903</c:v>
                </c:pt>
                <c:pt idx="12795">
                  <c:v>0.685044280903081</c:v>
                </c:pt>
                <c:pt idx="12796">
                  <c:v>0.685044280903081</c:v>
                </c:pt>
                <c:pt idx="12797">
                  <c:v>0.68498191343395287</c:v>
                </c:pt>
                <c:pt idx="12798">
                  <c:v>0.68498191343395287</c:v>
                </c:pt>
                <c:pt idx="12799">
                  <c:v>0.68498191343395287</c:v>
                </c:pt>
                <c:pt idx="12800">
                  <c:v>0.68491954596482474</c:v>
                </c:pt>
                <c:pt idx="12801">
                  <c:v>0.68491954596482474</c:v>
                </c:pt>
                <c:pt idx="12802">
                  <c:v>0.68485717849569672</c:v>
                </c:pt>
                <c:pt idx="12803">
                  <c:v>0.68479481102656847</c:v>
                </c:pt>
                <c:pt idx="12804">
                  <c:v>0.68473244355744045</c:v>
                </c:pt>
                <c:pt idx="12805">
                  <c:v>0.68473244355744045</c:v>
                </c:pt>
                <c:pt idx="12806">
                  <c:v>0.68473244355744045</c:v>
                </c:pt>
                <c:pt idx="12807">
                  <c:v>0.68473244355744045</c:v>
                </c:pt>
                <c:pt idx="12808">
                  <c:v>0.68473244355744045</c:v>
                </c:pt>
                <c:pt idx="12809">
                  <c:v>0.68473244355744045</c:v>
                </c:pt>
                <c:pt idx="12810">
                  <c:v>0.68467007608831232</c:v>
                </c:pt>
                <c:pt idx="12811">
                  <c:v>0.68460770861918419</c:v>
                </c:pt>
                <c:pt idx="12812">
                  <c:v>0.68454534115005616</c:v>
                </c:pt>
                <c:pt idx="12813">
                  <c:v>0.68454534115005616</c:v>
                </c:pt>
                <c:pt idx="12814">
                  <c:v>0.68448297368092803</c:v>
                </c:pt>
                <c:pt idx="12815">
                  <c:v>0.6844206062117999</c:v>
                </c:pt>
                <c:pt idx="12816">
                  <c:v>0.68435823874267188</c:v>
                </c:pt>
                <c:pt idx="12817">
                  <c:v>0.68435823874267188</c:v>
                </c:pt>
                <c:pt idx="12818">
                  <c:v>0.68429587127354374</c:v>
                </c:pt>
                <c:pt idx="12819">
                  <c:v>0.68423350380441561</c:v>
                </c:pt>
                <c:pt idx="12820">
                  <c:v>0.68423350380441561</c:v>
                </c:pt>
                <c:pt idx="12821">
                  <c:v>0.68423350380441561</c:v>
                </c:pt>
                <c:pt idx="12822">
                  <c:v>0.68417113633528759</c:v>
                </c:pt>
                <c:pt idx="12823">
                  <c:v>0.68417113633528759</c:v>
                </c:pt>
                <c:pt idx="12824">
                  <c:v>0.68417113633528759</c:v>
                </c:pt>
                <c:pt idx="12825">
                  <c:v>0.68417113633528759</c:v>
                </c:pt>
                <c:pt idx="12826">
                  <c:v>0.68410876886615934</c:v>
                </c:pt>
                <c:pt idx="12827">
                  <c:v>0.68404640139703132</c:v>
                </c:pt>
                <c:pt idx="12828">
                  <c:v>0.68398403392790319</c:v>
                </c:pt>
                <c:pt idx="12829">
                  <c:v>0.68392166645877506</c:v>
                </c:pt>
                <c:pt idx="12830">
                  <c:v>0.68385929898964704</c:v>
                </c:pt>
                <c:pt idx="12831">
                  <c:v>0.6837969315205189</c:v>
                </c:pt>
                <c:pt idx="12832">
                  <c:v>0.68373456405139077</c:v>
                </c:pt>
                <c:pt idx="12833">
                  <c:v>0.68373456405139077</c:v>
                </c:pt>
                <c:pt idx="12834">
                  <c:v>0.68373456405139077</c:v>
                </c:pt>
                <c:pt idx="12835">
                  <c:v>0.68367219658226275</c:v>
                </c:pt>
                <c:pt idx="12836">
                  <c:v>0.68360982911313461</c:v>
                </c:pt>
                <c:pt idx="12837">
                  <c:v>0.68360982911313461</c:v>
                </c:pt>
                <c:pt idx="12838">
                  <c:v>0.68354746164400648</c:v>
                </c:pt>
                <c:pt idx="12839">
                  <c:v>0.68348509417487846</c:v>
                </c:pt>
                <c:pt idx="12840">
                  <c:v>0.68342272670575022</c:v>
                </c:pt>
                <c:pt idx="12841">
                  <c:v>0.68336035923662219</c:v>
                </c:pt>
                <c:pt idx="12842">
                  <c:v>0.68336035923662219</c:v>
                </c:pt>
                <c:pt idx="12843">
                  <c:v>0.68336035923662219</c:v>
                </c:pt>
                <c:pt idx="12844">
                  <c:v>0.68329799176749406</c:v>
                </c:pt>
                <c:pt idx="12845">
                  <c:v>0.68323562429836593</c:v>
                </c:pt>
                <c:pt idx="12846">
                  <c:v>0.68323562429836593</c:v>
                </c:pt>
                <c:pt idx="12847">
                  <c:v>0.68323562429836593</c:v>
                </c:pt>
                <c:pt idx="12848">
                  <c:v>0.68317325682923791</c:v>
                </c:pt>
                <c:pt idx="12849">
                  <c:v>0.68317325682923791</c:v>
                </c:pt>
                <c:pt idx="12850">
                  <c:v>0.68317325682923791</c:v>
                </c:pt>
                <c:pt idx="12851">
                  <c:v>0.68317325682923791</c:v>
                </c:pt>
                <c:pt idx="12852">
                  <c:v>0.68317325682923791</c:v>
                </c:pt>
                <c:pt idx="12853">
                  <c:v>0.68311088936010977</c:v>
                </c:pt>
                <c:pt idx="12854">
                  <c:v>0.68311088936010977</c:v>
                </c:pt>
                <c:pt idx="12855">
                  <c:v>0.68311088936010977</c:v>
                </c:pt>
                <c:pt idx="12856">
                  <c:v>0.68311088936010977</c:v>
                </c:pt>
                <c:pt idx="12857">
                  <c:v>0.68311088936010977</c:v>
                </c:pt>
                <c:pt idx="12858">
                  <c:v>0.68311088936010977</c:v>
                </c:pt>
                <c:pt idx="12859">
                  <c:v>0.68311088936010977</c:v>
                </c:pt>
                <c:pt idx="12860">
                  <c:v>0.68304852189098164</c:v>
                </c:pt>
                <c:pt idx="12861">
                  <c:v>0.68304852189098164</c:v>
                </c:pt>
                <c:pt idx="12862">
                  <c:v>0.68298615442185362</c:v>
                </c:pt>
                <c:pt idx="12863">
                  <c:v>0.68292378695272538</c:v>
                </c:pt>
                <c:pt idx="12864">
                  <c:v>0.68286141948359735</c:v>
                </c:pt>
                <c:pt idx="12865">
                  <c:v>0.68279905201446933</c:v>
                </c:pt>
                <c:pt idx="12866">
                  <c:v>0.68279905201446933</c:v>
                </c:pt>
                <c:pt idx="12867">
                  <c:v>0.68273668454534109</c:v>
                </c:pt>
                <c:pt idx="12868">
                  <c:v>0.68267431707621307</c:v>
                </c:pt>
                <c:pt idx="12869">
                  <c:v>0.68261194960708493</c:v>
                </c:pt>
                <c:pt idx="12870">
                  <c:v>0.68261194960708493</c:v>
                </c:pt>
                <c:pt idx="12871">
                  <c:v>0.6825495821379568</c:v>
                </c:pt>
                <c:pt idx="12872">
                  <c:v>0.68248721466882878</c:v>
                </c:pt>
                <c:pt idx="12873">
                  <c:v>0.68242484719970065</c:v>
                </c:pt>
                <c:pt idx="12874">
                  <c:v>0.68236247973057251</c:v>
                </c:pt>
                <c:pt idx="12875">
                  <c:v>0.68230011226144449</c:v>
                </c:pt>
                <c:pt idx="12876">
                  <c:v>0.68223774479231625</c:v>
                </c:pt>
                <c:pt idx="12877">
                  <c:v>0.68217537732318823</c:v>
                </c:pt>
                <c:pt idx="12878">
                  <c:v>0.68217537732318823</c:v>
                </c:pt>
                <c:pt idx="12879">
                  <c:v>0.68217537732318823</c:v>
                </c:pt>
                <c:pt idx="12880">
                  <c:v>0.6821130098540602</c:v>
                </c:pt>
                <c:pt idx="12881">
                  <c:v>0.68205064238493196</c:v>
                </c:pt>
                <c:pt idx="12882">
                  <c:v>0.68198827491580394</c:v>
                </c:pt>
                <c:pt idx="12883">
                  <c:v>0.68198827491580394</c:v>
                </c:pt>
                <c:pt idx="12884">
                  <c:v>0.68192590744667581</c:v>
                </c:pt>
                <c:pt idx="12885">
                  <c:v>0.68192590744667581</c:v>
                </c:pt>
                <c:pt idx="12886">
                  <c:v>0.68192590744667581</c:v>
                </c:pt>
                <c:pt idx="12887">
                  <c:v>0.68186353997754767</c:v>
                </c:pt>
                <c:pt idx="12888">
                  <c:v>0.68180117250841965</c:v>
                </c:pt>
                <c:pt idx="12889">
                  <c:v>0.68173880503929152</c:v>
                </c:pt>
                <c:pt idx="12890">
                  <c:v>0.68173880503929152</c:v>
                </c:pt>
                <c:pt idx="12891">
                  <c:v>0.68173880503929152</c:v>
                </c:pt>
                <c:pt idx="12892">
                  <c:v>0.68167643757016338</c:v>
                </c:pt>
                <c:pt idx="12893">
                  <c:v>0.68161407010103536</c:v>
                </c:pt>
                <c:pt idx="12894">
                  <c:v>0.68155170263190712</c:v>
                </c:pt>
                <c:pt idx="12895">
                  <c:v>0.68155170263190712</c:v>
                </c:pt>
                <c:pt idx="12896">
                  <c:v>0.6814893351627791</c:v>
                </c:pt>
                <c:pt idx="12897">
                  <c:v>0.6814893351627791</c:v>
                </c:pt>
                <c:pt idx="12898">
                  <c:v>0.68142696769365096</c:v>
                </c:pt>
                <c:pt idx="12899">
                  <c:v>0.68136460022452283</c:v>
                </c:pt>
                <c:pt idx="12900">
                  <c:v>0.68130223275539481</c:v>
                </c:pt>
                <c:pt idx="12901">
                  <c:v>0.68130223275539481</c:v>
                </c:pt>
                <c:pt idx="12902">
                  <c:v>0.68123986528626668</c:v>
                </c:pt>
                <c:pt idx="12903">
                  <c:v>0.68117749781713854</c:v>
                </c:pt>
                <c:pt idx="12904">
                  <c:v>0.68111513034801052</c:v>
                </c:pt>
                <c:pt idx="12905">
                  <c:v>0.68111513034801052</c:v>
                </c:pt>
                <c:pt idx="12906">
                  <c:v>0.68111513034801052</c:v>
                </c:pt>
                <c:pt idx="12907">
                  <c:v>0.68111513034801052</c:v>
                </c:pt>
                <c:pt idx="12908">
                  <c:v>0.68111513034801052</c:v>
                </c:pt>
                <c:pt idx="12909">
                  <c:v>0.68105276287888239</c:v>
                </c:pt>
                <c:pt idx="12910">
                  <c:v>0.68099039540975426</c:v>
                </c:pt>
                <c:pt idx="12911">
                  <c:v>0.68092802794062623</c:v>
                </c:pt>
                <c:pt idx="12912">
                  <c:v>0.68086566047149799</c:v>
                </c:pt>
                <c:pt idx="12913">
                  <c:v>0.68080329300236997</c:v>
                </c:pt>
                <c:pt idx="12914">
                  <c:v>0.68080329300236997</c:v>
                </c:pt>
                <c:pt idx="12915">
                  <c:v>0.68080329300236997</c:v>
                </c:pt>
                <c:pt idx="12916">
                  <c:v>0.68080329300236997</c:v>
                </c:pt>
                <c:pt idx="12917">
                  <c:v>0.68080329300236997</c:v>
                </c:pt>
                <c:pt idx="12918">
                  <c:v>0.68074092553324184</c:v>
                </c:pt>
                <c:pt idx="12919">
                  <c:v>0.68074092553324184</c:v>
                </c:pt>
                <c:pt idx="12920">
                  <c:v>0.6806785580641137</c:v>
                </c:pt>
                <c:pt idx="12921">
                  <c:v>0.6806785580641137</c:v>
                </c:pt>
                <c:pt idx="12922">
                  <c:v>0.68061619059498568</c:v>
                </c:pt>
                <c:pt idx="12923">
                  <c:v>0.68055382312585755</c:v>
                </c:pt>
                <c:pt idx="12924">
                  <c:v>0.68055382312585755</c:v>
                </c:pt>
                <c:pt idx="12925">
                  <c:v>0.68049145565672942</c:v>
                </c:pt>
                <c:pt idx="12926">
                  <c:v>0.68049145565672942</c:v>
                </c:pt>
                <c:pt idx="12927">
                  <c:v>0.68042908818760139</c:v>
                </c:pt>
                <c:pt idx="12928">
                  <c:v>0.68042908818760139</c:v>
                </c:pt>
                <c:pt idx="12929">
                  <c:v>0.68036672071847326</c:v>
                </c:pt>
                <c:pt idx="12930">
                  <c:v>0.68036672071847326</c:v>
                </c:pt>
                <c:pt idx="12931">
                  <c:v>0.68036672071847326</c:v>
                </c:pt>
                <c:pt idx="12932">
                  <c:v>0.68030435324934513</c:v>
                </c:pt>
                <c:pt idx="12933">
                  <c:v>0.68030435324934513</c:v>
                </c:pt>
                <c:pt idx="12934">
                  <c:v>0.68024198578021711</c:v>
                </c:pt>
                <c:pt idx="12935">
                  <c:v>0.68017961831108886</c:v>
                </c:pt>
                <c:pt idx="12936">
                  <c:v>0.68017961831108886</c:v>
                </c:pt>
                <c:pt idx="12937">
                  <c:v>0.68017961831108886</c:v>
                </c:pt>
                <c:pt idx="12938">
                  <c:v>0.68011725084196084</c:v>
                </c:pt>
                <c:pt idx="12939">
                  <c:v>0.68011725084196084</c:v>
                </c:pt>
                <c:pt idx="12940">
                  <c:v>0.68005488337283271</c:v>
                </c:pt>
                <c:pt idx="12941">
                  <c:v>0.67999251590370458</c:v>
                </c:pt>
                <c:pt idx="12942">
                  <c:v>0.67993014843457655</c:v>
                </c:pt>
                <c:pt idx="12943">
                  <c:v>0.67986778096544842</c:v>
                </c:pt>
                <c:pt idx="12944">
                  <c:v>0.67986778096544842</c:v>
                </c:pt>
                <c:pt idx="12945">
                  <c:v>0.67986778096544842</c:v>
                </c:pt>
                <c:pt idx="12946">
                  <c:v>0.67980541349632029</c:v>
                </c:pt>
                <c:pt idx="12947">
                  <c:v>0.67980541349632029</c:v>
                </c:pt>
                <c:pt idx="12948">
                  <c:v>0.67980541349632029</c:v>
                </c:pt>
                <c:pt idx="12949">
                  <c:v>0.67980541349632029</c:v>
                </c:pt>
                <c:pt idx="12950">
                  <c:v>0.67980541349632029</c:v>
                </c:pt>
                <c:pt idx="12951">
                  <c:v>0.67980541349632029</c:v>
                </c:pt>
                <c:pt idx="12952">
                  <c:v>0.67980541349632029</c:v>
                </c:pt>
                <c:pt idx="12953">
                  <c:v>0.67974304602719227</c:v>
                </c:pt>
                <c:pt idx="12954">
                  <c:v>0.67968067855806413</c:v>
                </c:pt>
                <c:pt idx="12955">
                  <c:v>0.679618311088936</c:v>
                </c:pt>
                <c:pt idx="12956">
                  <c:v>0.67955594361980798</c:v>
                </c:pt>
                <c:pt idx="12957">
                  <c:v>0.67955594361980798</c:v>
                </c:pt>
                <c:pt idx="12958">
                  <c:v>0.67949357615067973</c:v>
                </c:pt>
                <c:pt idx="12959">
                  <c:v>0.67949357615067973</c:v>
                </c:pt>
                <c:pt idx="12960">
                  <c:v>0.67949357615067973</c:v>
                </c:pt>
                <c:pt idx="12961">
                  <c:v>0.67949357615067973</c:v>
                </c:pt>
                <c:pt idx="12962">
                  <c:v>0.67943120868155171</c:v>
                </c:pt>
                <c:pt idx="12963">
                  <c:v>0.67936884121242358</c:v>
                </c:pt>
                <c:pt idx="12964">
                  <c:v>0.67930647374329545</c:v>
                </c:pt>
                <c:pt idx="12965">
                  <c:v>0.67924410627416743</c:v>
                </c:pt>
                <c:pt idx="12966">
                  <c:v>0.67918173880503929</c:v>
                </c:pt>
                <c:pt idx="12967">
                  <c:v>0.67911937133591116</c:v>
                </c:pt>
                <c:pt idx="12968">
                  <c:v>0.67905700386678314</c:v>
                </c:pt>
                <c:pt idx="12969">
                  <c:v>0.678994636397655</c:v>
                </c:pt>
                <c:pt idx="12970">
                  <c:v>0.67893226892852687</c:v>
                </c:pt>
                <c:pt idx="12971">
                  <c:v>0.67886990145939885</c:v>
                </c:pt>
                <c:pt idx="12972">
                  <c:v>0.67880753399027061</c:v>
                </c:pt>
                <c:pt idx="12973">
                  <c:v>0.67880753399027061</c:v>
                </c:pt>
                <c:pt idx="12974">
                  <c:v>0.67880753399027061</c:v>
                </c:pt>
                <c:pt idx="12975">
                  <c:v>0.67880753399027061</c:v>
                </c:pt>
                <c:pt idx="12976">
                  <c:v>0.67874516652114258</c:v>
                </c:pt>
                <c:pt idx="12977">
                  <c:v>0.67868279905201445</c:v>
                </c:pt>
                <c:pt idx="12978">
                  <c:v>0.67862043158288632</c:v>
                </c:pt>
                <c:pt idx="12979">
                  <c:v>0.67862043158288632</c:v>
                </c:pt>
                <c:pt idx="12980">
                  <c:v>0.67862043158288632</c:v>
                </c:pt>
                <c:pt idx="12981">
                  <c:v>0.6785580641137583</c:v>
                </c:pt>
                <c:pt idx="12982">
                  <c:v>0.67849569664463016</c:v>
                </c:pt>
                <c:pt idx="12983">
                  <c:v>0.67849569664463016</c:v>
                </c:pt>
                <c:pt idx="12984">
                  <c:v>0.67843332917550203</c:v>
                </c:pt>
                <c:pt idx="12985">
                  <c:v>0.67843332917550203</c:v>
                </c:pt>
                <c:pt idx="12986">
                  <c:v>0.67843332917550203</c:v>
                </c:pt>
                <c:pt idx="12987">
                  <c:v>0.67843332917550203</c:v>
                </c:pt>
                <c:pt idx="12988">
                  <c:v>0.67837096170637401</c:v>
                </c:pt>
                <c:pt idx="12989">
                  <c:v>0.67837096170637401</c:v>
                </c:pt>
                <c:pt idx="12990">
                  <c:v>0.67837096170637401</c:v>
                </c:pt>
                <c:pt idx="12991">
                  <c:v>0.67830859423724588</c:v>
                </c:pt>
                <c:pt idx="12992">
                  <c:v>0.67830859423724588</c:v>
                </c:pt>
                <c:pt idx="12993">
                  <c:v>0.67830859423724588</c:v>
                </c:pt>
                <c:pt idx="12994">
                  <c:v>0.67830859423724588</c:v>
                </c:pt>
                <c:pt idx="12995">
                  <c:v>0.67830859423724588</c:v>
                </c:pt>
                <c:pt idx="12996">
                  <c:v>0.67830859423724588</c:v>
                </c:pt>
                <c:pt idx="12997">
                  <c:v>0.67824622676811774</c:v>
                </c:pt>
                <c:pt idx="12998">
                  <c:v>0.67824622676811774</c:v>
                </c:pt>
                <c:pt idx="12999">
                  <c:v>0.67824622676811774</c:v>
                </c:pt>
                <c:pt idx="13000">
                  <c:v>0.67818385929898972</c:v>
                </c:pt>
                <c:pt idx="13001">
                  <c:v>0.67812149182986148</c:v>
                </c:pt>
                <c:pt idx="13002">
                  <c:v>0.67805912436073346</c:v>
                </c:pt>
                <c:pt idx="13003">
                  <c:v>0.67799675689160532</c:v>
                </c:pt>
                <c:pt idx="13004">
                  <c:v>0.67799675689160532</c:v>
                </c:pt>
                <c:pt idx="13005">
                  <c:v>0.67793438942247719</c:v>
                </c:pt>
                <c:pt idx="13006">
                  <c:v>0.67793438942247719</c:v>
                </c:pt>
                <c:pt idx="13007">
                  <c:v>0.67787202195334917</c:v>
                </c:pt>
                <c:pt idx="13008">
                  <c:v>0.67780965448422104</c:v>
                </c:pt>
                <c:pt idx="13009">
                  <c:v>0.67780965448422104</c:v>
                </c:pt>
                <c:pt idx="13010">
                  <c:v>0.67780965448422104</c:v>
                </c:pt>
                <c:pt idx="13011">
                  <c:v>0.6777472870150929</c:v>
                </c:pt>
                <c:pt idx="13012">
                  <c:v>0.6777472870150929</c:v>
                </c:pt>
                <c:pt idx="13013">
                  <c:v>0.6777472870150929</c:v>
                </c:pt>
                <c:pt idx="13014">
                  <c:v>0.67768491954596488</c:v>
                </c:pt>
                <c:pt idx="13015">
                  <c:v>0.67768491954596488</c:v>
                </c:pt>
                <c:pt idx="13016">
                  <c:v>0.67768491954596488</c:v>
                </c:pt>
                <c:pt idx="13017">
                  <c:v>0.67768491954596488</c:v>
                </c:pt>
                <c:pt idx="13018">
                  <c:v>0.67762255207683675</c:v>
                </c:pt>
                <c:pt idx="13019">
                  <c:v>0.67756018460770862</c:v>
                </c:pt>
                <c:pt idx="13020">
                  <c:v>0.67756018460770862</c:v>
                </c:pt>
                <c:pt idx="13021">
                  <c:v>0.67749781713858059</c:v>
                </c:pt>
                <c:pt idx="13022">
                  <c:v>0.67749781713858059</c:v>
                </c:pt>
                <c:pt idx="13023">
                  <c:v>0.67749781713858059</c:v>
                </c:pt>
                <c:pt idx="13024">
                  <c:v>0.67743544966945235</c:v>
                </c:pt>
                <c:pt idx="13025">
                  <c:v>0.67743544966945235</c:v>
                </c:pt>
                <c:pt idx="13026">
                  <c:v>0.67737308220032433</c:v>
                </c:pt>
                <c:pt idx="13027">
                  <c:v>0.6773107147311962</c:v>
                </c:pt>
                <c:pt idx="13028">
                  <c:v>0.6773107147311962</c:v>
                </c:pt>
                <c:pt idx="13029">
                  <c:v>0.6773107147311962</c:v>
                </c:pt>
                <c:pt idx="13030">
                  <c:v>0.6773107147311962</c:v>
                </c:pt>
                <c:pt idx="13031">
                  <c:v>0.6773107147311962</c:v>
                </c:pt>
                <c:pt idx="13032">
                  <c:v>0.6773107147311962</c:v>
                </c:pt>
                <c:pt idx="13033">
                  <c:v>0.6773107147311962</c:v>
                </c:pt>
                <c:pt idx="13034">
                  <c:v>0.6773107147311962</c:v>
                </c:pt>
                <c:pt idx="13035">
                  <c:v>0.67724834726206806</c:v>
                </c:pt>
                <c:pt idx="13036">
                  <c:v>0.67718597979294004</c:v>
                </c:pt>
                <c:pt idx="13037">
                  <c:v>0.67712361232381191</c:v>
                </c:pt>
                <c:pt idx="13038">
                  <c:v>0.67712361232381191</c:v>
                </c:pt>
                <c:pt idx="13039">
                  <c:v>0.67706124485468377</c:v>
                </c:pt>
                <c:pt idx="13040">
                  <c:v>0.67706124485468377</c:v>
                </c:pt>
                <c:pt idx="13041">
                  <c:v>0.67699887738555575</c:v>
                </c:pt>
                <c:pt idx="13042">
                  <c:v>0.67699887738555575</c:v>
                </c:pt>
                <c:pt idx="13043">
                  <c:v>0.67699887738555575</c:v>
                </c:pt>
                <c:pt idx="13044">
                  <c:v>0.67693650991642751</c:v>
                </c:pt>
                <c:pt idx="13045">
                  <c:v>0.67687414244729949</c:v>
                </c:pt>
                <c:pt idx="13046">
                  <c:v>0.67681177497817147</c:v>
                </c:pt>
                <c:pt idx="13047">
                  <c:v>0.67674940750904322</c:v>
                </c:pt>
                <c:pt idx="13048">
                  <c:v>0.6766870400399152</c:v>
                </c:pt>
                <c:pt idx="13049">
                  <c:v>0.6766870400399152</c:v>
                </c:pt>
                <c:pt idx="13050">
                  <c:v>0.6766870400399152</c:v>
                </c:pt>
                <c:pt idx="13051">
                  <c:v>0.67662467257078707</c:v>
                </c:pt>
                <c:pt idx="13052">
                  <c:v>0.67656230510165893</c:v>
                </c:pt>
                <c:pt idx="13053">
                  <c:v>0.67649993763253091</c:v>
                </c:pt>
                <c:pt idx="13054">
                  <c:v>0.67643757016340278</c:v>
                </c:pt>
                <c:pt idx="13055">
                  <c:v>0.67637520269427465</c:v>
                </c:pt>
                <c:pt idx="13056">
                  <c:v>0.67637520269427465</c:v>
                </c:pt>
                <c:pt idx="13057">
                  <c:v>0.67631283522514662</c:v>
                </c:pt>
                <c:pt idx="13058">
                  <c:v>0.67625046775601838</c:v>
                </c:pt>
                <c:pt idx="13059">
                  <c:v>0.67618810028689036</c:v>
                </c:pt>
                <c:pt idx="13060">
                  <c:v>0.67612573281776234</c:v>
                </c:pt>
                <c:pt idx="13061">
                  <c:v>0.67606336534863409</c:v>
                </c:pt>
                <c:pt idx="13062">
                  <c:v>0.67606336534863409</c:v>
                </c:pt>
                <c:pt idx="13063">
                  <c:v>0.67600099787950607</c:v>
                </c:pt>
                <c:pt idx="13064">
                  <c:v>0.67593863041037794</c:v>
                </c:pt>
                <c:pt idx="13065">
                  <c:v>0.67593863041037794</c:v>
                </c:pt>
                <c:pt idx="13066">
                  <c:v>0.67593863041037794</c:v>
                </c:pt>
                <c:pt idx="13067">
                  <c:v>0.67587626294124981</c:v>
                </c:pt>
                <c:pt idx="13068">
                  <c:v>0.67587626294124981</c:v>
                </c:pt>
                <c:pt idx="13069">
                  <c:v>0.67587626294124981</c:v>
                </c:pt>
                <c:pt idx="13070">
                  <c:v>0.67581389547212178</c:v>
                </c:pt>
                <c:pt idx="13071">
                  <c:v>0.67575152800299365</c:v>
                </c:pt>
                <c:pt idx="13072">
                  <c:v>0.67568916053386552</c:v>
                </c:pt>
                <c:pt idx="13073">
                  <c:v>0.67568916053386552</c:v>
                </c:pt>
                <c:pt idx="13074">
                  <c:v>0.67568916053386552</c:v>
                </c:pt>
                <c:pt idx="13075">
                  <c:v>0.67568916053386552</c:v>
                </c:pt>
                <c:pt idx="13076">
                  <c:v>0.6756267930647375</c:v>
                </c:pt>
                <c:pt idx="13077">
                  <c:v>0.67556442559560925</c:v>
                </c:pt>
                <c:pt idx="13078">
                  <c:v>0.67556442559560925</c:v>
                </c:pt>
                <c:pt idx="13079">
                  <c:v>0.67556442559560925</c:v>
                </c:pt>
                <c:pt idx="13080">
                  <c:v>0.67550205812648123</c:v>
                </c:pt>
                <c:pt idx="13081">
                  <c:v>0.6754396906573531</c:v>
                </c:pt>
                <c:pt idx="13082">
                  <c:v>0.6754396906573531</c:v>
                </c:pt>
                <c:pt idx="13083">
                  <c:v>0.67537732318822497</c:v>
                </c:pt>
                <c:pt idx="13084">
                  <c:v>0.67537732318822497</c:v>
                </c:pt>
                <c:pt idx="13085">
                  <c:v>0.67537732318822497</c:v>
                </c:pt>
                <c:pt idx="13086">
                  <c:v>0.67537732318822497</c:v>
                </c:pt>
                <c:pt idx="13087">
                  <c:v>0.67531495571909694</c:v>
                </c:pt>
                <c:pt idx="13088">
                  <c:v>0.67525258824996881</c:v>
                </c:pt>
                <c:pt idx="13089">
                  <c:v>0.67525258824996881</c:v>
                </c:pt>
                <c:pt idx="13090">
                  <c:v>0.67525258824996881</c:v>
                </c:pt>
                <c:pt idx="13091">
                  <c:v>0.67525258824996881</c:v>
                </c:pt>
                <c:pt idx="13092">
                  <c:v>0.67519022078084068</c:v>
                </c:pt>
                <c:pt idx="13093">
                  <c:v>0.67512785331171266</c:v>
                </c:pt>
                <c:pt idx="13094">
                  <c:v>0.67506548584258452</c:v>
                </c:pt>
                <c:pt idx="13095">
                  <c:v>0.67506548584258452</c:v>
                </c:pt>
                <c:pt idx="13096">
                  <c:v>0.67506548584258452</c:v>
                </c:pt>
                <c:pt idx="13097">
                  <c:v>0.67500311837345639</c:v>
                </c:pt>
                <c:pt idx="13098">
                  <c:v>0.67494075090432837</c:v>
                </c:pt>
                <c:pt idx="13099">
                  <c:v>0.67487838343520012</c:v>
                </c:pt>
                <c:pt idx="13100">
                  <c:v>0.6748160159660721</c:v>
                </c:pt>
                <c:pt idx="13101">
                  <c:v>0.6748160159660721</c:v>
                </c:pt>
                <c:pt idx="13102">
                  <c:v>0.67475364849694397</c:v>
                </c:pt>
                <c:pt idx="13103">
                  <c:v>0.67469128102781584</c:v>
                </c:pt>
                <c:pt idx="13104">
                  <c:v>0.67469128102781584</c:v>
                </c:pt>
                <c:pt idx="13105">
                  <c:v>0.67462891355868781</c:v>
                </c:pt>
                <c:pt idx="13106">
                  <c:v>0.67456654608955968</c:v>
                </c:pt>
                <c:pt idx="13107">
                  <c:v>0.67450417862043155</c:v>
                </c:pt>
                <c:pt idx="13108">
                  <c:v>0.67450417862043155</c:v>
                </c:pt>
                <c:pt idx="13109">
                  <c:v>0.67450417862043155</c:v>
                </c:pt>
                <c:pt idx="13110">
                  <c:v>0.67450417862043155</c:v>
                </c:pt>
                <c:pt idx="13111">
                  <c:v>0.67450417862043155</c:v>
                </c:pt>
                <c:pt idx="13112">
                  <c:v>0.67444181115130353</c:v>
                </c:pt>
                <c:pt idx="13113">
                  <c:v>0.67444181115130353</c:v>
                </c:pt>
                <c:pt idx="13114">
                  <c:v>0.67444181115130353</c:v>
                </c:pt>
                <c:pt idx="13115">
                  <c:v>0.67437944368217539</c:v>
                </c:pt>
                <c:pt idx="13116">
                  <c:v>0.67437944368217539</c:v>
                </c:pt>
                <c:pt idx="13117">
                  <c:v>0.67437944368217539</c:v>
                </c:pt>
                <c:pt idx="13118">
                  <c:v>0.67437944368217539</c:v>
                </c:pt>
                <c:pt idx="13119">
                  <c:v>0.67431707621304726</c:v>
                </c:pt>
                <c:pt idx="13120">
                  <c:v>0.67425470874391924</c:v>
                </c:pt>
                <c:pt idx="13121">
                  <c:v>0.67425470874391924</c:v>
                </c:pt>
                <c:pt idx="13122">
                  <c:v>0.67425470874391924</c:v>
                </c:pt>
                <c:pt idx="13123">
                  <c:v>0.674192341274791</c:v>
                </c:pt>
                <c:pt idx="13124">
                  <c:v>0.67412997380566297</c:v>
                </c:pt>
                <c:pt idx="13125">
                  <c:v>0.67412997380566297</c:v>
                </c:pt>
                <c:pt idx="13126">
                  <c:v>0.67412997380566297</c:v>
                </c:pt>
                <c:pt idx="13127">
                  <c:v>0.67406760633653484</c:v>
                </c:pt>
                <c:pt idx="13128">
                  <c:v>0.67400523886740671</c:v>
                </c:pt>
                <c:pt idx="13129">
                  <c:v>0.67400523886740671</c:v>
                </c:pt>
                <c:pt idx="13130">
                  <c:v>0.67394287139827869</c:v>
                </c:pt>
                <c:pt idx="13131">
                  <c:v>0.67394287139827869</c:v>
                </c:pt>
                <c:pt idx="13132">
                  <c:v>0.67388050392915055</c:v>
                </c:pt>
                <c:pt idx="13133">
                  <c:v>0.67381813646002242</c:v>
                </c:pt>
                <c:pt idx="13134">
                  <c:v>0.6737557689908944</c:v>
                </c:pt>
                <c:pt idx="13135">
                  <c:v>0.6737557689908944</c:v>
                </c:pt>
                <c:pt idx="13136">
                  <c:v>0.67369340152176627</c:v>
                </c:pt>
                <c:pt idx="13137">
                  <c:v>0.67369340152176627</c:v>
                </c:pt>
                <c:pt idx="13138">
                  <c:v>0.67363103405263813</c:v>
                </c:pt>
                <c:pt idx="13139">
                  <c:v>0.67363103405263813</c:v>
                </c:pt>
                <c:pt idx="13140">
                  <c:v>0.67356866658351011</c:v>
                </c:pt>
                <c:pt idx="13141">
                  <c:v>0.67350629911438187</c:v>
                </c:pt>
                <c:pt idx="13142">
                  <c:v>0.67344393164525385</c:v>
                </c:pt>
                <c:pt idx="13143">
                  <c:v>0.67338156417612571</c:v>
                </c:pt>
                <c:pt idx="13144">
                  <c:v>0.67331919670699758</c:v>
                </c:pt>
                <c:pt idx="13145">
                  <c:v>0.67331919670699758</c:v>
                </c:pt>
                <c:pt idx="13146">
                  <c:v>0.67325682923786956</c:v>
                </c:pt>
                <c:pt idx="13147">
                  <c:v>0.67319446176874143</c:v>
                </c:pt>
                <c:pt idx="13148">
                  <c:v>0.67313209429961329</c:v>
                </c:pt>
                <c:pt idx="13149">
                  <c:v>0.67313209429961329</c:v>
                </c:pt>
                <c:pt idx="13150">
                  <c:v>0.67306972683048527</c:v>
                </c:pt>
                <c:pt idx="13151">
                  <c:v>0.67300735936135714</c:v>
                </c:pt>
                <c:pt idx="13152">
                  <c:v>0.67294499189222901</c:v>
                </c:pt>
                <c:pt idx="13153">
                  <c:v>0.67294499189222901</c:v>
                </c:pt>
                <c:pt idx="13154">
                  <c:v>0.67288262442310098</c:v>
                </c:pt>
                <c:pt idx="13155">
                  <c:v>0.67288262442310098</c:v>
                </c:pt>
                <c:pt idx="13156">
                  <c:v>0.67282025695397274</c:v>
                </c:pt>
                <c:pt idx="13157">
                  <c:v>0.67275788948484472</c:v>
                </c:pt>
                <c:pt idx="13158">
                  <c:v>0.67269552201571658</c:v>
                </c:pt>
                <c:pt idx="13159">
                  <c:v>0.67263315454658845</c:v>
                </c:pt>
                <c:pt idx="13160">
                  <c:v>0.67263315454658845</c:v>
                </c:pt>
                <c:pt idx="13161">
                  <c:v>0.67263315454658845</c:v>
                </c:pt>
                <c:pt idx="13162">
                  <c:v>0.67263315454658845</c:v>
                </c:pt>
                <c:pt idx="13163">
                  <c:v>0.67257078707746043</c:v>
                </c:pt>
                <c:pt idx="13164">
                  <c:v>0.6725084196083323</c:v>
                </c:pt>
                <c:pt idx="13165">
                  <c:v>0.67244605213920416</c:v>
                </c:pt>
                <c:pt idx="13166">
                  <c:v>0.67244605213920416</c:v>
                </c:pt>
                <c:pt idx="13167">
                  <c:v>0.67244605213920416</c:v>
                </c:pt>
                <c:pt idx="13168">
                  <c:v>0.67238368467007614</c:v>
                </c:pt>
                <c:pt idx="13169">
                  <c:v>0.67238368467007614</c:v>
                </c:pt>
                <c:pt idx="13170">
                  <c:v>0.67232131720094801</c:v>
                </c:pt>
                <c:pt idx="13171">
                  <c:v>0.67232131720094801</c:v>
                </c:pt>
                <c:pt idx="13172">
                  <c:v>0.67232131720094801</c:v>
                </c:pt>
                <c:pt idx="13173">
                  <c:v>0.67225894973181988</c:v>
                </c:pt>
                <c:pt idx="13174">
                  <c:v>0.67219658226269186</c:v>
                </c:pt>
                <c:pt idx="13175">
                  <c:v>0.67219658226269186</c:v>
                </c:pt>
                <c:pt idx="13176">
                  <c:v>0.67213421479356361</c:v>
                </c:pt>
                <c:pt idx="13177">
                  <c:v>0.67213421479356361</c:v>
                </c:pt>
                <c:pt idx="13178">
                  <c:v>0.67207184732443559</c:v>
                </c:pt>
                <c:pt idx="13179">
                  <c:v>0.67200947985530746</c:v>
                </c:pt>
                <c:pt idx="13180">
                  <c:v>0.67200947985530746</c:v>
                </c:pt>
                <c:pt idx="13181">
                  <c:v>0.67194711238617932</c:v>
                </c:pt>
                <c:pt idx="13182">
                  <c:v>0.6718847449170513</c:v>
                </c:pt>
                <c:pt idx="13183">
                  <c:v>0.67182237744792317</c:v>
                </c:pt>
                <c:pt idx="13184">
                  <c:v>0.67182237744792317</c:v>
                </c:pt>
                <c:pt idx="13185">
                  <c:v>0.67176000997879504</c:v>
                </c:pt>
                <c:pt idx="13186">
                  <c:v>0.67169764250966701</c:v>
                </c:pt>
                <c:pt idx="13187">
                  <c:v>0.67169764250966701</c:v>
                </c:pt>
                <c:pt idx="13188">
                  <c:v>0.67169764250966701</c:v>
                </c:pt>
                <c:pt idx="13189">
                  <c:v>0.67163527504053888</c:v>
                </c:pt>
                <c:pt idx="13190">
                  <c:v>0.67163527504053888</c:v>
                </c:pt>
                <c:pt idx="13191">
                  <c:v>0.67163527504053888</c:v>
                </c:pt>
                <c:pt idx="13192">
                  <c:v>0.67157290757141075</c:v>
                </c:pt>
                <c:pt idx="13193">
                  <c:v>0.67157290757141075</c:v>
                </c:pt>
                <c:pt idx="13194">
                  <c:v>0.67151054010228273</c:v>
                </c:pt>
                <c:pt idx="13195">
                  <c:v>0.67151054010228273</c:v>
                </c:pt>
                <c:pt idx="13196">
                  <c:v>0.67151054010228273</c:v>
                </c:pt>
                <c:pt idx="13197">
                  <c:v>0.67151054010228273</c:v>
                </c:pt>
                <c:pt idx="13198">
                  <c:v>0.67144817263315448</c:v>
                </c:pt>
                <c:pt idx="13199">
                  <c:v>0.67138580516402646</c:v>
                </c:pt>
                <c:pt idx="13200">
                  <c:v>0.67132343769489833</c:v>
                </c:pt>
                <c:pt idx="13201">
                  <c:v>0.67132343769489833</c:v>
                </c:pt>
                <c:pt idx="13202">
                  <c:v>0.6712610702257702</c:v>
                </c:pt>
                <c:pt idx="13203">
                  <c:v>0.67119870275664217</c:v>
                </c:pt>
                <c:pt idx="13204">
                  <c:v>0.67113633528751404</c:v>
                </c:pt>
                <c:pt idx="13205">
                  <c:v>0.67113633528751404</c:v>
                </c:pt>
                <c:pt idx="13206">
                  <c:v>0.67107396781838591</c:v>
                </c:pt>
                <c:pt idx="13207">
                  <c:v>0.67107396781838591</c:v>
                </c:pt>
                <c:pt idx="13208">
                  <c:v>0.67107396781838591</c:v>
                </c:pt>
                <c:pt idx="13209">
                  <c:v>0.67101160034925789</c:v>
                </c:pt>
                <c:pt idx="13210">
                  <c:v>0.67094923288012964</c:v>
                </c:pt>
                <c:pt idx="13211">
                  <c:v>0.67094923288012964</c:v>
                </c:pt>
                <c:pt idx="13212">
                  <c:v>0.67088686541100162</c:v>
                </c:pt>
                <c:pt idx="13213">
                  <c:v>0.6708244979418736</c:v>
                </c:pt>
                <c:pt idx="13214">
                  <c:v>0.6708244979418736</c:v>
                </c:pt>
                <c:pt idx="13215">
                  <c:v>0.67076213047274535</c:v>
                </c:pt>
                <c:pt idx="13216">
                  <c:v>0.67069976300361733</c:v>
                </c:pt>
                <c:pt idx="13217">
                  <c:v>0.67069976300361733</c:v>
                </c:pt>
                <c:pt idx="13218">
                  <c:v>0.67069976300361733</c:v>
                </c:pt>
                <c:pt idx="13219">
                  <c:v>0.6706373955344892</c:v>
                </c:pt>
                <c:pt idx="13220">
                  <c:v>0.67057502806536107</c:v>
                </c:pt>
                <c:pt idx="13221">
                  <c:v>0.67057502806536107</c:v>
                </c:pt>
                <c:pt idx="13222">
                  <c:v>0.67057502806536107</c:v>
                </c:pt>
                <c:pt idx="13223">
                  <c:v>0.67057502806536107</c:v>
                </c:pt>
                <c:pt idx="13224">
                  <c:v>0.67051266059623305</c:v>
                </c:pt>
                <c:pt idx="13225">
                  <c:v>0.67051266059623305</c:v>
                </c:pt>
                <c:pt idx="13226">
                  <c:v>0.67051266059623305</c:v>
                </c:pt>
                <c:pt idx="13227">
                  <c:v>0.67045029312710491</c:v>
                </c:pt>
                <c:pt idx="13228">
                  <c:v>0.67045029312710491</c:v>
                </c:pt>
                <c:pt idx="13229">
                  <c:v>0.67045029312710491</c:v>
                </c:pt>
                <c:pt idx="13230">
                  <c:v>0.67045029312710491</c:v>
                </c:pt>
                <c:pt idx="13231">
                  <c:v>0.67045029312710491</c:v>
                </c:pt>
                <c:pt idx="13232">
                  <c:v>0.67038792565797678</c:v>
                </c:pt>
                <c:pt idx="13233">
                  <c:v>0.67032555818884876</c:v>
                </c:pt>
                <c:pt idx="13234">
                  <c:v>0.67026319071972051</c:v>
                </c:pt>
                <c:pt idx="13235">
                  <c:v>0.67026319071972051</c:v>
                </c:pt>
                <c:pt idx="13236">
                  <c:v>0.67020082325059249</c:v>
                </c:pt>
                <c:pt idx="13237">
                  <c:v>0.67020082325059249</c:v>
                </c:pt>
                <c:pt idx="13238">
                  <c:v>0.67020082325059249</c:v>
                </c:pt>
                <c:pt idx="13239">
                  <c:v>0.67020082325059249</c:v>
                </c:pt>
                <c:pt idx="13240">
                  <c:v>0.67020082325059249</c:v>
                </c:pt>
                <c:pt idx="13241">
                  <c:v>0.67013845578146447</c:v>
                </c:pt>
                <c:pt idx="13242">
                  <c:v>0.67007608831233623</c:v>
                </c:pt>
                <c:pt idx="13243">
                  <c:v>0.6700137208432082</c:v>
                </c:pt>
                <c:pt idx="13244">
                  <c:v>0.66995135337408007</c:v>
                </c:pt>
                <c:pt idx="13245">
                  <c:v>0.66988898590495194</c:v>
                </c:pt>
                <c:pt idx="13246">
                  <c:v>0.66988898590495194</c:v>
                </c:pt>
                <c:pt idx="13247">
                  <c:v>0.66982661843582392</c:v>
                </c:pt>
                <c:pt idx="13248">
                  <c:v>0.66976425096669578</c:v>
                </c:pt>
                <c:pt idx="13249">
                  <c:v>0.66970188349756765</c:v>
                </c:pt>
                <c:pt idx="13250">
                  <c:v>0.66963951602843963</c:v>
                </c:pt>
                <c:pt idx="13251">
                  <c:v>0.66963951602843963</c:v>
                </c:pt>
                <c:pt idx="13252">
                  <c:v>0.66963951602843963</c:v>
                </c:pt>
                <c:pt idx="13253">
                  <c:v>0.66957714855931139</c:v>
                </c:pt>
                <c:pt idx="13254">
                  <c:v>0.66951478109018336</c:v>
                </c:pt>
                <c:pt idx="13255">
                  <c:v>0.66945241362105523</c:v>
                </c:pt>
                <c:pt idx="13256">
                  <c:v>0.6693900461519271</c:v>
                </c:pt>
                <c:pt idx="13257">
                  <c:v>0.6693900461519271</c:v>
                </c:pt>
                <c:pt idx="13258">
                  <c:v>0.6693900461519271</c:v>
                </c:pt>
                <c:pt idx="13259">
                  <c:v>0.6693900461519271</c:v>
                </c:pt>
                <c:pt idx="13260">
                  <c:v>0.66932767868279908</c:v>
                </c:pt>
                <c:pt idx="13261">
                  <c:v>0.66926531121367094</c:v>
                </c:pt>
                <c:pt idx="13262">
                  <c:v>0.66920294374454281</c:v>
                </c:pt>
                <c:pt idx="13263">
                  <c:v>0.66914057627541479</c:v>
                </c:pt>
                <c:pt idx="13264">
                  <c:v>0.66907820880628666</c:v>
                </c:pt>
                <c:pt idx="13265">
                  <c:v>0.66907820880628666</c:v>
                </c:pt>
                <c:pt idx="13266">
                  <c:v>0.66901584133715852</c:v>
                </c:pt>
                <c:pt idx="13267">
                  <c:v>0.66901584133715852</c:v>
                </c:pt>
                <c:pt idx="13268">
                  <c:v>0.66901584133715852</c:v>
                </c:pt>
                <c:pt idx="13269">
                  <c:v>0.6689534738680305</c:v>
                </c:pt>
                <c:pt idx="13270">
                  <c:v>0.6689534738680305</c:v>
                </c:pt>
                <c:pt idx="13271">
                  <c:v>0.66889110639890226</c:v>
                </c:pt>
                <c:pt idx="13272">
                  <c:v>0.66882873892977424</c:v>
                </c:pt>
                <c:pt idx="13273">
                  <c:v>0.66882873892977424</c:v>
                </c:pt>
                <c:pt idx="13274">
                  <c:v>0.6687663714606461</c:v>
                </c:pt>
                <c:pt idx="13275">
                  <c:v>0.66870400399151797</c:v>
                </c:pt>
                <c:pt idx="13276">
                  <c:v>0.66864163652238995</c:v>
                </c:pt>
                <c:pt idx="13277">
                  <c:v>0.66857926905326182</c:v>
                </c:pt>
                <c:pt idx="13278">
                  <c:v>0.66857926905326182</c:v>
                </c:pt>
                <c:pt idx="13279">
                  <c:v>0.66851690158413368</c:v>
                </c:pt>
                <c:pt idx="13280">
                  <c:v>0.66845453411500566</c:v>
                </c:pt>
                <c:pt idx="13281">
                  <c:v>0.66845453411500566</c:v>
                </c:pt>
                <c:pt idx="13282">
                  <c:v>0.66839216664587753</c:v>
                </c:pt>
                <c:pt idx="13283">
                  <c:v>0.6683297991767494</c:v>
                </c:pt>
                <c:pt idx="13284">
                  <c:v>0.6683297991767494</c:v>
                </c:pt>
                <c:pt idx="13285">
                  <c:v>0.6683297991767494</c:v>
                </c:pt>
                <c:pt idx="13286">
                  <c:v>0.6683297991767494</c:v>
                </c:pt>
                <c:pt idx="13287">
                  <c:v>0.6683297991767494</c:v>
                </c:pt>
                <c:pt idx="13288">
                  <c:v>0.6683297991767494</c:v>
                </c:pt>
                <c:pt idx="13289">
                  <c:v>0.6683297991767494</c:v>
                </c:pt>
                <c:pt idx="13290">
                  <c:v>0.66826743170762137</c:v>
                </c:pt>
                <c:pt idx="13291">
                  <c:v>0.66820506423849313</c:v>
                </c:pt>
                <c:pt idx="13292">
                  <c:v>0.66820506423849313</c:v>
                </c:pt>
                <c:pt idx="13293">
                  <c:v>0.66820506423849313</c:v>
                </c:pt>
                <c:pt idx="13294">
                  <c:v>0.66814269676936511</c:v>
                </c:pt>
                <c:pt idx="13295">
                  <c:v>0.66808032930023697</c:v>
                </c:pt>
                <c:pt idx="13296">
                  <c:v>0.66808032930023697</c:v>
                </c:pt>
                <c:pt idx="13297">
                  <c:v>0.66801796183110884</c:v>
                </c:pt>
                <c:pt idx="13298">
                  <c:v>0.66801796183110884</c:v>
                </c:pt>
                <c:pt idx="13299">
                  <c:v>0.66801796183110884</c:v>
                </c:pt>
                <c:pt idx="13300">
                  <c:v>0.66801796183110884</c:v>
                </c:pt>
                <c:pt idx="13301">
                  <c:v>0.66801796183110884</c:v>
                </c:pt>
                <c:pt idx="13302">
                  <c:v>0.66795559436198082</c:v>
                </c:pt>
                <c:pt idx="13303">
                  <c:v>0.66795559436198082</c:v>
                </c:pt>
                <c:pt idx="13304">
                  <c:v>0.66789322689285269</c:v>
                </c:pt>
                <c:pt idx="13305">
                  <c:v>0.66783085942372455</c:v>
                </c:pt>
                <c:pt idx="13306">
                  <c:v>0.66776849195459653</c:v>
                </c:pt>
                <c:pt idx="13307">
                  <c:v>0.6677061244854684</c:v>
                </c:pt>
                <c:pt idx="13308">
                  <c:v>0.66764375701634027</c:v>
                </c:pt>
                <c:pt idx="13309">
                  <c:v>0.66758138954721225</c:v>
                </c:pt>
                <c:pt idx="13310">
                  <c:v>0.667519022078084</c:v>
                </c:pt>
                <c:pt idx="13311">
                  <c:v>0.667519022078084</c:v>
                </c:pt>
                <c:pt idx="13312">
                  <c:v>0.66745665460895598</c:v>
                </c:pt>
                <c:pt idx="13313">
                  <c:v>0.66745665460895598</c:v>
                </c:pt>
                <c:pt idx="13314">
                  <c:v>0.66745665460895598</c:v>
                </c:pt>
                <c:pt idx="13315">
                  <c:v>0.66739428713982785</c:v>
                </c:pt>
                <c:pt idx="13316">
                  <c:v>0.66733191967069971</c:v>
                </c:pt>
                <c:pt idx="13317">
                  <c:v>0.66726955220157169</c:v>
                </c:pt>
                <c:pt idx="13318">
                  <c:v>0.66720718473244356</c:v>
                </c:pt>
                <c:pt idx="13319">
                  <c:v>0.66714481726331543</c:v>
                </c:pt>
                <c:pt idx="13320">
                  <c:v>0.66714481726331543</c:v>
                </c:pt>
                <c:pt idx="13321">
                  <c:v>0.66714481726331543</c:v>
                </c:pt>
                <c:pt idx="13322">
                  <c:v>0.6670824497941874</c:v>
                </c:pt>
                <c:pt idx="13323">
                  <c:v>0.6670824497941874</c:v>
                </c:pt>
                <c:pt idx="13324">
                  <c:v>0.6670824497941874</c:v>
                </c:pt>
                <c:pt idx="13325">
                  <c:v>0.6670824497941874</c:v>
                </c:pt>
                <c:pt idx="13326">
                  <c:v>0.6670824497941874</c:v>
                </c:pt>
                <c:pt idx="13327">
                  <c:v>0.6670824497941874</c:v>
                </c:pt>
                <c:pt idx="13328">
                  <c:v>0.66702008232505927</c:v>
                </c:pt>
                <c:pt idx="13329">
                  <c:v>0.66695771485593114</c:v>
                </c:pt>
                <c:pt idx="13330">
                  <c:v>0.66689534738680312</c:v>
                </c:pt>
                <c:pt idx="13331">
                  <c:v>0.66683297991767487</c:v>
                </c:pt>
                <c:pt idx="13332">
                  <c:v>0.66677061244854685</c:v>
                </c:pt>
                <c:pt idx="13333">
                  <c:v>0.66670824497941872</c:v>
                </c:pt>
                <c:pt idx="13334">
                  <c:v>0.66664587751029059</c:v>
                </c:pt>
                <c:pt idx="13335">
                  <c:v>0.66658351004116256</c:v>
                </c:pt>
                <c:pt idx="13336">
                  <c:v>0.66658351004116256</c:v>
                </c:pt>
                <c:pt idx="13337">
                  <c:v>0.66652114257203443</c:v>
                </c:pt>
                <c:pt idx="13338">
                  <c:v>0.6664587751029063</c:v>
                </c:pt>
                <c:pt idx="13339">
                  <c:v>0.66639640763377828</c:v>
                </c:pt>
                <c:pt idx="13340">
                  <c:v>0.66633404016465014</c:v>
                </c:pt>
                <c:pt idx="13341">
                  <c:v>0.66627167269552201</c:v>
                </c:pt>
                <c:pt idx="13342">
                  <c:v>0.66620930522639399</c:v>
                </c:pt>
                <c:pt idx="13343">
                  <c:v>0.66614693775726574</c:v>
                </c:pt>
                <c:pt idx="13344">
                  <c:v>0.66614693775726574</c:v>
                </c:pt>
                <c:pt idx="13345">
                  <c:v>0.66608457028813772</c:v>
                </c:pt>
                <c:pt idx="13346">
                  <c:v>0.66602220281900959</c:v>
                </c:pt>
                <c:pt idx="13347">
                  <c:v>0.66602220281900959</c:v>
                </c:pt>
                <c:pt idx="13348">
                  <c:v>0.66595983534988146</c:v>
                </c:pt>
                <c:pt idx="13349">
                  <c:v>0.66589746788075344</c:v>
                </c:pt>
                <c:pt idx="13350">
                  <c:v>0.6658351004116253</c:v>
                </c:pt>
                <c:pt idx="13351">
                  <c:v>0.66577273294249717</c:v>
                </c:pt>
                <c:pt idx="13352">
                  <c:v>0.66571036547336915</c:v>
                </c:pt>
                <c:pt idx="13353">
                  <c:v>0.66571036547336915</c:v>
                </c:pt>
                <c:pt idx="13354">
                  <c:v>0.66571036547336915</c:v>
                </c:pt>
                <c:pt idx="13355">
                  <c:v>0.66564799800424101</c:v>
                </c:pt>
                <c:pt idx="13356">
                  <c:v>0.66558563053511288</c:v>
                </c:pt>
                <c:pt idx="13357">
                  <c:v>0.66558563053511288</c:v>
                </c:pt>
                <c:pt idx="13358">
                  <c:v>0.66558563053511288</c:v>
                </c:pt>
                <c:pt idx="13359">
                  <c:v>0.66552326306598486</c:v>
                </c:pt>
                <c:pt idx="13360">
                  <c:v>0.66546089559685662</c:v>
                </c:pt>
                <c:pt idx="13361">
                  <c:v>0.66546089559685662</c:v>
                </c:pt>
                <c:pt idx="13362">
                  <c:v>0.66546089559685662</c:v>
                </c:pt>
                <c:pt idx="13363">
                  <c:v>0.66546089559685662</c:v>
                </c:pt>
                <c:pt idx="13364">
                  <c:v>0.66546089559685662</c:v>
                </c:pt>
                <c:pt idx="13365">
                  <c:v>0.66539852812772859</c:v>
                </c:pt>
                <c:pt idx="13366">
                  <c:v>0.66533616065860046</c:v>
                </c:pt>
                <c:pt idx="13367">
                  <c:v>0.66527379318947233</c:v>
                </c:pt>
                <c:pt idx="13368">
                  <c:v>0.66521142572034431</c:v>
                </c:pt>
                <c:pt idx="13369">
                  <c:v>0.66521142572034431</c:v>
                </c:pt>
                <c:pt idx="13370">
                  <c:v>0.66514905825121617</c:v>
                </c:pt>
                <c:pt idx="13371">
                  <c:v>0.66508669078208804</c:v>
                </c:pt>
                <c:pt idx="13372">
                  <c:v>0.66508669078208804</c:v>
                </c:pt>
                <c:pt idx="13373">
                  <c:v>0.66508669078208804</c:v>
                </c:pt>
                <c:pt idx="13374">
                  <c:v>0.66502432331296002</c:v>
                </c:pt>
                <c:pt idx="13375">
                  <c:v>0.66502432331296002</c:v>
                </c:pt>
                <c:pt idx="13376">
                  <c:v>0.66502432331296002</c:v>
                </c:pt>
                <c:pt idx="13377">
                  <c:v>0.66502432331296002</c:v>
                </c:pt>
                <c:pt idx="13378">
                  <c:v>0.66496195584383178</c:v>
                </c:pt>
                <c:pt idx="13379">
                  <c:v>0.66489958837470375</c:v>
                </c:pt>
                <c:pt idx="13380">
                  <c:v>0.66489958837470375</c:v>
                </c:pt>
                <c:pt idx="13381">
                  <c:v>0.66489958837470375</c:v>
                </c:pt>
                <c:pt idx="13382">
                  <c:v>0.66489958837470375</c:v>
                </c:pt>
                <c:pt idx="13383">
                  <c:v>0.66489958837470375</c:v>
                </c:pt>
                <c:pt idx="13384">
                  <c:v>0.66483722090557573</c:v>
                </c:pt>
                <c:pt idx="13385">
                  <c:v>0.66477485343644749</c:v>
                </c:pt>
                <c:pt idx="13386">
                  <c:v>0.66471248596731947</c:v>
                </c:pt>
                <c:pt idx="13387">
                  <c:v>0.66465011849819133</c:v>
                </c:pt>
                <c:pt idx="13388">
                  <c:v>0.6645877510290632</c:v>
                </c:pt>
                <c:pt idx="13389">
                  <c:v>0.66452538355993518</c:v>
                </c:pt>
                <c:pt idx="13390">
                  <c:v>0.66452538355993518</c:v>
                </c:pt>
                <c:pt idx="13391">
                  <c:v>0.66446301609080705</c:v>
                </c:pt>
                <c:pt idx="13392">
                  <c:v>0.66446301609080705</c:v>
                </c:pt>
                <c:pt idx="13393">
                  <c:v>0.66446301609080705</c:v>
                </c:pt>
                <c:pt idx="13394">
                  <c:v>0.66440064862167891</c:v>
                </c:pt>
                <c:pt idx="13395">
                  <c:v>0.66440064862167891</c:v>
                </c:pt>
                <c:pt idx="13396">
                  <c:v>0.66433828115255089</c:v>
                </c:pt>
                <c:pt idx="13397">
                  <c:v>0.66427591368342265</c:v>
                </c:pt>
                <c:pt idx="13398">
                  <c:v>0.66421354621429463</c:v>
                </c:pt>
                <c:pt idx="13399">
                  <c:v>0.66421354621429463</c:v>
                </c:pt>
                <c:pt idx="13400">
                  <c:v>0.6641511787451666</c:v>
                </c:pt>
                <c:pt idx="13401">
                  <c:v>0.6641511787451666</c:v>
                </c:pt>
                <c:pt idx="13402">
                  <c:v>0.6641511787451666</c:v>
                </c:pt>
                <c:pt idx="13403">
                  <c:v>0.6641511787451666</c:v>
                </c:pt>
                <c:pt idx="13404">
                  <c:v>0.66408881127603836</c:v>
                </c:pt>
                <c:pt idx="13405">
                  <c:v>0.66402644380691034</c:v>
                </c:pt>
                <c:pt idx="13406">
                  <c:v>0.66396407633778221</c:v>
                </c:pt>
                <c:pt idx="13407">
                  <c:v>0.66390170886865407</c:v>
                </c:pt>
                <c:pt idx="13408">
                  <c:v>0.66383934139952605</c:v>
                </c:pt>
                <c:pt idx="13409">
                  <c:v>0.66377697393039792</c:v>
                </c:pt>
                <c:pt idx="13410">
                  <c:v>0.66377697393039792</c:v>
                </c:pt>
                <c:pt idx="13411">
                  <c:v>0.66377697393039792</c:v>
                </c:pt>
                <c:pt idx="13412">
                  <c:v>0.66371460646126978</c:v>
                </c:pt>
                <c:pt idx="13413">
                  <c:v>0.66365223899214176</c:v>
                </c:pt>
                <c:pt idx="13414">
                  <c:v>0.66365223899214176</c:v>
                </c:pt>
                <c:pt idx="13415">
                  <c:v>0.66365223899214176</c:v>
                </c:pt>
                <c:pt idx="13416">
                  <c:v>0.66358987152301352</c:v>
                </c:pt>
                <c:pt idx="13417">
                  <c:v>0.6635275040538855</c:v>
                </c:pt>
                <c:pt idx="13418">
                  <c:v>0.6635275040538855</c:v>
                </c:pt>
                <c:pt idx="13419">
                  <c:v>0.66346513658475736</c:v>
                </c:pt>
                <c:pt idx="13420">
                  <c:v>0.66340276911562923</c:v>
                </c:pt>
                <c:pt idx="13421">
                  <c:v>0.66334040164650121</c:v>
                </c:pt>
                <c:pt idx="13422">
                  <c:v>0.66327803417737308</c:v>
                </c:pt>
                <c:pt idx="13423">
                  <c:v>0.66321566670824494</c:v>
                </c:pt>
                <c:pt idx="13424">
                  <c:v>0.66315329923911692</c:v>
                </c:pt>
                <c:pt idx="13425">
                  <c:v>0.66315329923911692</c:v>
                </c:pt>
                <c:pt idx="13426">
                  <c:v>0.66309093176998879</c:v>
                </c:pt>
                <c:pt idx="13427">
                  <c:v>0.66309093176998879</c:v>
                </c:pt>
                <c:pt idx="13428">
                  <c:v>0.66309093176998879</c:v>
                </c:pt>
                <c:pt idx="13429">
                  <c:v>0.66302856430086066</c:v>
                </c:pt>
                <c:pt idx="13430">
                  <c:v>0.66302856430086066</c:v>
                </c:pt>
                <c:pt idx="13431">
                  <c:v>0.66302856430086066</c:v>
                </c:pt>
                <c:pt idx="13432">
                  <c:v>0.66296619683173263</c:v>
                </c:pt>
                <c:pt idx="13433">
                  <c:v>0.66290382936260439</c:v>
                </c:pt>
                <c:pt idx="13434">
                  <c:v>0.66284146189347637</c:v>
                </c:pt>
                <c:pt idx="13435">
                  <c:v>0.66284146189347637</c:v>
                </c:pt>
                <c:pt idx="13436">
                  <c:v>0.66284146189347637</c:v>
                </c:pt>
                <c:pt idx="13437">
                  <c:v>0.66284146189347637</c:v>
                </c:pt>
                <c:pt idx="13438">
                  <c:v>0.66284146189347637</c:v>
                </c:pt>
                <c:pt idx="13439">
                  <c:v>0.66284146189347637</c:v>
                </c:pt>
                <c:pt idx="13440">
                  <c:v>0.66277909442434824</c:v>
                </c:pt>
                <c:pt idx="13441">
                  <c:v>0.66277909442434824</c:v>
                </c:pt>
                <c:pt idx="13442">
                  <c:v>0.6627167269552201</c:v>
                </c:pt>
                <c:pt idx="13443">
                  <c:v>0.6627167269552201</c:v>
                </c:pt>
                <c:pt idx="13444">
                  <c:v>0.66265435948609208</c:v>
                </c:pt>
                <c:pt idx="13445">
                  <c:v>0.66259199201696395</c:v>
                </c:pt>
                <c:pt idx="13446">
                  <c:v>0.66259199201696395</c:v>
                </c:pt>
                <c:pt idx="13447">
                  <c:v>0.66252962454783582</c:v>
                </c:pt>
                <c:pt idx="13448">
                  <c:v>0.66246725707870779</c:v>
                </c:pt>
                <c:pt idx="13449">
                  <c:v>0.66240488960957966</c:v>
                </c:pt>
                <c:pt idx="13450">
                  <c:v>0.66240488960957966</c:v>
                </c:pt>
                <c:pt idx="13451">
                  <c:v>0.66240488960957966</c:v>
                </c:pt>
                <c:pt idx="13452">
                  <c:v>0.66234252214045153</c:v>
                </c:pt>
                <c:pt idx="13453">
                  <c:v>0.66234252214045153</c:v>
                </c:pt>
                <c:pt idx="13454">
                  <c:v>0.66234252214045153</c:v>
                </c:pt>
                <c:pt idx="13455">
                  <c:v>0.66234252214045153</c:v>
                </c:pt>
                <c:pt idx="13456">
                  <c:v>0.66228015467132351</c:v>
                </c:pt>
                <c:pt idx="13457">
                  <c:v>0.66228015467132351</c:v>
                </c:pt>
                <c:pt idx="13458">
                  <c:v>0.66228015467132351</c:v>
                </c:pt>
                <c:pt idx="13459">
                  <c:v>0.66228015467132351</c:v>
                </c:pt>
                <c:pt idx="13460">
                  <c:v>0.66228015467132351</c:v>
                </c:pt>
                <c:pt idx="13461">
                  <c:v>0.66228015467132351</c:v>
                </c:pt>
                <c:pt idx="13462">
                  <c:v>0.66228015467132351</c:v>
                </c:pt>
                <c:pt idx="13463">
                  <c:v>0.66221778720219526</c:v>
                </c:pt>
                <c:pt idx="13464">
                  <c:v>0.66215541973306724</c:v>
                </c:pt>
                <c:pt idx="13465">
                  <c:v>0.66209305226393911</c:v>
                </c:pt>
                <c:pt idx="13466">
                  <c:v>0.66203068479481098</c:v>
                </c:pt>
                <c:pt idx="13467">
                  <c:v>0.66203068479481098</c:v>
                </c:pt>
                <c:pt idx="13468">
                  <c:v>0.66196831732568295</c:v>
                </c:pt>
                <c:pt idx="13469">
                  <c:v>0.66190594985655482</c:v>
                </c:pt>
                <c:pt idx="13470">
                  <c:v>0.66190594985655482</c:v>
                </c:pt>
                <c:pt idx="13471">
                  <c:v>0.66190594985655482</c:v>
                </c:pt>
                <c:pt idx="13472">
                  <c:v>0.66190594985655482</c:v>
                </c:pt>
                <c:pt idx="13473">
                  <c:v>0.66190594985655482</c:v>
                </c:pt>
                <c:pt idx="13474">
                  <c:v>0.66184358238742669</c:v>
                </c:pt>
                <c:pt idx="13475">
                  <c:v>0.66178121491829867</c:v>
                </c:pt>
                <c:pt idx="13476">
                  <c:v>0.66171884744917053</c:v>
                </c:pt>
                <c:pt idx="13477">
                  <c:v>0.66171884744917053</c:v>
                </c:pt>
                <c:pt idx="13478">
                  <c:v>0.66171884744917053</c:v>
                </c:pt>
                <c:pt idx="13479">
                  <c:v>0.6616564799800424</c:v>
                </c:pt>
                <c:pt idx="13480">
                  <c:v>0.66159411251091438</c:v>
                </c:pt>
                <c:pt idx="13481">
                  <c:v>0.66153174504178613</c:v>
                </c:pt>
                <c:pt idx="13482">
                  <c:v>0.66153174504178613</c:v>
                </c:pt>
                <c:pt idx="13483">
                  <c:v>0.66146937757265811</c:v>
                </c:pt>
                <c:pt idx="13484">
                  <c:v>0.66140701010352998</c:v>
                </c:pt>
                <c:pt idx="13485">
                  <c:v>0.66140701010352998</c:v>
                </c:pt>
                <c:pt idx="13486">
                  <c:v>0.66134464263440185</c:v>
                </c:pt>
                <c:pt idx="13487">
                  <c:v>0.66128227516527383</c:v>
                </c:pt>
                <c:pt idx="13488">
                  <c:v>0.66121990769614569</c:v>
                </c:pt>
                <c:pt idx="13489">
                  <c:v>0.66115754022701756</c:v>
                </c:pt>
                <c:pt idx="13490">
                  <c:v>0.66109517275788954</c:v>
                </c:pt>
                <c:pt idx="13491">
                  <c:v>0.6610328052887614</c:v>
                </c:pt>
                <c:pt idx="13492">
                  <c:v>0.66097043781963327</c:v>
                </c:pt>
                <c:pt idx="13493">
                  <c:v>0.66090807035050525</c:v>
                </c:pt>
                <c:pt idx="13494">
                  <c:v>0.66084570288137701</c:v>
                </c:pt>
                <c:pt idx="13495">
                  <c:v>0.66078333541224898</c:v>
                </c:pt>
                <c:pt idx="13496">
                  <c:v>0.66078333541224898</c:v>
                </c:pt>
                <c:pt idx="13497">
                  <c:v>0.66078333541224898</c:v>
                </c:pt>
                <c:pt idx="13498">
                  <c:v>0.66072096794312085</c:v>
                </c:pt>
                <c:pt idx="13499">
                  <c:v>0.66065860047399272</c:v>
                </c:pt>
                <c:pt idx="13500">
                  <c:v>0.66065860047399272</c:v>
                </c:pt>
                <c:pt idx="13501">
                  <c:v>0.66065860047399272</c:v>
                </c:pt>
                <c:pt idx="13502">
                  <c:v>0.66065860047399272</c:v>
                </c:pt>
                <c:pt idx="13503">
                  <c:v>0.66065860047399272</c:v>
                </c:pt>
                <c:pt idx="13504">
                  <c:v>0.66065860047399272</c:v>
                </c:pt>
                <c:pt idx="13505">
                  <c:v>0.66065860047399272</c:v>
                </c:pt>
                <c:pt idx="13506">
                  <c:v>0.66065860047399272</c:v>
                </c:pt>
                <c:pt idx="13507">
                  <c:v>0.6605962330048647</c:v>
                </c:pt>
                <c:pt idx="13508">
                  <c:v>0.66053386553573656</c:v>
                </c:pt>
                <c:pt idx="13509">
                  <c:v>0.66047149806660843</c:v>
                </c:pt>
                <c:pt idx="13510">
                  <c:v>0.66040913059748041</c:v>
                </c:pt>
                <c:pt idx="13511">
                  <c:v>0.66034676312835228</c:v>
                </c:pt>
                <c:pt idx="13512">
                  <c:v>0.66034676312835228</c:v>
                </c:pt>
                <c:pt idx="13513">
                  <c:v>0.66028439565922414</c:v>
                </c:pt>
                <c:pt idx="13514">
                  <c:v>0.66028439565922414</c:v>
                </c:pt>
                <c:pt idx="13515">
                  <c:v>0.66022202819009612</c:v>
                </c:pt>
                <c:pt idx="13516">
                  <c:v>0.66015966072096788</c:v>
                </c:pt>
                <c:pt idx="13517">
                  <c:v>0.66009729325183986</c:v>
                </c:pt>
                <c:pt idx="13518">
                  <c:v>0.66009729325183986</c:v>
                </c:pt>
                <c:pt idx="13519">
                  <c:v>0.66009729325183986</c:v>
                </c:pt>
                <c:pt idx="13520">
                  <c:v>0.66003492578271172</c:v>
                </c:pt>
                <c:pt idx="13521">
                  <c:v>0.65997255831358359</c:v>
                </c:pt>
                <c:pt idx="13522">
                  <c:v>0.65991019084445557</c:v>
                </c:pt>
                <c:pt idx="13523">
                  <c:v>0.65991019084445557</c:v>
                </c:pt>
                <c:pt idx="13524">
                  <c:v>0.65984782337532744</c:v>
                </c:pt>
                <c:pt idx="13525">
                  <c:v>0.65984782337532744</c:v>
                </c:pt>
                <c:pt idx="13526">
                  <c:v>0.6597854559061993</c:v>
                </c:pt>
                <c:pt idx="13527">
                  <c:v>0.6597854559061993</c:v>
                </c:pt>
                <c:pt idx="13528">
                  <c:v>0.65972308843707128</c:v>
                </c:pt>
                <c:pt idx="13529">
                  <c:v>0.65972308843707128</c:v>
                </c:pt>
                <c:pt idx="13530">
                  <c:v>0.65972308843707128</c:v>
                </c:pt>
                <c:pt idx="13531">
                  <c:v>0.65972308843707128</c:v>
                </c:pt>
                <c:pt idx="13532">
                  <c:v>0.65966072096794315</c:v>
                </c:pt>
                <c:pt idx="13533">
                  <c:v>0.65959835349881502</c:v>
                </c:pt>
                <c:pt idx="13534">
                  <c:v>0.65953598602968699</c:v>
                </c:pt>
                <c:pt idx="13535">
                  <c:v>0.65947361856055875</c:v>
                </c:pt>
                <c:pt idx="13536">
                  <c:v>0.65947361856055875</c:v>
                </c:pt>
                <c:pt idx="13537">
                  <c:v>0.65947361856055875</c:v>
                </c:pt>
                <c:pt idx="13538">
                  <c:v>0.65947361856055875</c:v>
                </c:pt>
                <c:pt idx="13539">
                  <c:v>0.65947361856055875</c:v>
                </c:pt>
                <c:pt idx="13540">
                  <c:v>0.65941125109143073</c:v>
                </c:pt>
                <c:pt idx="13541">
                  <c:v>0.6593488836223026</c:v>
                </c:pt>
                <c:pt idx="13542">
                  <c:v>0.65928651615317446</c:v>
                </c:pt>
                <c:pt idx="13543">
                  <c:v>0.65922414868404644</c:v>
                </c:pt>
                <c:pt idx="13544">
                  <c:v>0.65922414868404644</c:v>
                </c:pt>
                <c:pt idx="13545">
                  <c:v>0.65916178121491831</c:v>
                </c:pt>
                <c:pt idx="13546">
                  <c:v>0.65909941374579017</c:v>
                </c:pt>
                <c:pt idx="13547">
                  <c:v>0.65903704627666215</c:v>
                </c:pt>
                <c:pt idx="13548">
                  <c:v>0.65897467880753391</c:v>
                </c:pt>
                <c:pt idx="13549">
                  <c:v>0.65897467880753391</c:v>
                </c:pt>
                <c:pt idx="13550">
                  <c:v>0.65897467880753391</c:v>
                </c:pt>
                <c:pt idx="13551">
                  <c:v>0.65891231133840589</c:v>
                </c:pt>
                <c:pt idx="13552">
                  <c:v>0.65891231133840589</c:v>
                </c:pt>
                <c:pt idx="13553">
                  <c:v>0.65891231133840589</c:v>
                </c:pt>
                <c:pt idx="13554">
                  <c:v>0.65884994386927787</c:v>
                </c:pt>
                <c:pt idx="13555">
                  <c:v>0.65878757640014962</c:v>
                </c:pt>
                <c:pt idx="13556">
                  <c:v>0.6587252089310216</c:v>
                </c:pt>
                <c:pt idx="13557">
                  <c:v>0.65866284146189347</c:v>
                </c:pt>
                <c:pt idx="13558">
                  <c:v>0.65866284146189347</c:v>
                </c:pt>
                <c:pt idx="13559">
                  <c:v>0.65860047399276533</c:v>
                </c:pt>
                <c:pt idx="13560">
                  <c:v>0.65853810652363731</c:v>
                </c:pt>
                <c:pt idx="13561">
                  <c:v>0.65853810652363731</c:v>
                </c:pt>
                <c:pt idx="13562">
                  <c:v>0.65847573905450918</c:v>
                </c:pt>
                <c:pt idx="13563">
                  <c:v>0.65841337158538105</c:v>
                </c:pt>
                <c:pt idx="13564">
                  <c:v>0.65841337158538105</c:v>
                </c:pt>
                <c:pt idx="13565">
                  <c:v>0.65835100411625302</c:v>
                </c:pt>
                <c:pt idx="13566">
                  <c:v>0.65835100411625302</c:v>
                </c:pt>
                <c:pt idx="13567">
                  <c:v>0.65835100411625302</c:v>
                </c:pt>
                <c:pt idx="13568">
                  <c:v>0.65835100411625302</c:v>
                </c:pt>
                <c:pt idx="13569">
                  <c:v>0.65828863664712478</c:v>
                </c:pt>
                <c:pt idx="13570">
                  <c:v>0.65828863664712478</c:v>
                </c:pt>
                <c:pt idx="13571">
                  <c:v>0.65828863664712478</c:v>
                </c:pt>
                <c:pt idx="13572">
                  <c:v>0.65828863664712478</c:v>
                </c:pt>
                <c:pt idx="13573">
                  <c:v>0.65822626917799676</c:v>
                </c:pt>
                <c:pt idx="13574">
                  <c:v>0.65816390170886874</c:v>
                </c:pt>
                <c:pt idx="13575">
                  <c:v>0.65816390170886874</c:v>
                </c:pt>
                <c:pt idx="13576">
                  <c:v>0.65810153423974049</c:v>
                </c:pt>
                <c:pt idx="13577">
                  <c:v>0.65803916677061247</c:v>
                </c:pt>
                <c:pt idx="13578">
                  <c:v>0.65803916677061247</c:v>
                </c:pt>
                <c:pt idx="13579">
                  <c:v>0.65797679930148434</c:v>
                </c:pt>
                <c:pt idx="13580">
                  <c:v>0.65791443183235621</c:v>
                </c:pt>
                <c:pt idx="13581">
                  <c:v>0.65791443183235621</c:v>
                </c:pt>
                <c:pt idx="13582">
                  <c:v>0.65791443183235621</c:v>
                </c:pt>
                <c:pt idx="13583">
                  <c:v>0.65791443183235621</c:v>
                </c:pt>
                <c:pt idx="13584">
                  <c:v>0.65785206436322818</c:v>
                </c:pt>
                <c:pt idx="13585">
                  <c:v>0.65785206436322818</c:v>
                </c:pt>
                <c:pt idx="13586">
                  <c:v>0.65785206436322818</c:v>
                </c:pt>
                <c:pt idx="13587">
                  <c:v>0.65785206436322818</c:v>
                </c:pt>
                <c:pt idx="13588">
                  <c:v>0.65785206436322818</c:v>
                </c:pt>
                <c:pt idx="13589">
                  <c:v>0.65785206436322818</c:v>
                </c:pt>
                <c:pt idx="13590">
                  <c:v>0.65778969689410005</c:v>
                </c:pt>
                <c:pt idx="13591">
                  <c:v>0.65772732942497192</c:v>
                </c:pt>
                <c:pt idx="13592">
                  <c:v>0.6576649619558439</c:v>
                </c:pt>
                <c:pt idx="13593">
                  <c:v>0.65760259448671565</c:v>
                </c:pt>
                <c:pt idx="13594">
                  <c:v>0.65754022701758763</c:v>
                </c:pt>
                <c:pt idx="13595">
                  <c:v>0.6574778595484595</c:v>
                </c:pt>
                <c:pt idx="13596">
                  <c:v>0.6574778595484595</c:v>
                </c:pt>
                <c:pt idx="13597">
                  <c:v>0.6574778595484595</c:v>
                </c:pt>
                <c:pt idx="13598">
                  <c:v>0.6574778595484595</c:v>
                </c:pt>
                <c:pt idx="13599">
                  <c:v>0.6574778595484595</c:v>
                </c:pt>
                <c:pt idx="13600">
                  <c:v>0.65741549207933137</c:v>
                </c:pt>
                <c:pt idx="13601">
                  <c:v>0.65741549207933137</c:v>
                </c:pt>
                <c:pt idx="13602">
                  <c:v>0.65741549207933137</c:v>
                </c:pt>
                <c:pt idx="13603">
                  <c:v>0.65735312461020334</c:v>
                </c:pt>
                <c:pt idx="13604">
                  <c:v>0.65729075714107521</c:v>
                </c:pt>
                <c:pt idx="13605">
                  <c:v>0.65722838967194708</c:v>
                </c:pt>
                <c:pt idx="13606">
                  <c:v>0.65716602220281906</c:v>
                </c:pt>
                <c:pt idx="13607">
                  <c:v>0.65716602220281906</c:v>
                </c:pt>
                <c:pt idx="13608">
                  <c:v>0.65716602220281906</c:v>
                </c:pt>
                <c:pt idx="13609">
                  <c:v>0.65716602220281906</c:v>
                </c:pt>
                <c:pt idx="13610">
                  <c:v>0.65710365473369092</c:v>
                </c:pt>
                <c:pt idx="13611">
                  <c:v>0.65704128726456279</c:v>
                </c:pt>
                <c:pt idx="13612">
                  <c:v>0.65697891979543477</c:v>
                </c:pt>
                <c:pt idx="13613">
                  <c:v>0.65697891979543477</c:v>
                </c:pt>
                <c:pt idx="13614">
                  <c:v>0.65691655232630652</c:v>
                </c:pt>
                <c:pt idx="13615">
                  <c:v>0.6568541848571785</c:v>
                </c:pt>
                <c:pt idx="13616">
                  <c:v>0.6568541848571785</c:v>
                </c:pt>
                <c:pt idx="13617">
                  <c:v>0.65679181738805037</c:v>
                </c:pt>
                <c:pt idx="13618">
                  <c:v>0.65672944991892224</c:v>
                </c:pt>
                <c:pt idx="13619">
                  <c:v>0.65666708244979421</c:v>
                </c:pt>
                <c:pt idx="13620">
                  <c:v>0.65666708244979421</c:v>
                </c:pt>
                <c:pt idx="13621">
                  <c:v>0.65660471498066608</c:v>
                </c:pt>
                <c:pt idx="13622">
                  <c:v>0.65660471498066608</c:v>
                </c:pt>
                <c:pt idx="13623">
                  <c:v>0.65660471498066608</c:v>
                </c:pt>
                <c:pt idx="13624">
                  <c:v>0.65660471498066608</c:v>
                </c:pt>
                <c:pt idx="13625">
                  <c:v>0.65654234751153795</c:v>
                </c:pt>
                <c:pt idx="13626">
                  <c:v>0.65647998004240993</c:v>
                </c:pt>
                <c:pt idx="13627">
                  <c:v>0.65641761257328179</c:v>
                </c:pt>
                <c:pt idx="13628">
                  <c:v>0.65635524510415366</c:v>
                </c:pt>
                <c:pt idx="13629">
                  <c:v>0.65629287763502564</c:v>
                </c:pt>
                <c:pt idx="13630">
                  <c:v>0.6562305101658974</c:v>
                </c:pt>
                <c:pt idx="13631">
                  <c:v>0.6562305101658974</c:v>
                </c:pt>
                <c:pt idx="13632">
                  <c:v>0.6562305101658974</c:v>
                </c:pt>
                <c:pt idx="13633">
                  <c:v>0.6562305101658974</c:v>
                </c:pt>
                <c:pt idx="13634">
                  <c:v>0.6562305101658974</c:v>
                </c:pt>
                <c:pt idx="13635">
                  <c:v>0.65616814269676937</c:v>
                </c:pt>
                <c:pt idx="13636">
                  <c:v>0.65610577522764124</c:v>
                </c:pt>
                <c:pt idx="13637">
                  <c:v>0.65610577522764124</c:v>
                </c:pt>
                <c:pt idx="13638">
                  <c:v>0.65604340775851311</c:v>
                </c:pt>
                <c:pt idx="13639">
                  <c:v>0.65598104028938509</c:v>
                </c:pt>
                <c:pt idx="13640">
                  <c:v>0.65591867282025695</c:v>
                </c:pt>
                <c:pt idx="13641">
                  <c:v>0.65591867282025695</c:v>
                </c:pt>
                <c:pt idx="13642">
                  <c:v>0.65585630535112882</c:v>
                </c:pt>
                <c:pt idx="13643">
                  <c:v>0.65585630535112882</c:v>
                </c:pt>
                <c:pt idx="13644">
                  <c:v>0.6557939378820008</c:v>
                </c:pt>
                <c:pt idx="13645">
                  <c:v>0.65573157041287267</c:v>
                </c:pt>
                <c:pt idx="13646">
                  <c:v>0.65566920294374453</c:v>
                </c:pt>
                <c:pt idx="13647">
                  <c:v>0.65560683547461651</c:v>
                </c:pt>
                <c:pt idx="13648">
                  <c:v>0.65554446800548827</c:v>
                </c:pt>
                <c:pt idx="13649">
                  <c:v>0.65548210053636025</c:v>
                </c:pt>
                <c:pt idx="13650">
                  <c:v>0.65548210053636025</c:v>
                </c:pt>
                <c:pt idx="13651">
                  <c:v>0.65548210053636025</c:v>
                </c:pt>
                <c:pt idx="13652">
                  <c:v>0.65541973306723211</c:v>
                </c:pt>
                <c:pt idx="13653">
                  <c:v>0.65535736559810398</c:v>
                </c:pt>
                <c:pt idx="13654">
                  <c:v>0.65529499812897596</c:v>
                </c:pt>
                <c:pt idx="13655">
                  <c:v>0.65523263065984783</c:v>
                </c:pt>
                <c:pt idx="13656">
                  <c:v>0.65523263065984783</c:v>
                </c:pt>
                <c:pt idx="13657">
                  <c:v>0.65523263065984783</c:v>
                </c:pt>
                <c:pt idx="13658">
                  <c:v>0.65523263065984783</c:v>
                </c:pt>
                <c:pt idx="13659">
                  <c:v>0.65523263065984783</c:v>
                </c:pt>
                <c:pt idx="13660">
                  <c:v>0.65517026319071969</c:v>
                </c:pt>
                <c:pt idx="13661">
                  <c:v>0.65517026319071969</c:v>
                </c:pt>
                <c:pt idx="13662">
                  <c:v>0.65510789572159167</c:v>
                </c:pt>
                <c:pt idx="13663">
                  <c:v>0.65510789572159167</c:v>
                </c:pt>
                <c:pt idx="13664">
                  <c:v>0.65510789572159167</c:v>
                </c:pt>
                <c:pt idx="13665">
                  <c:v>0.65504552825246354</c:v>
                </c:pt>
                <c:pt idx="13666">
                  <c:v>0.65498316078333541</c:v>
                </c:pt>
                <c:pt idx="13667">
                  <c:v>0.65498316078333541</c:v>
                </c:pt>
                <c:pt idx="13668">
                  <c:v>0.65492079331420738</c:v>
                </c:pt>
                <c:pt idx="13669">
                  <c:v>0.65485842584507914</c:v>
                </c:pt>
                <c:pt idx="13670">
                  <c:v>0.65479605837595112</c:v>
                </c:pt>
                <c:pt idx="13671">
                  <c:v>0.65473369090682298</c:v>
                </c:pt>
                <c:pt idx="13672">
                  <c:v>0.65467132343769485</c:v>
                </c:pt>
                <c:pt idx="13673">
                  <c:v>0.65460895596856683</c:v>
                </c:pt>
                <c:pt idx="13674">
                  <c:v>0.6545465884994387</c:v>
                </c:pt>
                <c:pt idx="13675">
                  <c:v>0.65448422103031056</c:v>
                </c:pt>
                <c:pt idx="13676">
                  <c:v>0.65442185356118254</c:v>
                </c:pt>
                <c:pt idx="13677">
                  <c:v>0.65435948609205441</c:v>
                </c:pt>
                <c:pt idx="13678">
                  <c:v>0.65435948609205441</c:v>
                </c:pt>
                <c:pt idx="13679">
                  <c:v>0.65429711862292628</c:v>
                </c:pt>
                <c:pt idx="13680">
                  <c:v>0.65423475115379826</c:v>
                </c:pt>
                <c:pt idx="13681">
                  <c:v>0.65417238368467001</c:v>
                </c:pt>
                <c:pt idx="13682">
                  <c:v>0.65411001621554199</c:v>
                </c:pt>
                <c:pt idx="13683">
                  <c:v>0.65404764874641386</c:v>
                </c:pt>
                <c:pt idx="13684">
                  <c:v>0.65404764874641386</c:v>
                </c:pt>
                <c:pt idx="13685">
                  <c:v>0.65404764874641386</c:v>
                </c:pt>
                <c:pt idx="13686">
                  <c:v>0.65398528127728572</c:v>
                </c:pt>
                <c:pt idx="13687">
                  <c:v>0.65398528127728572</c:v>
                </c:pt>
                <c:pt idx="13688">
                  <c:v>0.6539229138081577</c:v>
                </c:pt>
                <c:pt idx="13689">
                  <c:v>0.6539229138081577</c:v>
                </c:pt>
                <c:pt idx="13690">
                  <c:v>0.65386054633902957</c:v>
                </c:pt>
                <c:pt idx="13691">
                  <c:v>0.65379817886990144</c:v>
                </c:pt>
                <c:pt idx="13692">
                  <c:v>0.65373581140077341</c:v>
                </c:pt>
                <c:pt idx="13693">
                  <c:v>0.65373581140077341</c:v>
                </c:pt>
                <c:pt idx="13694">
                  <c:v>0.65367344393164517</c:v>
                </c:pt>
                <c:pt idx="13695">
                  <c:v>0.65367344393164517</c:v>
                </c:pt>
                <c:pt idx="13696">
                  <c:v>0.65367344393164517</c:v>
                </c:pt>
                <c:pt idx="13697">
                  <c:v>0.65367344393164517</c:v>
                </c:pt>
                <c:pt idx="13698">
                  <c:v>0.65361107646251715</c:v>
                </c:pt>
                <c:pt idx="13699">
                  <c:v>0.65354870899338913</c:v>
                </c:pt>
                <c:pt idx="13700">
                  <c:v>0.65348634152426088</c:v>
                </c:pt>
                <c:pt idx="13701">
                  <c:v>0.65348634152426088</c:v>
                </c:pt>
                <c:pt idx="13702">
                  <c:v>0.65342397405513286</c:v>
                </c:pt>
                <c:pt idx="13703">
                  <c:v>0.65342397405513286</c:v>
                </c:pt>
                <c:pt idx="13704">
                  <c:v>0.65342397405513286</c:v>
                </c:pt>
                <c:pt idx="13705">
                  <c:v>0.65336160658600473</c:v>
                </c:pt>
                <c:pt idx="13706">
                  <c:v>0.65336160658600473</c:v>
                </c:pt>
                <c:pt idx="13707">
                  <c:v>0.65336160658600473</c:v>
                </c:pt>
                <c:pt idx="13708">
                  <c:v>0.6532992391168766</c:v>
                </c:pt>
                <c:pt idx="13709">
                  <c:v>0.65323687164774857</c:v>
                </c:pt>
                <c:pt idx="13710">
                  <c:v>0.65317450417862044</c:v>
                </c:pt>
                <c:pt idx="13711">
                  <c:v>0.65311213670949231</c:v>
                </c:pt>
                <c:pt idx="13712">
                  <c:v>0.65311213670949231</c:v>
                </c:pt>
                <c:pt idx="13713">
                  <c:v>0.65304976924036429</c:v>
                </c:pt>
                <c:pt idx="13714">
                  <c:v>0.65298740177123604</c:v>
                </c:pt>
                <c:pt idx="13715">
                  <c:v>0.65292503430210802</c:v>
                </c:pt>
                <c:pt idx="13716">
                  <c:v>0.65292503430210802</c:v>
                </c:pt>
                <c:pt idx="13717">
                  <c:v>0.65286266683298</c:v>
                </c:pt>
                <c:pt idx="13718">
                  <c:v>0.65280029936385175</c:v>
                </c:pt>
                <c:pt idx="13719">
                  <c:v>0.65280029936385175</c:v>
                </c:pt>
                <c:pt idx="13720">
                  <c:v>0.65273793189472373</c:v>
                </c:pt>
                <c:pt idx="13721">
                  <c:v>0.65273793189472373</c:v>
                </c:pt>
                <c:pt idx="13722">
                  <c:v>0.65273793189472373</c:v>
                </c:pt>
                <c:pt idx="13723">
                  <c:v>0.65273793189472373</c:v>
                </c:pt>
                <c:pt idx="13724">
                  <c:v>0.6526755644255956</c:v>
                </c:pt>
                <c:pt idx="13725">
                  <c:v>0.6526755644255956</c:v>
                </c:pt>
                <c:pt idx="13726">
                  <c:v>0.6526755644255956</c:v>
                </c:pt>
                <c:pt idx="13727">
                  <c:v>0.65261319695646747</c:v>
                </c:pt>
                <c:pt idx="13728">
                  <c:v>0.65261319695646747</c:v>
                </c:pt>
                <c:pt idx="13729">
                  <c:v>0.65261319695646747</c:v>
                </c:pt>
                <c:pt idx="13730">
                  <c:v>0.65255082948733945</c:v>
                </c:pt>
                <c:pt idx="13731">
                  <c:v>0.65255082948733945</c:v>
                </c:pt>
                <c:pt idx="13732">
                  <c:v>0.65248846201821131</c:v>
                </c:pt>
                <c:pt idx="13733">
                  <c:v>0.65248846201821131</c:v>
                </c:pt>
                <c:pt idx="13734">
                  <c:v>0.65242609454908318</c:v>
                </c:pt>
                <c:pt idx="13735">
                  <c:v>0.65236372707995516</c:v>
                </c:pt>
                <c:pt idx="13736">
                  <c:v>0.65230135961082691</c:v>
                </c:pt>
                <c:pt idx="13737">
                  <c:v>0.65223899214169889</c:v>
                </c:pt>
                <c:pt idx="13738">
                  <c:v>0.65217662467257076</c:v>
                </c:pt>
                <c:pt idx="13739">
                  <c:v>0.65211425720344263</c:v>
                </c:pt>
                <c:pt idx="13740">
                  <c:v>0.6520518897343146</c:v>
                </c:pt>
                <c:pt idx="13741">
                  <c:v>0.6520518897343146</c:v>
                </c:pt>
                <c:pt idx="13742">
                  <c:v>0.6520518897343146</c:v>
                </c:pt>
                <c:pt idx="13743">
                  <c:v>0.65198952226518647</c:v>
                </c:pt>
                <c:pt idx="13744">
                  <c:v>0.65192715479605834</c:v>
                </c:pt>
                <c:pt idx="13745">
                  <c:v>0.65192715479605834</c:v>
                </c:pt>
                <c:pt idx="13746">
                  <c:v>0.65192715479605834</c:v>
                </c:pt>
                <c:pt idx="13747">
                  <c:v>0.65186478732693032</c:v>
                </c:pt>
                <c:pt idx="13748">
                  <c:v>0.65180241985780218</c:v>
                </c:pt>
                <c:pt idx="13749">
                  <c:v>0.65174005238867405</c:v>
                </c:pt>
                <c:pt idx="13750">
                  <c:v>0.65174005238867405</c:v>
                </c:pt>
                <c:pt idx="13751">
                  <c:v>0.65167768491954603</c:v>
                </c:pt>
                <c:pt idx="13752">
                  <c:v>0.65161531745041779</c:v>
                </c:pt>
                <c:pt idx="13753">
                  <c:v>0.65155294998128976</c:v>
                </c:pt>
                <c:pt idx="13754">
                  <c:v>0.65149058251216163</c:v>
                </c:pt>
                <c:pt idx="13755">
                  <c:v>0.65149058251216163</c:v>
                </c:pt>
                <c:pt idx="13756">
                  <c:v>0.65149058251216163</c:v>
                </c:pt>
                <c:pt idx="13757">
                  <c:v>0.65149058251216163</c:v>
                </c:pt>
                <c:pt idx="13758">
                  <c:v>0.65149058251216163</c:v>
                </c:pt>
                <c:pt idx="13759">
                  <c:v>0.6514282150430335</c:v>
                </c:pt>
                <c:pt idx="13760">
                  <c:v>0.6514282150430335</c:v>
                </c:pt>
                <c:pt idx="13761">
                  <c:v>0.6514282150430335</c:v>
                </c:pt>
                <c:pt idx="13762">
                  <c:v>0.65136584757390548</c:v>
                </c:pt>
                <c:pt idx="13763">
                  <c:v>0.65130348010477734</c:v>
                </c:pt>
                <c:pt idx="13764">
                  <c:v>0.65130348010477734</c:v>
                </c:pt>
                <c:pt idx="13765">
                  <c:v>0.65124111263564921</c:v>
                </c:pt>
                <c:pt idx="13766">
                  <c:v>0.65117874516652119</c:v>
                </c:pt>
                <c:pt idx="13767">
                  <c:v>0.65117874516652119</c:v>
                </c:pt>
                <c:pt idx="13768">
                  <c:v>0.65117874516652119</c:v>
                </c:pt>
                <c:pt idx="13769">
                  <c:v>0.65111637769739306</c:v>
                </c:pt>
                <c:pt idx="13770">
                  <c:v>0.65105401022826492</c:v>
                </c:pt>
                <c:pt idx="13771">
                  <c:v>0.6509916427591369</c:v>
                </c:pt>
                <c:pt idx="13772">
                  <c:v>0.65092927529000866</c:v>
                </c:pt>
                <c:pt idx="13773">
                  <c:v>0.65086690782088064</c:v>
                </c:pt>
                <c:pt idx="13774">
                  <c:v>0.65086690782088064</c:v>
                </c:pt>
                <c:pt idx="13775">
                  <c:v>0.6508045403517525</c:v>
                </c:pt>
                <c:pt idx="13776">
                  <c:v>0.6508045403517525</c:v>
                </c:pt>
                <c:pt idx="13777">
                  <c:v>0.65074217288262437</c:v>
                </c:pt>
                <c:pt idx="13778">
                  <c:v>0.65074217288262437</c:v>
                </c:pt>
                <c:pt idx="13779">
                  <c:v>0.65067980541349635</c:v>
                </c:pt>
                <c:pt idx="13780">
                  <c:v>0.65061743794436822</c:v>
                </c:pt>
                <c:pt idx="13781">
                  <c:v>0.65055507047524008</c:v>
                </c:pt>
                <c:pt idx="13782">
                  <c:v>0.65055507047524008</c:v>
                </c:pt>
                <c:pt idx="13783">
                  <c:v>0.65055507047524008</c:v>
                </c:pt>
                <c:pt idx="13784">
                  <c:v>0.65055507047524008</c:v>
                </c:pt>
                <c:pt idx="13785">
                  <c:v>0.65055507047524008</c:v>
                </c:pt>
                <c:pt idx="13786">
                  <c:v>0.65049270300611206</c:v>
                </c:pt>
                <c:pt idx="13787">
                  <c:v>0.65043033553698393</c:v>
                </c:pt>
                <c:pt idx="13788">
                  <c:v>0.6503679680678558</c:v>
                </c:pt>
                <c:pt idx="13789">
                  <c:v>0.6503679680678558</c:v>
                </c:pt>
                <c:pt idx="13790">
                  <c:v>0.6503679680678558</c:v>
                </c:pt>
                <c:pt idx="13791">
                  <c:v>0.65030560059872777</c:v>
                </c:pt>
                <c:pt idx="13792">
                  <c:v>0.65030560059872777</c:v>
                </c:pt>
                <c:pt idx="13793">
                  <c:v>0.65024323312959953</c:v>
                </c:pt>
                <c:pt idx="13794">
                  <c:v>0.65018086566047151</c:v>
                </c:pt>
                <c:pt idx="13795">
                  <c:v>0.65011849819134337</c:v>
                </c:pt>
                <c:pt idx="13796">
                  <c:v>0.65005613072221524</c:v>
                </c:pt>
                <c:pt idx="13797">
                  <c:v>0.64999376325308722</c:v>
                </c:pt>
                <c:pt idx="13798">
                  <c:v>0.64993139578395909</c:v>
                </c:pt>
                <c:pt idx="13799">
                  <c:v>0.64986902831483095</c:v>
                </c:pt>
                <c:pt idx="13800">
                  <c:v>0.64986902831483095</c:v>
                </c:pt>
                <c:pt idx="13801">
                  <c:v>0.64986902831483095</c:v>
                </c:pt>
                <c:pt idx="13802">
                  <c:v>0.64986902831483095</c:v>
                </c:pt>
                <c:pt idx="13803">
                  <c:v>0.64986902831483095</c:v>
                </c:pt>
                <c:pt idx="13804">
                  <c:v>0.64980666084570293</c:v>
                </c:pt>
                <c:pt idx="13805">
                  <c:v>0.6497442933765748</c:v>
                </c:pt>
                <c:pt idx="13806">
                  <c:v>0.64968192590744667</c:v>
                </c:pt>
                <c:pt idx="13807">
                  <c:v>0.64968192590744667</c:v>
                </c:pt>
                <c:pt idx="13808">
                  <c:v>0.64968192590744667</c:v>
                </c:pt>
                <c:pt idx="13809">
                  <c:v>0.64961955843831864</c:v>
                </c:pt>
                <c:pt idx="13810">
                  <c:v>0.6495571909691904</c:v>
                </c:pt>
                <c:pt idx="13811">
                  <c:v>0.6495571909691904</c:v>
                </c:pt>
                <c:pt idx="13812">
                  <c:v>0.64949482350006238</c:v>
                </c:pt>
                <c:pt idx="13813">
                  <c:v>0.64943245603093425</c:v>
                </c:pt>
                <c:pt idx="13814">
                  <c:v>0.64937008856180611</c:v>
                </c:pt>
                <c:pt idx="13815">
                  <c:v>0.64930772109267809</c:v>
                </c:pt>
                <c:pt idx="13816">
                  <c:v>0.64924535362354996</c:v>
                </c:pt>
                <c:pt idx="13817">
                  <c:v>0.64924535362354996</c:v>
                </c:pt>
                <c:pt idx="13818">
                  <c:v>0.64924535362354996</c:v>
                </c:pt>
                <c:pt idx="13819">
                  <c:v>0.64924535362354996</c:v>
                </c:pt>
                <c:pt idx="13820">
                  <c:v>0.64924535362354996</c:v>
                </c:pt>
                <c:pt idx="13821">
                  <c:v>0.64924535362354996</c:v>
                </c:pt>
                <c:pt idx="13822">
                  <c:v>0.64918298615442183</c:v>
                </c:pt>
                <c:pt idx="13823">
                  <c:v>0.6491206186852938</c:v>
                </c:pt>
                <c:pt idx="13824">
                  <c:v>0.6491206186852938</c:v>
                </c:pt>
                <c:pt idx="13825">
                  <c:v>0.6491206186852938</c:v>
                </c:pt>
                <c:pt idx="13826">
                  <c:v>0.64905825121616567</c:v>
                </c:pt>
                <c:pt idx="13827">
                  <c:v>0.64899588374703754</c:v>
                </c:pt>
                <c:pt idx="13828">
                  <c:v>0.64899588374703754</c:v>
                </c:pt>
                <c:pt idx="13829">
                  <c:v>0.64893351627790952</c:v>
                </c:pt>
                <c:pt idx="13830">
                  <c:v>0.64887114880878127</c:v>
                </c:pt>
                <c:pt idx="13831">
                  <c:v>0.64880878133965325</c:v>
                </c:pt>
                <c:pt idx="13832">
                  <c:v>0.64880878133965325</c:v>
                </c:pt>
                <c:pt idx="13833">
                  <c:v>0.64880878133965325</c:v>
                </c:pt>
                <c:pt idx="13834">
                  <c:v>0.64874641387052512</c:v>
                </c:pt>
                <c:pt idx="13835">
                  <c:v>0.64868404640139699</c:v>
                </c:pt>
                <c:pt idx="13836">
                  <c:v>0.64862167893226896</c:v>
                </c:pt>
                <c:pt idx="13837">
                  <c:v>0.64862167893226896</c:v>
                </c:pt>
                <c:pt idx="13838">
                  <c:v>0.64855931146314083</c:v>
                </c:pt>
                <c:pt idx="13839">
                  <c:v>0.64855931146314083</c:v>
                </c:pt>
                <c:pt idx="13840">
                  <c:v>0.64855931146314083</c:v>
                </c:pt>
                <c:pt idx="13841">
                  <c:v>0.64855931146314083</c:v>
                </c:pt>
                <c:pt idx="13842">
                  <c:v>0.6484969439940127</c:v>
                </c:pt>
                <c:pt idx="13843">
                  <c:v>0.6484969439940127</c:v>
                </c:pt>
                <c:pt idx="13844">
                  <c:v>0.64843457652488468</c:v>
                </c:pt>
                <c:pt idx="13845">
                  <c:v>0.64837220905575654</c:v>
                </c:pt>
                <c:pt idx="13846">
                  <c:v>0.64830984158662841</c:v>
                </c:pt>
                <c:pt idx="13847">
                  <c:v>0.64824747411750039</c:v>
                </c:pt>
                <c:pt idx="13848">
                  <c:v>0.64824747411750039</c:v>
                </c:pt>
                <c:pt idx="13849">
                  <c:v>0.64824747411750039</c:v>
                </c:pt>
                <c:pt idx="13850">
                  <c:v>0.64824747411750039</c:v>
                </c:pt>
                <c:pt idx="13851">
                  <c:v>0.64824747411750039</c:v>
                </c:pt>
                <c:pt idx="13852">
                  <c:v>0.64818510664837214</c:v>
                </c:pt>
                <c:pt idx="13853">
                  <c:v>0.64818510664837214</c:v>
                </c:pt>
                <c:pt idx="13854">
                  <c:v>0.64818510664837214</c:v>
                </c:pt>
                <c:pt idx="13855">
                  <c:v>0.64818510664837214</c:v>
                </c:pt>
                <c:pt idx="13856">
                  <c:v>0.64812273917924412</c:v>
                </c:pt>
                <c:pt idx="13857">
                  <c:v>0.64806037171011599</c:v>
                </c:pt>
                <c:pt idx="13858">
                  <c:v>0.64799800424098786</c:v>
                </c:pt>
                <c:pt idx="13859">
                  <c:v>0.64793563677185984</c:v>
                </c:pt>
                <c:pt idx="13860">
                  <c:v>0.64793563677185984</c:v>
                </c:pt>
                <c:pt idx="13861">
                  <c:v>0.6478732693027317</c:v>
                </c:pt>
                <c:pt idx="13862">
                  <c:v>0.6478732693027317</c:v>
                </c:pt>
                <c:pt idx="13863">
                  <c:v>0.64781090183360357</c:v>
                </c:pt>
                <c:pt idx="13864">
                  <c:v>0.64774853436447555</c:v>
                </c:pt>
                <c:pt idx="13865">
                  <c:v>0.6476861668953473</c:v>
                </c:pt>
                <c:pt idx="13866">
                  <c:v>0.64762379942621928</c:v>
                </c:pt>
                <c:pt idx="13867">
                  <c:v>0.64762379942621928</c:v>
                </c:pt>
                <c:pt idx="13868">
                  <c:v>0.64756143195709126</c:v>
                </c:pt>
                <c:pt idx="13869">
                  <c:v>0.64756143195709126</c:v>
                </c:pt>
                <c:pt idx="13870">
                  <c:v>0.64749906448796302</c:v>
                </c:pt>
                <c:pt idx="13871">
                  <c:v>0.64749906448796302</c:v>
                </c:pt>
                <c:pt idx="13872">
                  <c:v>0.64743669701883499</c:v>
                </c:pt>
                <c:pt idx="13873">
                  <c:v>0.64737432954970686</c:v>
                </c:pt>
                <c:pt idx="13874">
                  <c:v>0.64731196208057873</c:v>
                </c:pt>
                <c:pt idx="13875">
                  <c:v>0.64731196208057873</c:v>
                </c:pt>
                <c:pt idx="13876">
                  <c:v>0.64724959461145071</c:v>
                </c:pt>
                <c:pt idx="13877">
                  <c:v>0.64718722714232257</c:v>
                </c:pt>
                <c:pt idx="13878">
                  <c:v>0.64718722714232257</c:v>
                </c:pt>
                <c:pt idx="13879">
                  <c:v>0.64718722714232257</c:v>
                </c:pt>
                <c:pt idx="13880">
                  <c:v>0.64718722714232257</c:v>
                </c:pt>
                <c:pt idx="13881">
                  <c:v>0.64718722714232257</c:v>
                </c:pt>
                <c:pt idx="13882">
                  <c:v>0.64718722714232257</c:v>
                </c:pt>
                <c:pt idx="13883">
                  <c:v>0.64712485967319444</c:v>
                </c:pt>
                <c:pt idx="13884">
                  <c:v>0.64712485967319444</c:v>
                </c:pt>
                <c:pt idx="13885">
                  <c:v>0.64706249220406642</c:v>
                </c:pt>
                <c:pt idx="13886">
                  <c:v>0.64700012473493818</c:v>
                </c:pt>
                <c:pt idx="13887">
                  <c:v>0.64700012473493818</c:v>
                </c:pt>
                <c:pt idx="13888">
                  <c:v>0.64700012473493818</c:v>
                </c:pt>
                <c:pt idx="13889">
                  <c:v>0.64693775726581015</c:v>
                </c:pt>
                <c:pt idx="13890">
                  <c:v>0.64693775726581015</c:v>
                </c:pt>
                <c:pt idx="13891">
                  <c:v>0.64687538979668213</c:v>
                </c:pt>
                <c:pt idx="13892">
                  <c:v>0.64681302232755389</c:v>
                </c:pt>
                <c:pt idx="13893">
                  <c:v>0.64675065485842587</c:v>
                </c:pt>
                <c:pt idx="13894">
                  <c:v>0.64675065485842587</c:v>
                </c:pt>
                <c:pt idx="13895">
                  <c:v>0.64668828738929773</c:v>
                </c:pt>
                <c:pt idx="13896">
                  <c:v>0.6466259199201696</c:v>
                </c:pt>
                <c:pt idx="13897">
                  <c:v>0.64656355245104158</c:v>
                </c:pt>
                <c:pt idx="13898">
                  <c:v>0.64656355245104158</c:v>
                </c:pt>
                <c:pt idx="13899">
                  <c:v>0.64656355245104158</c:v>
                </c:pt>
                <c:pt idx="13900">
                  <c:v>0.64656355245104158</c:v>
                </c:pt>
                <c:pt idx="13901">
                  <c:v>0.64650118498191345</c:v>
                </c:pt>
                <c:pt idx="13902">
                  <c:v>0.64643881751278531</c:v>
                </c:pt>
                <c:pt idx="13903">
                  <c:v>0.64637645004365729</c:v>
                </c:pt>
                <c:pt idx="13904">
                  <c:v>0.64637645004365729</c:v>
                </c:pt>
                <c:pt idx="13905">
                  <c:v>0.64631408257452905</c:v>
                </c:pt>
                <c:pt idx="13906">
                  <c:v>0.64625171510540103</c:v>
                </c:pt>
                <c:pt idx="13907">
                  <c:v>0.64625171510540103</c:v>
                </c:pt>
                <c:pt idx="13908">
                  <c:v>0.64625171510540103</c:v>
                </c:pt>
                <c:pt idx="13909">
                  <c:v>0.64625171510540103</c:v>
                </c:pt>
                <c:pt idx="13910">
                  <c:v>0.64625171510540103</c:v>
                </c:pt>
                <c:pt idx="13911">
                  <c:v>0.64625171510540103</c:v>
                </c:pt>
                <c:pt idx="13912">
                  <c:v>0.64625171510540103</c:v>
                </c:pt>
                <c:pt idx="13913">
                  <c:v>0.64625171510540103</c:v>
                </c:pt>
                <c:pt idx="13914">
                  <c:v>0.64625171510540103</c:v>
                </c:pt>
                <c:pt idx="13915">
                  <c:v>0.64618934763627289</c:v>
                </c:pt>
                <c:pt idx="13916">
                  <c:v>0.64612698016714476</c:v>
                </c:pt>
                <c:pt idx="13917">
                  <c:v>0.64606461269801674</c:v>
                </c:pt>
                <c:pt idx="13918">
                  <c:v>0.64606461269801674</c:v>
                </c:pt>
                <c:pt idx="13919">
                  <c:v>0.64600224522888861</c:v>
                </c:pt>
                <c:pt idx="13920">
                  <c:v>0.64593987775976047</c:v>
                </c:pt>
                <c:pt idx="13921">
                  <c:v>0.64593987775976047</c:v>
                </c:pt>
                <c:pt idx="13922">
                  <c:v>0.64593987775976047</c:v>
                </c:pt>
                <c:pt idx="13923">
                  <c:v>0.64593987775976047</c:v>
                </c:pt>
                <c:pt idx="13924">
                  <c:v>0.64593987775976047</c:v>
                </c:pt>
                <c:pt idx="13925">
                  <c:v>0.64593987775976047</c:v>
                </c:pt>
                <c:pt idx="13926">
                  <c:v>0.64593987775976047</c:v>
                </c:pt>
                <c:pt idx="13927">
                  <c:v>0.64593987775976047</c:v>
                </c:pt>
                <c:pt idx="13928">
                  <c:v>0.64587751029063245</c:v>
                </c:pt>
                <c:pt idx="13929">
                  <c:v>0.64581514282150432</c:v>
                </c:pt>
                <c:pt idx="13930">
                  <c:v>0.64575277535237618</c:v>
                </c:pt>
                <c:pt idx="13931">
                  <c:v>0.64575277535237618</c:v>
                </c:pt>
                <c:pt idx="13932">
                  <c:v>0.64569040788324816</c:v>
                </c:pt>
                <c:pt idx="13933">
                  <c:v>0.64562804041411992</c:v>
                </c:pt>
                <c:pt idx="13934">
                  <c:v>0.64562804041411992</c:v>
                </c:pt>
                <c:pt idx="13935">
                  <c:v>0.6455656729449919</c:v>
                </c:pt>
                <c:pt idx="13936">
                  <c:v>0.6455656729449919</c:v>
                </c:pt>
                <c:pt idx="13937">
                  <c:v>0.6455656729449919</c:v>
                </c:pt>
                <c:pt idx="13938">
                  <c:v>0.64550330547586376</c:v>
                </c:pt>
                <c:pt idx="13939">
                  <c:v>0.64544093800673563</c:v>
                </c:pt>
                <c:pt idx="13940">
                  <c:v>0.64537857053760761</c:v>
                </c:pt>
                <c:pt idx="13941">
                  <c:v>0.64537857053760761</c:v>
                </c:pt>
                <c:pt idx="13942">
                  <c:v>0.64531620306847948</c:v>
                </c:pt>
                <c:pt idx="13943">
                  <c:v>0.64531620306847948</c:v>
                </c:pt>
                <c:pt idx="13944">
                  <c:v>0.64525383559935134</c:v>
                </c:pt>
                <c:pt idx="13945">
                  <c:v>0.64525383559935134</c:v>
                </c:pt>
                <c:pt idx="13946">
                  <c:v>0.64525383559935134</c:v>
                </c:pt>
                <c:pt idx="13947">
                  <c:v>0.64525383559935134</c:v>
                </c:pt>
                <c:pt idx="13948">
                  <c:v>0.64525383559935134</c:v>
                </c:pt>
                <c:pt idx="13949">
                  <c:v>0.64519146813022332</c:v>
                </c:pt>
                <c:pt idx="13950">
                  <c:v>0.64512910066109519</c:v>
                </c:pt>
                <c:pt idx="13951">
                  <c:v>0.64506673319196706</c:v>
                </c:pt>
                <c:pt idx="13952">
                  <c:v>0.64506673319196706</c:v>
                </c:pt>
                <c:pt idx="13953">
                  <c:v>0.64500436572283903</c:v>
                </c:pt>
                <c:pt idx="13954">
                  <c:v>0.64494199825371079</c:v>
                </c:pt>
                <c:pt idx="13955">
                  <c:v>0.64487963078458277</c:v>
                </c:pt>
                <c:pt idx="13956">
                  <c:v>0.64487963078458277</c:v>
                </c:pt>
                <c:pt idx="13957">
                  <c:v>0.64481726331545464</c:v>
                </c:pt>
                <c:pt idx="13958">
                  <c:v>0.6447548958463265</c:v>
                </c:pt>
                <c:pt idx="13959">
                  <c:v>0.6447548958463265</c:v>
                </c:pt>
                <c:pt idx="13960">
                  <c:v>0.64469252837719848</c:v>
                </c:pt>
                <c:pt idx="13961">
                  <c:v>0.64469252837719848</c:v>
                </c:pt>
                <c:pt idx="13962">
                  <c:v>0.64463016090807035</c:v>
                </c:pt>
                <c:pt idx="13963">
                  <c:v>0.64456779343894222</c:v>
                </c:pt>
                <c:pt idx="13964">
                  <c:v>0.64450542596981419</c:v>
                </c:pt>
                <c:pt idx="13965">
                  <c:v>0.64444305850068606</c:v>
                </c:pt>
                <c:pt idx="13966">
                  <c:v>0.64438069103155793</c:v>
                </c:pt>
                <c:pt idx="13967">
                  <c:v>0.64431832356242991</c:v>
                </c:pt>
                <c:pt idx="13968">
                  <c:v>0.64425595609330166</c:v>
                </c:pt>
                <c:pt idx="13969">
                  <c:v>0.64419358862417364</c:v>
                </c:pt>
                <c:pt idx="13970">
                  <c:v>0.64413122115504551</c:v>
                </c:pt>
                <c:pt idx="13971">
                  <c:v>0.64413122115504551</c:v>
                </c:pt>
                <c:pt idx="13972">
                  <c:v>0.64406885368591738</c:v>
                </c:pt>
                <c:pt idx="13973">
                  <c:v>0.64400648621678935</c:v>
                </c:pt>
                <c:pt idx="13974">
                  <c:v>0.64394411874766122</c:v>
                </c:pt>
                <c:pt idx="13975">
                  <c:v>0.64394411874766122</c:v>
                </c:pt>
                <c:pt idx="13976">
                  <c:v>0.64388175127853309</c:v>
                </c:pt>
                <c:pt idx="13977">
                  <c:v>0.64388175127853309</c:v>
                </c:pt>
                <c:pt idx="13978">
                  <c:v>0.64381938380940507</c:v>
                </c:pt>
                <c:pt idx="13979">
                  <c:v>0.64375701634027693</c:v>
                </c:pt>
                <c:pt idx="13980">
                  <c:v>0.6436946488711488</c:v>
                </c:pt>
                <c:pt idx="13981">
                  <c:v>0.64363228140202078</c:v>
                </c:pt>
                <c:pt idx="13982">
                  <c:v>0.64363228140202078</c:v>
                </c:pt>
                <c:pt idx="13983">
                  <c:v>0.64356991393289253</c:v>
                </c:pt>
                <c:pt idx="13984">
                  <c:v>0.64356991393289253</c:v>
                </c:pt>
                <c:pt idx="13985">
                  <c:v>0.64356991393289253</c:v>
                </c:pt>
                <c:pt idx="13986">
                  <c:v>0.64356991393289253</c:v>
                </c:pt>
                <c:pt idx="13987">
                  <c:v>0.64350754646376451</c:v>
                </c:pt>
                <c:pt idx="13988">
                  <c:v>0.64344517899463638</c:v>
                </c:pt>
                <c:pt idx="13989">
                  <c:v>0.64338281152550825</c:v>
                </c:pt>
                <c:pt idx="13990">
                  <c:v>0.64338281152550825</c:v>
                </c:pt>
                <c:pt idx="13991">
                  <c:v>0.64338281152550825</c:v>
                </c:pt>
                <c:pt idx="13992">
                  <c:v>0.64338281152550825</c:v>
                </c:pt>
                <c:pt idx="13993">
                  <c:v>0.64332044405638023</c:v>
                </c:pt>
                <c:pt idx="13994">
                  <c:v>0.64325807658725209</c:v>
                </c:pt>
                <c:pt idx="13995">
                  <c:v>0.64325807658725209</c:v>
                </c:pt>
                <c:pt idx="13996">
                  <c:v>0.64325807658725209</c:v>
                </c:pt>
                <c:pt idx="13997">
                  <c:v>0.64325807658725209</c:v>
                </c:pt>
                <c:pt idx="13998">
                  <c:v>0.64319570911812396</c:v>
                </c:pt>
                <c:pt idx="13999">
                  <c:v>0.64319570911812396</c:v>
                </c:pt>
                <c:pt idx="14000">
                  <c:v>0.64319570911812396</c:v>
                </c:pt>
                <c:pt idx="14001">
                  <c:v>0.64313334164899594</c:v>
                </c:pt>
                <c:pt idx="14002">
                  <c:v>0.6430709741798678</c:v>
                </c:pt>
                <c:pt idx="14003">
                  <c:v>0.6430709741798678</c:v>
                </c:pt>
                <c:pt idx="14004">
                  <c:v>0.64300860671073967</c:v>
                </c:pt>
                <c:pt idx="14005">
                  <c:v>0.64300860671073967</c:v>
                </c:pt>
                <c:pt idx="14006">
                  <c:v>0.64294623924161165</c:v>
                </c:pt>
                <c:pt idx="14007">
                  <c:v>0.64294623924161165</c:v>
                </c:pt>
                <c:pt idx="14008">
                  <c:v>0.64288387177248341</c:v>
                </c:pt>
                <c:pt idx="14009">
                  <c:v>0.64282150430335538</c:v>
                </c:pt>
                <c:pt idx="14010">
                  <c:v>0.64275913683422725</c:v>
                </c:pt>
                <c:pt idx="14011">
                  <c:v>0.64269676936509912</c:v>
                </c:pt>
                <c:pt idx="14012">
                  <c:v>0.64269676936509912</c:v>
                </c:pt>
                <c:pt idx="14013">
                  <c:v>0.64269676936509912</c:v>
                </c:pt>
                <c:pt idx="14014">
                  <c:v>0.6426344018959711</c:v>
                </c:pt>
                <c:pt idx="14015">
                  <c:v>0.64257203442684296</c:v>
                </c:pt>
                <c:pt idx="14016">
                  <c:v>0.64250966695771483</c:v>
                </c:pt>
                <c:pt idx="14017">
                  <c:v>0.64244729948858681</c:v>
                </c:pt>
                <c:pt idx="14018">
                  <c:v>0.64238493201945868</c:v>
                </c:pt>
                <c:pt idx="14019">
                  <c:v>0.64232256455033054</c:v>
                </c:pt>
                <c:pt idx="14020">
                  <c:v>0.64232256455033054</c:v>
                </c:pt>
                <c:pt idx="14021">
                  <c:v>0.64232256455033054</c:v>
                </c:pt>
                <c:pt idx="14022">
                  <c:v>0.64232256455033054</c:v>
                </c:pt>
                <c:pt idx="14023">
                  <c:v>0.64226019708120252</c:v>
                </c:pt>
                <c:pt idx="14024">
                  <c:v>0.64219782961207428</c:v>
                </c:pt>
                <c:pt idx="14025">
                  <c:v>0.64219782961207428</c:v>
                </c:pt>
                <c:pt idx="14026">
                  <c:v>0.64213546214294626</c:v>
                </c:pt>
                <c:pt idx="14027">
                  <c:v>0.64213546214294626</c:v>
                </c:pt>
                <c:pt idx="14028">
                  <c:v>0.64207309467381812</c:v>
                </c:pt>
                <c:pt idx="14029">
                  <c:v>0.64201072720468999</c:v>
                </c:pt>
                <c:pt idx="14030">
                  <c:v>0.64201072720468999</c:v>
                </c:pt>
                <c:pt idx="14031">
                  <c:v>0.64194835973556197</c:v>
                </c:pt>
                <c:pt idx="14032">
                  <c:v>0.64188599226643384</c:v>
                </c:pt>
                <c:pt idx="14033">
                  <c:v>0.64188599226643384</c:v>
                </c:pt>
                <c:pt idx="14034">
                  <c:v>0.64188599226643384</c:v>
                </c:pt>
                <c:pt idx="14035">
                  <c:v>0.6418236247973057</c:v>
                </c:pt>
                <c:pt idx="14036">
                  <c:v>0.64176125732817768</c:v>
                </c:pt>
                <c:pt idx="14037">
                  <c:v>0.64176125732817768</c:v>
                </c:pt>
                <c:pt idx="14038">
                  <c:v>0.64176125732817768</c:v>
                </c:pt>
                <c:pt idx="14039">
                  <c:v>0.64169888985904944</c:v>
                </c:pt>
                <c:pt idx="14040">
                  <c:v>0.64169888985904944</c:v>
                </c:pt>
                <c:pt idx="14041">
                  <c:v>0.64163652238992142</c:v>
                </c:pt>
                <c:pt idx="14042">
                  <c:v>0.64157415492079339</c:v>
                </c:pt>
                <c:pt idx="14043">
                  <c:v>0.64151178745166515</c:v>
                </c:pt>
                <c:pt idx="14044">
                  <c:v>0.64144941998253713</c:v>
                </c:pt>
                <c:pt idx="14045">
                  <c:v>0.64144941998253713</c:v>
                </c:pt>
                <c:pt idx="14046">
                  <c:v>0.641387052513409</c:v>
                </c:pt>
                <c:pt idx="14047">
                  <c:v>0.641387052513409</c:v>
                </c:pt>
                <c:pt idx="14048">
                  <c:v>0.64132468504428086</c:v>
                </c:pt>
                <c:pt idx="14049">
                  <c:v>0.64126231757515284</c:v>
                </c:pt>
                <c:pt idx="14050">
                  <c:v>0.64126231757515284</c:v>
                </c:pt>
                <c:pt idx="14051">
                  <c:v>0.64126231757515284</c:v>
                </c:pt>
                <c:pt idx="14052">
                  <c:v>0.64126231757515284</c:v>
                </c:pt>
                <c:pt idx="14053">
                  <c:v>0.64126231757515284</c:v>
                </c:pt>
                <c:pt idx="14054">
                  <c:v>0.64119995010602471</c:v>
                </c:pt>
                <c:pt idx="14055">
                  <c:v>0.64113758263689657</c:v>
                </c:pt>
                <c:pt idx="14056">
                  <c:v>0.64107521516776855</c:v>
                </c:pt>
                <c:pt idx="14057">
                  <c:v>0.64101284769864031</c:v>
                </c:pt>
                <c:pt idx="14058">
                  <c:v>0.64095048022951229</c:v>
                </c:pt>
                <c:pt idx="14059">
                  <c:v>0.64095048022951229</c:v>
                </c:pt>
                <c:pt idx="14060">
                  <c:v>0.64088811276038427</c:v>
                </c:pt>
                <c:pt idx="14061">
                  <c:v>0.64082574529125602</c:v>
                </c:pt>
                <c:pt idx="14062">
                  <c:v>0.640763377822128</c:v>
                </c:pt>
                <c:pt idx="14063">
                  <c:v>0.640763377822128</c:v>
                </c:pt>
                <c:pt idx="14064">
                  <c:v>0.64070101035299987</c:v>
                </c:pt>
                <c:pt idx="14065">
                  <c:v>0.64063864288387173</c:v>
                </c:pt>
                <c:pt idx="14066">
                  <c:v>0.64057627541474371</c:v>
                </c:pt>
                <c:pt idx="14067">
                  <c:v>0.64057627541474371</c:v>
                </c:pt>
                <c:pt idx="14068">
                  <c:v>0.64057627541474371</c:v>
                </c:pt>
                <c:pt idx="14069">
                  <c:v>0.64057627541474371</c:v>
                </c:pt>
                <c:pt idx="14070">
                  <c:v>0.64051390794561558</c:v>
                </c:pt>
                <c:pt idx="14071">
                  <c:v>0.64051390794561558</c:v>
                </c:pt>
                <c:pt idx="14072">
                  <c:v>0.64051390794561558</c:v>
                </c:pt>
                <c:pt idx="14073">
                  <c:v>0.64045154047648745</c:v>
                </c:pt>
                <c:pt idx="14074">
                  <c:v>0.64038917300735942</c:v>
                </c:pt>
                <c:pt idx="14075">
                  <c:v>0.64032680553823118</c:v>
                </c:pt>
                <c:pt idx="14076">
                  <c:v>0.64032680553823118</c:v>
                </c:pt>
                <c:pt idx="14077">
                  <c:v>0.64032680553823118</c:v>
                </c:pt>
                <c:pt idx="14078">
                  <c:v>0.64026443806910316</c:v>
                </c:pt>
                <c:pt idx="14079">
                  <c:v>0.64020207059997503</c:v>
                </c:pt>
                <c:pt idx="14080">
                  <c:v>0.64013970313084689</c:v>
                </c:pt>
                <c:pt idx="14081">
                  <c:v>0.64013970313084689</c:v>
                </c:pt>
                <c:pt idx="14082">
                  <c:v>0.64007733566171887</c:v>
                </c:pt>
                <c:pt idx="14083">
                  <c:v>0.64007733566171887</c:v>
                </c:pt>
                <c:pt idx="14084">
                  <c:v>0.64001496819259074</c:v>
                </c:pt>
                <c:pt idx="14085">
                  <c:v>0.63995260072346261</c:v>
                </c:pt>
                <c:pt idx="14086">
                  <c:v>0.63995260072346261</c:v>
                </c:pt>
                <c:pt idx="14087">
                  <c:v>0.63989023325433458</c:v>
                </c:pt>
                <c:pt idx="14088">
                  <c:v>0.63982786578520645</c:v>
                </c:pt>
                <c:pt idx="14089">
                  <c:v>0.63976549831607832</c:v>
                </c:pt>
                <c:pt idx="14090">
                  <c:v>0.6397031308469503</c:v>
                </c:pt>
                <c:pt idx="14091">
                  <c:v>0.6397031308469503</c:v>
                </c:pt>
                <c:pt idx="14092">
                  <c:v>0.63964076337782205</c:v>
                </c:pt>
                <c:pt idx="14093">
                  <c:v>0.63957839590869403</c:v>
                </c:pt>
                <c:pt idx="14094">
                  <c:v>0.6395160284395659</c:v>
                </c:pt>
                <c:pt idx="14095">
                  <c:v>0.6395160284395659</c:v>
                </c:pt>
                <c:pt idx="14096">
                  <c:v>0.6395160284395659</c:v>
                </c:pt>
                <c:pt idx="14097">
                  <c:v>0.6395160284395659</c:v>
                </c:pt>
                <c:pt idx="14098">
                  <c:v>0.63945366097043776</c:v>
                </c:pt>
                <c:pt idx="14099">
                  <c:v>0.63939129350130974</c:v>
                </c:pt>
                <c:pt idx="14100">
                  <c:v>0.63932892603218161</c:v>
                </c:pt>
                <c:pt idx="14101">
                  <c:v>0.63932892603218161</c:v>
                </c:pt>
                <c:pt idx="14102">
                  <c:v>0.63932892603218161</c:v>
                </c:pt>
                <c:pt idx="14103">
                  <c:v>0.63926655856305348</c:v>
                </c:pt>
                <c:pt idx="14104">
                  <c:v>0.63926655856305348</c:v>
                </c:pt>
                <c:pt idx="14105">
                  <c:v>0.63926655856305348</c:v>
                </c:pt>
                <c:pt idx="14106">
                  <c:v>0.63926655856305348</c:v>
                </c:pt>
                <c:pt idx="14107">
                  <c:v>0.63920419109392546</c:v>
                </c:pt>
                <c:pt idx="14108">
                  <c:v>0.63920419109392546</c:v>
                </c:pt>
                <c:pt idx="14109">
                  <c:v>0.63914182362479732</c:v>
                </c:pt>
                <c:pt idx="14110">
                  <c:v>0.63907945615566919</c:v>
                </c:pt>
                <c:pt idx="14111">
                  <c:v>0.63901708868654117</c:v>
                </c:pt>
                <c:pt idx="14112">
                  <c:v>0.63901708868654117</c:v>
                </c:pt>
                <c:pt idx="14113">
                  <c:v>0.63895472121741292</c:v>
                </c:pt>
                <c:pt idx="14114">
                  <c:v>0.63895472121741292</c:v>
                </c:pt>
                <c:pt idx="14115">
                  <c:v>0.6388923537482849</c:v>
                </c:pt>
                <c:pt idx="14116">
                  <c:v>0.63882998627915677</c:v>
                </c:pt>
                <c:pt idx="14117">
                  <c:v>0.63876761881002864</c:v>
                </c:pt>
                <c:pt idx="14118">
                  <c:v>0.63870525134090061</c:v>
                </c:pt>
                <c:pt idx="14119">
                  <c:v>0.63864288387177248</c:v>
                </c:pt>
                <c:pt idx="14120">
                  <c:v>0.63858051640264435</c:v>
                </c:pt>
                <c:pt idx="14121">
                  <c:v>0.63851814893351633</c:v>
                </c:pt>
                <c:pt idx="14122">
                  <c:v>0.63845578146438819</c:v>
                </c:pt>
                <c:pt idx="14123">
                  <c:v>0.63839341399526006</c:v>
                </c:pt>
                <c:pt idx="14124">
                  <c:v>0.63833104652613204</c:v>
                </c:pt>
                <c:pt idx="14125">
                  <c:v>0.63833104652613204</c:v>
                </c:pt>
                <c:pt idx="14126">
                  <c:v>0.6382686790570038</c:v>
                </c:pt>
                <c:pt idx="14127">
                  <c:v>0.6382686790570038</c:v>
                </c:pt>
                <c:pt idx="14128">
                  <c:v>0.63820631158787577</c:v>
                </c:pt>
                <c:pt idx="14129">
                  <c:v>0.63814394411874764</c:v>
                </c:pt>
                <c:pt idx="14130">
                  <c:v>0.63808157664961951</c:v>
                </c:pt>
                <c:pt idx="14131">
                  <c:v>0.63808157664961951</c:v>
                </c:pt>
                <c:pt idx="14132">
                  <c:v>0.63808157664961951</c:v>
                </c:pt>
                <c:pt idx="14133">
                  <c:v>0.63808157664961951</c:v>
                </c:pt>
                <c:pt idx="14134">
                  <c:v>0.63801920918049149</c:v>
                </c:pt>
                <c:pt idx="14135">
                  <c:v>0.63795684171136335</c:v>
                </c:pt>
                <c:pt idx="14136">
                  <c:v>0.63795684171136335</c:v>
                </c:pt>
                <c:pt idx="14137">
                  <c:v>0.63789447424223522</c:v>
                </c:pt>
                <c:pt idx="14138">
                  <c:v>0.63789447424223522</c:v>
                </c:pt>
                <c:pt idx="14139">
                  <c:v>0.6378321067731072</c:v>
                </c:pt>
                <c:pt idx="14140">
                  <c:v>0.63776973930397907</c:v>
                </c:pt>
                <c:pt idx="14141">
                  <c:v>0.63770737183485093</c:v>
                </c:pt>
                <c:pt idx="14142">
                  <c:v>0.63770737183485093</c:v>
                </c:pt>
                <c:pt idx="14143">
                  <c:v>0.63770737183485093</c:v>
                </c:pt>
                <c:pt idx="14144">
                  <c:v>0.63770737183485093</c:v>
                </c:pt>
                <c:pt idx="14145">
                  <c:v>0.63764500436572291</c:v>
                </c:pt>
                <c:pt idx="14146">
                  <c:v>0.63758263689659467</c:v>
                </c:pt>
                <c:pt idx="14147">
                  <c:v>0.63758263689659467</c:v>
                </c:pt>
                <c:pt idx="14148">
                  <c:v>0.63752026942746665</c:v>
                </c:pt>
                <c:pt idx="14149">
                  <c:v>0.63752026942746665</c:v>
                </c:pt>
                <c:pt idx="14150">
                  <c:v>0.63745790195833851</c:v>
                </c:pt>
                <c:pt idx="14151">
                  <c:v>0.63739553448921038</c:v>
                </c:pt>
                <c:pt idx="14152">
                  <c:v>0.63733316702008236</c:v>
                </c:pt>
                <c:pt idx="14153">
                  <c:v>0.63727079955095423</c:v>
                </c:pt>
                <c:pt idx="14154">
                  <c:v>0.63727079955095423</c:v>
                </c:pt>
                <c:pt idx="14155">
                  <c:v>0.63727079955095423</c:v>
                </c:pt>
                <c:pt idx="14156">
                  <c:v>0.63720843208182609</c:v>
                </c:pt>
                <c:pt idx="14157">
                  <c:v>0.63720843208182609</c:v>
                </c:pt>
                <c:pt idx="14158">
                  <c:v>0.63714606461269807</c:v>
                </c:pt>
                <c:pt idx="14159">
                  <c:v>0.63708369714356994</c:v>
                </c:pt>
                <c:pt idx="14160">
                  <c:v>0.63708369714356994</c:v>
                </c:pt>
                <c:pt idx="14161">
                  <c:v>0.63708369714356994</c:v>
                </c:pt>
                <c:pt idx="14162">
                  <c:v>0.63702132967444181</c:v>
                </c:pt>
                <c:pt idx="14163">
                  <c:v>0.63695896220531378</c:v>
                </c:pt>
                <c:pt idx="14164">
                  <c:v>0.63695896220531378</c:v>
                </c:pt>
                <c:pt idx="14165">
                  <c:v>0.63689659473618554</c:v>
                </c:pt>
                <c:pt idx="14166">
                  <c:v>0.63689659473618554</c:v>
                </c:pt>
                <c:pt idx="14167">
                  <c:v>0.63683422726705752</c:v>
                </c:pt>
                <c:pt idx="14168">
                  <c:v>0.63683422726705752</c:v>
                </c:pt>
                <c:pt idx="14169">
                  <c:v>0.63677185979792938</c:v>
                </c:pt>
                <c:pt idx="14170">
                  <c:v>0.63670949232880125</c:v>
                </c:pt>
                <c:pt idx="14171">
                  <c:v>0.63664712485967323</c:v>
                </c:pt>
                <c:pt idx="14172">
                  <c:v>0.6365847573905451</c:v>
                </c:pt>
                <c:pt idx="14173">
                  <c:v>0.6365847573905451</c:v>
                </c:pt>
                <c:pt idx="14174">
                  <c:v>0.6365847573905451</c:v>
                </c:pt>
                <c:pt idx="14175">
                  <c:v>0.6365847573905451</c:v>
                </c:pt>
                <c:pt idx="14176">
                  <c:v>0.63652238992141696</c:v>
                </c:pt>
                <c:pt idx="14177">
                  <c:v>0.63652238992141696</c:v>
                </c:pt>
                <c:pt idx="14178">
                  <c:v>0.63652238992141696</c:v>
                </c:pt>
                <c:pt idx="14179">
                  <c:v>0.63652238992141696</c:v>
                </c:pt>
                <c:pt idx="14180">
                  <c:v>0.63652238992141696</c:v>
                </c:pt>
                <c:pt idx="14181">
                  <c:v>0.63652238992141696</c:v>
                </c:pt>
                <c:pt idx="14182">
                  <c:v>0.63652238992141696</c:v>
                </c:pt>
                <c:pt idx="14183">
                  <c:v>0.63652238992141696</c:v>
                </c:pt>
                <c:pt idx="14184">
                  <c:v>0.63652238992141696</c:v>
                </c:pt>
                <c:pt idx="14185">
                  <c:v>0.63646002245228894</c:v>
                </c:pt>
                <c:pt idx="14186">
                  <c:v>0.63639765498316081</c:v>
                </c:pt>
                <c:pt idx="14187">
                  <c:v>0.63633528751403268</c:v>
                </c:pt>
                <c:pt idx="14188">
                  <c:v>0.63633528751403268</c:v>
                </c:pt>
                <c:pt idx="14189">
                  <c:v>0.63633528751403268</c:v>
                </c:pt>
                <c:pt idx="14190">
                  <c:v>0.63627292004490466</c:v>
                </c:pt>
                <c:pt idx="14191">
                  <c:v>0.63627292004490466</c:v>
                </c:pt>
                <c:pt idx="14192">
                  <c:v>0.63627292004490466</c:v>
                </c:pt>
                <c:pt idx="14193">
                  <c:v>0.63621055257577641</c:v>
                </c:pt>
                <c:pt idx="14194">
                  <c:v>0.63621055257577641</c:v>
                </c:pt>
                <c:pt idx="14195">
                  <c:v>0.63621055257577641</c:v>
                </c:pt>
                <c:pt idx="14196">
                  <c:v>0.63614818510664839</c:v>
                </c:pt>
                <c:pt idx="14197">
                  <c:v>0.63614818510664839</c:v>
                </c:pt>
                <c:pt idx="14198">
                  <c:v>0.63608581763752026</c:v>
                </c:pt>
                <c:pt idx="14199">
                  <c:v>0.63602345016839212</c:v>
                </c:pt>
                <c:pt idx="14200">
                  <c:v>0.6359610826992641</c:v>
                </c:pt>
                <c:pt idx="14201">
                  <c:v>0.6359610826992641</c:v>
                </c:pt>
                <c:pt idx="14202">
                  <c:v>0.63589871523013597</c:v>
                </c:pt>
                <c:pt idx="14203">
                  <c:v>0.63583634776100784</c:v>
                </c:pt>
                <c:pt idx="14204">
                  <c:v>0.63577398029187981</c:v>
                </c:pt>
                <c:pt idx="14205">
                  <c:v>0.63577398029187981</c:v>
                </c:pt>
                <c:pt idx="14206">
                  <c:v>0.63571161282275157</c:v>
                </c:pt>
                <c:pt idx="14207">
                  <c:v>0.63571161282275157</c:v>
                </c:pt>
                <c:pt idx="14208">
                  <c:v>0.63571161282275157</c:v>
                </c:pt>
                <c:pt idx="14209">
                  <c:v>0.63571161282275157</c:v>
                </c:pt>
                <c:pt idx="14210">
                  <c:v>0.63564924535362355</c:v>
                </c:pt>
                <c:pt idx="14211">
                  <c:v>0.63564924535362355</c:v>
                </c:pt>
                <c:pt idx="14212">
                  <c:v>0.63564924535362355</c:v>
                </c:pt>
                <c:pt idx="14213">
                  <c:v>0.63564924535362355</c:v>
                </c:pt>
                <c:pt idx="14214">
                  <c:v>0.63558687788449553</c:v>
                </c:pt>
                <c:pt idx="14215">
                  <c:v>0.63552451041536728</c:v>
                </c:pt>
                <c:pt idx="14216">
                  <c:v>0.63546214294623926</c:v>
                </c:pt>
                <c:pt idx="14217">
                  <c:v>0.63546214294623926</c:v>
                </c:pt>
                <c:pt idx="14218">
                  <c:v>0.63546214294623926</c:v>
                </c:pt>
                <c:pt idx="14219">
                  <c:v>0.63539977547711113</c:v>
                </c:pt>
                <c:pt idx="14220">
                  <c:v>0.635337408007983</c:v>
                </c:pt>
                <c:pt idx="14221">
                  <c:v>0.63527504053885497</c:v>
                </c:pt>
                <c:pt idx="14222">
                  <c:v>0.63521267306972684</c:v>
                </c:pt>
                <c:pt idx="14223">
                  <c:v>0.63515030560059871</c:v>
                </c:pt>
                <c:pt idx="14224">
                  <c:v>0.63515030560059871</c:v>
                </c:pt>
                <c:pt idx="14225">
                  <c:v>0.63508793813147069</c:v>
                </c:pt>
                <c:pt idx="14226">
                  <c:v>0.63508793813147069</c:v>
                </c:pt>
                <c:pt idx="14227">
                  <c:v>0.63502557066234244</c:v>
                </c:pt>
                <c:pt idx="14228">
                  <c:v>0.63496320319321442</c:v>
                </c:pt>
                <c:pt idx="14229">
                  <c:v>0.63496320319321442</c:v>
                </c:pt>
                <c:pt idx="14230">
                  <c:v>0.6349008357240864</c:v>
                </c:pt>
                <c:pt idx="14231">
                  <c:v>0.6349008357240864</c:v>
                </c:pt>
                <c:pt idx="14232">
                  <c:v>0.6349008357240864</c:v>
                </c:pt>
                <c:pt idx="14233">
                  <c:v>0.6349008357240864</c:v>
                </c:pt>
                <c:pt idx="14234">
                  <c:v>0.63483846825495815</c:v>
                </c:pt>
                <c:pt idx="14235">
                  <c:v>0.63477610078583013</c:v>
                </c:pt>
                <c:pt idx="14236">
                  <c:v>0.634713733316702</c:v>
                </c:pt>
                <c:pt idx="14237">
                  <c:v>0.634713733316702</c:v>
                </c:pt>
                <c:pt idx="14238">
                  <c:v>0.63465136584757387</c:v>
                </c:pt>
                <c:pt idx="14239">
                  <c:v>0.63465136584757387</c:v>
                </c:pt>
                <c:pt idx="14240">
                  <c:v>0.63458899837844585</c:v>
                </c:pt>
                <c:pt idx="14241">
                  <c:v>0.63458899837844585</c:v>
                </c:pt>
                <c:pt idx="14242">
                  <c:v>0.63458899837844585</c:v>
                </c:pt>
                <c:pt idx="14243">
                  <c:v>0.63458899837844585</c:v>
                </c:pt>
                <c:pt idx="14244">
                  <c:v>0.63458899837844585</c:v>
                </c:pt>
                <c:pt idx="14245">
                  <c:v>0.63458899837844585</c:v>
                </c:pt>
                <c:pt idx="14246">
                  <c:v>0.63452663090931771</c:v>
                </c:pt>
                <c:pt idx="14247">
                  <c:v>0.63452663090931771</c:v>
                </c:pt>
                <c:pt idx="14248">
                  <c:v>0.63452663090931771</c:v>
                </c:pt>
                <c:pt idx="14249">
                  <c:v>0.63446426344018958</c:v>
                </c:pt>
                <c:pt idx="14250">
                  <c:v>0.63440189597106156</c:v>
                </c:pt>
                <c:pt idx="14251">
                  <c:v>0.63433952850193331</c:v>
                </c:pt>
                <c:pt idx="14252">
                  <c:v>0.63433952850193331</c:v>
                </c:pt>
                <c:pt idx="14253">
                  <c:v>0.63427716103280529</c:v>
                </c:pt>
                <c:pt idx="14254">
                  <c:v>0.63427716103280529</c:v>
                </c:pt>
                <c:pt idx="14255">
                  <c:v>0.63427716103280529</c:v>
                </c:pt>
                <c:pt idx="14256">
                  <c:v>0.63421479356367716</c:v>
                </c:pt>
                <c:pt idx="14257">
                  <c:v>0.63415242609454903</c:v>
                </c:pt>
                <c:pt idx="14258">
                  <c:v>0.634090058625421</c:v>
                </c:pt>
                <c:pt idx="14259">
                  <c:v>0.63402769115629287</c:v>
                </c:pt>
                <c:pt idx="14260">
                  <c:v>0.63396532368716474</c:v>
                </c:pt>
                <c:pt idx="14261">
                  <c:v>0.63390295621803672</c:v>
                </c:pt>
                <c:pt idx="14262">
                  <c:v>0.63390295621803672</c:v>
                </c:pt>
                <c:pt idx="14263">
                  <c:v>0.63384058874890858</c:v>
                </c:pt>
                <c:pt idx="14264">
                  <c:v>0.63377822127978045</c:v>
                </c:pt>
                <c:pt idx="14265">
                  <c:v>0.63371585381065243</c:v>
                </c:pt>
                <c:pt idx="14266">
                  <c:v>0.63365348634152419</c:v>
                </c:pt>
                <c:pt idx="14267">
                  <c:v>0.63365348634152419</c:v>
                </c:pt>
                <c:pt idx="14268">
                  <c:v>0.63365348634152419</c:v>
                </c:pt>
                <c:pt idx="14269">
                  <c:v>0.63365348634152419</c:v>
                </c:pt>
                <c:pt idx="14270">
                  <c:v>0.63359111887239616</c:v>
                </c:pt>
                <c:pt idx="14271">
                  <c:v>0.63352875140326803</c:v>
                </c:pt>
                <c:pt idx="14272">
                  <c:v>0.6334663839341399</c:v>
                </c:pt>
                <c:pt idx="14273">
                  <c:v>0.63340401646501188</c:v>
                </c:pt>
                <c:pt idx="14274">
                  <c:v>0.63334164899588374</c:v>
                </c:pt>
                <c:pt idx="14275">
                  <c:v>0.63334164899588374</c:v>
                </c:pt>
                <c:pt idx="14276">
                  <c:v>0.63334164899588374</c:v>
                </c:pt>
                <c:pt idx="14277">
                  <c:v>0.63327928152675561</c:v>
                </c:pt>
                <c:pt idx="14278">
                  <c:v>0.63321691405762759</c:v>
                </c:pt>
                <c:pt idx="14279">
                  <c:v>0.63315454658849946</c:v>
                </c:pt>
                <c:pt idx="14280">
                  <c:v>0.63309217911937132</c:v>
                </c:pt>
                <c:pt idx="14281">
                  <c:v>0.63309217911937132</c:v>
                </c:pt>
                <c:pt idx="14282">
                  <c:v>0.6330298116502433</c:v>
                </c:pt>
                <c:pt idx="14283">
                  <c:v>0.63296744418111506</c:v>
                </c:pt>
                <c:pt idx="14284">
                  <c:v>0.63296744418111506</c:v>
                </c:pt>
                <c:pt idx="14285">
                  <c:v>0.63290507671198704</c:v>
                </c:pt>
                <c:pt idx="14286">
                  <c:v>0.6328427092428589</c:v>
                </c:pt>
                <c:pt idx="14287">
                  <c:v>0.6328427092428589</c:v>
                </c:pt>
                <c:pt idx="14288">
                  <c:v>0.63278034177373077</c:v>
                </c:pt>
                <c:pt idx="14289">
                  <c:v>0.63278034177373077</c:v>
                </c:pt>
                <c:pt idx="14290">
                  <c:v>0.63278034177373077</c:v>
                </c:pt>
                <c:pt idx="14291">
                  <c:v>0.63271797430460275</c:v>
                </c:pt>
                <c:pt idx="14292">
                  <c:v>0.63265560683547462</c:v>
                </c:pt>
                <c:pt idx="14293">
                  <c:v>0.63265560683547462</c:v>
                </c:pt>
                <c:pt idx="14294">
                  <c:v>0.63259323936634648</c:v>
                </c:pt>
                <c:pt idx="14295">
                  <c:v>0.63253087189721846</c:v>
                </c:pt>
                <c:pt idx="14296">
                  <c:v>0.63246850442809033</c:v>
                </c:pt>
                <c:pt idx="14297">
                  <c:v>0.6324061369589622</c:v>
                </c:pt>
                <c:pt idx="14298">
                  <c:v>0.6324061369589622</c:v>
                </c:pt>
                <c:pt idx="14299">
                  <c:v>0.63234376948983417</c:v>
                </c:pt>
                <c:pt idx="14300">
                  <c:v>0.63228140202070593</c:v>
                </c:pt>
                <c:pt idx="14301">
                  <c:v>0.63221903455157791</c:v>
                </c:pt>
                <c:pt idx="14302">
                  <c:v>0.63221903455157791</c:v>
                </c:pt>
                <c:pt idx="14303">
                  <c:v>0.63215666708244977</c:v>
                </c:pt>
                <c:pt idx="14304">
                  <c:v>0.63209429961332164</c:v>
                </c:pt>
                <c:pt idx="14305">
                  <c:v>0.63203193214419362</c:v>
                </c:pt>
                <c:pt idx="14306">
                  <c:v>0.63196956467506549</c:v>
                </c:pt>
                <c:pt idx="14307">
                  <c:v>0.63190719720593735</c:v>
                </c:pt>
                <c:pt idx="14308">
                  <c:v>0.63184482973680933</c:v>
                </c:pt>
                <c:pt idx="14309">
                  <c:v>0.6317824622676812</c:v>
                </c:pt>
                <c:pt idx="14310">
                  <c:v>0.63172009479855307</c:v>
                </c:pt>
                <c:pt idx="14311">
                  <c:v>0.63165772732942504</c:v>
                </c:pt>
                <c:pt idx="14312">
                  <c:v>0.6315953598602968</c:v>
                </c:pt>
                <c:pt idx="14313">
                  <c:v>0.6315953598602968</c:v>
                </c:pt>
                <c:pt idx="14314">
                  <c:v>0.63153299239116878</c:v>
                </c:pt>
                <c:pt idx="14315">
                  <c:v>0.63147062492204065</c:v>
                </c:pt>
                <c:pt idx="14316">
                  <c:v>0.63147062492204065</c:v>
                </c:pt>
                <c:pt idx="14317">
                  <c:v>0.63140825745291251</c:v>
                </c:pt>
                <c:pt idx="14318">
                  <c:v>0.63140825745291251</c:v>
                </c:pt>
                <c:pt idx="14319">
                  <c:v>0.63140825745291251</c:v>
                </c:pt>
                <c:pt idx="14320">
                  <c:v>0.63134588998378449</c:v>
                </c:pt>
                <c:pt idx="14321">
                  <c:v>0.63128352251465636</c:v>
                </c:pt>
                <c:pt idx="14322">
                  <c:v>0.63128352251465636</c:v>
                </c:pt>
                <c:pt idx="14323">
                  <c:v>0.63128352251465636</c:v>
                </c:pt>
                <c:pt idx="14324">
                  <c:v>0.63128352251465636</c:v>
                </c:pt>
                <c:pt idx="14325">
                  <c:v>0.63128352251465636</c:v>
                </c:pt>
                <c:pt idx="14326">
                  <c:v>0.63122115504552823</c:v>
                </c:pt>
                <c:pt idx="14327">
                  <c:v>0.6311587875764002</c:v>
                </c:pt>
                <c:pt idx="14328">
                  <c:v>0.6311587875764002</c:v>
                </c:pt>
                <c:pt idx="14329">
                  <c:v>0.6311587875764002</c:v>
                </c:pt>
                <c:pt idx="14330">
                  <c:v>0.6311587875764002</c:v>
                </c:pt>
                <c:pt idx="14331">
                  <c:v>0.63109642010727207</c:v>
                </c:pt>
                <c:pt idx="14332">
                  <c:v>0.63103405263814394</c:v>
                </c:pt>
                <c:pt idx="14333">
                  <c:v>0.63103405263814394</c:v>
                </c:pt>
                <c:pt idx="14334">
                  <c:v>0.63103405263814394</c:v>
                </c:pt>
                <c:pt idx="14335">
                  <c:v>0.63097168516901592</c:v>
                </c:pt>
                <c:pt idx="14336">
                  <c:v>0.63090931769988767</c:v>
                </c:pt>
                <c:pt idx="14337">
                  <c:v>0.63090931769988767</c:v>
                </c:pt>
                <c:pt idx="14338">
                  <c:v>0.63084695023075965</c:v>
                </c:pt>
                <c:pt idx="14339">
                  <c:v>0.63084695023075965</c:v>
                </c:pt>
                <c:pt idx="14340">
                  <c:v>0.63084695023075965</c:v>
                </c:pt>
                <c:pt idx="14341">
                  <c:v>0.63078458276163152</c:v>
                </c:pt>
                <c:pt idx="14342">
                  <c:v>0.63078458276163152</c:v>
                </c:pt>
                <c:pt idx="14343">
                  <c:v>0.63078458276163152</c:v>
                </c:pt>
                <c:pt idx="14344">
                  <c:v>0.63072221529250339</c:v>
                </c:pt>
                <c:pt idx="14345">
                  <c:v>0.63072221529250339</c:v>
                </c:pt>
                <c:pt idx="14346">
                  <c:v>0.63065984782337536</c:v>
                </c:pt>
                <c:pt idx="14347">
                  <c:v>0.63059748035424723</c:v>
                </c:pt>
                <c:pt idx="14348">
                  <c:v>0.6305351128851191</c:v>
                </c:pt>
                <c:pt idx="14349">
                  <c:v>0.63047274541599108</c:v>
                </c:pt>
                <c:pt idx="14350">
                  <c:v>0.63047274541599108</c:v>
                </c:pt>
                <c:pt idx="14351">
                  <c:v>0.63041037794686294</c:v>
                </c:pt>
                <c:pt idx="14352">
                  <c:v>0.63041037794686294</c:v>
                </c:pt>
                <c:pt idx="14353">
                  <c:v>0.63041037794686294</c:v>
                </c:pt>
                <c:pt idx="14354">
                  <c:v>0.63041037794686294</c:v>
                </c:pt>
                <c:pt idx="14355">
                  <c:v>0.63034801047773481</c:v>
                </c:pt>
                <c:pt idx="14356">
                  <c:v>0.63034801047773481</c:v>
                </c:pt>
                <c:pt idx="14357">
                  <c:v>0.63034801047773481</c:v>
                </c:pt>
                <c:pt idx="14358">
                  <c:v>0.63028564300860679</c:v>
                </c:pt>
                <c:pt idx="14359">
                  <c:v>0.63028564300860679</c:v>
                </c:pt>
                <c:pt idx="14360">
                  <c:v>0.63022327553947854</c:v>
                </c:pt>
                <c:pt idx="14361">
                  <c:v>0.63022327553947854</c:v>
                </c:pt>
                <c:pt idx="14362">
                  <c:v>0.63016090807035052</c:v>
                </c:pt>
                <c:pt idx="14363">
                  <c:v>0.63016090807035052</c:v>
                </c:pt>
                <c:pt idx="14364">
                  <c:v>0.63009854060122239</c:v>
                </c:pt>
                <c:pt idx="14365">
                  <c:v>0.63003617313209426</c:v>
                </c:pt>
                <c:pt idx="14366">
                  <c:v>0.63003617313209426</c:v>
                </c:pt>
                <c:pt idx="14367">
                  <c:v>0.62997380566296624</c:v>
                </c:pt>
                <c:pt idx="14368">
                  <c:v>0.6299114381938381</c:v>
                </c:pt>
                <c:pt idx="14369">
                  <c:v>0.6299114381938381</c:v>
                </c:pt>
                <c:pt idx="14370">
                  <c:v>0.62984907072470997</c:v>
                </c:pt>
                <c:pt idx="14371">
                  <c:v>0.62984907072470997</c:v>
                </c:pt>
                <c:pt idx="14372">
                  <c:v>0.62978670325558195</c:v>
                </c:pt>
                <c:pt idx="14373">
                  <c:v>0.6297243357864537</c:v>
                </c:pt>
                <c:pt idx="14374">
                  <c:v>0.6297243357864537</c:v>
                </c:pt>
                <c:pt idx="14375">
                  <c:v>0.62966196831732568</c:v>
                </c:pt>
                <c:pt idx="14376">
                  <c:v>0.62966196831732568</c:v>
                </c:pt>
                <c:pt idx="14377">
                  <c:v>0.62966196831732568</c:v>
                </c:pt>
                <c:pt idx="14378">
                  <c:v>0.62966196831732568</c:v>
                </c:pt>
                <c:pt idx="14379">
                  <c:v>0.62966196831732568</c:v>
                </c:pt>
                <c:pt idx="14380">
                  <c:v>0.62959960084819766</c:v>
                </c:pt>
                <c:pt idx="14381">
                  <c:v>0.62953723337906942</c:v>
                </c:pt>
                <c:pt idx="14382">
                  <c:v>0.62947486590994139</c:v>
                </c:pt>
                <c:pt idx="14383">
                  <c:v>0.62941249844081326</c:v>
                </c:pt>
                <c:pt idx="14384">
                  <c:v>0.62935013097168513</c:v>
                </c:pt>
                <c:pt idx="14385">
                  <c:v>0.62935013097168513</c:v>
                </c:pt>
                <c:pt idx="14386">
                  <c:v>0.62928776350255711</c:v>
                </c:pt>
                <c:pt idx="14387">
                  <c:v>0.62928776350255711</c:v>
                </c:pt>
                <c:pt idx="14388">
                  <c:v>0.62922539603342897</c:v>
                </c:pt>
                <c:pt idx="14389">
                  <c:v>0.62922539603342897</c:v>
                </c:pt>
                <c:pt idx="14390">
                  <c:v>0.62922539603342897</c:v>
                </c:pt>
                <c:pt idx="14391">
                  <c:v>0.62916302856430084</c:v>
                </c:pt>
                <c:pt idx="14392">
                  <c:v>0.62910066109517282</c:v>
                </c:pt>
                <c:pt idx="14393">
                  <c:v>0.62903829362604458</c:v>
                </c:pt>
                <c:pt idx="14394">
                  <c:v>0.62897592615691655</c:v>
                </c:pt>
                <c:pt idx="14395">
                  <c:v>0.62891355868778853</c:v>
                </c:pt>
                <c:pt idx="14396">
                  <c:v>0.62885119121866029</c:v>
                </c:pt>
                <c:pt idx="14397">
                  <c:v>0.62885119121866029</c:v>
                </c:pt>
                <c:pt idx="14398">
                  <c:v>0.62885119121866029</c:v>
                </c:pt>
                <c:pt idx="14399">
                  <c:v>0.62885119121866029</c:v>
                </c:pt>
                <c:pt idx="14400">
                  <c:v>0.62878882374953227</c:v>
                </c:pt>
                <c:pt idx="14401">
                  <c:v>0.62878882374953227</c:v>
                </c:pt>
                <c:pt idx="14402">
                  <c:v>0.62872645628040413</c:v>
                </c:pt>
                <c:pt idx="14403">
                  <c:v>0.628664088811276</c:v>
                </c:pt>
                <c:pt idx="14404">
                  <c:v>0.62860172134214798</c:v>
                </c:pt>
                <c:pt idx="14405">
                  <c:v>0.62853935387301985</c:v>
                </c:pt>
                <c:pt idx="14406">
                  <c:v>0.62853935387301985</c:v>
                </c:pt>
                <c:pt idx="14407">
                  <c:v>0.62853935387301985</c:v>
                </c:pt>
                <c:pt idx="14408">
                  <c:v>0.62847698640389171</c:v>
                </c:pt>
                <c:pt idx="14409">
                  <c:v>0.62847698640389171</c:v>
                </c:pt>
                <c:pt idx="14410">
                  <c:v>0.62841461893476369</c:v>
                </c:pt>
                <c:pt idx="14411">
                  <c:v>0.62835225146563545</c:v>
                </c:pt>
                <c:pt idx="14412">
                  <c:v>0.62835225146563545</c:v>
                </c:pt>
                <c:pt idx="14413">
                  <c:v>0.62835225146563545</c:v>
                </c:pt>
                <c:pt idx="14414">
                  <c:v>0.62828988399650743</c:v>
                </c:pt>
                <c:pt idx="14415">
                  <c:v>0.62828988399650743</c:v>
                </c:pt>
                <c:pt idx="14416">
                  <c:v>0.62828988399650743</c:v>
                </c:pt>
                <c:pt idx="14417">
                  <c:v>0.62822751652737929</c:v>
                </c:pt>
                <c:pt idx="14418">
                  <c:v>0.62816514905825116</c:v>
                </c:pt>
                <c:pt idx="14419">
                  <c:v>0.62816514905825116</c:v>
                </c:pt>
                <c:pt idx="14420">
                  <c:v>0.62810278158912314</c:v>
                </c:pt>
                <c:pt idx="14421">
                  <c:v>0.62804041411999501</c:v>
                </c:pt>
                <c:pt idx="14422">
                  <c:v>0.62797804665086687</c:v>
                </c:pt>
                <c:pt idx="14423">
                  <c:v>0.62797804665086687</c:v>
                </c:pt>
                <c:pt idx="14424">
                  <c:v>0.62791567918173885</c:v>
                </c:pt>
                <c:pt idx="14425">
                  <c:v>0.62791567918173885</c:v>
                </c:pt>
                <c:pt idx="14426">
                  <c:v>0.62791567918173885</c:v>
                </c:pt>
                <c:pt idx="14427">
                  <c:v>0.62791567918173885</c:v>
                </c:pt>
                <c:pt idx="14428">
                  <c:v>0.62791567918173885</c:v>
                </c:pt>
                <c:pt idx="14429">
                  <c:v>0.62785331171261072</c:v>
                </c:pt>
                <c:pt idx="14430">
                  <c:v>0.62779094424348258</c:v>
                </c:pt>
                <c:pt idx="14431">
                  <c:v>0.62772857677435456</c:v>
                </c:pt>
                <c:pt idx="14432">
                  <c:v>0.62772857677435456</c:v>
                </c:pt>
                <c:pt idx="14433">
                  <c:v>0.62772857677435456</c:v>
                </c:pt>
                <c:pt idx="14434">
                  <c:v>0.62766620930522632</c:v>
                </c:pt>
                <c:pt idx="14435">
                  <c:v>0.6276038418360983</c:v>
                </c:pt>
                <c:pt idx="14436">
                  <c:v>0.62754147436697016</c:v>
                </c:pt>
                <c:pt idx="14437">
                  <c:v>0.62747910689784203</c:v>
                </c:pt>
                <c:pt idx="14438">
                  <c:v>0.62741673942871401</c:v>
                </c:pt>
                <c:pt idx="14439">
                  <c:v>0.62735437195958588</c:v>
                </c:pt>
                <c:pt idx="14440">
                  <c:v>0.62729200449045774</c:v>
                </c:pt>
                <c:pt idx="14441">
                  <c:v>0.62729200449045774</c:v>
                </c:pt>
                <c:pt idx="14442">
                  <c:v>0.62729200449045774</c:v>
                </c:pt>
                <c:pt idx="14443">
                  <c:v>0.62722963702132972</c:v>
                </c:pt>
                <c:pt idx="14444">
                  <c:v>0.62722963702132972</c:v>
                </c:pt>
                <c:pt idx="14445">
                  <c:v>0.62716726955220159</c:v>
                </c:pt>
                <c:pt idx="14446">
                  <c:v>0.62710490208307346</c:v>
                </c:pt>
                <c:pt idx="14447">
                  <c:v>0.62710490208307346</c:v>
                </c:pt>
                <c:pt idx="14448">
                  <c:v>0.62704253461394543</c:v>
                </c:pt>
                <c:pt idx="14449">
                  <c:v>0.62698016714481719</c:v>
                </c:pt>
                <c:pt idx="14450">
                  <c:v>0.62691779967568917</c:v>
                </c:pt>
                <c:pt idx="14451">
                  <c:v>0.62685543220656104</c:v>
                </c:pt>
                <c:pt idx="14452">
                  <c:v>0.6267930647374329</c:v>
                </c:pt>
                <c:pt idx="14453">
                  <c:v>0.6267930647374329</c:v>
                </c:pt>
                <c:pt idx="14454">
                  <c:v>0.62673069726830488</c:v>
                </c:pt>
                <c:pt idx="14455">
                  <c:v>0.62666832979917675</c:v>
                </c:pt>
                <c:pt idx="14456">
                  <c:v>0.62666832979917675</c:v>
                </c:pt>
                <c:pt idx="14457">
                  <c:v>0.62660596233004862</c:v>
                </c:pt>
                <c:pt idx="14458">
                  <c:v>0.62654359486092059</c:v>
                </c:pt>
                <c:pt idx="14459">
                  <c:v>0.62654359486092059</c:v>
                </c:pt>
                <c:pt idx="14460">
                  <c:v>0.62648122739179246</c:v>
                </c:pt>
                <c:pt idx="14461">
                  <c:v>0.62641885992266433</c:v>
                </c:pt>
                <c:pt idx="14462">
                  <c:v>0.62635649245353631</c:v>
                </c:pt>
                <c:pt idx="14463">
                  <c:v>0.62635649245353631</c:v>
                </c:pt>
                <c:pt idx="14464">
                  <c:v>0.62635649245353631</c:v>
                </c:pt>
                <c:pt idx="14465">
                  <c:v>0.62635649245353631</c:v>
                </c:pt>
                <c:pt idx="14466">
                  <c:v>0.62635649245353631</c:v>
                </c:pt>
                <c:pt idx="14467">
                  <c:v>0.62635649245353631</c:v>
                </c:pt>
                <c:pt idx="14468">
                  <c:v>0.62629412498440806</c:v>
                </c:pt>
                <c:pt idx="14469">
                  <c:v>0.62623175751528004</c:v>
                </c:pt>
                <c:pt idx="14470">
                  <c:v>0.62623175751528004</c:v>
                </c:pt>
                <c:pt idx="14471">
                  <c:v>0.62623175751528004</c:v>
                </c:pt>
                <c:pt idx="14472">
                  <c:v>0.62623175751528004</c:v>
                </c:pt>
                <c:pt idx="14473">
                  <c:v>0.62616939004615191</c:v>
                </c:pt>
                <c:pt idx="14474">
                  <c:v>0.62616939004615191</c:v>
                </c:pt>
                <c:pt idx="14475">
                  <c:v>0.62610702257702378</c:v>
                </c:pt>
                <c:pt idx="14476">
                  <c:v>0.62610702257702378</c:v>
                </c:pt>
                <c:pt idx="14477">
                  <c:v>0.62604465510789575</c:v>
                </c:pt>
                <c:pt idx="14478">
                  <c:v>0.62604465510789575</c:v>
                </c:pt>
                <c:pt idx="14479">
                  <c:v>0.62604465510789575</c:v>
                </c:pt>
                <c:pt idx="14480">
                  <c:v>0.62598228763876762</c:v>
                </c:pt>
                <c:pt idx="14481">
                  <c:v>0.62591992016963949</c:v>
                </c:pt>
                <c:pt idx="14482">
                  <c:v>0.62585755270051147</c:v>
                </c:pt>
                <c:pt idx="14483">
                  <c:v>0.62579518523138333</c:v>
                </c:pt>
                <c:pt idx="14484">
                  <c:v>0.6257328177622552</c:v>
                </c:pt>
                <c:pt idx="14485">
                  <c:v>0.6257328177622552</c:v>
                </c:pt>
                <c:pt idx="14486">
                  <c:v>0.6257328177622552</c:v>
                </c:pt>
                <c:pt idx="14487">
                  <c:v>0.62567045029312718</c:v>
                </c:pt>
                <c:pt idx="14488">
                  <c:v>0.62560808282399893</c:v>
                </c:pt>
                <c:pt idx="14489">
                  <c:v>0.62560808282399893</c:v>
                </c:pt>
                <c:pt idx="14490">
                  <c:v>0.62554571535487091</c:v>
                </c:pt>
                <c:pt idx="14491">
                  <c:v>0.62548334788574278</c:v>
                </c:pt>
                <c:pt idx="14492">
                  <c:v>0.62548334788574278</c:v>
                </c:pt>
                <c:pt idx="14493">
                  <c:v>0.62542098041661465</c:v>
                </c:pt>
                <c:pt idx="14494">
                  <c:v>0.62535861294748663</c:v>
                </c:pt>
                <c:pt idx="14495">
                  <c:v>0.62529624547835849</c:v>
                </c:pt>
                <c:pt idx="14496">
                  <c:v>0.62529624547835849</c:v>
                </c:pt>
                <c:pt idx="14497">
                  <c:v>0.62523387800923036</c:v>
                </c:pt>
                <c:pt idx="14498">
                  <c:v>0.62523387800923036</c:v>
                </c:pt>
                <c:pt idx="14499">
                  <c:v>0.62517151054010234</c:v>
                </c:pt>
                <c:pt idx="14500">
                  <c:v>0.62517151054010234</c:v>
                </c:pt>
                <c:pt idx="14501">
                  <c:v>0.62517151054010234</c:v>
                </c:pt>
                <c:pt idx="14502">
                  <c:v>0.6251091430709742</c:v>
                </c:pt>
                <c:pt idx="14503">
                  <c:v>0.62504677560184607</c:v>
                </c:pt>
                <c:pt idx="14504">
                  <c:v>0.62504677560184607</c:v>
                </c:pt>
                <c:pt idx="14505">
                  <c:v>0.62498440813271805</c:v>
                </c:pt>
                <c:pt idx="14506">
                  <c:v>0.62498440813271805</c:v>
                </c:pt>
                <c:pt idx="14507">
                  <c:v>0.62492204066358981</c:v>
                </c:pt>
                <c:pt idx="14508">
                  <c:v>0.62492204066358981</c:v>
                </c:pt>
                <c:pt idx="14509">
                  <c:v>0.62485967319446178</c:v>
                </c:pt>
                <c:pt idx="14510">
                  <c:v>0.62485967319446178</c:v>
                </c:pt>
                <c:pt idx="14511">
                  <c:v>0.62479730572533365</c:v>
                </c:pt>
                <c:pt idx="14512">
                  <c:v>0.62479730572533365</c:v>
                </c:pt>
                <c:pt idx="14513">
                  <c:v>0.62473493825620552</c:v>
                </c:pt>
                <c:pt idx="14514">
                  <c:v>0.62473493825620552</c:v>
                </c:pt>
                <c:pt idx="14515">
                  <c:v>0.6246725707870775</c:v>
                </c:pt>
                <c:pt idx="14516">
                  <c:v>0.6246725707870775</c:v>
                </c:pt>
                <c:pt idx="14517">
                  <c:v>0.62461020331794936</c:v>
                </c:pt>
                <c:pt idx="14518">
                  <c:v>0.62454783584882123</c:v>
                </c:pt>
                <c:pt idx="14519">
                  <c:v>0.62448546837969321</c:v>
                </c:pt>
                <c:pt idx="14520">
                  <c:v>0.62448546837969321</c:v>
                </c:pt>
                <c:pt idx="14521">
                  <c:v>0.62442310091056508</c:v>
                </c:pt>
                <c:pt idx="14522">
                  <c:v>0.62436073344143694</c:v>
                </c:pt>
                <c:pt idx="14523">
                  <c:v>0.62436073344143694</c:v>
                </c:pt>
                <c:pt idx="14524">
                  <c:v>0.62429836597230892</c:v>
                </c:pt>
                <c:pt idx="14525">
                  <c:v>0.62423599850318068</c:v>
                </c:pt>
                <c:pt idx="14526">
                  <c:v>0.62423599850318068</c:v>
                </c:pt>
                <c:pt idx="14527">
                  <c:v>0.62423599850318068</c:v>
                </c:pt>
                <c:pt idx="14528">
                  <c:v>0.62423599850318068</c:v>
                </c:pt>
                <c:pt idx="14529">
                  <c:v>0.62423599850318068</c:v>
                </c:pt>
                <c:pt idx="14530">
                  <c:v>0.62423599850318068</c:v>
                </c:pt>
                <c:pt idx="14531">
                  <c:v>0.62417363103405266</c:v>
                </c:pt>
                <c:pt idx="14532">
                  <c:v>0.62411126356492452</c:v>
                </c:pt>
                <c:pt idx="14533">
                  <c:v>0.62411126356492452</c:v>
                </c:pt>
                <c:pt idx="14534">
                  <c:v>0.62411126356492452</c:v>
                </c:pt>
                <c:pt idx="14535">
                  <c:v>0.62404889609579639</c:v>
                </c:pt>
                <c:pt idx="14536">
                  <c:v>0.62404889609579639</c:v>
                </c:pt>
                <c:pt idx="14537">
                  <c:v>0.62398652862666837</c:v>
                </c:pt>
                <c:pt idx="14538">
                  <c:v>0.62392416115754024</c:v>
                </c:pt>
                <c:pt idx="14539">
                  <c:v>0.6238617936884121</c:v>
                </c:pt>
                <c:pt idx="14540">
                  <c:v>0.6238617936884121</c:v>
                </c:pt>
                <c:pt idx="14541">
                  <c:v>0.62379942621928408</c:v>
                </c:pt>
                <c:pt idx="14542">
                  <c:v>0.62379942621928408</c:v>
                </c:pt>
                <c:pt idx="14543">
                  <c:v>0.62373705875015584</c:v>
                </c:pt>
                <c:pt idx="14544">
                  <c:v>0.62367469128102782</c:v>
                </c:pt>
                <c:pt idx="14545">
                  <c:v>0.62361232381189979</c:v>
                </c:pt>
                <c:pt idx="14546">
                  <c:v>0.62354995634277155</c:v>
                </c:pt>
                <c:pt idx="14547">
                  <c:v>0.62348758887364353</c:v>
                </c:pt>
                <c:pt idx="14548">
                  <c:v>0.62348758887364353</c:v>
                </c:pt>
                <c:pt idx="14549">
                  <c:v>0.6234252214045154</c:v>
                </c:pt>
                <c:pt idx="14550">
                  <c:v>0.62336285393538726</c:v>
                </c:pt>
                <c:pt idx="14551">
                  <c:v>0.62336285393538726</c:v>
                </c:pt>
                <c:pt idx="14552">
                  <c:v>0.62336285393538726</c:v>
                </c:pt>
                <c:pt idx="14553">
                  <c:v>0.62330048646625924</c:v>
                </c:pt>
                <c:pt idx="14554">
                  <c:v>0.62330048646625924</c:v>
                </c:pt>
                <c:pt idx="14555">
                  <c:v>0.62323811899713111</c:v>
                </c:pt>
                <c:pt idx="14556">
                  <c:v>0.62323811899713111</c:v>
                </c:pt>
                <c:pt idx="14557">
                  <c:v>0.62323811899713111</c:v>
                </c:pt>
                <c:pt idx="14558">
                  <c:v>0.62317575152800297</c:v>
                </c:pt>
                <c:pt idx="14559">
                  <c:v>0.62311338405887495</c:v>
                </c:pt>
                <c:pt idx="14560">
                  <c:v>0.62311338405887495</c:v>
                </c:pt>
                <c:pt idx="14561">
                  <c:v>0.62305101658974671</c:v>
                </c:pt>
                <c:pt idx="14562">
                  <c:v>0.62305101658974671</c:v>
                </c:pt>
                <c:pt idx="14563">
                  <c:v>0.62305101658974671</c:v>
                </c:pt>
                <c:pt idx="14564">
                  <c:v>0.62305101658974671</c:v>
                </c:pt>
                <c:pt idx="14565">
                  <c:v>0.62298864912061869</c:v>
                </c:pt>
                <c:pt idx="14566">
                  <c:v>0.62292628165149067</c:v>
                </c:pt>
                <c:pt idx="14567">
                  <c:v>0.62292628165149067</c:v>
                </c:pt>
                <c:pt idx="14568">
                  <c:v>0.62286391418236242</c:v>
                </c:pt>
                <c:pt idx="14569">
                  <c:v>0.6228015467132344</c:v>
                </c:pt>
                <c:pt idx="14570">
                  <c:v>0.62273917924410627</c:v>
                </c:pt>
                <c:pt idx="14571">
                  <c:v>0.62273917924410627</c:v>
                </c:pt>
                <c:pt idx="14572">
                  <c:v>0.62267681177497813</c:v>
                </c:pt>
                <c:pt idx="14573">
                  <c:v>0.62261444430585011</c:v>
                </c:pt>
                <c:pt idx="14574">
                  <c:v>0.62255207683672198</c:v>
                </c:pt>
                <c:pt idx="14575">
                  <c:v>0.62255207683672198</c:v>
                </c:pt>
                <c:pt idx="14576">
                  <c:v>0.62248970936759385</c:v>
                </c:pt>
                <c:pt idx="14577">
                  <c:v>0.62242734189846582</c:v>
                </c:pt>
                <c:pt idx="14578">
                  <c:v>0.62236497442933758</c:v>
                </c:pt>
                <c:pt idx="14579">
                  <c:v>0.62230260696020956</c:v>
                </c:pt>
                <c:pt idx="14580">
                  <c:v>0.62224023949108143</c:v>
                </c:pt>
                <c:pt idx="14581">
                  <c:v>0.62217787202195329</c:v>
                </c:pt>
                <c:pt idx="14582">
                  <c:v>0.62217787202195329</c:v>
                </c:pt>
                <c:pt idx="14583">
                  <c:v>0.62217787202195329</c:v>
                </c:pt>
                <c:pt idx="14584">
                  <c:v>0.62211550455282527</c:v>
                </c:pt>
                <c:pt idx="14585">
                  <c:v>0.62205313708369714</c:v>
                </c:pt>
                <c:pt idx="14586">
                  <c:v>0.62205313708369714</c:v>
                </c:pt>
                <c:pt idx="14587">
                  <c:v>0.62199076961456901</c:v>
                </c:pt>
                <c:pt idx="14588">
                  <c:v>0.62192840214544098</c:v>
                </c:pt>
                <c:pt idx="14589">
                  <c:v>0.62186603467631285</c:v>
                </c:pt>
                <c:pt idx="14590">
                  <c:v>0.62180366720718472</c:v>
                </c:pt>
                <c:pt idx="14591">
                  <c:v>0.62180366720718472</c:v>
                </c:pt>
                <c:pt idx="14592">
                  <c:v>0.6217412997380567</c:v>
                </c:pt>
                <c:pt idx="14593">
                  <c:v>0.62167893226892845</c:v>
                </c:pt>
                <c:pt idx="14594">
                  <c:v>0.62167893226892845</c:v>
                </c:pt>
                <c:pt idx="14595">
                  <c:v>0.62167893226892845</c:v>
                </c:pt>
                <c:pt idx="14596">
                  <c:v>0.62167893226892845</c:v>
                </c:pt>
                <c:pt idx="14597">
                  <c:v>0.62167893226892845</c:v>
                </c:pt>
                <c:pt idx="14598">
                  <c:v>0.62161656479980043</c:v>
                </c:pt>
                <c:pt idx="14599">
                  <c:v>0.62161656479980043</c:v>
                </c:pt>
                <c:pt idx="14600">
                  <c:v>0.62161656479980043</c:v>
                </c:pt>
                <c:pt idx="14601">
                  <c:v>0.6215541973306723</c:v>
                </c:pt>
                <c:pt idx="14602">
                  <c:v>0.6215541973306723</c:v>
                </c:pt>
                <c:pt idx="14603">
                  <c:v>0.6215541973306723</c:v>
                </c:pt>
                <c:pt idx="14604">
                  <c:v>0.62149182986154416</c:v>
                </c:pt>
                <c:pt idx="14605">
                  <c:v>0.62149182986154416</c:v>
                </c:pt>
                <c:pt idx="14606">
                  <c:v>0.62149182986154416</c:v>
                </c:pt>
                <c:pt idx="14607">
                  <c:v>0.62149182986154416</c:v>
                </c:pt>
                <c:pt idx="14608">
                  <c:v>0.62142946239241614</c:v>
                </c:pt>
                <c:pt idx="14609">
                  <c:v>0.62136709492328801</c:v>
                </c:pt>
                <c:pt idx="14610">
                  <c:v>0.62130472745415988</c:v>
                </c:pt>
                <c:pt idx="14611">
                  <c:v>0.62124235998503186</c:v>
                </c:pt>
                <c:pt idx="14612">
                  <c:v>0.62117999251590372</c:v>
                </c:pt>
                <c:pt idx="14613">
                  <c:v>0.62117999251590372</c:v>
                </c:pt>
                <c:pt idx="14614">
                  <c:v>0.62111762504677559</c:v>
                </c:pt>
                <c:pt idx="14615">
                  <c:v>0.62111762504677559</c:v>
                </c:pt>
                <c:pt idx="14616">
                  <c:v>0.62111762504677559</c:v>
                </c:pt>
                <c:pt idx="14617">
                  <c:v>0.62105525757764757</c:v>
                </c:pt>
                <c:pt idx="14618">
                  <c:v>0.62105525757764757</c:v>
                </c:pt>
                <c:pt idx="14619">
                  <c:v>0.62099289010851932</c:v>
                </c:pt>
                <c:pt idx="14620">
                  <c:v>0.6209305226393913</c:v>
                </c:pt>
                <c:pt idx="14621">
                  <c:v>0.62086815517026317</c:v>
                </c:pt>
                <c:pt idx="14622">
                  <c:v>0.62086815517026317</c:v>
                </c:pt>
                <c:pt idx="14623">
                  <c:v>0.62086815517026317</c:v>
                </c:pt>
                <c:pt idx="14624">
                  <c:v>0.62080578770113504</c:v>
                </c:pt>
                <c:pt idx="14625">
                  <c:v>0.62080578770113504</c:v>
                </c:pt>
                <c:pt idx="14626">
                  <c:v>0.62080578770113504</c:v>
                </c:pt>
                <c:pt idx="14627">
                  <c:v>0.62080578770113504</c:v>
                </c:pt>
                <c:pt idx="14628">
                  <c:v>0.62080578770113504</c:v>
                </c:pt>
                <c:pt idx="14629">
                  <c:v>0.62074342023200701</c:v>
                </c:pt>
                <c:pt idx="14630">
                  <c:v>0.62068105276287888</c:v>
                </c:pt>
                <c:pt idx="14631">
                  <c:v>0.62068105276287888</c:v>
                </c:pt>
                <c:pt idx="14632">
                  <c:v>0.62061868529375075</c:v>
                </c:pt>
                <c:pt idx="14633">
                  <c:v>0.62061868529375075</c:v>
                </c:pt>
                <c:pt idx="14634">
                  <c:v>0.62055631782462273</c:v>
                </c:pt>
                <c:pt idx="14635">
                  <c:v>0.62049395035549459</c:v>
                </c:pt>
                <c:pt idx="14636">
                  <c:v>0.62049395035549459</c:v>
                </c:pt>
                <c:pt idx="14637">
                  <c:v>0.62049395035549459</c:v>
                </c:pt>
                <c:pt idx="14638">
                  <c:v>0.62049395035549459</c:v>
                </c:pt>
                <c:pt idx="14639">
                  <c:v>0.62043158288636646</c:v>
                </c:pt>
                <c:pt idx="14640">
                  <c:v>0.62036921541723844</c:v>
                </c:pt>
                <c:pt idx="14641">
                  <c:v>0.6203068479481102</c:v>
                </c:pt>
                <c:pt idx="14642">
                  <c:v>0.62024448047898217</c:v>
                </c:pt>
                <c:pt idx="14643">
                  <c:v>0.62024448047898217</c:v>
                </c:pt>
                <c:pt idx="14644">
                  <c:v>0.62024448047898217</c:v>
                </c:pt>
                <c:pt idx="14645">
                  <c:v>0.62018211300985404</c:v>
                </c:pt>
                <c:pt idx="14646">
                  <c:v>0.62011974554072591</c:v>
                </c:pt>
                <c:pt idx="14647">
                  <c:v>0.62005737807159789</c:v>
                </c:pt>
                <c:pt idx="14648">
                  <c:v>0.61999501060246975</c:v>
                </c:pt>
                <c:pt idx="14649">
                  <c:v>0.61999501060246975</c:v>
                </c:pt>
                <c:pt idx="14650">
                  <c:v>0.61999501060246975</c:v>
                </c:pt>
                <c:pt idx="14651">
                  <c:v>0.61993264313334162</c:v>
                </c:pt>
                <c:pt idx="14652">
                  <c:v>0.61993264313334162</c:v>
                </c:pt>
                <c:pt idx="14653">
                  <c:v>0.61993264313334162</c:v>
                </c:pt>
                <c:pt idx="14654">
                  <c:v>0.6198702756642136</c:v>
                </c:pt>
                <c:pt idx="14655">
                  <c:v>0.61980790819508547</c:v>
                </c:pt>
                <c:pt idx="14656">
                  <c:v>0.61974554072595733</c:v>
                </c:pt>
                <c:pt idx="14657">
                  <c:v>0.61968317325682931</c:v>
                </c:pt>
                <c:pt idx="14658">
                  <c:v>0.61962080578770107</c:v>
                </c:pt>
                <c:pt idx="14659">
                  <c:v>0.61962080578770107</c:v>
                </c:pt>
                <c:pt idx="14660">
                  <c:v>0.61962080578770107</c:v>
                </c:pt>
                <c:pt idx="14661">
                  <c:v>0.61955843831857305</c:v>
                </c:pt>
                <c:pt idx="14662">
                  <c:v>0.61949607084944491</c:v>
                </c:pt>
                <c:pt idx="14663">
                  <c:v>0.61943370338031678</c:v>
                </c:pt>
                <c:pt idx="14664">
                  <c:v>0.61937133591118876</c:v>
                </c:pt>
                <c:pt idx="14665">
                  <c:v>0.61937133591118876</c:v>
                </c:pt>
                <c:pt idx="14666">
                  <c:v>0.61930896844206063</c:v>
                </c:pt>
                <c:pt idx="14667">
                  <c:v>0.61924660097293249</c:v>
                </c:pt>
                <c:pt idx="14668">
                  <c:v>0.61924660097293249</c:v>
                </c:pt>
                <c:pt idx="14669">
                  <c:v>0.61918423350380447</c:v>
                </c:pt>
                <c:pt idx="14670">
                  <c:v>0.61912186603467634</c:v>
                </c:pt>
                <c:pt idx="14671">
                  <c:v>0.61912186603467634</c:v>
                </c:pt>
                <c:pt idx="14672">
                  <c:v>0.61912186603467634</c:v>
                </c:pt>
                <c:pt idx="14673">
                  <c:v>0.61912186603467634</c:v>
                </c:pt>
                <c:pt idx="14674">
                  <c:v>0.61912186603467634</c:v>
                </c:pt>
                <c:pt idx="14675">
                  <c:v>0.61905949856554821</c:v>
                </c:pt>
                <c:pt idx="14676">
                  <c:v>0.61905949856554821</c:v>
                </c:pt>
                <c:pt idx="14677">
                  <c:v>0.61905949856554821</c:v>
                </c:pt>
                <c:pt idx="14678">
                  <c:v>0.61899713109642018</c:v>
                </c:pt>
                <c:pt idx="14679">
                  <c:v>0.61899713109642018</c:v>
                </c:pt>
                <c:pt idx="14680">
                  <c:v>0.61899713109642018</c:v>
                </c:pt>
                <c:pt idx="14681">
                  <c:v>0.61899713109642018</c:v>
                </c:pt>
                <c:pt idx="14682">
                  <c:v>0.61899713109642018</c:v>
                </c:pt>
                <c:pt idx="14683">
                  <c:v>0.61893476362729194</c:v>
                </c:pt>
                <c:pt idx="14684">
                  <c:v>0.61893476362729194</c:v>
                </c:pt>
                <c:pt idx="14685">
                  <c:v>0.61887239615816392</c:v>
                </c:pt>
                <c:pt idx="14686">
                  <c:v>0.61881002868903578</c:v>
                </c:pt>
                <c:pt idx="14687">
                  <c:v>0.61874766121990765</c:v>
                </c:pt>
                <c:pt idx="14688">
                  <c:v>0.61874766121990765</c:v>
                </c:pt>
                <c:pt idx="14689">
                  <c:v>0.61874766121990765</c:v>
                </c:pt>
                <c:pt idx="14690">
                  <c:v>0.61874766121990765</c:v>
                </c:pt>
                <c:pt idx="14691">
                  <c:v>0.61874766121990765</c:v>
                </c:pt>
                <c:pt idx="14692">
                  <c:v>0.61874766121990765</c:v>
                </c:pt>
                <c:pt idx="14693">
                  <c:v>0.61874766121990765</c:v>
                </c:pt>
                <c:pt idx="14694">
                  <c:v>0.61868529375077963</c:v>
                </c:pt>
                <c:pt idx="14695">
                  <c:v>0.6186229262816515</c:v>
                </c:pt>
                <c:pt idx="14696">
                  <c:v>0.61856055881252336</c:v>
                </c:pt>
                <c:pt idx="14697">
                  <c:v>0.61856055881252336</c:v>
                </c:pt>
                <c:pt idx="14698">
                  <c:v>0.61849819134339534</c:v>
                </c:pt>
                <c:pt idx="14699">
                  <c:v>0.61849819134339534</c:v>
                </c:pt>
                <c:pt idx="14700">
                  <c:v>0.61843582387426721</c:v>
                </c:pt>
                <c:pt idx="14701">
                  <c:v>0.61837345640513908</c:v>
                </c:pt>
                <c:pt idx="14702">
                  <c:v>0.61831108893601106</c:v>
                </c:pt>
                <c:pt idx="14703">
                  <c:v>0.61831108893601106</c:v>
                </c:pt>
                <c:pt idx="14704">
                  <c:v>0.61824872146688281</c:v>
                </c:pt>
                <c:pt idx="14705">
                  <c:v>0.61818635399775479</c:v>
                </c:pt>
                <c:pt idx="14706">
                  <c:v>0.61812398652862666</c:v>
                </c:pt>
                <c:pt idx="14707">
                  <c:v>0.61806161905949852</c:v>
                </c:pt>
                <c:pt idx="14708">
                  <c:v>0.61806161905949852</c:v>
                </c:pt>
                <c:pt idx="14709">
                  <c:v>0.6179992515903705</c:v>
                </c:pt>
                <c:pt idx="14710">
                  <c:v>0.6179992515903705</c:v>
                </c:pt>
                <c:pt idx="14711">
                  <c:v>0.61793688412124237</c:v>
                </c:pt>
                <c:pt idx="14712">
                  <c:v>0.61793688412124237</c:v>
                </c:pt>
                <c:pt idx="14713">
                  <c:v>0.61793688412124237</c:v>
                </c:pt>
                <c:pt idx="14714">
                  <c:v>0.61787451665211424</c:v>
                </c:pt>
                <c:pt idx="14715">
                  <c:v>0.61787451665211424</c:v>
                </c:pt>
                <c:pt idx="14716">
                  <c:v>0.61781214918298621</c:v>
                </c:pt>
                <c:pt idx="14717">
                  <c:v>0.61774978171385797</c:v>
                </c:pt>
                <c:pt idx="14718">
                  <c:v>0.61768741424472995</c:v>
                </c:pt>
                <c:pt idx="14719">
                  <c:v>0.61768741424472995</c:v>
                </c:pt>
                <c:pt idx="14720">
                  <c:v>0.61762504677560193</c:v>
                </c:pt>
                <c:pt idx="14721">
                  <c:v>0.61756267930647368</c:v>
                </c:pt>
                <c:pt idx="14722">
                  <c:v>0.61750031183734566</c:v>
                </c:pt>
                <c:pt idx="14723">
                  <c:v>0.61750031183734566</c:v>
                </c:pt>
                <c:pt idx="14724">
                  <c:v>0.61743794436821753</c:v>
                </c:pt>
                <c:pt idx="14725">
                  <c:v>0.6173755768990894</c:v>
                </c:pt>
                <c:pt idx="14726">
                  <c:v>0.61731320942996137</c:v>
                </c:pt>
                <c:pt idx="14727">
                  <c:v>0.61731320942996137</c:v>
                </c:pt>
                <c:pt idx="14728">
                  <c:v>0.61725084196083324</c:v>
                </c:pt>
                <c:pt idx="14729">
                  <c:v>0.61725084196083324</c:v>
                </c:pt>
                <c:pt idx="14730">
                  <c:v>0.61718847449170511</c:v>
                </c:pt>
                <c:pt idx="14731">
                  <c:v>0.61712610702257709</c:v>
                </c:pt>
                <c:pt idx="14732">
                  <c:v>0.61706373955344884</c:v>
                </c:pt>
                <c:pt idx="14733">
                  <c:v>0.61706373955344884</c:v>
                </c:pt>
                <c:pt idx="14734">
                  <c:v>0.61706373955344884</c:v>
                </c:pt>
                <c:pt idx="14735">
                  <c:v>0.61706373955344884</c:v>
                </c:pt>
                <c:pt idx="14736">
                  <c:v>0.61700137208432082</c:v>
                </c:pt>
                <c:pt idx="14737">
                  <c:v>0.61700137208432082</c:v>
                </c:pt>
                <c:pt idx="14738">
                  <c:v>0.6169390046151928</c:v>
                </c:pt>
                <c:pt idx="14739">
                  <c:v>0.6169390046151928</c:v>
                </c:pt>
                <c:pt idx="14740">
                  <c:v>0.61687663714606455</c:v>
                </c:pt>
                <c:pt idx="14741">
                  <c:v>0.61687663714606455</c:v>
                </c:pt>
                <c:pt idx="14742">
                  <c:v>0.61681426967693653</c:v>
                </c:pt>
                <c:pt idx="14743">
                  <c:v>0.61681426967693653</c:v>
                </c:pt>
                <c:pt idx="14744">
                  <c:v>0.6167519022078084</c:v>
                </c:pt>
                <c:pt idx="14745">
                  <c:v>0.6167519022078084</c:v>
                </c:pt>
                <c:pt idx="14746">
                  <c:v>0.6167519022078084</c:v>
                </c:pt>
                <c:pt idx="14747">
                  <c:v>0.61668953473868027</c:v>
                </c:pt>
                <c:pt idx="14748">
                  <c:v>0.61668953473868027</c:v>
                </c:pt>
                <c:pt idx="14749">
                  <c:v>0.61662716726955225</c:v>
                </c:pt>
                <c:pt idx="14750">
                  <c:v>0.61662716726955225</c:v>
                </c:pt>
                <c:pt idx="14751">
                  <c:v>0.61662716726955225</c:v>
                </c:pt>
                <c:pt idx="14752">
                  <c:v>0.61662716726955225</c:v>
                </c:pt>
                <c:pt idx="14753">
                  <c:v>0.61662716726955225</c:v>
                </c:pt>
                <c:pt idx="14754">
                  <c:v>0.61656479980042411</c:v>
                </c:pt>
                <c:pt idx="14755">
                  <c:v>0.61650243233129598</c:v>
                </c:pt>
                <c:pt idx="14756">
                  <c:v>0.61650243233129598</c:v>
                </c:pt>
                <c:pt idx="14757">
                  <c:v>0.61650243233129598</c:v>
                </c:pt>
                <c:pt idx="14758">
                  <c:v>0.61644006486216796</c:v>
                </c:pt>
                <c:pt idx="14759">
                  <c:v>0.61644006486216796</c:v>
                </c:pt>
                <c:pt idx="14760">
                  <c:v>0.61644006486216796</c:v>
                </c:pt>
                <c:pt idx="14761">
                  <c:v>0.61637769739303971</c:v>
                </c:pt>
                <c:pt idx="14762">
                  <c:v>0.61637769739303971</c:v>
                </c:pt>
                <c:pt idx="14763">
                  <c:v>0.61631532992391169</c:v>
                </c:pt>
                <c:pt idx="14764">
                  <c:v>0.61625296245478356</c:v>
                </c:pt>
                <c:pt idx="14765">
                  <c:v>0.61625296245478356</c:v>
                </c:pt>
                <c:pt idx="14766">
                  <c:v>0.61625296245478356</c:v>
                </c:pt>
                <c:pt idx="14767">
                  <c:v>0.61619059498565543</c:v>
                </c:pt>
                <c:pt idx="14768">
                  <c:v>0.6161282275165274</c:v>
                </c:pt>
                <c:pt idx="14769">
                  <c:v>0.61606586004739927</c:v>
                </c:pt>
                <c:pt idx="14770">
                  <c:v>0.61600349257827114</c:v>
                </c:pt>
                <c:pt idx="14771">
                  <c:v>0.61600349257827114</c:v>
                </c:pt>
                <c:pt idx="14772">
                  <c:v>0.61594112510914312</c:v>
                </c:pt>
                <c:pt idx="14773">
                  <c:v>0.61594112510914312</c:v>
                </c:pt>
                <c:pt idx="14774">
                  <c:v>0.61594112510914312</c:v>
                </c:pt>
                <c:pt idx="14775">
                  <c:v>0.61587875764001498</c:v>
                </c:pt>
                <c:pt idx="14776">
                  <c:v>0.61587875764001498</c:v>
                </c:pt>
                <c:pt idx="14777">
                  <c:v>0.61587875764001498</c:v>
                </c:pt>
                <c:pt idx="14778">
                  <c:v>0.61581639017088685</c:v>
                </c:pt>
                <c:pt idx="14779">
                  <c:v>0.61575402270175883</c:v>
                </c:pt>
                <c:pt idx="14780">
                  <c:v>0.61569165523263059</c:v>
                </c:pt>
                <c:pt idx="14781">
                  <c:v>0.61569165523263059</c:v>
                </c:pt>
                <c:pt idx="14782">
                  <c:v>0.61569165523263059</c:v>
                </c:pt>
                <c:pt idx="14783">
                  <c:v>0.61562928776350256</c:v>
                </c:pt>
                <c:pt idx="14784">
                  <c:v>0.61556692029437443</c:v>
                </c:pt>
                <c:pt idx="14785">
                  <c:v>0.6155045528252463</c:v>
                </c:pt>
                <c:pt idx="14786">
                  <c:v>0.6155045528252463</c:v>
                </c:pt>
                <c:pt idx="14787">
                  <c:v>0.6155045528252463</c:v>
                </c:pt>
                <c:pt idx="14788">
                  <c:v>0.61544218535611828</c:v>
                </c:pt>
                <c:pt idx="14789">
                  <c:v>0.61544218535611828</c:v>
                </c:pt>
                <c:pt idx="14790">
                  <c:v>0.61544218535611828</c:v>
                </c:pt>
                <c:pt idx="14791">
                  <c:v>0.61537981788699014</c:v>
                </c:pt>
                <c:pt idx="14792">
                  <c:v>0.61531745041786201</c:v>
                </c:pt>
                <c:pt idx="14793">
                  <c:v>0.61525508294873399</c:v>
                </c:pt>
                <c:pt idx="14794">
                  <c:v>0.61519271547960586</c:v>
                </c:pt>
                <c:pt idx="14795">
                  <c:v>0.61513034801047772</c:v>
                </c:pt>
                <c:pt idx="14796">
                  <c:v>0.6150679805413497</c:v>
                </c:pt>
                <c:pt idx="14797">
                  <c:v>0.61500561307222146</c:v>
                </c:pt>
                <c:pt idx="14798">
                  <c:v>0.61500561307222146</c:v>
                </c:pt>
                <c:pt idx="14799">
                  <c:v>0.61500561307222146</c:v>
                </c:pt>
                <c:pt idx="14800">
                  <c:v>0.61494324560309344</c:v>
                </c:pt>
                <c:pt idx="14801">
                  <c:v>0.6148808781339653</c:v>
                </c:pt>
                <c:pt idx="14802">
                  <c:v>0.61481851066483717</c:v>
                </c:pt>
                <c:pt idx="14803">
                  <c:v>0.61475614319570915</c:v>
                </c:pt>
                <c:pt idx="14804">
                  <c:v>0.61475614319570915</c:v>
                </c:pt>
                <c:pt idx="14805">
                  <c:v>0.61475614319570915</c:v>
                </c:pt>
                <c:pt idx="14806">
                  <c:v>0.61469377572658102</c:v>
                </c:pt>
                <c:pt idx="14807">
                  <c:v>0.61469377572658102</c:v>
                </c:pt>
                <c:pt idx="14808">
                  <c:v>0.61469377572658102</c:v>
                </c:pt>
                <c:pt idx="14809">
                  <c:v>0.61469377572658102</c:v>
                </c:pt>
                <c:pt idx="14810">
                  <c:v>0.61463140825745288</c:v>
                </c:pt>
                <c:pt idx="14811">
                  <c:v>0.61463140825745288</c:v>
                </c:pt>
                <c:pt idx="14812">
                  <c:v>0.61456904078832486</c:v>
                </c:pt>
                <c:pt idx="14813">
                  <c:v>0.61450667331919673</c:v>
                </c:pt>
                <c:pt idx="14814">
                  <c:v>0.6144443058500686</c:v>
                </c:pt>
                <c:pt idx="14815">
                  <c:v>0.6144443058500686</c:v>
                </c:pt>
                <c:pt idx="14816">
                  <c:v>0.6144443058500686</c:v>
                </c:pt>
                <c:pt idx="14817">
                  <c:v>0.6144443058500686</c:v>
                </c:pt>
                <c:pt idx="14818">
                  <c:v>0.61438193838094057</c:v>
                </c:pt>
                <c:pt idx="14819">
                  <c:v>0.61431957091181233</c:v>
                </c:pt>
                <c:pt idx="14820">
                  <c:v>0.61425720344268431</c:v>
                </c:pt>
                <c:pt idx="14821">
                  <c:v>0.61419483597355617</c:v>
                </c:pt>
                <c:pt idx="14822">
                  <c:v>0.61419483597355617</c:v>
                </c:pt>
                <c:pt idx="14823">
                  <c:v>0.61413246850442804</c:v>
                </c:pt>
                <c:pt idx="14824">
                  <c:v>0.61413246850442804</c:v>
                </c:pt>
                <c:pt idx="14825">
                  <c:v>0.61407010103530002</c:v>
                </c:pt>
                <c:pt idx="14826">
                  <c:v>0.61400773356617189</c:v>
                </c:pt>
                <c:pt idx="14827">
                  <c:v>0.61394536609704375</c:v>
                </c:pt>
                <c:pt idx="14828">
                  <c:v>0.61388299862791573</c:v>
                </c:pt>
                <c:pt idx="14829">
                  <c:v>0.6138206311587876</c:v>
                </c:pt>
                <c:pt idx="14830">
                  <c:v>0.61375826368965947</c:v>
                </c:pt>
                <c:pt idx="14831">
                  <c:v>0.61375826368965947</c:v>
                </c:pt>
                <c:pt idx="14832">
                  <c:v>0.61369589622053144</c:v>
                </c:pt>
                <c:pt idx="14833">
                  <c:v>0.61369589622053144</c:v>
                </c:pt>
                <c:pt idx="14834">
                  <c:v>0.6136335287514032</c:v>
                </c:pt>
                <c:pt idx="14835">
                  <c:v>0.61357116128227518</c:v>
                </c:pt>
                <c:pt idx="14836">
                  <c:v>0.61350879381314705</c:v>
                </c:pt>
                <c:pt idx="14837">
                  <c:v>0.61344642634401891</c:v>
                </c:pt>
                <c:pt idx="14838">
                  <c:v>0.61338405887489089</c:v>
                </c:pt>
                <c:pt idx="14839">
                  <c:v>0.61332169140576276</c:v>
                </c:pt>
                <c:pt idx="14840">
                  <c:v>0.61325932393663463</c:v>
                </c:pt>
                <c:pt idx="14841">
                  <c:v>0.61325932393663463</c:v>
                </c:pt>
                <c:pt idx="14842">
                  <c:v>0.6131969564675066</c:v>
                </c:pt>
                <c:pt idx="14843">
                  <c:v>0.6131969564675066</c:v>
                </c:pt>
                <c:pt idx="14844">
                  <c:v>0.6131969564675066</c:v>
                </c:pt>
                <c:pt idx="14845">
                  <c:v>0.61313458899837847</c:v>
                </c:pt>
                <c:pt idx="14846">
                  <c:v>0.61307222152925034</c:v>
                </c:pt>
                <c:pt idx="14847">
                  <c:v>0.61307222152925034</c:v>
                </c:pt>
                <c:pt idx="14848">
                  <c:v>0.61307222152925034</c:v>
                </c:pt>
                <c:pt idx="14849">
                  <c:v>0.61300985406012232</c:v>
                </c:pt>
                <c:pt idx="14850">
                  <c:v>0.61294748659099407</c:v>
                </c:pt>
                <c:pt idx="14851">
                  <c:v>0.61294748659099407</c:v>
                </c:pt>
                <c:pt idx="14852">
                  <c:v>0.61288511912186605</c:v>
                </c:pt>
                <c:pt idx="14853">
                  <c:v>0.61282275165273792</c:v>
                </c:pt>
                <c:pt idx="14854">
                  <c:v>0.61276038418360979</c:v>
                </c:pt>
                <c:pt idx="14855">
                  <c:v>0.61269801671448176</c:v>
                </c:pt>
                <c:pt idx="14856">
                  <c:v>0.61269801671448176</c:v>
                </c:pt>
                <c:pt idx="14857">
                  <c:v>0.61269801671448176</c:v>
                </c:pt>
                <c:pt idx="14858">
                  <c:v>0.61263564924535363</c:v>
                </c:pt>
                <c:pt idx="14859">
                  <c:v>0.61263564924535363</c:v>
                </c:pt>
                <c:pt idx="14860">
                  <c:v>0.61263564924535363</c:v>
                </c:pt>
                <c:pt idx="14861">
                  <c:v>0.6125732817762255</c:v>
                </c:pt>
                <c:pt idx="14862">
                  <c:v>0.6125732817762255</c:v>
                </c:pt>
                <c:pt idx="14863">
                  <c:v>0.61251091430709748</c:v>
                </c:pt>
                <c:pt idx="14864">
                  <c:v>0.61244854683796923</c:v>
                </c:pt>
                <c:pt idx="14865">
                  <c:v>0.61238617936884121</c:v>
                </c:pt>
                <c:pt idx="14866">
                  <c:v>0.61232381189971319</c:v>
                </c:pt>
                <c:pt idx="14867">
                  <c:v>0.61226144443058494</c:v>
                </c:pt>
                <c:pt idx="14868">
                  <c:v>0.61226144443058494</c:v>
                </c:pt>
                <c:pt idx="14869">
                  <c:v>0.61219907696145692</c:v>
                </c:pt>
                <c:pt idx="14870">
                  <c:v>0.61219907696145692</c:v>
                </c:pt>
                <c:pt idx="14871">
                  <c:v>0.61213670949232879</c:v>
                </c:pt>
                <c:pt idx="14872">
                  <c:v>0.61213670949232879</c:v>
                </c:pt>
                <c:pt idx="14873">
                  <c:v>0.61207434202320066</c:v>
                </c:pt>
                <c:pt idx="14874">
                  <c:v>0.61201197455407264</c:v>
                </c:pt>
                <c:pt idx="14875">
                  <c:v>0.6119496070849445</c:v>
                </c:pt>
                <c:pt idx="14876">
                  <c:v>0.61188723961581637</c:v>
                </c:pt>
                <c:pt idx="14877">
                  <c:v>0.61188723961581637</c:v>
                </c:pt>
                <c:pt idx="14878">
                  <c:v>0.61182487214668835</c:v>
                </c:pt>
                <c:pt idx="14879">
                  <c:v>0.6117625046775601</c:v>
                </c:pt>
                <c:pt idx="14880">
                  <c:v>0.6117625046775601</c:v>
                </c:pt>
                <c:pt idx="14881">
                  <c:v>0.61170013720843208</c:v>
                </c:pt>
                <c:pt idx="14882">
                  <c:v>0.61170013720843208</c:v>
                </c:pt>
                <c:pt idx="14883">
                  <c:v>0.61170013720843208</c:v>
                </c:pt>
                <c:pt idx="14884">
                  <c:v>0.61163776973930406</c:v>
                </c:pt>
                <c:pt idx="14885">
                  <c:v>0.61157540227017582</c:v>
                </c:pt>
                <c:pt idx="14886">
                  <c:v>0.61151303480104779</c:v>
                </c:pt>
                <c:pt idx="14887">
                  <c:v>0.61151303480104779</c:v>
                </c:pt>
                <c:pt idx="14888">
                  <c:v>0.61151303480104779</c:v>
                </c:pt>
                <c:pt idx="14889">
                  <c:v>0.61145066733191966</c:v>
                </c:pt>
                <c:pt idx="14890">
                  <c:v>0.61138829986279153</c:v>
                </c:pt>
                <c:pt idx="14891">
                  <c:v>0.61138829986279153</c:v>
                </c:pt>
                <c:pt idx="14892">
                  <c:v>0.61138829986279153</c:v>
                </c:pt>
                <c:pt idx="14893">
                  <c:v>0.61132593239366351</c:v>
                </c:pt>
                <c:pt idx="14894">
                  <c:v>0.61126356492453537</c:v>
                </c:pt>
                <c:pt idx="14895">
                  <c:v>0.61120119745540724</c:v>
                </c:pt>
                <c:pt idx="14896">
                  <c:v>0.61120119745540724</c:v>
                </c:pt>
                <c:pt idx="14897">
                  <c:v>0.61113882998627922</c:v>
                </c:pt>
                <c:pt idx="14898">
                  <c:v>0.61113882998627922</c:v>
                </c:pt>
                <c:pt idx="14899">
                  <c:v>0.61113882998627922</c:v>
                </c:pt>
                <c:pt idx="14900">
                  <c:v>0.61107646251715098</c:v>
                </c:pt>
                <c:pt idx="14901">
                  <c:v>0.61107646251715098</c:v>
                </c:pt>
                <c:pt idx="14902">
                  <c:v>0.61107646251715098</c:v>
                </c:pt>
                <c:pt idx="14903">
                  <c:v>0.61107646251715098</c:v>
                </c:pt>
                <c:pt idx="14904">
                  <c:v>0.61101409504802295</c:v>
                </c:pt>
                <c:pt idx="14905">
                  <c:v>0.61095172757889482</c:v>
                </c:pt>
                <c:pt idx="14906">
                  <c:v>0.61095172757889482</c:v>
                </c:pt>
                <c:pt idx="14907">
                  <c:v>0.61095172757889482</c:v>
                </c:pt>
                <c:pt idx="14908">
                  <c:v>0.61088936010976669</c:v>
                </c:pt>
                <c:pt idx="14909">
                  <c:v>0.61082699264063867</c:v>
                </c:pt>
                <c:pt idx="14910">
                  <c:v>0.61076462517151053</c:v>
                </c:pt>
                <c:pt idx="14911">
                  <c:v>0.6107022577023824</c:v>
                </c:pt>
                <c:pt idx="14912">
                  <c:v>0.61063989023325438</c:v>
                </c:pt>
                <c:pt idx="14913">
                  <c:v>0.61057752276412625</c:v>
                </c:pt>
                <c:pt idx="14914">
                  <c:v>0.61057752276412625</c:v>
                </c:pt>
                <c:pt idx="14915">
                  <c:v>0.61051515529499811</c:v>
                </c:pt>
                <c:pt idx="14916">
                  <c:v>0.61051515529499811</c:v>
                </c:pt>
                <c:pt idx="14917">
                  <c:v>0.61045278782587009</c:v>
                </c:pt>
                <c:pt idx="14918">
                  <c:v>0.61045278782587009</c:v>
                </c:pt>
                <c:pt idx="14919">
                  <c:v>0.61039042035674185</c:v>
                </c:pt>
                <c:pt idx="14920">
                  <c:v>0.61039042035674185</c:v>
                </c:pt>
                <c:pt idx="14921">
                  <c:v>0.61032805288761383</c:v>
                </c:pt>
                <c:pt idx="14922">
                  <c:v>0.61032805288761383</c:v>
                </c:pt>
                <c:pt idx="14923">
                  <c:v>0.61026568541848569</c:v>
                </c:pt>
                <c:pt idx="14924">
                  <c:v>0.61020331794935756</c:v>
                </c:pt>
                <c:pt idx="14925">
                  <c:v>0.61014095048022954</c:v>
                </c:pt>
                <c:pt idx="14926">
                  <c:v>0.61007858301110141</c:v>
                </c:pt>
                <c:pt idx="14927">
                  <c:v>0.61001621554197327</c:v>
                </c:pt>
                <c:pt idx="14928">
                  <c:v>0.60995384807284525</c:v>
                </c:pt>
                <c:pt idx="14929">
                  <c:v>0.60995384807284525</c:v>
                </c:pt>
                <c:pt idx="14930">
                  <c:v>0.60995384807284525</c:v>
                </c:pt>
                <c:pt idx="14931">
                  <c:v>0.60989148060371712</c:v>
                </c:pt>
                <c:pt idx="14932">
                  <c:v>0.60982911313458898</c:v>
                </c:pt>
                <c:pt idx="14933">
                  <c:v>0.60982911313458898</c:v>
                </c:pt>
                <c:pt idx="14934">
                  <c:v>0.60982911313458898</c:v>
                </c:pt>
                <c:pt idx="14935">
                  <c:v>0.60976674566546096</c:v>
                </c:pt>
                <c:pt idx="14936">
                  <c:v>0.60970437819633272</c:v>
                </c:pt>
                <c:pt idx="14937">
                  <c:v>0.60970437819633272</c:v>
                </c:pt>
                <c:pt idx="14938">
                  <c:v>0.6096420107272047</c:v>
                </c:pt>
                <c:pt idx="14939">
                  <c:v>0.60957964325807656</c:v>
                </c:pt>
                <c:pt idx="14940">
                  <c:v>0.60957964325807656</c:v>
                </c:pt>
                <c:pt idx="14941">
                  <c:v>0.60951727578894843</c:v>
                </c:pt>
                <c:pt idx="14942">
                  <c:v>0.60951727578894843</c:v>
                </c:pt>
                <c:pt idx="14943">
                  <c:v>0.60945490831982041</c:v>
                </c:pt>
                <c:pt idx="14944">
                  <c:v>0.60939254085069228</c:v>
                </c:pt>
                <c:pt idx="14945">
                  <c:v>0.60933017338156414</c:v>
                </c:pt>
                <c:pt idx="14946">
                  <c:v>0.60926780591243612</c:v>
                </c:pt>
                <c:pt idx="14947">
                  <c:v>0.60920543844330799</c:v>
                </c:pt>
                <c:pt idx="14948">
                  <c:v>0.60914307097417986</c:v>
                </c:pt>
                <c:pt idx="14949">
                  <c:v>0.60908070350505183</c:v>
                </c:pt>
                <c:pt idx="14950">
                  <c:v>0.60901833603592359</c:v>
                </c:pt>
                <c:pt idx="14951">
                  <c:v>0.60901833603592359</c:v>
                </c:pt>
                <c:pt idx="14952">
                  <c:v>0.60901833603592359</c:v>
                </c:pt>
                <c:pt idx="14953">
                  <c:v>0.60895596856679557</c:v>
                </c:pt>
                <c:pt idx="14954">
                  <c:v>0.60895596856679557</c:v>
                </c:pt>
                <c:pt idx="14955">
                  <c:v>0.60889360109766744</c:v>
                </c:pt>
                <c:pt idx="14956">
                  <c:v>0.60889360109766744</c:v>
                </c:pt>
                <c:pt idx="14957">
                  <c:v>0.60889360109766744</c:v>
                </c:pt>
                <c:pt idx="14958">
                  <c:v>0.60889360109766744</c:v>
                </c:pt>
                <c:pt idx="14959">
                  <c:v>0.6088312336285393</c:v>
                </c:pt>
                <c:pt idx="14960">
                  <c:v>0.6088312336285393</c:v>
                </c:pt>
                <c:pt idx="14961">
                  <c:v>0.60876886615941128</c:v>
                </c:pt>
                <c:pt idx="14962">
                  <c:v>0.60870649869028315</c:v>
                </c:pt>
                <c:pt idx="14963">
                  <c:v>0.60864413122115502</c:v>
                </c:pt>
                <c:pt idx="14964">
                  <c:v>0.60858176375202699</c:v>
                </c:pt>
                <c:pt idx="14965">
                  <c:v>0.60851939628289886</c:v>
                </c:pt>
                <c:pt idx="14966">
                  <c:v>0.60845702881377073</c:v>
                </c:pt>
                <c:pt idx="14967">
                  <c:v>0.60839466134464271</c:v>
                </c:pt>
                <c:pt idx="14968">
                  <c:v>0.60833229387551446</c:v>
                </c:pt>
                <c:pt idx="14969">
                  <c:v>0.60826992640638644</c:v>
                </c:pt>
                <c:pt idx="14970">
                  <c:v>0.60826992640638644</c:v>
                </c:pt>
                <c:pt idx="14971">
                  <c:v>0.60820755893725831</c:v>
                </c:pt>
                <c:pt idx="14972">
                  <c:v>0.60814519146813018</c:v>
                </c:pt>
                <c:pt idx="14973">
                  <c:v>0.60808282399900215</c:v>
                </c:pt>
                <c:pt idx="14974">
                  <c:v>0.60808282399900215</c:v>
                </c:pt>
                <c:pt idx="14975">
                  <c:v>0.60808282399900215</c:v>
                </c:pt>
                <c:pt idx="14976">
                  <c:v>0.60802045652987402</c:v>
                </c:pt>
                <c:pt idx="14977">
                  <c:v>0.60802045652987402</c:v>
                </c:pt>
                <c:pt idx="14978">
                  <c:v>0.60795808906074589</c:v>
                </c:pt>
                <c:pt idx="14979">
                  <c:v>0.60789572159161787</c:v>
                </c:pt>
                <c:pt idx="14980">
                  <c:v>0.60783335412248973</c:v>
                </c:pt>
                <c:pt idx="14981">
                  <c:v>0.60783335412248973</c:v>
                </c:pt>
                <c:pt idx="14982">
                  <c:v>0.6077709866533616</c:v>
                </c:pt>
                <c:pt idx="14983">
                  <c:v>0.60770861918423358</c:v>
                </c:pt>
                <c:pt idx="14984">
                  <c:v>0.60764625171510533</c:v>
                </c:pt>
                <c:pt idx="14985">
                  <c:v>0.60758388424597731</c:v>
                </c:pt>
                <c:pt idx="14986">
                  <c:v>0.60758388424597731</c:v>
                </c:pt>
                <c:pt idx="14987">
                  <c:v>0.60752151677684918</c:v>
                </c:pt>
                <c:pt idx="14988">
                  <c:v>0.60745914930772105</c:v>
                </c:pt>
                <c:pt idx="14989">
                  <c:v>0.60745914930772105</c:v>
                </c:pt>
                <c:pt idx="14990">
                  <c:v>0.60739678183859303</c:v>
                </c:pt>
                <c:pt idx="14991">
                  <c:v>0.60739678183859303</c:v>
                </c:pt>
                <c:pt idx="14992">
                  <c:v>0.60733441436946489</c:v>
                </c:pt>
                <c:pt idx="14993">
                  <c:v>0.60733441436946489</c:v>
                </c:pt>
                <c:pt idx="14994">
                  <c:v>0.60727204690033676</c:v>
                </c:pt>
                <c:pt idx="14995">
                  <c:v>0.60720967943120874</c:v>
                </c:pt>
                <c:pt idx="14996">
                  <c:v>0.6071473119620806</c:v>
                </c:pt>
                <c:pt idx="14997">
                  <c:v>0.6071473119620806</c:v>
                </c:pt>
                <c:pt idx="14998">
                  <c:v>0.60708494449295247</c:v>
                </c:pt>
                <c:pt idx="14999">
                  <c:v>0.60702257702382445</c:v>
                </c:pt>
                <c:pt idx="15000">
                  <c:v>0.60696020955469621</c:v>
                </c:pt>
                <c:pt idx="15001">
                  <c:v>0.60696020955469621</c:v>
                </c:pt>
                <c:pt idx="15002">
                  <c:v>0.60689784208556818</c:v>
                </c:pt>
                <c:pt idx="15003">
                  <c:v>0.60689784208556818</c:v>
                </c:pt>
                <c:pt idx="15004">
                  <c:v>0.60689784208556818</c:v>
                </c:pt>
                <c:pt idx="15005">
                  <c:v>0.60683547461644005</c:v>
                </c:pt>
                <c:pt idx="15006">
                  <c:v>0.60683547461644005</c:v>
                </c:pt>
                <c:pt idx="15007">
                  <c:v>0.60683547461644005</c:v>
                </c:pt>
                <c:pt idx="15008">
                  <c:v>0.60683547461644005</c:v>
                </c:pt>
                <c:pt idx="15009">
                  <c:v>0.60677310714731192</c:v>
                </c:pt>
                <c:pt idx="15010">
                  <c:v>0.6067107396781839</c:v>
                </c:pt>
                <c:pt idx="15011">
                  <c:v>0.6067107396781839</c:v>
                </c:pt>
                <c:pt idx="15012">
                  <c:v>0.6067107396781839</c:v>
                </c:pt>
                <c:pt idx="15013">
                  <c:v>0.60664837220905576</c:v>
                </c:pt>
                <c:pt idx="15014">
                  <c:v>0.60658600473992763</c:v>
                </c:pt>
                <c:pt idx="15015">
                  <c:v>0.60658600473992763</c:v>
                </c:pt>
                <c:pt idx="15016">
                  <c:v>0.60658600473992763</c:v>
                </c:pt>
                <c:pt idx="15017">
                  <c:v>0.60658600473992763</c:v>
                </c:pt>
                <c:pt idx="15018">
                  <c:v>0.60652363727079961</c:v>
                </c:pt>
                <c:pt idx="15019">
                  <c:v>0.60646126980167137</c:v>
                </c:pt>
                <c:pt idx="15020">
                  <c:v>0.60646126980167137</c:v>
                </c:pt>
                <c:pt idx="15021">
                  <c:v>0.60639890233254334</c:v>
                </c:pt>
                <c:pt idx="15022">
                  <c:v>0.60633653486341532</c:v>
                </c:pt>
                <c:pt idx="15023">
                  <c:v>0.60633653486341532</c:v>
                </c:pt>
                <c:pt idx="15024">
                  <c:v>0.60627416739428708</c:v>
                </c:pt>
                <c:pt idx="15025">
                  <c:v>0.60621179992515906</c:v>
                </c:pt>
                <c:pt idx="15026">
                  <c:v>0.60614943245603092</c:v>
                </c:pt>
                <c:pt idx="15027">
                  <c:v>0.60608706498690279</c:v>
                </c:pt>
                <c:pt idx="15028">
                  <c:v>0.60608706498690279</c:v>
                </c:pt>
                <c:pt idx="15029">
                  <c:v>0.60602469751777477</c:v>
                </c:pt>
                <c:pt idx="15030">
                  <c:v>0.60602469751777477</c:v>
                </c:pt>
                <c:pt idx="15031">
                  <c:v>0.60602469751777477</c:v>
                </c:pt>
                <c:pt idx="15032">
                  <c:v>0.60602469751777477</c:v>
                </c:pt>
                <c:pt idx="15033">
                  <c:v>0.60596233004864664</c:v>
                </c:pt>
                <c:pt idx="15034">
                  <c:v>0.60596233004864664</c:v>
                </c:pt>
                <c:pt idx="15035">
                  <c:v>0.60596233004864664</c:v>
                </c:pt>
                <c:pt idx="15036">
                  <c:v>0.60596233004864664</c:v>
                </c:pt>
                <c:pt idx="15037">
                  <c:v>0.60596233004864664</c:v>
                </c:pt>
                <c:pt idx="15038">
                  <c:v>0.60596233004864664</c:v>
                </c:pt>
                <c:pt idx="15039">
                  <c:v>0.6058999625795185</c:v>
                </c:pt>
                <c:pt idx="15040">
                  <c:v>0.6058999625795185</c:v>
                </c:pt>
                <c:pt idx="15041">
                  <c:v>0.6058999625795185</c:v>
                </c:pt>
                <c:pt idx="15042">
                  <c:v>0.60583759511039048</c:v>
                </c:pt>
                <c:pt idx="15043">
                  <c:v>0.60577522764126224</c:v>
                </c:pt>
                <c:pt idx="15044">
                  <c:v>0.60577522764126224</c:v>
                </c:pt>
                <c:pt idx="15045">
                  <c:v>0.60571286017213422</c:v>
                </c:pt>
                <c:pt idx="15046">
                  <c:v>0.60565049270300619</c:v>
                </c:pt>
                <c:pt idx="15047">
                  <c:v>0.60558812523387795</c:v>
                </c:pt>
                <c:pt idx="15048">
                  <c:v>0.60552575776474993</c:v>
                </c:pt>
                <c:pt idx="15049">
                  <c:v>0.60552575776474993</c:v>
                </c:pt>
                <c:pt idx="15050">
                  <c:v>0.60552575776474993</c:v>
                </c:pt>
                <c:pt idx="15051">
                  <c:v>0.6054633902956218</c:v>
                </c:pt>
                <c:pt idx="15052">
                  <c:v>0.6054633902956218</c:v>
                </c:pt>
                <c:pt idx="15053">
                  <c:v>0.60540102282649366</c:v>
                </c:pt>
                <c:pt idx="15054">
                  <c:v>0.60533865535736564</c:v>
                </c:pt>
                <c:pt idx="15055">
                  <c:v>0.60533865535736564</c:v>
                </c:pt>
                <c:pt idx="15056">
                  <c:v>0.60527628788823751</c:v>
                </c:pt>
                <c:pt idx="15057">
                  <c:v>0.60521392041910937</c:v>
                </c:pt>
                <c:pt idx="15058">
                  <c:v>0.60515155294998135</c:v>
                </c:pt>
                <c:pt idx="15059">
                  <c:v>0.60508918548085311</c:v>
                </c:pt>
                <c:pt idx="15060">
                  <c:v>0.60502681801172509</c:v>
                </c:pt>
                <c:pt idx="15061">
                  <c:v>0.60502681801172509</c:v>
                </c:pt>
                <c:pt idx="15062">
                  <c:v>0.60502681801172509</c:v>
                </c:pt>
                <c:pt idx="15063">
                  <c:v>0.60496445054259695</c:v>
                </c:pt>
                <c:pt idx="15064">
                  <c:v>0.60490208307346882</c:v>
                </c:pt>
                <c:pt idx="15065">
                  <c:v>0.6048397156043408</c:v>
                </c:pt>
                <c:pt idx="15066">
                  <c:v>0.60477734813521267</c:v>
                </c:pt>
                <c:pt idx="15067">
                  <c:v>0.60471498066608453</c:v>
                </c:pt>
                <c:pt idx="15068">
                  <c:v>0.60465261319695651</c:v>
                </c:pt>
                <c:pt idx="15069">
                  <c:v>0.60459024572782838</c:v>
                </c:pt>
                <c:pt idx="15070">
                  <c:v>0.60452787825870025</c:v>
                </c:pt>
                <c:pt idx="15071">
                  <c:v>0.60446551078957222</c:v>
                </c:pt>
                <c:pt idx="15072">
                  <c:v>0.60446551078957222</c:v>
                </c:pt>
                <c:pt idx="15073">
                  <c:v>0.60446551078957222</c:v>
                </c:pt>
                <c:pt idx="15074">
                  <c:v>0.60446551078957222</c:v>
                </c:pt>
                <c:pt idx="15075">
                  <c:v>0.60440314332044398</c:v>
                </c:pt>
                <c:pt idx="15076">
                  <c:v>0.60434077585131596</c:v>
                </c:pt>
                <c:pt idx="15077">
                  <c:v>0.60434077585131596</c:v>
                </c:pt>
                <c:pt idx="15078">
                  <c:v>0.60427840838218783</c:v>
                </c:pt>
                <c:pt idx="15079">
                  <c:v>0.60427840838218783</c:v>
                </c:pt>
                <c:pt idx="15080">
                  <c:v>0.60421604091305969</c:v>
                </c:pt>
                <c:pt idx="15081">
                  <c:v>0.60421604091305969</c:v>
                </c:pt>
                <c:pt idx="15082">
                  <c:v>0.60415367344393167</c:v>
                </c:pt>
                <c:pt idx="15083">
                  <c:v>0.60409130597480354</c:v>
                </c:pt>
                <c:pt idx="15084">
                  <c:v>0.60402893850567541</c:v>
                </c:pt>
                <c:pt idx="15085">
                  <c:v>0.60402893850567541</c:v>
                </c:pt>
                <c:pt idx="15086">
                  <c:v>0.60402893850567541</c:v>
                </c:pt>
                <c:pt idx="15087">
                  <c:v>0.60396657103654738</c:v>
                </c:pt>
                <c:pt idx="15088">
                  <c:v>0.60390420356741925</c:v>
                </c:pt>
                <c:pt idx="15089">
                  <c:v>0.60384183609829112</c:v>
                </c:pt>
                <c:pt idx="15090">
                  <c:v>0.6037794686291631</c:v>
                </c:pt>
                <c:pt idx="15091">
                  <c:v>0.60371710116003485</c:v>
                </c:pt>
                <c:pt idx="15092">
                  <c:v>0.60371710116003485</c:v>
                </c:pt>
                <c:pt idx="15093">
                  <c:v>0.60365473369090683</c:v>
                </c:pt>
                <c:pt idx="15094">
                  <c:v>0.6035923662217787</c:v>
                </c:pt>
                <c:pt idx="15095">
                  <c:v>0.60352999875265056</c:v>
                </c:pt>
                <c:pt idx="15096">
                  <c:v>0.60346763128352254</c:v>
                </c:pt>
                <c:pt idx="15097">
                  <c:v>0.60340526381439441</c:v>
                </c:pt>
                <c:pt idx="15098">
                  <c:v>0.60340526381439441</c:v>
                </c:pt>
                <c:pt idx="15099">
                  <c:v>0.60334289634526628</c:v>
                </c:pt>
                <c:pt idx="15100">
                  <c:v>0.60328052887613826</c:v>
                </c:pt>
                <c:pt idx="15101">
                  <c:v>0.60321816140701012</c:v>
                </c:pt>
                <c:pt idx="15102">
                  <c:v>0.60315579393788199</c:v>
                </c:pt>
                <c:pt idx="15103">
                  <c:v>0.60315579393788199</c:v>
                </c:pt>
                <c:pt idx="15104">
                  <c:v>0.60309342646875397</c:v>
                </c:pt>
                <c:pt idx="15105">
                  <c:v>0.60303105899962572</c:v>
                </c:pt>
                <c:pt idx="15106">
                  <c:v>0.6029686915304977</c:v>
                </c:pt>
                <c:pt idx="15107">
                  <c:v>0.6029686915304977</c:v>
                </c:pt>
                <c:pt idx="15108">
                  <c:v>0.60290632406136957</c:v>
                </c:pt>
                <c:pt idx="15109">
                  <c:v>0.60284395659224144</c:v>
                </c:pt>
                <c:pt idx="15110">
                  <c:v>0.60278158912311341</c:v>
                </c:pt>
                <c:pt idx="15111">
                  <c:v>0.60278158912311341</c:v>
                </c:pt>
                <c:pt idx="15112">
                  <c:v>0.60271922165398528</c:v>
                </c:pt>
                <c:pt idx="15113">
                  <c:v>0.60271922165398528</c:v>
                </c:pt>
                <c:pt idx="15114">
                  <c:v>0.60265685418485715</c:v>
                </c:pt>
                <c:pt idx="15115">
                  <c:v>0.60259448671572913</c:v>
                </c:pt>
                <c:pt idx="15116">
                  <c:v>0.60253211924660099</c:v>
                </c:pt>
                <c:pt idx="15117">
                  <c:v>0.60253211924660099</c:v>
                </c:pt>
                <c:pt idx="15118">
                  <c:v>0.60246975177747286</c:v>
                </c:pt>
                <c:pt idx="15119">
                  <c:v>0.60246975177747286</c:v>
                </c:pt>
                <c:pt idx="15120">
                  <c:v>0.60240738430834484</c:v>
                </c:pt>
                <c:pt idx="15121">
                  <c:v>0.6023450168392166</c:v>
                </c:pt>
                <c:pt idx="15122">
                  <c:v>0.60228264937008857</c:v>
                </c:pt>
                <c:pt idx="15123">
                  <c:v>0.60228264937008857</c:v>
                </c:pt>
                <c:pt idx="15124">
                  <c:v>0.60222028190096044</c:v>
                </c:pt>
                <c:pt idx="15125">
                  <c:v>0.60215791443183231</c:v>
                </c:pt>
                <c:pt idx="15126">
                  <c:v>0.60209554696270429</c:v>
                </c:pt>
                <c:pt idx="15127">
                  <c:v>0.60209554696270429</c:v>
                </c:pt>
                <c:pt idx="15128">
                  <c:v>0.60203317949357615</c:v>
                </c:pt>
                <c:pt idx="15129">
                  <c:v>0.60203317949357615</c:v>
                </c:pt>
                <c:pt idx="15130">
                  <c:v>0.60203317949357615</c:v>
                </c:pt>
                <c:pt idx="15131">
                  <c:v>0.60197081202444802</c:v>
                </c:pt>
                <c:pt idx="15132">
                  <c:v>0.60190844455532</c:v>
                </c:pt>
                <c:pt idx="15133">
                  <c:v>0.60184607708619187</c:v>
                </c:pt>
                <c:pt idx="15134">
                  <c:v>0.60178370961706373</c:v>
                </c:pt>
                <c:pt idx="15135">
                  <c:v>0.60172134214793571</c:v>
                </c:pt>
                <c:pt idx="15136">
                  <c:v>0.60165897467880747</c:v>
                </c:pt>
                <c:pt idx="15137">
                  <c:v>0.60165897467880747</c:v>
                </c:pt>
                <c:pt idx="15138">
                  <c:v>0.60165897467880747</c:v>
                </c:pt>
                <c:pt idx="15139">
                  <c:v>0.60159660720967945</c:v>
                </c:pt>
                <c:pt idx="15140">
                  <c:v>0.60153423974055131</c:v>
                </c:pt>
                <c:pt idx="15141">
                  <c:v>0.60153423974055131</c:v>
                </c:pt>
                <c:pt idx="15142">
                  <c:v>0.60147187227142318</c:v>
                </c:pt>
                <c:pt idx="15143">
                  <c:v>0.60140950480229516</c:v>
                </c:pt>
                <c:pt idx="15144">
                  <c:v>0.60134713733316703</c:v>
                </c:pt>
                <c:pt idx="15145">
                  <c:v>0.60134713733316703</c:v>
                </c:pt>
                <c:pt idx="15146">
                  <c:v>0.60128476986403889</c:v>
                </c:pt>
                <c:pt idx="15147">
                  <c:v>0.60122240239491087</c:v>
                </c:pt>
                <c:pt idx="15148">
                  <c:v>0.60122240239491087</c:v>
                </c:pt>
                <c:pt idx="15149">
                  <c:v>0.60122240239491087</c:v>
                </c:pt>
                <c:pt idx="15150">
                  <c:v>0.60116003492578274</c:v>
                </c:pt>
                <c:pt idx="15151">
                  <c:v>0.60116003492578274</c:v>
                </c:pt>
                <c:pt idx="15152">
                  <c:v>0.60109766745665461</c:v>
                </c:pt>
                <c:pt idx="15153">
                  <c:v>0.60109766745665461</c:v>
                </c:pt>
                <c:pt idx="15154">
                  <c:v>0.60103529998752658</c:v>
                </c:pt>
                <c:pt idx="15155">
                  <c:v>0.60097293251839834</c:v>
                </c:pt>
                <c:pt idx="15156">
                  <c:v>0.60091056504927032</c:v>
                </c:pt>
                <c:pt idx="15157">
                  <c:v>0.60091056504927032</c:v>
                </c:pt>
                <c:pt idx="15158">
                  <c:v>0.60091056504927032</c:v>
                </c:pt>
                <c:pt idx="15159">
                  <c:v>0.60091056504927032</c:v>
                </c:pt>
                <c:pt idx="15160">
                  <c:v>0.60091056504927032</c:v>
                </c:pt>
                <c:pt idx="15161">
                  <c:v>0.60091056504927032</c:v>
                </c:pt>
                <c:pt idx="15162">
                  <c:v>0.60091056504927032</c:v>
                </c:pt>
                <c:pt idx="15163">
                  <c:v>0.60091056504927032</c:v>
                </c:pt>
                <c:pt idx="15164">
                  <c:v>0.60091056504927032</c:v>
                </c:pt>
                <c:pt idx="15165">
                  <c:v>0.60084819758014218</c:v>
                </c:pt>
                <c:pt idx="15166">
                  <c:v>0.60078583011101405</c:v>
                </c:pt>
                <c:pt idx="15167">
                  <c:v>0.60072346264188603</c:v>
                </c:pt>
                <c:pt idx="15168">
                  <c:v>0.6006610951727579</c:v>
                </c:pt>
                <c:pt idx="15169">
                  <c:v>0.60059872770362976</c:v>
                </c:pt>
                <c:pt idx="15170">
                  <c:v>0.60053636023450174</c:v>
                </c:pt>
                <c:pt idx="15171">
                  <c:v>0.6004739927653735</c:v>
                </c:pt>
                <c:pt idx="15172">
                  <c:v>0.60041162529624548</c:v>
                </c:pt>
                <c:pt idx="15173">
                  <c:v>0.60041162529624548</c:v>
                </c:pt>
                <c:pt idx="15174">
                  <c:v>0.60034925782711746</c:v>
                </c:pt>
                <c:pt idx="15175">
                  <c:v>0.60028689035798921</c:v>
                </c:pt>
                <c:pt idx="15176">
                  <c:v>0.60022452288886119</c:v>
                </c:pt>
                <c:pt idx="15177">
                  <c:v>0.60016215541973306</c:v>
                </c:pt>
                <c:pt idx="15178">
                  <c:v>0.60009978795060492</c:v>
                </c:pt>
                <c:pt idx="15179">
                  <c:v>0.60009978795060492</c:v>
                </c:pt>
                <c:pt idx="15180">
                  <c:v>0.60009978795060492</c:v>
                </c:pt>
                <c:pt idx="15181">
                  <c:v>0.6000374204814769</c:v>
                </c:pt>
                <c:pt idx="15182">
                  <c:v>0.59997505301234877</c:v>
                </c:pt>
                <c:pt idx="15183">
                  <c:v>0.59997505301234877</c:v>
                </c:pt>
                <c:pt idx="15184">
                  <c:v>0.59997505301234877</c:v>
                </c:pt>
                <c:pt idx="15185">
                  <c:v>0.59991268554322064</c:v>
                </c:pt>
                <c:pt idx="15186">
                  <c:v>0.59991268554322064</c:v>
                </c:pt>
                <c:pt idx="15187">
                  <c:v>0.59991268554322064</c:v>
                </c:pt>
                <c:pt idx="15188">
                  <c:v>0.59991268554322064</c:v>
                </c:pt>
                <c:pt idx="15189">
                  <c:v>0.59985031807409261</c:v>
                </c:pt>
                <c:pt idx="15190">
                  <c:v>0.59978795060496437</c:v>
                </c:pt>
                <c:pt idx="15191">
                  <c:v>0.59978795060496437</c:v>
                </c:pt>
                <c:pt idx="15192">
                  <c:v>0.59972558313583635</c:v>
                </c:pt>
                <c:pt idx="15193">
                  <c:v>0.59966321566670833</c:v>
                </c:pt>
                <c:pt idx="15194">
                  <c:v>0.59966321566670833</c:v>
                </c:pt>
                <c:pt idx="15195">
                  <c:v>0.59960084819758008</c:v>
                </c:pt>
                <c:pt idx="15196">
                  <c:v>0.59953848072845206</c:v>
                </c:pt>
                <c:pt idx="15197">
                  <c:v>0.59947611325932393</c:v>
                </c:pt>
                <c:pt idx="15198">
                  <c:v>0.5994137457901958</c:v>
                </c:pt>
                <c:pt idx="15199">
                  <c:v>0.5994137457901958</c:v>
                </c:pt>
                <c:pt idx="15200">
                  <c:v>0.59935137832106777</c:v>
                </c:pt>
                <c:pt idx="15201">
                  <c:v>0.59928901085193964</c:v>
                </c:pt>
                <c:pt idx="15202">
                  <c:v>0.59928901085193964</c:v>
                </c:pt>
                <c:pt idx="15203">
                  <c:v>0.59922664338281151</c:v>
                </c:pt>
                <c:pt idx="15204">
                  <c:v>0.59916427591368349</c:v>
                </c:pt>
                <c:pt idx="15205">
                  <c:v>0.59910190844455524</c:v>
                </c:pt>
                <c:pt idx="15206">
                  <c:v>0.59903954097542722</c:v>
                </c:pt>
                <c:pt idx="15207">
                  <c:v>0.59903954097542722</c:v>
                </c:pt>
                <c:pt idx="15208">
                  <c:v>0.59903954097542722</c:v>
                </c:pt>
                <c:pt idx="15209">
                  <c:v>0.59903954097542722</c:v>
                </c:pt>
                <c:pt idx="15210">
                  <c:v>0.59897717350629909</c:v>
                </c:pt>
                <c:pt idx="15211">
                  <c:v>0.59891480603717095</c:v>
                </c:pt>
                <c:pt idx="15212">
                  <c:v>0.59891480603717095</c:v>
                </c:pt>
                <c:pt idx="15213">
                  <c:v>0.59891480603717095</c:v>
                </c:pt>
                <c:pt idx="15214">
                  <c:v>0.59891480603717095</c:v>
                </c:pt>
                <c:pt idx="15215">
                  <c:v>0.59885243856804293</c:v>
                </c:pt>
                <c:pt idx="15216">
                  <c:v>0.59885243856804293</c:v>
                </c:pt>
                <c:pt idx="15217">
                  <c:v>0.5987900710989148</c:v>
                </c:pt>
                <c:pt idx="15218">
                  <c:v>0.5987900710989148</c:v>
                </c:pt>
                <c:pt idx="15219">
                  <c:v>0.59872770362978667</c:v>
                </c:pt>
                <c:pt idx="15220">
                  <c:v>0.59866533616065865</c:v>
                </c:pt>
                <c:pt idx="15221">
                  <c:v>0.59866533616065865</c:v>
                </c:pt>
                <c:pt idx="15222">
                  <c:v>0.59860296869153051</c:v>
                </c:pt>
                <c:pt idx="15223">
                  <c:v>0.59860296869153051</c:v>
                </c:pt>
                <c:pt idx="15224">
                  <c:v>0.59854060122240238</c:v>
                </c:pt>
                <c:pt idx="15225">
                  <c:v>0.59847823375327436</c:v>
                </c:pt>
                <c:pt idx="15226">
                  <c:v>0.59847823375327436</c:v>
                </c:pt>
                <c:pt idx="15227">
                  <c:v>0.59841586628414611</c:v>
                </c:pt>
                <c:pt idx="15228">
                  <c:v>0.59835349881501809</c:v>
                </c:pt>
                <c:pt idx="15229">
                  <c:v>0.59835349881501809</c:v>
                </c:pt>
                <c:pt idx="15230">
                  <c:v>0.59835349881501809</c:v>
                </c:pt>
                <c:pt idx="15231">
                  <c:v>0.59835349881501809</c:v>
                </c:pt>
                <c:pt idx="15232">
                  <c:v>0.59835349881501809</c:v>
                </c:pt>
                <c:pt idx="15233">
                  <c:v>0.59835349881501809</c:v>
                </c:pt>
                <c:pt idx="15234">
                  <c:v>0.59829113134588996</c:v>
                </c:pt>
                <c:pt idx="15235">
                  <c:v>0.59829113134588996</c:v>
                </c:pt>
                <c:pt idx="15236">
                  <c:v>0.59822876387676183</c:v>
                </c:pt>
                <c:pt idx="15237">
                  <c:v>0.59822876387676183</c:v>
                </c:pt>
                <c:pt idx="15238">
                  <c:v>0.5981663964076338</c:v>
                </c:pt>
                <c:pt idx="15239">
                  <c:v>0.59810402893850567</c:v>
                </c:pt>
                <c:pt idx="15240">
                  <c:v>0.59810402893850567</c:v>
                </c:pt>
                <c:pt idx="15241">
                  <c:v>0.59810402893850567</c:v>
                </c:pt>
                <c:pt idx="15242">
                  <c:v>0.59810402893850567</c:v>
                </c:pt>
                <c:pt idx="15243">
                  <c:v>0.59804166146937754</c:v>
                </c:pt>
                <c:pt idx="15244">
                  <c:v>0.59797929400024952</c:v>
                </c:pt>
                <c:pt idx="15245">
                  <c:v>0.59791692653112138</c:v>
                </c:pt>
                <c:pt idx="15246">
                  <c:v>0.59791692653112138</c:v>
                </c:pt>
                <c:pt idx="15247">
                  <c:v>0.59785455906199325</c:v>
                </c:pt>
                <c:pt idx="15248">
                  <c:v>0.59779219159286523</c:v>
                </c:pt>
                <c:pt idx="15249">
                  <c:v>0.59772982412373699</c:v>
                </c:pt>
                <c:pt idx="15250">
                  <c:v>0.59766745665460896</c:v>
                </c:pt>
                <c:pt idx="15251">
                  <c:v>0.59760508918548083</c:v>
                </c:pt>
                <c:pt idx="15252">
                  <c:v>0.59760508918548083</c:v>
                </c:pt>
                <c:pt idx="15253">
                  <c:v>0.5975427217163527</c:v>
                </c:pt>
                <c:pt idx="15254">
                  <c:v>0.5975427217163527</c:v>
                </c:pt>
                <c:pt idx="15255">
                  <c:v>0.5975427217163527</c:v>
                </c:pt>
                <c:pt idx="15256">
                  <c:v>0.59748035424722468</c:v>
                </c:pt>
                <c:pt idx="15257">
                  <c:v>0.59741798677809654</c:v>
                </c:pt>
                <c:pt idx="15258">
                  <c:v>0.59741798677809654</c:v>
                </c:pt>
                <c:pt idx="15259">
                  <c:v>0.59735561930896841</c:v>
                </c:pt>
                <c:pt idx="15260">
                  <c:v>0.59729325183984039</c:v>
                </c:pt>
                <c:pt idx="15261">
                  <c:v>0.59729325183984039</c:v>
                </c:pt>
                <c:pt idx="15262">
                  <c:v>0.59729325183984039</c:v>
                </c:pt>
                <c:pt idx="15263">
                  <c:v>0.59729325183984039</c:v>
                </c:pt>
                <c:pt idx="15264">
                  <c:v>0.59723088437071226</c:v>
                </c:pt>
                <c:pt idx="15265">
                  <c:v>0.59723088437071226</c:v>
                </c:pt>
                <c:pt idx="15266">
                  <c:v>0.59716851690158412</c:v>
                </c:pt>
                <c:pt idx="15267">
                  <c:v>0.59716851690158412</c:v>
                </c:pt>
                <c:pt idx="15268">
                  <c:v>0.5971061494324561</c:v>
                </c:pt>
                <c:pt idx="15269">
                  <c:v>0.59704378196332786</c:v>
                </c:pt>
                <c:pt idx="15270">
                  <c:v>0.59698141449419984</c:v>
                </c:pt>
                <c:pt idx="15271">
                  <c:v>0.59698141449419984</c:v>
                </c:pt>
                <c:pt idx="15272">
                  <c:v>0.5969190470250717</c:v>
                </c:pt>
                <c:pt idx="15273">
                  <c:v>0.5969190470250717</c:v>
                </c:pt>
                <c:pt idx="15274">
                  <c:v>0.5969190470250717</c:v>
                </c:pt>
                <c:pt idx="15275">
                  <c:v>0.59685667955594357</c:v>
                </c:pt>
                <c:pt idx="15276">
                  <c:v>0.59685667955594357</c:v>
                </c:pt>
                <c:pt idx="15277">
                  <c:v>0.59685667955594357</c:v>
                </c:pt>
                <c:pt idx="15278">
                  <c:v>0.59679431208681555</c:v>
                </c:pt>
                <c:pt idx="15279">
                  <c:v>0.59673194461768742</c:v>
                </c:pt>
                <c:pt idx="15280">
                  <c:v>0.59673194461768742</c:v>
                </c:pt>
                <c:pt idx="15281">
                  <c:v>0.59666957714855928</c:v>
                </c:pt>
                <c:pt idx="15282">
                  <c:v>0.59660720967943126</c:v>
                </c:pt>
                <c:pt idx="15283">
                  <c:v>0.59654484221030313</c:v>
                </c:pt>
                <c:pt idx="15284">
                  <c:v>0.596482474741175</c:v>
                </c:pt>
                <c:pt idx="15285">
                  <c:v>0.59642010727204697</c:v>
                </c:pt>
                <c:pt idx="15286">
                  <c:v>0.59642010727204697</c:v>
                </c:pt>
                <c:pt idx="15287">
                  <c:v>0.59635773980291873</c:v>
                </c:pt>
                <c:pt idx="15288">
                  <c:v>0.59635773980291873</c:v>
                </c:pt>
                <c:pt idx="15289">
                  <c:v>0.59629537233379071</c:v>
                </c:pt>
                <c:pt idx="15290">
                  <c:v>0.59623300486466257</c:v>
                </c:pt>
                <c:pt idx="15291">
                  <c:v>0.59617063739553444</c:v>
                </c:pt>
                <c:pt idx="15292">
                  <c:v>0.59610826992640642</c:v>
                </c:pt>
                <c:pt idx="15293">
                  <c:v>0.59604590245727829</c:v>
                </c:pt>
                <c:pt idx="15294">
                  <c:v>0.59598353498815015</c:v>
                </c:pt>
                <c:pt idx="15295">
                  <c:v>0.59598353498815015</c:v>
                </c:pt>
                <c:pt idx="15296">
                  <c:v>0.59592116751902213</c:v>
                </c:pt>
                <c:pt idx="15297">
                  <c:v>0.595858800049894</c:v>
                </c:pt>
                <c:pt idx="15298">
                  <c:v>0.595858800049894</c:v>
                </c:pt>
                <c:pt idx="15299">
                  <c:v>0.59579643258076587</c:v>
                </c:pt>
                <c:pt idx="15300">
                  <c:v>0.59573406511163784</c:v>
                </c:pt>
                <c:pt idx="15301">
                  <c:v>0.59573406511163784</c:v>
                </c:pt>
                <c:pt idx="15302">
                  <c:v>0.5956716976425096</c:v>
                </c:pt>
                <c:pt idx="15303">
                  <c:v>0.59560933017338158</c:v>
                </c:pt>
                <c:pt idx="15304">
                  <c:v>0.59560933017338158</c:v>
                </c:pt>
                <c:pt idx="15305">
                  <c:v>0.59554696270425345</c:v>
                </c:pt>
                <c:pt idx="15306">
                  <c:v>0.59554696270425345</c:v>
                </c:pt>
                <c:pt idx="15307">
                  <c:v>0.59548459523512531</c:v>
                </c:pt>
                <c:pt idx="15308">
                  <c:v>0.59542222776599729</c:v>
                </c:pt>
                <c:pt idx="15309">
                  <c:v>0.59535986029686916</c:v>
                </c:pt>
                <c:pt idx="15310">
                  <c:v>0.59529749282774103</c:v>
                </c:pt>
                <c:pt idx="15311">
                  <c:v>0.595235125358613</c:v>
                </c:pt>
                <c:pt idx="15312">
                  <c:v>0.59517275788948487</c:v>
                </c:pt>
                <c:pt idx="15313">
                  <c:v>0.59511039042035674</c:v>
                </c:pt>
                <c:pt idx="15314">
                  <c:v>0.59504802295122872</c:v>
                </c:pt>
                <c:pt idx="15315">
                  <c:v>0.59498565548210047</c:v>
                </c:pt>
                <c:pt idx="15316">
                  <c:v>0.59492328801297245</c:v>
                </c:pt>
                <c:pt idx="15317">
                  <c:v>0.59486092054384432</c:v>
                </c:pt>
                <c:pt idx="15318">
                  <c:v>0.59486092054384432</c:v>
                </c:pt>
                <c:pt idx="15319">
                  <c:v>0.59479855307471619</c:v>
                </c:pt>
                <c:pt idx="15320">
                  <c:v>0.59479855307471619</c:v>
                </c:pt>
                <c:pt idx="15321">
                  <c:v>0.59473618560558816</c:v>
                </c:pt>
                <c:pt idx="15322">
                  <c:v>0.59467381813646003</c:v>
                </c:pt>
                <c:pt idx="15323">
                  <c:v>0.59467381813646003</c:v>
                </c:pt>
                <c:pt idx="15324">
                  <c:v>0.5946114506673319</c:v>
                </c:pt>
                <c:pt idx="15325">
                  <c:v>0.59454908319820388</c:v>
                </c:pt>
                <c:pt idx="15326">
                  <c:v>0.59454908319820388</c:v>
                </c:pt>
                <c:pt idx="15327">
                  <c:v>0.59448671572907563</c:v>
                </c:pt>
                <c:pt idx="15328">
                  <c:v>0.59448671572907563</c:v>
                </c:pt>
                <c:pt idx="15329">
                  <c:v>0.59448671572907563</c:v>
                </c:pt>
                <c:pt idx="15330">
                  <c:v>0.59442434825994761</c:v>
                </c:pt>
                <c:pt idx="15331">
                  <c:v>0.59436198079081959</c:v>
                </c:pt>
                <c:pt idx="15332">
                  <c:v>0.59429961332169134</c:v>
                </c:pt>
                <c:pt idx="15333">
                  <c:v>0.59423724585256332</c:v>
                </c:pt>
                <c:pt idx="15334">
                  <c:v>0.59423724585256332</c:v>
                </c:pt>
                <c:pt idx="15335">
                  <c:v>0.59417487838343519</c:v>
                </c:pt>
                <c:pt idx="15336">
                  <c:v>0.59411251091430706</c:v>
                </c:pt>
                <c:pt idx="15337">
                  <c:v>0.59405014344517904</c:v>
                </c:pt>
                <c:pt idx="15338">
                  <c:v>0.5939877759760509</c:v>
                </c:pt>
                <c:pt idx="15339">
                  <c:v>0.59392540850692277</c:v>
                </c:pt>
                <c:pt idx="15340">
                  <c:v>0.59392540850692277</c:v>
                </c:pt>
                <c:pt idx="15341">
                  <c:v>0.59392540850692277</c:v>
                </c:pt>
                <c:pt idx="15342">
                  <c:v>0.59386304103779475</c:v>
                </c:pt>
                <c:pt idx="15343">
                  <c:v>0.5938006735686665</c:v>
                </c:pt>
                <c:pt idx="15344">
                  <c:v>0.59373830609953848</c:v>
                </c:pt>
                <c:pt idx="15345">
                  <c:v>0.59367593863041046</c:v>
                </c:pt>
                <c:pt idx="15346">
                  <c:v>0.59367593863041046</c:v>
                </c:pt>
                <c:pt idx="15347">
                  <c:v>0.59367593863041046</c:v>
                </c:pt>
                <c:pt idx="15348">
                  <c:v>0.59367593863041046</c:v>
                </c:pt>
                <c:pt idx="15349">
                  <c:v>0.59367593863041046</c:v>
                </c:pt>
                <c:pt idx="15350">
                  <c:v>0.59367593863041046</c:v>
                </c:pt>
                <c:pt idx="15351">
                  <c:v>0.59361357116128222</c:v>
                </c:pt>
                <c:pt idx="15352">
                  <c:v>0.59355120369215419</c:v>
                </c:pt>
                <c:pt idx="15353">
                  <c:v>0.59348883622302606</c:v>
                </c:pt>
                <c:pt idx="15354">
                  <c:v>0.59342646875389793</c:v>
                </c:pt>
                <c:pt idx="15355">
                  <c:v>0.59342646875389793</c:v>
                </c:pt>
                <c:pt idx="15356">
                  <c:v>0.59342646875389793</c:v>
                </c:pt>
                <c:pt idx="15357">
                  <c:v>0.59336410128476991</c:v>
                </c:pt>
                <c:pt idx="15358">
                  <c:v>0.59336410128476991</c:v>
                </c:pt>
                <c:pt idx="15359">
                  <c:v>0.59330173381564177</c:v>
                </c:pt>
                <c:pt idx="15360">
                  <c:v>0.59323936634651364</c:v>
                </c:pt>
                <c:pt idx="15361">
                  <c:v>0.59323936634651364</c:v>
                </c:pt>
                <c:pt idx="15362">
                  <c:v>0.59317699887738562</c:v>
                </c:pt>
                <c:pt idx="15363">
                  <c:v>0.59317699887738562</c:v>
                </c:pt>
                <c:pt idx="15364">
                  <c:v>0.59311463140825738</c:v>
                </c:pt>
                <c:pt idx="15365">
                  <c:v>0.59311463140825738</c:v>
                </c:pt>
                <c:pt idx="15366">
                  <c:v>0.59311463140825738</c:v>
                </c:pt>
                <c:pt idx="15367">
                  <c:v>0.59305226393912935</c:v>
                </c:pt>
                <c:pt idx="15368">
                  <c:v>0.59305226393912935</c:v>
                </c:pt>
                <c:pt idx="15369">
                  <c:v>0.59298989647000122</c:v>
                </c:pt>
                <c:pt idx="15370">
                  <c:v>0.59298989647000122</c:v>
                </c:pt>
                <c:pt idx="15371">
                  <c:v>0.59292752900087309</c:v>
                </c:pt>
                <c:pt idx="15372">
                  <c:v>0.59286516153174507</c:v>
                </c:pt>
                <c:pt idx="15373">
                  <c:v>0.59280279406261693</c:v>
                </c:pt>
                <c:pt idx="15374">
                  <c:v>0.5927404265934888</c:v>
                </c:pt>
                <c:pt idx="15375">
                  <c:v>0.5927404265934888</c:v>
                </c:pt>
                <c:pt idx="15376">
                  <c:v>0.5927404265934888</c:v>
                </c:pt>
                <c:pt idx="15377">
                  <c:v>0.59267805912436078</c:v>
                </c:pt>
                <c:pt idx="15378">
                  <c:v>0.59267805912436078</c:v>
                </c:pt>
                <c:pt idx="15379">
                  <c:v>0.59261569165523265</c:v>
                </c:pt>
                <c:pt idx="15380">
                  <c:v>0.59255332418610451</c:v>
                </c:pt>
                <c:pt idx="15381">
                  <c:v>0.59249095671697649</c:v>
                </c:pt>
                <c:pt idx="15382">
                  <c:v>0.59242858924784825</c:v>
                </c:pt>
                <c:pt idx="15383">
                  <c:v>0.59236622177872023</c:v>
                </c:pt>
                <c:pt idx="15384">
                  <c:v>0.59236622177872023</c:v>
                </c:pt>
                <c:pt idx="15385">
                  <c:v>0.59230385430959209</c:v>
                </c:pt>
                <c:pt idx="15386">
                  <c:v>0.59224148684046396</c:v>
                </c:pt>
                <c:pt idx="15387">
                  <c:v>0.59217911937133594</c:v>
                </c:pt>
                <c:pt idx="15388">
                  <c:v>0.59211675190220781</c:v>
                </c:pt>
                <c:pt idx="15389">
                  <c:v>0.59211675190220781</c:v>
                </c:pt>
                <c:pt idx="15390">
                  <c:v>0.59205438443307967</c:v>
                </c:pt>
                <c:pt idx="15391">
                  <c:v>0.59205438443307967</c:v>
                </c:pt>
                <c:pt idx="15392">
                  <c:v>0.59199201696395165</c:v>
                </c:pt>
                <c:pt idx="15393">
                  <c:v>0.59192964949482352</c:v>
                </c:pt>
                <c:pt idx="15394">
                  <c:v>0.59192964949482352</c:v>
                </c:pt>
                <c:pt idx="15395">
                  <c:v>0.59192964949482352</c:v>
                </c:pt>
                <c:pt idx="15396">
                  <c:v>0.59186728202569538</c:v>
                </c:pt>
                <c:pt idx="15397">
                  <c:v>0.59186728202569538</c:v>
                </c:pt>
                <c:pt idx="15398">
                  <c:v>0.59186728202569538</c:v>
                </c:pt>
                <c:pt idx="15399">
                  <c:v>0.59180491455656736</c:v>
                </c:pt>
                <c:pt idx="15400">
                  <c:v>0.59174254708743912</c:v>
                </c:pt>
                <c:pt idx="15401">
                  <c:v>0.5916801796183111</c:v>
                </c:pt>
                <c:pt idx="15402">
                  <c:v>0.59161781214918296</c:v>
                </c:pt>
                <c:pt idx="15403">
                  <c:v>0.59161781214918296</c:v>
                </c:pt>
                <c:pt idx="15404">
                  <c:v>0.59155544468005483</c:v>
                </c:pt>
                <c:pt idx="15405">
                  <c:v>0.59155544468005483</c:v>
                </c:pt>
                <c:pt idx="15406">
                  <c:v>0.59155544468005483</c:v>
                </c:pt>
                <c:pt idx="15407">
                  <c:v>0.59155544468005483</c:v>
                </c:pt>
                <c:pt idx="15408">
                  <c:v>0.59149307721092681</c:v>
                </c:pt>
                <c:pt idx="15409">
                  <c:v>0.59149307721092681</c:v>
                </c:pt>
                <c:pt idx="15410">
                  <c:v>0.59143070974179868</c:v>
                </c:pt>
                <c:pt idx="15411">
                  <c:v>0.59143070974179868</c:v>
                </c:pt>
                <c:pt idx="15412">
                  <c:v>0.59136834227267054</c:v>
                </c:pt>
                <c:pt idx="15413">
                  <c:v>0.59136834227267054</c:v>
                </c:pt>
                <c:pt idx="15414">
                  <c:v>0.59130597480354252</c:v>
                </c:pt>
                <c:pt idx="15415">
                  <c:v>0.59124360733441439</c:v>
                </c:pt>
                <c:pt idx="15416">
                  <c:v>0.59124360733441439</c:v>
                </c:pt>
                <c:pt idx="15417">
                  <c:v>0.59118123986528626</c:v>
                </c:pt>
                <c:pt idx="15418">
                  <c:v>0.59111887239615823</c:v>
                </c:pt>
                <c:pt idx="15419">
                  <c:v>0.59105650492702999</c:v>
                </c:pt>
                <c:pt idx="15420">
                  <c:v>0.59099413745790197</c:v>
                </c:pt>
                <c:pt idx="15421">
                  <c:v>0.59099413745790197</c:v>
                </c:pt>
                <c:pt idx="15422">
                  <c:v>0.59093176998877384</c:v>
                </c:pt>
                <c:pt idx="15423">
                  <c:v>0.59093176998877384</c:v>
                </c:pt>
                <c:pt idx="15424">
                  <c:v>0.5908694025196457</c:v>
                </c:pt>
                <c:pt idx="15425">
                  <c:v>0.5908694025196457</c:v>
                </c:pt>
                <c:pt idx="15426">
                  <c:v>0.5908694025196457</c:v>
                </c:pt>
                <c:pt idx="15427">
                  <c:v>0.5908694025196457</c:v>
                </c:pt>
                <c:pt idx="15428">
                  <c:v>0.5908694025196457</c:v>
                </c:pt>
                <c:pt idx="15429">
                  <c:v>0.59080703505051768</c:v>
                </c:pt>
                <c:pt idx="15430">
                  <c:v>0.59074466758138955</c:v>
                </c:pt>
                <c:pt idx="15431">
                  <c:v>0.59074466758138955</c:v>
                </c:pt>
                <c:pt idx="15432">
                  <c:v>0.59074466758138955</c:v>
                </c:pt>
                <c:pt idx="15433">
                  <c:v>0.59074466758138955</c:v>
                </c:pt>
                <c:pt idx="15434">
                  <c:v>0.59074466758138955</c:v>
                </c:pt>
                <c:pt idx="15435">
                  <c:v>0.59074466758138955</c:v>
                </c:pt>
                <c:pt idx="15436">
                  <c:v>0.59068230011226142</c:v>
                </c:pt>
                <c:pt idx="15437">
                  <c:v>0.59068230011226142</c:v>
                </c:pt>
                <c:pt idx="15438">
                  <c:v>0.59068230011226142</c:v>
                </c:pt>
                <c:pt idx="15439">
                  <c:v>0.59061993264313339</c:v>
                </c:pt>
                <c:pt idx="15440">
                  <c:v>0.59061993264313339</c:v>
                </c:pt>
                <c:pt idx="15441">
                  <c:v>0.59061993264313339</c:v>
                </c:pt>
                <c:pt idx="15442">
                  <c:v>0.59055756517400526</c:v>
                </c:pt>
                <c:pt idx="15443">
                  <c:v>0.59055756517400526</c:v>
                </c:pt>
                <c:pt idx="15444">
                  <c:v>0.59055756517400526</c:v>
                </c:pt>
                <c:pt idx="15445">
                  <c:v>0.59049519770487713</c:v>
                </c:pt>
                <c:pt idx="15446">
                  <c:v>0.59049519770487713</c:v>
                </c:pt>
                <c:pt idx="15447">
                  <c:v>0.59049519770487713</c:v>
                </c:pt>
                <c:pt idx="15448">
                  <c:v>0.59043283023574911</c:v>
                </c:pt>
                <c:pt idx="15449">
                  <c:v>0.59043283023574911</c:v>
                </c:pt>
                <c:pt idx="15450">
                  <c:v>0.59043283023574911</c:v>
                </c:pt>
                <c:pt idx="15451">
                  <c:v>0.59037046276662086</c:v>
                </c:pt>
                <c:pt idx="15452">
                  <c:v>0.59037046276662086</c:v>
                </c:pt>
                <c:pt idx="15453">
                  <c:v>0.59037046276662086</c:v>
                </c:pt>
                <c:pt idx="15454">
                  <c:v>0.59030809529749284</c:v>
                </c:pt>
                <c:pt idx="15455">
                  <c:v>0.59024572782836471</c:v>
                </c:pt>
                <c:pt idx="15456">
                  <c:v>0.59018336035923658</c:v>
                </c:pt>
                <c:pt idx="15457">
                  <c:v>0.59012099289010855</c:v>
                </c:pt>
                <c:pt idx="15458">
                  <c:v>0.59005862542098042</c:v>
                </c:pt>
                <c:pt idx="15459">
                  <c:v>0.58999625795185229</c:v>
                </c:pt>
                <c:pt idx="15460">
                  <c:v>0.58999625795185229</c:v>
                </c:pt>
                <c:pt idx="15461">
                  <c:v>0.58993389048272427</c:v>
                </c:pt>
                <c:pt idx="15462">
                  <c:v>0.58993389048272427</c:v>
                </c:pt>
                <c:pt idx="15463">
                  <c:v>0.58987152301359613</c:v>
                </c:pt>
                <c:pt idx="15464">
                  <c:v>0.589809155544468</c:v>
                </c:pt>
                <c:pt idx="15465">
                  <c:v>0.589809155544468</c:v>
                </c:pt>
                <c:pt idx="15466">
                  <c:v>0.58974678807533998</c:v>
                </c:pt>
                <c:pt idx="15467">
                  <c:v>0.58974678807533998</c:v>
                </c:pt>
                <c:pt idx="15468">
                  <c:v>0.58974678807533998</c:v>
                </c:pt>
                <c:pt idx="15469">
                  <c:v>0.58974678807533998</c:v>
                </c:pt>
                <c:pt idx="15470">
                  <c:v>0.58974678807533998</c:v>
                </c:pt>
                <c:pt idx="15471">
                  <c:v>0.58968442060621173</c:v>
                </c:pt>
                <c:pt idx="15472">
                  <c:v>0.58968442060621173</c:v>
                </c:pt>
                <c:pt idx="15473">
                  <c:v>0.58962205313708371</c:v>
                </c:pt>
                <c:pt idx="15474">
                  <c:v>0.58962205313708371</c:v>
                </c:pt>
                <c:pt idx="15475">
                  <c:v>0.58955968566795558</c:v>
                </c:pt>
                <c:pt idx="15476">
                  <c:v>0.58955968566795558</c:v>
                </c:pt>
                <c:pt idx="15477">
                  <c:v>0.58949731819882745</c:v>
                </c:pt>
                <c:pt idx="15478">
                  <c:v>0.58949731819882745</c:v>
                </c:pt>
                <c:pt idx="15479">
                  <c:v>0.58949731819882745</c:v>
                </c:pt>
                <c:pt idx="15480">
                  <c:v>0.58943495072969943</c:v>
                </c:pt>
                <c:pt idx="15481">
                  <c:v>0.58943495072969943</c:v>
                </c:pt>
                <c:pt idx="15482">
                  <c:v>0.58943495072969943</c:v>
                </c:pt>
                <c:pt idx="15483">
                  <c:v>0.58937258326057129</c:v>
                </c:pt>
                <c:pt idx="15484">
                  <c:v>0.58931021579144316</c:v>
                </c:pt>
                <c:pt idx="15485">
                  <c:v>0.58931021579144316</c:v>
                </c:pt>
                <c:pt idx="15486">
                  <c:v>0.58931021579144316</c:v>
                </c:pt>
                <c:pt idx="15487">
                  <c:v>0.58924784832231514</c:v>
                </c:pt>
                <c:pt idx="15488">
                  <c:v>0.589185480853187</c:v>
                </c:pt>
                <c:pt idx="15489">
                  <c:v>0.58912311338405887</c:v>
                </c:pt>
                <c:pt idx="15490">
                  <c:v>0.58906074591493085</c:v>
                </c:pt>
                <c:pt idx="15491">
                  <c:v>0.58899837844580261</c:v>
                </c:pt>
                <c:pt idx="15492">
                  <c:v>0.58899837844580261</c:v>
                </c:pt>
                <c:pt idx="15493">
                  <c:v>0.58899837844580261</c:v>
                </c:pt>
                <c:pt idx="15494">
                  <c:v>0.58899837844580261</c:v>
                </c:pt>
                <c:pt idx="15495">
                  <c:v>0.58893601097667458</c:v>
                </c:pt>
                <c:pt idx="15496">
                  <c:v>0.58887364350754645</c:v>
                </c:pt>
                <c:pt idx="15497">
                  <c:v>0.58887364350754645</c:v>
                </c:pt>
                <c:pt idx="15498">
                  <c:v>0.58881127603841832</c:v>
                </c:pt>
                <c:pt idx="15499">
                  <c:v>0.5887489085692903</c:v>
                </c:pt>
                <c:pt idx="15500">
                  <c:v>0.5887489085692903</c:v>
                </c:pt>
                <c:pt idx="15501">
                  <c:v>0.5887489085692903</c:v>
                </c:pt>
                <c:pt idx="15502">
                  <c:v>0.5887489085692903</c:v>
                </c:pt>
                <c:pt idx="15503">
                  <c:v>0.58868654110016216</c:v>
                </c:pt>
                <c:pt idx="15504">
                  <c:v>0.58862417363103403</c:v>
                </c:pt>
                <c:pt idx="15505">
                  <c:v>0.58856180616190601</c:v>
                </c:pt>
                <c:pt idx="15506">
                  <c:v>0.58849943869277777</c:v>
                </c:pt>
                <c:pt idx="15507">
                  <c:v>0.58849943869277777</c:v>
                </c:pt>
                <c:pt idx="15508">
                  <c:v>0.58849943869277777</c:v>
                </c:pt>
                <c:pt idx="15509">
                  <c:v>0.58843707122364974</c:v>
                </c:pt>
                <c:pt idx="15510">
                  <c:v>0.58843707122364974</c:v>
                </c:pt>
                <c:pt idx="15511">
                  <c:v>0.58837470375452172</c:v>
                </c:pt>
                <c:pt idx="15512">
                  <c:v>0.58831233628539348</c:v>
                </c:pt>
                <c:pt idx="15513">
                  <c:v>0.58831233628539348</c:v>
                </c:pt>
                <c:pt idx="15514">
                  <c:v>0.58831233628539348</c:v>
                </c:pt>
                <c:pt idx="15515">
                  <c:v>0.58831233628539348</c:v>
                </c:pt>
                <c:pt idx="15516">
                  <c:v>0.58824996881626546</c:v>
                </c:pt>
                <c:pt idx="15517">
                  <c:v>0.58818760134713732</c:v>
                </c:pt>
                <c:pt idx="15518">
                  <c:v>0.58818760134713732</c:v>
                </c:pt>
                <c:pt idx="15519">
                  <c:v>0.58818760134713732</c:v>
                </c:pt>
                <c:pt idx="15520">
                  <c:v>0.58812523387800919</c:v>
                </c:pt>
                <c:pt idx="15521">
                  <c:v>0.58806286640888117</c:v>
                </c:pt>
                <c:pt idx="15522">
                  <c:v>0.58806286640888117</c:v>
                </c:pt>
                <c:pt idx="15523">
                  <c:v>0.58806286640888117</c:v>
                </c:pt>
                <c:pt idx="15524">
                  <c:v>0.58806286640888117</c:v>
                </c:pt>
                <c:pt idx="15525">
                  <c:v>0.58806286640888117</c:v>
                </c:pt>
                <c:pt idx="15526">
                  <c:v>0.58800049893975304</c:v>
                </c:pt>
                <c:pt idx="15527">
                  <c:v>0.5879381314706249</c:v>
                </c:pt>
                <c:pt idx="15528">
                  <c:v>0.58787576400149688</c:v>
                </c:pt>
                <c:pt idx="15529">
                  <c:v>0.58787576400149688</c:v>
                </c:pt>
                <c:pt idx="15530">
                  <c:v>0.58781339653236864</c:v>
                </c:pt>
                <c:pt idx="15531">
                  <c:v>0.58775102906324062</c:v>
                </c:pt>
                <c:pt idx="15532">
                  <c:v>0.58768866159411259</c:v>
                </c:pt>
                <c:pt idx="15533">
                  <c:v>0.58762629412498435</c:v>
                </c:pt>
                <c:pt idx="15534">
                  <c:v>0.58756392665585633</c:v>
                </c:pt>
                <c:pt idx="15535">
                  <c:v>0.58756392665585633</c:v>
                </c:pt>
                <c:pt idx="15536">
                  <c:v>0.58756392665585633</c:v>
                </c:pt>
                <c:pt idx="15537">
                  <c:v>0.58756392665585633</c:v>
                </c:pt>
                <c:pt idx="15538">
                  <c:v>0.58756392665585633</c:v>
                </c:pt>
                <c:pt idx="15539">
                  <c:v>0.58750155918672819</c:v>
                </c:pt>
                <c:pt idx="15540">
                  <c:v>0.58743919171760006</c:v>
                </c:pt>
                <c:pt idx="15541">
                  <c:v>0.58743919171760006</c:v>
                </c:pt>
                <c:pt idx="15542">
                  <c:v>0.58737682424847204</c:v>
                </c:pt>
                <c:pt idx="15543">
                  <c:v>0.58731445677934391</c:v>
                </c:pt>
                <c:pt idx="15544">
                  <c:v>0.58725208931021577</c:v>
                </c:pt>
                <c:pt idx="15545">
                  <c:v>0.58718972184108775</c:v>
                </c:pt>
                <c:pt idx="15546">
                  <c:v>0.58712735437195951</c:v>
                </c:pt>
                <c:pt idx="15547">
                  <c:v>0.58712735437195951</c:v>
                </c:pt>
                <c:pt idx="15548">
                  <c:v>0.58712735437195951</c:v>
                </c:pt>
                <c:pt idx="15549">
                  <c:v>0.58706498690283149</c:v>
                </c:pt>
                <c:pt idx="15550">
                  <c:v>0.58700261943370335</c:v>
                </c:pt>
                <c:pt idx="15551">
                  <c:v>0.58694025196457522</c:v>
                </c:pt>
                <c:pt idx="15552">
                  <c:v>0.5868778844954472</c:v>
                </c:pt>
                <c:pt idx="15553">
                  <c:v>0.58681551702631907</c:v>
                </c:pt>
                <c:pt idx="15554">
                  <c:v>0.58681551702631907</c:v>
                </c:pt>
                <c:pt idx="15555">
                  <c:v>0.58681551702631907</c:v>
                </c:pt>
                <c:pt idx="15556">
                  <c:v>0.58675314955719093</c:v>
                </c:pt>
                <c:pt idx="15557">
                  <c:v>0.58669078208806291</c:v>
                </c:pt>
                <c:pt idx="15558">
                  <c:v>0.58662841461893478</c:v>
                </c:pt>
                <c:pt idx="15559">
                  <c:v>0.58656604714980665</c:v>
                </c:pt>
                <c:pt idx="15560">
                  <c:v>0.58650367968067862</c:v>
                </c:pt>
                <c:pt idx="15561">
                  <c:v>0.58644131221155038</c:v>
                </c:pt>
                <c:pt idx="15562">
                  <c:v>0.58644131221155038</c:v>
                </c:pt>
                <c:pt idx="15563">
                  <c:v>0.58637894474242236</c:v>
                </c:pt>
                <c:pt idx="15564">
                  <c:v>0.58631657727329423</c:v>
                </c:pt>
                <c:pt idx="15565">
                  <c:v>0.58625420980416609</c:v>
                </c:pt>
                <c:pt idx="15566">
                  <c:v>0.58625420980416609</c:v>
                </c:pt>
                <c:pt idx="15567">
                  <c:v>0.58619184233503807</c:v>
                </c:pt>
                <c:pt idx="15568">
                  <c:v>0.58612947486590994</c:v>
                </c:pt>
                <c:pt idx="15569">
                  <c:v>0.58606710739678181</c:v>
                </c:pt>
                <c:pt idx="15570">
                  <c:v>0.58600473992765378</c:v>
                </c:pt>
                <c:pt idx="15571">
                  <c:v>0.58600473992765378</c:v>
                </c:pt>
                <c:pt idx="15572">
                  <c:v>0.58600473992765378</c:v>
                </c:pt>
                <c:pt idx="15573">
                  <c:v>0.58594237245852565</c:v>
                </c:pt>
                <c:pt idx="15574">
                  <c:v>0.58588000498939752</c:v>
                </c:pt>
                <c:pt idx="15575">
                  <c:v>0.5858176375202695</c:v>
                </c:pt>
                <c:pt idx="15576">
                  <c:v>0.58575527005114125</c:v>
                </c:pt>
                <c:pt idx="15577">
                  <c:v>0.58569290258201323</c:v>
                </c:pt>
                <c:pt idx="15578">
                  <c:v>0.5856305351128851</c:v>
                </c:pt>
                <c:pt idx="15579">
                  <c:v>0.5856305351128851</c:v>
                </c:pt>
                <c:pt idx="15580">
                  <c:v>0.5856305351128851</c:v>
                </c:pt>
                <c:pt idx="15581">
                  <c:v>0.5856305351128851</c:v>
                </c:pt>
                <c:pt idx="15582">
                  <c:v>0.5856305351128851</c:v>
                </c:pt>
                <c:pt idx="15583">
                  <c:v>0.5856305351128851</c:v>
                </c:pt>
                <c:pt idx="15584">
                  <c:v>0.58556816764375696</c:v>
                </c:pt>
                <c:pt idx="15585">
                  <c:v>0.58550580017462894</c:v>
                </c:pt>
                <c:pt idx="15586">
                  <c:v>0.58550580017462894</c:v>
                </c:pt>
                <c:pt idx="15587">
                  <c:v>0.58544343270550081</c:v>
                </c:pt>
                <c:pt idx="15588">
                  <c:v>0.58544343270550081</c:v>
                </c:pt>
                <c:pt idx="15589">
                  <c:v>0.58538106523637268</c:v>
                </c:pt>
                <c:pt idx="15590">
                  <c:v>0.58538106523637268</c:v>
                </c:pt>
                <c:pt idx="15591">
                  <c:v>0.58531869776724466</c:v>
                </c:pt>
                <c:pt idx="15592">
                  <c:v>0.58525633029811652</c:v>
                </c:pt>
                <c:pt idx="15593">
                  <c:v>0.58519396282898839</c:v>
                </c:pt>
                <c:pt idx="15594">
                  <c:v>0.58513159535986037</c:v>
                </c:pt>
                <c:pt idx="15595">
                  <c:v>0.58513159535986037</c:v>
                </c:pt>
                <c:pt idx="15596">
                  <c:v>0.58506922789073212</c:v>
                </c:pt>
                <c:pt idx="15597">
                  <c:v>0.5850068604216041</c:v>
                </c:pt>
                <c:pt idx="15598">
                  <c:v>0.58494449295247597</c:v>
                </c:pt>
                <c:pt idx="15599">
                  <c:v>0.58488212548334784</c:v>
                </c:pt>
                <c:pt idx="15600">
                  <c:v>0.58481975801421981</c:v>
                </c:pt>
                <c:pt idx="15601">
                  <c:v>0.58475739054509168</c:v>
                </c:pt>
                <c:pt idx="15602">
                  <c:v>0.58469502307596355</c:v>
                </c:pt>
                <c:pt idx="15603">
                  <c:v>0.58463265560683553</c:v>
                </c:pt>
                <c:pt idx="15604">
                  <c:v>0.58457028813770739</c:v>
                </c:pt>
                <c:pt idx="15605">
                  <c:v>0.58457028813770739</c:v>
                </c:pt>
                <c:pt idx="15606">
                  <c:v>0.58450792066857926</c:v>
                </c:pt>
                <c:pt idx="15607">
                  <c:v>0.58444555319945124</c:v>
                </c:pt>
                <c:pt idx="15608">
                  <c:v>0.584383185730323</c:v>
                </c:pt>
                <c:pt idx="15609">
                  <c:v>0.58432081826119497</c:v>
                </c:pt>
                <c:pt idx="15610">
                  <c:v>0.58425845079206684</c:v>
                </c:pt>
                <c:pt idx="15611">
                  <c:v>0.58425845079206684</c:v>
                </c:pt>
                <c:pt idx="15612">
                  <c:v>0.58425845079206684</c:v>
                </c:pt>
                <c:pt idx="15613">
                  <c:v>0.58419608332293871</c:v>
                </c:pt>
                <c:pt idx="15614">
                  <c:v>0.58419608332293871</c:v>
                </c:pt>
                <c:pt idx="15615">
                  <c:v>0.58413371585381069</c:v>
                </c:pt>
                <c:pt idx="15616">
                  <c:v>0.58407134838468255</c:v>
                </c:pt>
                <c:pt idx="15617">
                  <c:v>0.58400898091555442</c:v>
                </c:pt>
                <c:pt idx="15618">
                  <c:v>0.5839466134464264</c:v>
                </c:pt>
                <c:pt idx="15619">
                  <c:v>0.58388424597729827</c:v>
                </c:pt>
                <c:pt idx="15620">
                  <c:v>0.58388424597729827</c:v>
                </c:pt>
                <c:pt idx="15621">
                  <c:v>0.58388424597729827</c:v>
                </c:pt>
                <c:pt idx="15622">
                  <c:v>0.58382187850817013</c:v>
                </c:pt>
                <c:pt idx="15623">
                  <c:v>0.58382187850817013</c:v>
                </c:pt>
                <c:pt idx="15624">
                  <c:v>0.58375951103904211</c:v>
                </c:pt>
                <c:pt idx="15625">
                  <c:v>0.58369714356991387</c:v>
                </c:pt>
                <c:pt idx="15626">
                  <c:v>0.58369714356991387</c:v>
                </c:pt>
                <c:pt idx="15627">
                  <c:v>0.58363477610078585</c:v>
                </c:pt>
                <c:pt idx="15628">
                  <c:v>0.58363477610078585</c:v>
                </c:pt>
                <c:pt idx="15629">
                  <c:v>0.58363477610078585</c:v>
                </c:pt>
                <c:pt idx="15630">
                  <c:v>0.58363477610078585</c:v>
                </c:pt>
                <c:pt idx="15631">
                  <c:v>0.58357240863165771</c:v>
                </c:pt>
                <c:pt idx="15632">
                  <c:v>0.58351004116252958</c:v>
                </c:pt>
                <c:pt idx="15633">
                  <c:v>0.58344767369340156</c:v>
                </c:pt>
                <c:pt idx="15634">
                  <c:v>0.58338530622427343</c:v>
                </c:pt>
                <c:pt idx="15635">
                  <c:v>0.58338530622427343</c:v>
                </c:pt>
                <c:pt idx="15636">
                  <c:v>0.58332293875514529</c:v>
                </c:pt>
                <c:pt idx="15637">
                  <c:v>0.58326057128601727</c:v>
                </c:pt>
                <c:pt idx="15638">
                  <c:v>0.58319820381688914</c:v>
                </c:pt>
                <c:pt idx="15639">
                  <c:v>0.58319820381688914</c:v>
                </c:pt>
                <c:pt idx="15640">
                  <c:v>0.58313583634776101</c:v>
                </c:pt>
                <c:pt idx="15641">
                  <c:v>0.58307346887863298</c:v>
                </c:pt>
                <c:pt idx="15642">
                  <c:v>0.58301110140950474</c:v>
                </c:pt>
                <c:pt idx="15643">
                  <c:v>0.58294873394037672</c:v>
                </c:pt>
                <c:pt idx="15644">
                  <c:v>0.58288636647124858</c:v>
                </c:pt>
                <c:pt idx="15645">
                  <c:v>0.58282399900212045</c:v>
                </c:pt>
                <c:pt idx="15646">
                  <c:v>0.58276163153299243</c:v>
                </c:pt>
                <c:pt idx="15647">
                  <c:v>0.5826992640638643</c:v>
                </c:pt>
                <c:pt idx="15648">
                  <c:v>0.58263689659473616</c:v>
                </c:pt>
                <c:pt idx="15649">
                  <c:v>0.58263689659473616</c:v>
                </c:pt>
                <c:pt idx="15650">
                  <c:v>0.58257452912560814</c:v>
                </c:pt>
                <c:pt idx="15651">
                  <c:v>0.5825121616564799</c:v>
                </c:pt>
                <c:pt idx="15652">
                  <c:v>0.58244979418735188</c:v>
                </c:pt>
                <c:pt idx="15653">
                  <c:v>0.58244979418735188</c:v>
                </c:pt>
                <c:pt idx="15654">
                  <c:v>0.58238742671822386</c:v>
                </c:pt>
                <c:pt idx="15655">
                  <c:v>0.58238742671822386</c:v>
                </c:pt>
                <c:pt idx="15656">
                  <c:v>0.58232505924909561</c:v>
                </c:pt>
                <c:pt idx="15657">
                  <c:v>0.58226269177996759</c:v>
                </c:pt>
                <c:pt idx="15658">
                  <c:v>0.58226269177996759</c:v>
                </c:pt>
                <c:pt idx="15659">
                  <c:v>0.58226269177996759</c:v>
                </c:pt>
                <c:pt idx="15660">
                  <c:v>0.58220032431083946</c:v>
                </c:pt>
                <c:pt idx="15661">
                  <c:v>0.58220032431083946</c:v>
                </c:pt>
                <c:pt idx="15662">
                  <c:v>0.58220032431083946</c:v>
                </c:pt>
                <c:pt idx="15663">
                  <c:v>0.58213795684171132</c:v>
                </c:pt>
                <c:pt idx="15664">
                  <c:v>0.5820755893725833</c:v>
                </c:pt>
                <c:pt idx="15665">
                  <c:v>0.5820755893725833</c:v>
                </c:pt>
                <c:pt idx="15666">
                  <c:v>0.58201322190345517</c:v>
                </c:pt>
                <c:pt idx="15667">
                  <c:v>0.58201322190345517</c:v>
                </c:pt>
                <c:pt idx="15668">
                  <c:v>0.58195085443432704</c:v>
                </c:pt>
                <c:pt idx="15669">
                  <c:v>0.58188848696519901</c:v>
                </c:pt>
                <c:pt idx="15670">
                  <c:v>0.58182611949607077</c:v>
                </c:pt>
                <c:pt idx="15671">
                  <c:v>0.58176375202694275</c:v>
                </c:pt>
                <c:pt idx="15672">
                  <c:v>0.58170138455781473</c:v>
                </c:pt>
                <c:pt idx="15673">
                  <c:v>0.58163901708868648</c:v>
                </c:pt>
                <c:pt idx="15674">
                  <c:v>0.58163901708868648</c:v>
                </c:pt>
                <c:pt idx="15675">
                  <c:v>0.58163901708868648</c:v>
                </c:pt>
                <c:pt idx="15676">
                  <c:v>0.58163901708868648</c:v>
                </c:pt>
                <c:pt idx="15677">
                  <c:v>0.58157664961955846</c:v>
                </c:pt>
                <c:pt idx="15678">
                  <c:v>0.58157664961955846</c:v>
                </c:pt>
                <c:pt idx="15679">
                  <c:v>0.58157664961955846</c:v>
                </c:pt>
                <c:pt idx="15680">
                  <c:v>0.58151428215043033</c:v>
                </c:pt>
                <c:pt idx="15681">
                  <c:v>0.5814519146813022</c:v>
                </c:pt>
                <c:pt idx="15682">
                  <c:v>0.58138954721217417</c:v>
                </c:pt>
                <c:pt idx="15683">
                  <c:v>0.58132717974304604</c:v>
                </c:pt>
                <c:pt idx="15684">
                  <c:v>0.58126481227391791</c:v>
                </c:pt>
                <c:pt idx="15685">
                  <c:v>0.58126481227391791</c:v>
                </c:pt>
                <c:pt idx="15686">
                  <c:v>0.58120244480478989</c:v>
                </c:pt>
                <c:pt idx="15687">
                  <c:v>0.58114007733566164</c:v>
                </c:pt>
                <c:pt idx="15688">
                  <c:v>0.58107770986653362</c:v>
                </c:pt>
                <c:pt idx="15689">
                  <c:v>0.58101534239740549</c:v>
                </c:pt>
                <c:pt idx="15690">
                  <c:v>0.58095297492827735</c:v>
                </c:pt>
                <c:pt idx="15691">
                  <c:v>0.58095297492827735</c:v>
                </c:pt>
                <c:pt idx="15692">
                  <c:v>0.58089060745914933</c:v>
                </c:pt>
                <c:pt idx="15693">
                  <c:v>0.5808282399900212</c:v>
                </c:pt>
                <c:pt idx="15694">
                  <c:v>0.58076587252089307</c:v>
                </c:pt>
                <c:pt idx="15695">
                  <c:v>0.58070350505176505</c:v>
                </c:pt>
                <c:pt idx="15696">
                  <c:v>0.58064113758263691</c:v>
                </c:pt>
                <c:pt idx="15697">
                  <c:v>0.58064113758263691</c:v>
                </c:pt>
                <c:pt idx="15698">
                  <c:v>0.58057877011350878</c:v>
                </c:pt>
                <c:pt idx="15699">
                  <c:v>0.58051640264438076</c:v>
                </c:pt>
                <c:pt idx="15700">
                  <c:v>0.58051640264438076</c:v>
                </c:pt>
                <c:pt idx="15701">
                  <c:v>0.58045403517525251</c:v>
                </c:pt>
                <c:pt idx="15702">
                  <c:v>0.58039166770612449</c:v>
                </c:pt>
                <c:pt idx="15703">
                  <c:v>0.58032930023699636</c:v>
                </c:pt>
                <c:pt idx="15704">
                  <c:v>0.58032930023699636</c:v>
                </c:pt>
                <c:pt idx="15705">
                  <c:v>0.58026693276786823</c:v>
                </c:pt>
                <c:pt idx="15706">
                  <c:v>0.5802045652987402</c:v>
                </c:pt>
                <c:pt idx="15707">
                  <c:v>0.5802045652987402</c:v>
                </c:pt>
                <c:pt idx="15708">
                  <c:v>0.58014219782961207</c:v>
                </c:pt>
                <c:pt idx="15709">
                  <c:v>0.58007983036048394</c:v>
                </c:pt>
                <c:pt idx="15710">
                  <c:v>0.58001746289135592</c:v>
                </c:pt>
                <c:pt idx="15711">
                  <c:v>0.58001746289135592</c:v>
                </c:pt>
                <c:pt idx="15712">
                  <c:v>0.57995509542222778</c:v>
                </c:pt>
                <c:pt idx="15713">
                  <c:v>0.57989272795309965</c:v>
                </c:pt>
                <c:pt idx="15714">
                  <c:v>0.57983036048397163</c:v>
                </c:pt>
                <c:pt idx="15715">
                  <c:v>0.57983036048397163</c:v>
                </c:pt>
                <c:pt idx="15716">
                  <c:v>0.57983036048397163</c:v>
                </c:pt>
                <c:pt idx="15717">
                  <c:v>0.57976799301484339</c:v>
                </c:pt>
                <c:pt idx="15718">
                  <c:v>0.57976799301484339</c:v>
                </c:pt>
                <c:pt idx="15719">
                  <c:v>0.57970562554571536</c:v>
                </c:pt>
                <c:pt idx="15720">
                  <c:v>0.57970562554571536</c:v>
                </c:pt>
                <c:pt idx="15721">
                  <c:v>0.57964325807658723</c:v>
                </c:pt>
                <c:pt idx="15722">
                  <c:v>0.5795808906074591</c:v>
                </c:pt>
                <c:pt idx="15723">
                  <c:v>0.57951852313833108</c:v>
                </c:pt>
                <c:pt idx="15724">
                  <c:v>0.57951852313833108</c:v>
                </c:pt>
                <c:pt idx="15725">
                  <c:v>0.57951852313833108</c:v>
                </c:pt>
                <c:pt idx="15726">
                  <c:v>0.57945615566920294</c:v>
                </c:pt>
                <c:pt idx="15727">
                  <c:v>0.57939378820007481</c:v>
                </c:pt>
                <c:pt idx="15728">
                  <c:v>0.57933142073094679</c:v>
                </c:pt>
                <c:pt idx="15729">
                  <c:v>0.57926905326181866</c:v>
                </c:pt>
                <c:pt idx="15730">
                  <c:v>0.57920668579269052</c:v>
                </c:pt>
                <c:pt idx="15731">
                  <c:v>0.5791443183235625</c:v>
                </c:pt>
                <c:pt idx="15732">
                  <c:v>0.57908195085443426</c:v>
                </c:pt>
                <c:pt idx="15733">
                  <c:v>0.57908195085443426</c:v>
                </c:pt>
                <c:pt idx="15734">
                  <c:v>0.57901958338530624</c:v>
                </c:pt>
                <c:pt idx="15735">
                  <c:v>0.5789572159161781</c:v>
                </c:pt>
                <c:pt idx="15736">
                  <c:v>0.5789572159161781</c:v>
                </c:pt>
                <c:pt idx="15737">
                  <c:v>0.57889484844704997</c:v>
                </c:pt>
                <c:pt idx="15738">
                  <c:v>0.57889484844704997</c:v>
                </c:pt>
                <c:pt idx="15739">
                  <c:v>0.57883248097792195</c:v>
                </c:pt>
                <c:pt idx="15740">
                  <c:v>0.57877011350879382</c:v>
                </c:pt>
                <c:pt idx="15741">
                  <c:v>0.57877011350879382</c:v>
                </c:pt>
                <c:pt idx="15742">
                  <c:v>0.57870774603966568</c:v>
                </c:pt>
                <c:pt idx="15743">
                  <c:v>0.57864537857053766</c:v>
                </c:pt>
                <c:pt idx="15744">
                  <c:v>0.57858301110140953</c:v>
                </c:pt>
                <c:pt idx="15745">
                  <c:v>0.57858301110140953</c:v>
                </c:pt>
                <c:pt idx="15746">
                  <c:v>0.57852064363228139</c:v>
                </c:pt>
                <c:pt idx="15747">
                  <c:v>0.57845827616315337</c:v>
                </c:pt>
                <c:pt idx="15748">
                  <c:v>0.57839590869402513</c:v>
                </c:pt>
                <c:pt idx="15749">
                  <c:v>0.57833354122489711</c:v>
                </c:pt>
                <c:pt idx="15750">
                  <c:v>0.57833354122489711</c:v>
                </c:pt>
                <c:pt idx="15751">
                  <c:v>0.57827117375576897</c:v>
                </c:pt>
                <c:pt idx="15752">
                  <c:v>0.57820880628664084</c:v>
                </c:pt>
                <c:pt idx="15753">
                  <c:v>0.57820880628664084</c:v>
                </c:pt>
                <c:pt idx="15754">
                  <c:v>0.57814643881751282</c:v>
                </c:pt>
                <c:pt idx="15755">
                  <c:v>0.57814643881751282</c:v>
                </c:pt>
                <c:pt idx="15756">
                  <c:v>0.57814643881751282</c:v>
                </c:pt>
                <c:pt idx="15757">
                  <c:v>0.57814643881751282</c:v>
                </c:pt>
                <c:pt idx="15758">
                  <c:v>0.57808407134838469</c:v>
                </c:pt>
                <c:pt idx="15759">
                  <c:v>0.57802170387925655</c:v>
                </c:pt>
                <c:pt idx="15760">
                  <c:v>0.57795933641012853</c:v>
                </c:pt>
                <c:pt idx="15761">
                  <c:v>0.5778969689410004</c:v>
                </c:pt>
                <c:pt idx="15762">
                  <c:v>0.57783460147187227</c:v>
                </c:pt>
                <c:pt idx="15763">
                  <c:v>0.57783460147187227</c:v>
                </c:pt>
                <c:pt idx="15764">
                  <c:v>0.57777223400274424</c:v>
                </c:pt>
                <c:pt idx="15765">
                  <c:v>0.57777223400274424</c:v>
                </c:pt>
                <c:pt idx="15766">
                  <c:v>0.577709866533616</c:v>
                </c:pt>
                <c:pt idx="15767">
                  <c:v>0.57764749906448798</c:v>
                </c:pt>
                <c:pt idx="15768">
                  <c:v>0.57758513159535985</c:v>
                </c:pt>
                <c:pt idx="15769">
                  <c:v>0.57752276412623171</c:v>
                </c:pt>
                <c:pt idx="15770">
                  <c:v>0.57746039665710369</c:v>
                </c:pt>
                <c:pt idx="15771">
                  <c:v>0.57746039665710369</c:v>
                </c:pt>
                <c:pt idx="15772">
                  <c:v>0.57739802918797556</c:v>
                </c:pt>
                <c:pt idx="15773">
                  <c:v>0.57739802918797556</c:v>
                </c:pt>
                <c:pt idx="15774">
                  <c:v>0.57733566171884743</c:v>
                </c:pt>
                <c:pt idx="15775">
                  <c:v>0.5772732942497194</c:v>
                </c:pt>
                <c:pt idx="15776">
                  <c:v>0.5772732942497194</c:v>
                </c:pt>
                <c:pt idx="15777">
                  <c:v>0.57721092678059127</c:v>
                </c:pt>
                <c:pt idx="15778">
                  <c:v>0.57721092678059127</c:v>
                </c:pt>
                <c:pt idx="15779">
                  <c:v>0.57714855931146314</c:v>
                </c:pt>
                <c:pt idx="15780">
                  <c:v>0.57708619184233512</c:v>
                </c:pt>
                <c:pt idx="15781">
                  <c:v>0.57702382437320687</c:v>
                </c:pt>
                <c:pt idx="15782">
                  <c:v>0.57696145690407885</c:v>
                </c:pt>
                <c:pt idx="15783">
                  <c:v>0.57696145690407885</c:v>
                </c:pt>
                <c:pt idx="15784">
                  <c:v>0.57696145690407885</c:v>
                </c:pt>
                <c:pt idx="15785">
                  <c:v>0.57689908943495072</c:v>
                </c:pt>
                <c:pt idx="15786">
                  <c:v>0.57683672196582259</c:v>
                </c:pt>
                <c:pt idx="15787">
                  <c:v>0.57677435449669456</c:v>
                </c:pt>
                <c:pt idx="15788">
                  <c:v>0.57677435449669456</c:v>
                </c:pt>
                <c:pt idx="15789">
                  <c:v>0.57671198702756643</c:v>
                </c:pt>
                <c:pt idx="15790">
                  <c:v>0.57671198702756643</c:v>
                </c:pt>
                <c:pt idx="15791">
                  <c:v>0.5766496195584383</c:v>
                </c:pt>
                <c:pt idx="15792">
                  <c:v>0.5766496195584383</c:v>
                </c:pt>
                <c:pt idx="15793">
                  <c:v>0.57658725208931028</c:v>
                </c:pt>
                <c:pt idx="15794">
                  <c:v>0.57652488462018203</c:v>
                </c:pt>
                <c:pt idx="15795">
                  <c:v>0.57646251715105401</c:v>
                </c:pt>
                <c:pt idx="15796">
                  <c:v>0.57640014968192599</c:v>
                </c:pt>
                <c:pt idx="15797">
                  <c:v>0.57633778221279774</c:v>
                </c:pt>
                <c:pt idx="15798">
                  <c:v>0.57627541474366972</c:v>
                </c:pt>
                <c:pt idx="15799">
                  <c:v>0.57621304727454159</c:v>
                </c:pt>
                <c:pt idx="15800">
                  <c:v>0.57621304727454159</c:v>
                </c:pt>
                <c:pt idx="15801">
                  <c:v>0.57615067980541346</c:v>
                </c:pt>
                <c:pt idx="15802">
                  <c:v>0.57608831233628544</c:v>
                </c:pt>
                <c:pt idx="15803">
                  <c:v>0.5760259448671573</c:v>
                </c:pt>
                <c:pt idx="15804">
                  <c:v>0.5760259448671573</c:v>
                </c:pt>
                <c:pt idx="15805">
                  <c:v>0.57596357739802917</c:v>
                </c:pt>
                <c:pt idx="15806">
                  <c:v>0.57596357739802917</c:v>
                </c:pt>
                <c:pt idx="15807">
                  <c:v>0.57590120992890115</c:v>
                </c:pt>
                <c:pt idx="15808">
                  <c:v>0.5758388424597729</c:v>
                </c:pt>
                <c:pt idx="15809">
                  <c:v>0.57577647499064488</c:v>
                </c:pt>
                <c:pt idx="15810">
                  <c:v>0.57571410752151675</c:v>
                </c:pt>
                <c:pt idx="15811">
                  <c:v>0.57565174005238862</c:v>
                </c:pt>
                <c:pt idx="15812">
                  <c:v>0.57558937258326059</c:v>
                </c:pt>
                <c:pt idx="15813">
                  <c:v>0.57552700511413246</c:v>
                </c:pt>
                <c:pt idx="15814">
                  <c:v>0.57546463764500433</c:v>
                </c:pt>
                <c:pt idx="15815">
                  <c:v>0.57546463764500433</c:v>
                </c:pt>
                <c:pt idx="15816">
                  <c:v>0.57540227017587631</c:v>
                </c:pt>
                <c:pt idx="15817">
                  <c:v>0.57533990270674817</c:v>
                </c:pt>
                <c:pt idx="15818">
                  <c:v>0.57533990270674817</c:v>
                </c:pt>
                <c:pt idx="15819">
                  <c:v>0.57527753523762004</c:v>
                </c:pt>
                <c:pt idx="15820">
                  <c:v>0.57527753523762004</c:v>
                </c:pt>
                <c:pt idx="15821">
                  <c:v>0.57521516776849202</c:v>
                </c:pt>
                <c:pt idx="15822">
                  <c:v>0.57521516776849202</c:v>
                </c:pt>
                <c:pt idx="15823">
                  <c:v>0.57515280029936378</c:v>
                </c:pt>
                <c:pt idx="15824">
                  <c:v>0.57509043283023575</c:v>
                </c:pt>
                <c:pt idx="15825">
                  <c:v>0.57509043283023575</c:v>
                </c:pt>
                <c:pt idx="15826">
                  <c:v>0.57509043283023575</c:v>
                </c:pt>
                <c:pt idx="15827">
                  <c:v>0.57502806536110762</c:v>
                </c:pt>
                <c:pt idx="15828">
                  <c:v>0.57496569789197949</c:v>
                </c:pt>
                <c:pt idx="15829">
                  <c:v>0.57496569789197949</c:v>
                </c:pt>
                <c:pt idx="15830">
                  <c:v>0.57496569789197949</c:v>
                </c:pt>
                <c:pt idx="15831">
                  <c:v>0.57490333042285147</c:v>
                </c:pt>
                <c:pt idx="15832">
                  <c:v>0.57484096295372333</c:v>
                </c:pt>
                <c:pt idx="15833">
                  <c:v>0.5747785954845952</c:v>
                </c:pt>
                <c:pt idx="15834">
                  <c:v>0.57471622801546718</c:v>
                </c:pt>
                <c:pt idx="15835">
                  <c:v>0.57465386054633905</c:v>
                </c:pt>
                <c:pt idx="15836">
                  <c:v>0.57459149307721091</c:v>
                </c:pt>
                <c:pt idx="15837">
                  <c:v>0.57459149307721091</c:v>
                </c:pt>
                <c:pt idx="15838">
                  <c:v>0.57452912560808289</c:v>
                </c:pt>
                <c:pt idx="15839">
                  <c:v>0.57452912560808289</c:v>
                </c:pt>
                <c:pt idx="15840">
                  <c:v>0.57452912560808289</c:v>
                </c:pt>
                <c:pt idx="15841">
                  <c:v>0.57452912560808289</c:v>
                </c:pt>
                <c:pt idx="15842">
                  <c:v>0.57446675813895465</c:v>
                </c:pt>
                <c:pt idx="15843">
                  <c:v>0.57440439066982663</c:v>
                </c:pt>
                <c:pt idx="15844">
                  <c:v>0.57440439066982663</c:v>
                </c:pt>
                <c:pt idx="15845">
                  <c:v>0.57434202320069849</c:v>
                </c:pt>
                <c:pt idx="15846">
                  <c:v>0.57434202320069849</c:v>
                </c:pt>
                <c:pt idx="15847">
                  <c:v>0.57427965573157036</c:v>
                </c:pt>
                <c:pt idx="15848">
                  <c:v>0.57421728826244234</c:v>
                </c:pt>
                <c:pt idx="15849">
                  <c:v>0.57415492079331421</c:v>
                </c:pt>
                <c:pt idx="15850">
                  <c:v>0.57415492079331421</c:v>
                </c:pt>
                <c:pt idx="15851">
                  <c:v>0.57415492079331421</c:v>
                </c:pt>
                <c:pt idx="15852">
                  <c:v>0.57415492079331421</c:v>
                </c:pt>
                <c:pt idx="15853">
                  <c:v>0.57409255332418607</c:v>
                </c:pt>
                <c:pt idx="15854">
                  <c:v>0.57409255332418607</c:v>
                </c:pt>
                <c:pt idx="15855">
                  <c:v>0.57403018585505805</c:v>
                </c:pt>
                <c:pt idx="15856">
                  <c:v>0.57396781838592992</c:v>
                </c:pt>
                <c:pt idx="15857">
                  <c:v>0.57390545091680178</c:v>
                </c:pt>
                <c:pt idx="15858">
                  <c:v>0.57390545091680178</c:v>
                </c:pt>
                <c:pt idx="15859">
                  <c:v>0.57390545091680178</c:v>
                </c:pt>
                <c:pt idx="15860">
                  <c:v>0.57384308344767376</c:v>
                </c:pt>
                <c:pt idx="15861">
                  <c:v>0.57378071597854552</c:v>
                </c:pt>
                <c:pt idx="15862">
                  <c:v>0.57378071597854552</c:v>
                </c:pt>
                <c:pt idx="15863">
                  <c:v>0.57378071597854552</c:v>
                </c:pt>
                <c:pt idx="15864">
                  <c:v>0.57378071597854552</c:v>
                </c:pt>
                <c:pt idx="15865">
                  <c:v>0.57378071597854552</c:v>
                </c:pt>
                <c:pt idx="15866">
                  <c:v>0.57378071597854552</c:v>
                </c:pt>
                <c:pt idx="15867">
                  <c:v>0.57378071597854552</c:v>
                </c:pt>
                <c:pt idx="15868">
                  <c:v>0.5737183485094175</c:v>
                </c:pt>
                <c:pt idx="15869">
                  <c:v>0.5737183485094175</c:v>
                </c:pt>
                <c:pt idx="15870">
                  <c:v>0.5737183485094175</c:v>
                </c:pt>
                <c:pt idx="15871">
                  <c:v>0.57365598104028936</c:v>
                </c:pt>
                <c:pt idx="15872">
                  <c:v>0.57359361357116123</c:v>
                </c:pt>
                <c:pt idx="15873">
                  <c:v>0.57353124610203321</c:v>
                </c:pt>
                <c:pt idx="15874">
                  <c:v>0.57353124610203321</c:v>
                </c:pt>
                <c:pt idx="15875">
                  <c:v>0.57346887863290508</c:v>
                </c:pt>
                <c:pt idx="15876">
                  <c:v>0.57346887863290508</c:v>
                </c:pt>
                <c:pt idx="15877">
                  <c:v>0.57346887863290508</c:v>
                </c:pt>
                <c:pt idx="15878">
                  <c:v>0.57340651116377694</c:v>
                </c:pt>
                <c:pt idx="15879">
                  <c:v>0.57340651116377694</c:v>
                </c:pt>
                <c:pt idx="15880">
                  <c:v>0.57334414369464892</c:v>
                </c:pt>
                <c:pt idx="15881">
                  <c:v>0.57328177622552079</c:v>
                </c:pt>
                <c:pt idx="15882">
                  <c:v>0.57321940875639266</c:v>
                </c:pt>
                <c:pt idx="15883">
                  <c:v>0.57321940875639266</c:v>
                </c:pt>
                <c:pt idx="15884">
                  <c:v>0.57315704128726463</c:v>
                </c:pt>
                <c:pt idx="15885">
                  <c:v>0.57309467381813639</c:v>
                </c:pt>
                <c:pt idx="15886">
                  <c:v>0.57303230634900837</c:v>
                </c:pt>
                <c:pt idx="15887">
                  <c:v>0.57303230634900837</c:v>
                </c:pt>
                <c:pt idx="15888">
                  <c:v>0.57296993887988024</c:v>
                </c:pt>
                <c:pt idx="15889">
                  <c:v>0.57296993887988024</c:v>
                </c:pt>
                <c:pt idx="15890">
                  <c:v>0.57296993887988024</c:v>
                </c:pt>
                <c:pt idx="15891">
                  <c:v>0.5729075714107521</c:v>
                </c:pt>
                <c:pt idx="15892">
                  <c:v>0.5729075714107521</c:v>
                </c:pt>
                <c:pt idx="15893">
                  <c:v>0.57284520394162408</c:v>
                </c:pt>
                <c:pt idx="15894">
                  <c:v>0.57278283647249595</c:v>
                </c:pt>
                <c:pt idx="15895">
                  <c:v>0.57272046900336782</c:v>
                </c:pt>
                <c:pt idx="15896">
                  <c:v>0.57265810153423979</c:v>
                </c:pt>
                <c:pt idx="15897">
                  <c:v>0.57265810153423979</c:v>
                </c:pt>
                <c:pt idx="15898">
                  <c:v>0.57259573406511166</c:v>
                </c:pt>
                <c:pt idx="15899">
                  <c:v>0.57253336659598353</c:v>
                </c:pt>
                <c:pt idx="15900">
                  <c:v>0.57247099912685551</c:v>
                </c:pt>
                <c:pt idx="15901">
                  <c:v>0.57240863165772726</c:v>
                </c:pt>
                <c:pt idx="15902">
                  <c:v>0.57234626418859924</c:v>
                </c:pt>
                <c:pt idx="15903">
                  <c:v>0.57234626418859924</c:v>
                </c:pt>
                <c:pt idx="15904">
                  <c:v>0.57228389671947111</c:v>
                </c:pt>
                <c:pt idx="15905">
                  <c:v>0.57222152925034298</c:v>
                </c:pt>
                <c:pt idx="15906">
                  <c:v>0.57215916178121495</c:v>
                </c:pt>
                <c:pt idx="15907">
                  <c:v>0.57215916178121495</c:v>
                </c:pt>
                <c:pt idx="15908">
                  <c:v>0.57215916178121495</c:v>
                </c:pt>
                <c:pt idx="15909">
                  <c:v>0.57215916178121495</c:v>
                </c:pt>
                <c:pt idx="15910">
                  <c:v>0.57215916178121495</c:v>
                </c:pt>
                <c:pt idx="15911">
                  <c:v>0.57209679431208682</c:v>
                </c:pt>
                <c:pt idx="15912">
                  <c:v>0.57203442684295869</c:v>
                </c:pt>
                <c:pt idx="15913">
                  <c:v>0.57197205937383067</c:v>
                </c:pt>
                <c:pt idx="15914">
                  <c:v>0.57190969190470253</c:v>
                </c:pt>
                <c:pt idx="15915">
                  <c:v>0.57190969190470253</c:v>
                </c:pt>
                <c:pt idx="15916">
                  <c:v>0.57190969190470253</c:v>
                </c:pt>
                <c:pt idx="15917">
                  <c:v>0.5718473244355744</c:v>
                </c:pt>
                <c:pt idx="15918">
                  <c:v>0.57178495696644638</c:v>
                </c:pt>
                <c:pt idx="15919">
                  <c:v>0.57172258949731813</c:v>
                </c:pt>
                <c:pt idx="15920">
                  <c:v>0.57166022202819011</c:v>
                </c:pt>
                <c:pt idx="15921">
                  <c:v>0.57159785455906198</c:v>
                </c:pt>
                <c:pt idx="15922">
                  <c:v>0.57153548708993385</c:v>
                </c:pt>
                <c:pt idx="15923">
                  <c:v>0.57153548708993385</c:v>
                </c:pt>
                <c:pt idx="15924">
                  <c:v>0.57153548708993385</c:v>
                </c:pt>
                <c:pt idx="15925">
                  <c:v>0.57147311962080583</c:v>
                </c:pt>
                <c:pt idx="15926">
                  <c:v>0.57141075215167769</c:v>
                </c:pt>
                <c:pt idx="15927">
                  <c:v>0.57134838468254956</c:v>
                </c:pt>
                <c:pt idx="15928">
                  <c:v>0.57134838468254956</c:v>
                </c:pt>
                <c:pt idx="15929">
                  <c:v>0.57128601721342154</c:v>
                </c:pt>
                <c:pt idx="15930">
                  <c:v>0.57122364974429329</c:v>
                </c:pt>
                <c:pt idx="15931">
                  <c:v>0.57116128227516527</c:v>
                </c:pt>
                <c:pt idx="15932">
                  <c:v>0.57109891480603725</c:v>
                </c:pt>
                <c:pt idx="15933">
                  <c:v>0.57109891480603725</c:v>
                </c:pt>
                <c:pt idx="15934">
                  <c:v>0.57103654733690901</c:v>
                </c:pt>
                <c:pt idx="15935">
                  <c:v>0.57097417986778098</c:v>
                </c:pt>
                <c:pt idx="15936">
                  <c:v>0.57091181239865285</c:v>
                </c:pt>
                <c:pt idx="15937">
                  <c:v>0.57091181239865285</c:v>
                </c:pt>
                <c:pt idx="15938">
                  <c:v>0.57091181239865285</c:v>
                </c:pt>
                <c:pt idx="15939">
                  <c:v>0.57091181239865285</c:v>
                </c:pt>
                <c:pt idx="15940">
                  <c:v>0.57091181239865285</c:v>
                </c:pt>
                <c:pt idx="15941">
                  <c:v>0.57084944492952472</c:v>
                </c:pt>
                <c:pt idx="15942">
                  <c:v>0.5707870774603967</c:v>
                </c:pt>
                <c:pt idx="15943">
                  <c:v>0.57072470999126856</c:v>
                </c:pt>
                <c:pt idx="15944">
                  <c:v>0.57066234252214043</c:v>
                </c:pt>
                <c:pt idx="15945">
                  <c:v>0.57059997505301241</c:v>
                </c:pt>
                <c:pt idx="15946">
                  <c:v>0.57059997505301241</c:v>
                </c:pt>
                <c:pt idx="15947">
                  <c:v>0.57053760758388417</c:v>
                </c:pt>
                <c:pt idx="15948">
                  <c:v>0.57047524011475614</c:v>
                </c:pt>
                <c:pt idx="15949">
                  <c:v>0.57041287264562812</c:v>
                </c:pt>
                <c:pt idx="15950">
                  <c:v>0.57035050517649988</c:v>
                </c:pt>
                <c:pt idx="15951">
                  <c:v>0.57035050517649988</c:v>
                </c:pt>
                <c:pt idx="15952">
                  <c:v>0.57028813770737186</c:v>
                </c:pt>
                <c:pt idx="15953">
                  <c:v>0.57022577023824372</c:v>
                </c:pt>
                <c:pt idx="15954">
                  <c:v>0.57016340276911559</c:v>
                </c:pt>
                <c:pt idx="15955">
                  <c:v>0.57010103529998757</c:v>
                </c:pt>
                <c:pt idx="15956">
                  <c:v>0.57003866783085944</c:v>
                </c:pt>
                <c:pt idx="15957">
                  <c:v>0.57003866783085944</c:v>
                </c:pt>
                <c:pt idx="15958">
                  <c:v>0.5699763003617313</c:v>
                </c:pt>
                <c:pt idx="15959">
                  <c:v>0.5699763003617313</c:v>
                </c:pt>
                <c:pt idx="15960">
                  <c:v>0.5699763003617313</c:v>
                </c:pt>
                <c:pt idx="15961">
                  <c:v>0.5699763003617313</c:v>
                </c:pt>
                <c:pt idx="15962">
                  <c:v>0.56991393289260328</c:v>
                </c:pt>
                <c:pt idx="15963">
                  <c:v>0.56991393289260328</c:v>
                </c:pt>
                <c:pt idx="15964">
                  <c:v>0.56991393289260328</c:v>
                </c:pt>
                <c:pt idx="15965">
                  <c:v>0.56991393289260328</c:v>
                </c:pt>
                <c:pt idx="15966">
                  <c:v>0.56985156542347504</c:v>
                </c:pt>
                <c:pt idx="15967">
                  <c:v>0.56978919795434702</c:v>
                </c:pt>
                <c:pt idx="15968">
                  <c:v>0.56978919795434702</c:v>
                </c:pt>
                <c:pt idx="15969">
                  <c:v>0.56972683048521888</c:v>
                </c:pt>
                <c:pt idx="15970">
                  <c:v>0.56966446301609075</c:v>
                </c:pt>
                <c:pt idx="15971">
                  <c:v>0.56966446301609075</c:v>
                </c:pt>
                <c:pt idx="15972">
                  <c:v>0.56960209554696273</c:v>
                </c:pt>
                <c:pt idx="15973">
                  <c:v>0.56953972807783459</c:v>
                </c:pt>
                <c:pt idx="15974">
                  <c:v>0.56947736060870646</c:v>
                </c:pt>
                <c:pt idx="15975">
                  <c:v>0.56947736060870646</c:v>
                </c:pt>
                <c:pt idx="15976">
                  <c:v>0.56947736060870646</c:v>
                </c:pt>
                <c:pt idx="15977">
                  <c:v>0.56941499313957844</c:v>
                </c:pt>
                <c:pt idx="15978">
                  <c:v>0.56935262567045031</c:v>
                </c:pt>
                <c:pt idx="15979">
                  <c:v>0.56929025820132217</c:v>
                </c:pt>
                <c:pt idx="15980">
                  <c:v>0.56929025820132217</c:v>
                </c:pt>
                <c:pt idx="15981">
                  <c:v>0.56929025820132217</c:v>
                </c:pt>
                <c:pt idx="15982">
                  <c:v>0.56922789073219415</c:v>
                </c:pt>
                <c:pt idx="15983">
                  <c:v>0.56922789073219415</c:v>
                </c:pt>
                <c:pt idx="15984">
                  <c:v>0.56922789073219415</c:v>
                </c:pt>
                <c:pt idx="15985">
                  <c:v>0.56916552326306591</c:v>
                </c:pt>
                <c:pt idx="15986">
                  <c:v>0.56916552326306591</c:v>
                </c:pt>
                <c:pt idx="15987">
                  <c:v>0.56916552326306591</c:v>
                </c:pt>
                <c:pt idx="15988">
                  <c:v>0.56910315579393789</c:v>
                </c:pt>
                <c:pt idx="15989">
                  <c:v>0.56904078832480975</c:v>
                </c:pt>
                <c:pt idx="15990">
                  <c:v>0.56904078832480975</c:v>
                </c:pt>
                <c:pt idx="15991">
                  <c:v>0.56904078832480975</c:v>
                </c:pt>
                <c:pt idx="15992">
                  <c:v>0.56904078832480975</c:v>
                </c:pt>
                <c:pt idx="15993">
                  <c:v>0.56897842085568162</c:v>
                </c:pt>
                <c:pt idx="15994">
                  <c:v>0.56897842085568162</c:v>
                </c:pt>
                <c:pt idx="15995">
                  <c:v>0.56897842085568162</c:v>
                </c:pt>
                <c:pt idx="15996">
                  <c:v>0.56897842085568162</c:v>
                </c:pt>
                <c:pt idx="15997">
                  <c:v>0.5689160533865536</c:v>
                </c:pt>
                <c:pt idx="15998">
                  <c:v>0.5689160533865536</c:v>
                </c:pt>
                <c:pt idx="15999">
                  <c:v>0.5689160533865536</c:v>
                </c:pt>
                <c:pt idx="16000">
                  <c:v>0.56885368591742547</c:v>
                </c:pt>
                <c:pt idx="16001">
                  <c:v>0.56885368591742547</c:v>
                </c:pt>
                <c:pt idx="16002">
                  <c:v>0.56879131844829733</c:v>
                </c:pt>
                <c:pt idx="16003">
                  <c:v>0.56872895097916931</c:v>
                </c:pt>
                <c:pt idx="16004">
                  <c:v>0.56872895097916931</c:v>
                </c:pt>
                <c:pt idx="16005">
                  <c:v>0.56866658351004118</c:v>
                </c:pt>
                <c:pt idx="16006">
                  <c:v>0.56866658351004118</c:v>
                </c:pt>
                <c:pt idx="16007">
                  <c:v>0.56866658351004118</c:v>
                </c:pt>
                <c:pt idx="16008">
                  <c:v>0.56860421604091305</c:v>
                </c:pt>
                <c:pt idx="16009">
                  <c:v>0.56854184857178502</c:v>
                </c:pt>
                <c:pt idx="16010">
                  <c:v>0.56854184857178502</c:v>
                </c:pt>
                <c:pt idx="16011">
                  <c:v>0.56847948110265678</c:v>
                </c:pt>
                <c:pt idx="16012">
                  <c:v>0.56841711363352876</c:v>
                </c:pt>
                <c:pt idx="16013">
                  <c:v>0.56841711363352876</c:v>
                </c:pt>
                <c:pt idx="16014">
                  <c:v>0.56841711363352876</c:v>
                </c:pt>
                <c:pt idx="16015">
                  <c:v>0.56841711363352876</c:v>
                </c:pt>
                <c:pt idx="16016">
                  <c:v>0.56835474616440063</c:v>
                </c:pt>
                <c:pt idx="16017">
                  <c:v>0.56835474616440063</c:v>
                </c:pt>
                <c:pt idx="16018">
                  <c:v>0.56829237869527249</c:v>
                </c:pt>
                <c:pt idx="16019">
                  <c:v>0.56829237869527249</c:v>
                </c:pt>
                <c:pt idx="16020">
                  <c:v>0.56823001122614447</c:v>
                </c:pt>
                <c:pt idx="16021">
                  <c:v>0.56823001122614447</c:v>
                </c:pt>
                <c:pt idx="16022">
                  <c:v>0.56823001122614447</c:v>
                </c:pt>
                <c:pt idx="16023">
                  <c:v>0.56816764375701634</c:v>
                </c:pt>
                <c:pt idx="16024">
                  <c:v>0.56810527628788821</c:v>
                </c:pt>
                <c:pt idx="16025">
                  <c:v>0.56804290881876018</c:v>
                </c:pt>
                <c:pt idx="16026">
                  <c:v>0.56804290881876018</c:v>
                </c:pt>
                <c:pt idx="16027">
                  <c:v>0.56798054134963205</c:v>
                </c:pt>
                <c:pt idx="16028">
                  <c:v>0.56798054134963205</c:v>
                </c:pt>
                <c:pt idx="16029">
                  <c:v>0.56798054134963205</c:v>
                </c:pt>
                <c:pt idx="16030">
                  <c:v>0.56791817388050392</c:v>
                </c:pt>
                <c:pt idx="16031">
                  <c:v>0.56791817388050392</c:v>
                </c:pt>
                <c:pt idx="16032">
                  <c:v>0.5678558064113759</c:v>
                </c:pt>
                <c:pt idx="16033">
                  <c:v>0.5678558064113759</c:v>
                </c:pt>
                <c:pt idx="16034">
                  <c:v>0.56779343894224765</c:v>
                </c:pt>
                <c:pt idx="16035">
                  <c:v>0.56773107147311963</c:v>
                </c:pt>
                <c:pt idx="16036">
                  <c:v>0.56773107147311963</c:v>
                </c:pt>
                <c:pt idx="16037">
                  <c:v>0.56773107147311963</c:v>
                </c:pt>
                <c:pt idx="16038">
                  <c:v>0.56773107147311963</c:v>
                </c:pt>
                <c:pt idx="16039">
                  <c:v>0.5676687040039915</c:v>
                </c:pt>
                <c:pt idx="16040">
                  <c:v>0.5676687040039915</c:v>
                </c:pt>
                <c:pt idx="16041">
                  <c:v>0.56760633653486336</c:v>
                </c:pt>
                <c:pt idx="16042">
                  <c:v>0.56754396906573534</c:v>
                </c:pt>
                <c:pt idx="16043">
                  <c:v>0.56748160159660721</c:v>
                </c:pt>
                <c:pt idx="16044">
                  <c:v>0.56741923412747908</c:v>
                </c:pt>
                <c:pt idx="16045">
                  <c:v>0.56735686665835106</c:v>
                </c:pt>
                <c:pt idx="16046">
                  <c:v>0.56729449918922292</c:v>
                </c:pt>
                <c:pt idx="16047">
                  <c:v>0.56723213172009479</c:v>
                </c:pt>
                <c:pt idx="16048">
                  <c:v>0.56716976425096677</c:v>
                </c:pt>
                <c:pt idx="16049">
                  <c:v>0.56710739678183852</c:v>
                </c:pt>
                <c:pt idx="16050">
                  <c:v>0.5670450293127105</c:v>
                </c:pt>
                <c:pt idx="16051">
                  <c:v>0.56698266184358237</c:v>
                </c:pt>
                <c:pt idx="16052">
                  <c:v>0.56698266184358237</c:v>
                </c:pt>
                <c:pt idx="16053">
                  <c:v>0.56692029437445424</c:v>
                </c:pt>
                <c:pt idx="16054">
                  <c:v>0.56685792690532621</c:v>
                </c:pt>
                <c:pt idx="16055">
                  <c:v>0.56685792690532621</c:v>
                </c:pt>
                <c:pt idx="16056">
                  <c:v>0.56679555943619808</c:v>
                </c:pt>
                <c:pt idx="16057">
                  <c:v>0.56673319196706995</c:v>
                </c:pt>
                <c:pt idx="16058">
                  <c:v>0.56667082449794193</c:v>
                </c:pt>
                <c:pt idx="16059">
                  <c:v>0.56667082449794193</c:v>
                </c:pt>
                <c:pt idx="16060">
                  <c:v>0.56660845702881379</c:v>
                </c:pt>
                <c:pt idx="16061">
                  <c:v>0.56654608955968566</c:v>
                </c:pt>
                <c:pt idx="16062">
                  <c:v>0.56648372209055764</c:v>
                </c:pt>
                <c:pt idx="16063">
                  <c:v>0.5664213546214294</c:v>
                </c:pt>
                <c:pt idx="16064">
                  <c:v>0.5664213546214294</c:v>
                </c:pt>
                <c:pt idx="16065">
                  <c:v>0.56635898715230137</c:v>
                </c:pt>
                <c:pt idx="16066">
                  <c:v>0.56635898715230137</c:v>
                </c:pt>
                <c:pt idx="16067">
                  <c:v>0.56635898715230137</c:v>
                </c:pt>
                <c:pt idx="16068">
                  <c:v>0.56629661968317324</c:v>
                </c:pt>
                <c:pt idx="16069">
                  <c:v>0.56623425221404511</c:v>
                </c:pt>
                <c:pt idx="16070">
                  <c:v>0.56617188474491709</c:v>
                </c:pt>
                <c:pt idx="16071">
                  <c:v>0.56617188474491709</c:v>
                </c:pt>
                <c:pt idx="16072">
                  <c:v>0.56610951727578895</c:v>
                </c:pt>
                <c:pt idx="16073">
                  <c:v>0.56604714980666082</c:v>
                </c:pt>
                <c:pt idx="16074">
                  <c:v>0.56604714980666082</c:v>
                </c:pt>
                <c:pt idx="16075">
                  <c:v>0.56604714980666082</c:v>
                </c:pt>
                <c:pt idx="16076">
                  <c:v>0.5659847823375328</c:v>
                </c:pt>
                <c:pt idx="16077">
                  <c:v>0.56592241486840467</c:v>
                </c:pt>
                <c:pt idx="16078">
                  <c:v>0.56586004739927653</c:v>
                </c:pt>
                <c:pt idx="16079">
                  <c:v>0.56579767993014851</c:v>
                </c:pt>
                <c:pt idx="16080">
                  <c:v>0.56573531246102027</c:v>
                </c:pt>
                <c:pt idx="16081">
                  <c:v>0.56573531246102027</c:v>
                </c:pt>
                <c:pt idx="16082">
                  <c:v>0.56573531246102027</c:v>
                </c:pt>
                <c:pt idx="16083">
                  <c:v>0.56567294499189225</c:v>
                </c:pt>
                <c:pt idx="16084">
                  <c:v>0.56567294499189225</c:v>
                </c:pt>
                <c:pt idx="16085">
                  <c:v>0.56567294499189225</c:v>
                </c:pt>
                <c:pt idx="16086">
                  <c:v>0.56561057752276411</c:v>
                </c:pt>
                <c:pt idx="16087">
                  <c:v>0.56554821005363598</c:v>
                </c:pt>
                <c:pt idx="16088">
                  <c:v>0.56548584258450796</c:v>
                </c:pt>
                <c:pt idx="16089">
                  <c:v>0.56542347511537983</c:v>
                </c:pt>
                <c:pt idx="16090">
                  <c:v>0.56536110764625169</c:v>
                </c:pt>
                <c:pt idx="16091">
                  <c:v>0.56529874017712367</c:v>
                </c:pt>
                <c:pt idx="16092">
                  <c:v>0.56523637270799543</c:v>
                </c:pt>
                <c:pt idx="16093">
                  <c:v>0.56523637270799543</c:v>
                </c:pt>
                <c:pt idx="16094">
                  <c:v>0.56517400523886741</c:v>
                </c:pt>
                <c:pt idx="16095">
                  <c:v>0.56511163776973938</c:v>
                </c:pt>
                <c:pt idx="16096">
                  <c:v>0.56504927030061114</c:v>
                </c:pt>
                <c:pt idx="16097">
                  <c:v>0.56498690283148312</c:v>
                </c:pt>
                <c:pt idx="16098">
                  <c:v>0.56498690283148312</c:v>
                </c:pt>
                <c:pt idx="16099">
                  <c:v>0.56498690283148312</c:v>
                </c:pt>
                <c:pt idx="16100">
                  <c:v>0.56492453536235498</c:v>
                </c:pt>
                <c:pt idx="16101">
                  <c:v>0.56486216789322685</c:v>
                </c:pt>
                <c:pt idx="16102">
                  <c:v>0.56479980042409883</c:v>
                </c:pt>
                <c:pt idx="16103">
                  <c:v>0.56479980042409883</c:v>
                </c:pt>
                <c:pt idx="16104">
                  <c:v>0.56479980042409883</c:v>
                </c:pt>
                <c:pt idx="16105">
                  <c:v>0.5647374329549707</c:v>
                </c:pt>
                <c:pt idx="16106">
                  <c:v>0.56467506548584256</c:v>
                </c:pt>
                <c:pt idx="16107">
                  <c:v>0.56461269801671454</c:v>
                </c:pt>
                <c:pt idx="16108">
                  <c:v>0.5645503305475863</c:v>
                </c:pt>
                <c:pt idx="16109">
                  <c:v>0.56448796307845828</c:v>
                </c:pt>
                <c:pt idx="16110">
                  <c:v>0.56442559560933026</c:v>
                </c:pt>
                <c:pt idx="16111">
                  <c:v>0.56436322814020201</c:v>
                </c:pt>
                <c:pt idx="16112">
                  <c:v>0.56430086067107399</c:v>
                </c:pt>
                <c:pt idx="16113">
                  <c:v>0.56423849320194586</c:v>
                </c:pt>
                <c:pt idx="16114">
                  <c:v>0.56417612573281772</c:v>
                </c:pt>
                <c:pt idx="16115">
                  <c:v>0.56417612573281772</c:v>
                </c:pt>
                <c:pt idx="16116">
                  <c:v>0.5641137582636897</c:v>
                </c:pt>
                <c:pt idx="16117">
                  <c:v>0.56405139079456157</c:v>
                </c:pt>
                <c:pt idx="16118">
                  <c:v>0.56405139079456157</c:v>
                </c:pt>
                <c:pt idx="16119">
                  <c:v>0.56405139079456157</c:v>
                </c:pt>
                <c:pt idx="16120">
                  <c:v>0.56405139079456157</c:v>
                </c:pt>
                <c:pt idx="16121">
                  <c:v>0.56398902332543344</c:v>
                </c:pt>
                <c:pt idx="16122">
                  <c:v>0.56392665585630541</c:v>
                </c:pt>
                <c:pt idx="16123">
                  <c:v>0.56392665585630541</c:v>
                </c:pt>
                <c:pt idx="16124">
                  <c:v>0.56386428838717717</c:v>
                </c:pt>
                <c:pt idx="16125">
                  <c:v>0.56386428838717717</c:v>
                </c:pt>
                <c:pt idx="16126">
                  <c:v>0.56380192091804915</c:v>
                </c:pt>
                <c:pt idx="16127">
                  <c:v>0.56373955344892102</c:v>
                </c:pt>
                <c:pt idx="16128">
                  <c:v>0.56373955344892102</c:v>
                </c:pt>
                <c:pt idx="16129">
                  <c:v>0.56367718597979288</c:v>
                </c:pt>
                <c:pt idx="16130">
                  <c:v>0.56367718597979288</c:v>
                </c:pt>
                <c:pt idx="16131">
                  <c:v>0.56367718597979288</c:v>
                </c:pt>
                <c:pt idx="16132">
                  <c:v>0.56361481851066486</c:v>
                </c:pt>
                <c:pt idx="16133">
                  <c:v>0.56355245104153673</c:v>
                </c:pt>
                <c:pt idx="16134">
                  <c:v>0.5634900835724086</c:v>
                </c:pt>
                <c:pt idx="16135">
                  <c:v>0.56342771610328057</c:v>
                </c:pt>
                <c:pt idx="16136">
                  <c:v>0.56336534863415244</c:v>
                </c:pt>
                <c:pt idx="16137">
                  <c:v>0.56330298116502431</c:v>
                </c:pt>
                <c:pt idx="16138">
                  <c:v>0.56324061369589629</c:v>
                </c:pt>
                <c:pt idx="16139">
                  <c:v>0.56324061369589629</c:v>
                </c:pt>
                <c:pt idx="16140">
                  <c:v>0.56324061369589629</c:v>
                </c:pt>
                <c:pt idx="16141">
                  <c:v>0.56317824622676804</c:v>
                </c:pt>
                <c:pt idx="16142">
                  <c:v>0.56311587875764002</c:v>
                </c:pt>
                <c:pt idx="16143">
                  <c:v>0.56305351128851189</c:v>
                </c:pt>
                <c:pt idx="16144">
                  <c:v>0.56305351128851189</c:v>
                </c:pt>
                <c:pt idx="16145">
                  <c:v>0.56299114381938375</c:v>
                </c:pt>
                <c:pt idx="16146">
                  <c:v>0.56292877635025573</c:v>
                </c:pt>
                <c:pt idx="16147">
                  <c:v>0.5628664088811276</c:v>
                </c:pt>
                <c:pt idx="16148">
                  <c:v>0.5628664088811276</c:v>
                </c:pt>
                <c:pt idx="16149">
                  <c:v>0.56280404141199947</c:v>
                </c:pt>
                <c:pt idx="16150">
                  <c:v>0.56280404141199947</c:v>
                </c:pt>
                <c:pt idx="16151">
                  <c:v>0.56274167394287145</c:v>
                </c:pt>
                <c:pt idx="16152">
                  <c:v>0.56267930647374331</c:v>
                </c:pt>
                <c:pt idx="16153">
                  <c:v>0.56261693900461518</c:v>
                </c:pt>
                <c:pt idx="16154">
                  <c:v>0.56261693900461518</c:v>
                </c:pt>
                <c:pt idx="16155">
                  <c:v>0.56255457153548716</c:v>
                </c:pt>
                <c:pt idx="16156">
                  <c:v>0.56249220406635891</c:v>
                </c:pt>
                <c:pt idx="16157">
                  <c:v>0.56249220406635891</c:v>
                </c:pt>
                <c:pt idx="16158">
                  <c:v>0.56249220406635891</c:v>
                </c:pt>
                <c:pt idx="16159">
                  <c:v>0.56242983659723089</c:v>
                </c:pt>
                <c:pt idx="16160">
                  <c:v>0.56236746912810276</c:v>
                </c:pt>
                <c:pt idx="16161">
                  <c:v>0.56230510165897463</c:v>
                </c:pt>
                <c:pt idx="16162">
                  <c:v>0.5622427341898466</c:v>
                </c:pt>
                <c:pt idx="16163">
                  <c:v>0.56218036672071847</c:v>
                </c:pt>
                <c:pt idx="16164">
                  <c:v>0.56211799925159034</c:v>
                </c:pt>
                <c:pt idx="16165">
                  <c:v>0.56205563178246232</c:v>
                </c:pt>
                <c:pt idx="16166">
                  <c:v>0.56199326431333418</c:v>
                </c:pt>
                <c:pt idx="16167">
                  <c:v>0.56199326431333418</c:v>
                </c:pt>
                <c:pt idx="16168">
                  <c:v>0.56193089684420605</c:v>
                </c:pt>
                <c:pt idx="16169">
                  <c:v>0.56193089684420605</c:v>
                </c:pt>
                <c:pt idx="16170">
                  <c:v>0.56193089684420605</c:v>
                </c:pt>
                <c:pt idx="16171">
                  <c:v>0.56186852937507803</c:v>
                </c:pt>
                <c:pt idx="16172">
                  <c:v>0.56186852937507803</c:v>
                </c:pt>
                <c:pt idx="16173">
                  <c:v>0.56186852937507803</c:v>
                </c:pt>
                <c:pt idx="16174">
                  <c:v>0.56180616190594979</c:v>
                </c:pt>
                <c:pt idx="16175">
                  <c:v>0.56174379443682176</c:v>
                </c:pt>
                <c:pt idx="16176">
                  <c:v>0.56168142696769363</c:v>
                </c:pt>
                <c:pt idx="16177">
                  <c:v>0.56168142696769363</c:v>
                </c:pt>
                <c:pt idx="16178">
                  <c:v>0.56168142696769363</c:v>
                </c:pt>
                <c:pt idx="16179">
                  <c:v>0.56168142696769363</c:v>
                </c:pt>
                <c:pt idx="16180">
                  <c:v>0.5616190594985655</c:v>
                </c:pt>
                <c:pt idx="16181">
                  <c:v>0.5616190594985655</c:v>
                </c:pt>
                <c:pt idx="16182">
                  <c:v>0.56155669202943748</c:v>
                </c:pt>
                <c:pt idx="16183">
                  <c:v>0.56149432456030934</c:v>
                </c:pt>
                <c:pt idx="16184">
                  <c:v>0.56143195709118121</c:v>
                </c:pt>
                <c:pt idx="16185">
                  <c:v>0.56136958962205319</c:v>
                </c:pt>
                <c:pt idx="16186">
                  <c:v>0.56130722215292506</c:v>
                </c:pt>
                <c:pt idx="16187">
                  <c:v>0.56124485468379692</c:v>
                </c:pt>
                <c:pt idx="16188">
                  <c:v>0.5611824872146689</c:v>
                </c:pt>
                <c:pt idx="16189">
                  <c:v>0.5611824872146689</c:v>
                </c:pt>
                <c:pt idx="16190">
                  <c:v>0.56112011974554066</c:v>
                </c:pt>
                <c:pt idx="16191">
                  <c:v>0.56105775227641264</c:v>
                </c:pt>
                <c:pt idx="16192">
                  <c:v>0.5609953848072845</c:v>
                </c:pt>
                <c:pt idx="16193">
                  <c:v>0.56093301733815637</c:v>
                </c:pt>
                <c:pt idx="16194">
                  <c:v>0.56093301733815637</c:v>
                </c:pt>
                <c:pt idx="16195">
                  <c:v>0.56093301733815637</c:v>
                </c:pt>
                <c:pt idx="16196">
                  <c:v>0.56087064986902835</c:v>
                </c:pt>
                <c:pt idx="16197">
                  <c:v>0.56080828239990022</c:v>
                </c:pt>
                <c:pt idx="16198">
                  <c:v>0.56080828239990022</c:v>
                </c:pt>
                <c:pt idx="16199">
                  <c:v>0.56080828239990022</c:v>
                </c:pt>
                <c:pt idx="16200">
                  <c:v>0.56080828239990022</c:v>
                </c:pt>
                <c:pt idx="16201">
                  <c:v>0.56074591493077208</c:v>
                </c:pt>
                <c:pt idx="16202">
                  <c:v>0.56068354746164406</c:v>
                </c:pt>
                <c:pt idx="16203">
                  <c:v>0.56062117999251593</c:v>
                </c:pt>
                <c:pt idx="16204">
                  <c:v>0.56062117999251593</c:v>
                </c:pt>
                <c:pt idx="16205">
                  <c:v>0.56062117999251593</c:v>
                </c:pt>
                <c:pt idx="16206">
                  <c:v>0.56062117999251593</c:v>
                </c:pt>
                <c:pt idx="16207">
                  <c:v>0.56062117999251593</c:v>
                </c:pt>
                <c:pt idx="16208">
                  <c:v>0.56062117999251593</c:v>
                </c:pt>
                <c:pt idx="16209">
                  <c:v>0.56062117999251593</c:v>
                </c:pt>
                <c:pt idx="16210">
                  <c:v>0.56055881252338779</c:v>
                </c:pt>
                <c:pt idx="16211">
                  <c:v>0.56055881252338779</c:v>
                </c:pt>
                <c:pt idx="16212">
                  <c:v>0.56049644505425977</c:v>
                </c:pt>
                <c:pt idx="16213">
                  <c:v>0.56049644505425977</c:v>
                </c:pt>
                <c:pt idx="16214">
                  <c:v>0.56049644505425977</c:v>
                </c:pt>
                <c:pt idx="16215">
                  <c:v>0.56043407758513153</c:v>
                </c:pt>
                <c:pt idx="16216">
                  <c:v>0.56037171011600351</c:v>
                </c:pt>
                <c:pt idx="16217">
                  <c:v>0.56037171011600351</c:v>
                </c:pt>
                <c:pt idx="16218">
                  <c:v>0.56030934264687537</c:v>
                </c:pt>
                <c:pt idx="16219">
                  <c:v>0.56030934264687537</c:v>
                </c:pt>
                <c:pt idx="16220">
                  <c:v>0.56024697517774724</c:v>
                </c:pt>
                <c:pt idx="16221">
                  <c:v>0.56024697517774724</c:v>
                </c:pt>
                <c:pt idx="16222">
                  <c:v>0.56024697517774724</c:v>
                </c:pt>
                <c:pt idx="16223">
                  <c:v>0.56018460770861922</c:v>
                </c:pt>
                <c:pt idx="16224">
                  <c:v>0.56012224023949109</c:v>
                </c:pt>
                <c:pt idx="16225">
                  <c:v>0.56005987277036295</c:v>
                </c:pt>
                <c:pt idx="16226">
                  <c:v>0.56005987277036295</c:v>
                </c:pt>
                <c:pt idx="16227">
                  <c:v>0.55999750530123493</c:v>
                </c:pt>
                <c:pt idx="16228">
                  <c:v>0.5599351378321068</c:v>
                </c:pt>
                <c:pt idx="16229">
                  <c:v>0.55987277036297867</c:v>
                </c:pt>
                <c:pt idx="16230">
                  <c:v>0.55987277036297867</c:v>
                </c:pt>
                <c:pt idx="16231">
                  <c:v>0.55981040289385064</c:v>
                </c:pt>
                <c:pt idx="16232">
                  <c:v>0.5597480354247224</c:v>
                </c:pt>
                <c:pt idx="16233">
                  <c:v>0.5597480354247224</c:v>
                </c:pt>
                <c:pt idx="16234">
                  <c:v>0.55968566795559438</c:v>
                </c:pt>
                <c:pt idx="16235">
                  <c:v>0.55962330048646625</c:v>
                </c:pt>
                <c:pt idx="16236">
                  <c:v>0.55962330048646625</c:v>
                </c:pt>
                <c:pt idx="16237">
                  <c:v>0.55956093301733811</c:v>
                </c:pt>
                <c:pt idx="16238">
                  <c:v>0.55949856554821009</c:v>
                </c:pt>
                <c:pt idx="16239">
                  <c:v>0.55943619807908196</c:v>
                </c:pt>
                <c:pt idx="16240">
                  <c:v>0.55937383060995383</c:v>
                </c:pt>
                <c:pt idx="16241">
                  <c:v>0.5593114631408258</c:v>
                </c:pt>
                <c:pt idx="16242">
                  <c:v>0.55924909567169756</c:v>
                </c:pt>
                <c:pt idx="16243">
                  <c:v>0.55918672820256954</c:v>
                </c:pt>
                <c:pt idx="16244">
                  <c:v>0.55912436073344152</c:v>
                </c:pt>
                <c:pt idx="16245">
                  <c:v>0.55906199326431327</c:v>
                </c:pt>
                <c:pt idx="16246">
                  <c:v>0.55899962579518525</c:v>
                </c:pt>
                <c:pt idx="16247">
                  <c:v>0.55899962579518525</c:v>
                </c:pt>
                <c:pt idx="16248">
                  <c:v>0.55893725832605712</c:v>
                </c:pt>
                <c:pt idx="16249">
                  <c:v>0.55887489085692899</c:v>
                </c:pt>
                <c:pt idx="16250">
                  <c:v>0.55881252338780096</c:v>
                </c:pt>
                <c:pt idx="16251">
                  <c:v>0.55875015591867283</c:v>
                </c:pt>
                <c:pt idx="16252">
                  <c:v>0.5586877884495447</c:v>
                </c:pt>
                <c:pt idx="16253">
                  <c:v>0.55862542098041668</c:v>
                </c:pt>
                <c:pt idx="16254">
                  <c:v>0.55856305351128843</c:v>
                </c:pt>
                <c:pt idx="16255">
                  <c:v>0.55856305351128843</c:v>
                </c:pt>
                <c:pt idx="16256">
                  <c:v>0.55856305351128843</c:v>
                </c:pt>
                <c:pt idx="16257">
                  <c:v>0.55856305351128843</c:v>
                </c:pt>
                <c:pt idx="16258">
                  <c:v>0.55850068604216041</c:v>
                </c:pt>
                <c:pt idx="16259">
                  <c:v>0.55850068604216041</c:v>
                </c:pt>
                <c:pt idx="16260">
                  <c:v>0.55843831857303239</c:v>
                </c:pt>
                <c:pt idx="16261">
                  <c:v>0.55837595110390414</c:v>
                </c:pt>
                <c:pt idx="16262">
                  <c:v>0.55837595110390414</c:v>
                </c:pt>
                <c:pt idx="16263">
                  <c:v>0.55831358363477612</c:v>
                </c:pt>
                <c:pt idx="16264">
                  <c:v>0.55825121616564799</c:v>
                </c:pt>
                <c:pt idx="16265">
                  <c:v>0.55825121616564799</c:v>
                </c:pt>
                <c:pt idx="16266">
                  <c:v>0.55825121616564799</c:v>
                </c:pt>
                <c:pt idx="16267">
                  <c:v>0.55818884869651986</c:v>
                </c:pt>
                <c:pt idx="16268">
                  <c:v>0.55812648122739184</c:v>
                </c:pt>
                <c:pt idx="16269">
                  <c:v>0.5580641137582637</c:v>
                </c:pt>
                <c:pt idx="16270">
                  <c:v>0.55800174628913557</c:v>
                </c:pt>
                <c:pt idx="16271">
                  <c:v>0.55793937882000755</c:v>
                </c:pt>
                <c:pt idx="16272">
                  <c:v>0.5578770113508793</c:v>
                </c:pt>
                <c:pt idx="16273">
                  <c:v>0.55781464388175128</c:v>
                </c:pt>
                <c:pt idx="16274">
                  <c:v>0.55775227641262315</c:v>
                </c:pt>
                <c:pt idx="16275">
                  <c:v>0.55775227641262315</c:v>
                </c:pt>
                <c:pt idx="16276">
                  <c:v>0.55775227641262315</c:v>
                </c:pt>
                <c:pt idx="16277">
                  <c:v>0.55768990894349502</c:v>
                </c:pt>
                <c:pt idx="16278">
                  <c:v>0.55762754147436699</c:v>
                </c:pt>
                <c:pt idx="16279">
                  <c:v>0.55756517400523886</c:v>
                </c:pt>
                <c:pt idx="16280">
                  <c:v>0.55750280653611073</c:v>
                </c:pt>
                <c:pt idx="16281">
                  <c:v>0.55750280653611073</c:v>
                </c:pt>
                <c:pt idx="16282">
                  <c:v>0.55750280653611073</c:v>
                </c:pt>
                <c:pt idx="16283">
                  <c:v>0.55744043906698271</c:v>
                </c:pt>
                <c:pt idx="16284">
                  <c:v>0.55737807159785457</c:v>
                </c:pt>
                <c:pt idx="16285">
                  <c:v>0.55731570412872644</c:v>
                </c:pt>
                <c:pt idx="16286">
                  <c:v>0.55725333665959842</c:v>
                </c:pt>
                <c:pt idx="16287">
                  <c:v>0.55719096919047018</c:v>
                </c:pt>
                <c:pt idx="16288">
                  <c:v>0.55719096919047018</c:v>
                </c:pt>
                <c:pt idx="16289">
                  <c:v>0.55712860172134215</c:v>
                </c:pt>
                <c:pt idx="16290">
                  <c:v>0.55706623425221402</c:v>
                </c:pt>
                <c:pt idx="16291">
                  <c:v>0.55700386678308589</c:v>
                </c:pt>
                <c:pt idx="16292">
                  <c:v>0.55694149931395787</c:v>
                </c:pt>
                <c:pt idx="16293">
                  <c:v>0.55687913184482973</c:v>
                </c:pt>
                <c:pt idx="16294">
                  <c:v>0.5568167643757016</c:v>
                </c:pt>
                <c:pt idx="16295">
                  <c:v>0.5568167643757016</c:v>
                </c:pt>
                <c:pt idx="16296">
                  <c:v>0.55675439690657358</c:v>
                </c:pt>
                <c:pt idx="16297">
                  <c:v>0.55669202943744545</c:v>
                </c:pt>
                <c:pt idx="16298">
                  <c:v>0.55669202943744545</c:v>
                </c:pt>
                <c:pt idx="16299">
                  <c:v>0.55662966196831731</c:v>
                </c:pt>
                <c:pt idx="16300">
                  <c:v>0.55656729449918929</c:v>
                </c:pt>
                <c:pt idx="16301">
                  <c:v>0.55650492703006105</c:v>
                </c:pt>
                <c:pt idx="16302">
                  <c:v>0.55644255956093303</c:v>
                </c:pt>
                <c:pt idx="16303">
                  <c:v>0.55638019209180489</c:v>
                </c:pt>
                <c:pt idx="16304">
                  <c:v>0.55631782462267676</c:v>
                </c:pt>
                <c:pt idx="16305">
                  <c:v>0.55625545715354874</c:v>
                </c:pt>
                <c:pt idx="16306">
                  <c:v>0.55625545715354874</c:v>
                </c:pt>
                <c:pt idx="16307">
                  <c:v>0.55619308968442061</c:v>
                </c:pt>
                <c:pt idx="16308">
                  <c:v>0.55613072221529247</c:v>
                </c:pt>
                <c:pt idx="16309">
                  <c:v>0.55606835474616445</c:v>
                </c:pt>
                <c:pt idx="16310">
                  <c:v>0.55600598727703632</c:v>
                </c:pt>
                <c:pt idx="16311">
                  <c:v>0.55594361980790818</c:v>
                </c:pt>
                <c:pt idx="16312">
                  <c:v>0.55594361980790818</c:v>
                </c:pt>
                <c:pt idx="16313">
                  <c:v>0.55588125233878016</c:v>
                </c:pt>
                <c:pt idx="16314">
                  <c:v>0.55581888486965192</c:v>
                </c:pt>
                <c:pt idx="16315">
                  <c:v>0.55581888486965192</c:v>
                </c:pt>
                <c:pt idx="16316">
                  <c:v>0.55581888486965192</c:v>
                </c:pt>
                <c:pt idx="16317">
                  <c:v>0.55581888486965192</c:v>
                </c:pt>
                <c:pt idx="16318">
                  <c:v>0.5557565174005239</c:v>
                </c:pt>
                <c:pt idx="16319">
                  <c:v>0.5557565174005239</c:v>
                </c:pt>
                <c:pt idx="16320">
                  <c:v>0.55569414993139576</c:v>
                </c:pt>
                <c:pt idx="16321">
                  <c:v>0.55563178246226763</c:v>
                </c:pt>
                <c:pt idx="16322">
                  <c:v>0.55563178246226763</c:v>
                </c:pt>
                <c:pt idx="16323">
                  <c:v>0.55556941499313961</c:v>
                </c:pt>
                <c:pt idx="16324">
                  <c:v>0.55550704752401148</c:v>
                </c:pt>
                <c:pt idx="16325">
                  <c:v>0.55550704752401148</c:v>
                </c:pt>
                <c:pt idx="16326">
                  <c:v>0.55550704752401148</c:v>
                </c:pt>
                <c:pt idx="16327">
                  <c:v>0.55550704752401148</c:v>
                </c:pt>
                <c:pt idx="16328">
                  <c:v>0.55544468005488334</c:v>
                </c:pt>
                <c:pt idx="16329">
                  <c:v>0.55538231258575532</c:v>
                </c:pt>
                <c:pt idx="16330">
                  <c:v>0.55531994511662719</c:v>
                </c:pt>
                <c:pt idx="16331">
                  <c:v>0.55531994511662719</c:v>
                </c:pt>
                <c:pt idx="16332">
                  <c:v>0.55531994511662719</c:v>
                </c:pt>
                <c:pt idx="16333">
                  <c:v>0.55531994511662719</c:v>
                </c:pt>
                <c:pt idx="16334">
                  <c:v>0.55531994511662719</c:v>
                </c:pt>
                <c:pt idx="16335">
                  <c:v>0.55531994511662719</c:v>
                </c:pt>
                <c:pt idx="16336">
                  <c:v>0.55531994511662719</c:v>
                </c:pt>
                <c:pt idx="16337">
                  <c:v>0.55525757764749906</c:v>
                </c:pt>
                <c:pt idx="16338">
                  <c:v>0.55525757764749906</c:v>
                </c:pt>
                <c:pt idx="16339">
                  <c:v>0.55525757764749906</c:v>
                </c:pt>
                <c:pt idx="16340">
                  <c:v>0.55519521017837103</c:v>
                </c:pt>
                <c:pt idx="16341">
                  <c:v>0.55519521017837103</c:v>
                </c:pt>
                <c:pt idx="16342">
                  <c:v>0.55513284270924279</c:v>
                </c:pt>
                <c:pt idx="16343">
                  <c:v>0.55507047524011477</c:v>
                </c:pt>
                <c:pt idx="16344">
                  <c:v>0.55500810777098664</c:v>
                </c:pt>
                <c:pt idx="16345">
                  <c:v>0.5549457403018585</c:v>
                </c:pt>
                <c:pt idx="16346">
                  <c:v>0.55488337283273048</c:v>
                </c:pt>
                <c:pt idx="16347">
                  <c:v>0.55482100536360235</c:v>
                </c:pt>
                <c:pt idx="16348">
                  <c:v>0.55482100536360235</c:v>
                </c:pt>
                <c:pt idx="16349">
                  <c:v>0.55475863789447422</c:v>
                </c:pt>
                <c:pt idx="16350">
                  <c:v>0.55469627042534619</c:v>
                </c:pt>
                <c:pt idx="16351">
                  <c:v>0.55463390295621806</c:v>
                </c:pt>
                <c:pt idx="16352">
                  <c:v>0.55457153548708993</c:v>
                </c:pt>
                <c:pt idx="16353">
                  <c:v>0.55450916801796191</c:v>
                </c:pt>
                <c:pt idx="16354">
                  <c:v>0.55444680054883366</c:v>
                </c:pt>
                <c:pt idx="16355">
                  <c:v>0.55438443307970564</c:v>
                </c:pt>
                <c:pt idx="16356">
                  <c:v>0.55438443307970564</c:v>
                </c:pt>
                <c:pt idx="16357">
                  <c:v>0.55438443307970564</c:v>
                </c:pt>
                <c:pt idx="16358">
                  <c:v>0.55432206561057751</c:v>
                </c:pt>
                <c:pt idx="16359">
                  <c:v>0.55425969814144938</c:v>
                </c:pt>
                <c:pt idx="16360">
                  <c:v>0.55419733067232135</c:v>
                </c:pt>
                <c:pt idx="16361">
                  <c:v>0.55413496320319322</c:v>
                </c:pt>
                <c:pt idx="16362">
                  <c:v>0.55407259573406509</c:v>
                </c:pt>
                <c:pt idx="16363">
                  <c:v>0.55401022826493707</c:v>
                </c:pt>
                <c:pt idx="16364">
                  <c:v>0.55401022826493707</c:v>
                </c:pt>
                <c:pt idx="16365">
                  <c:v>0.55394786079580893</c:v>
                </c:pt>
                <c:pt idx="16366">
                  <c:v>0.55394786079580893</c:v>
                </c:pt>
                <c:pt idx="16367">
                  <c:v>0.5538854933266808</c:v>
                </c:pt>
                <c:pt idx="16368">
                  <c:v>0.55382312585755278</c:v>
                </c:pt>
                <c:pt idx="16369">
                  <c:v>0.55382312585755278</c:v>
                </c:pt>
                <c:pt idx="16370">
                  <c:v>0.55382312585755278</c:v>
                </c:pt>
                <c:pt idx="16371">
                  <c:v>0.55376075838842453</c:v>
                </c:pt>
                <c:pt idx="16372">
                  <c:v>0.55369839091929651</c:v>
                </c:pt>
                <c:pt idx="16373">
                  <c:v>0.55363602345016838</c:v>
                </c:pt>
                <c:pt idx="16374">
                  <c:v>0.55363602345016838</c:v>
                </c:pt>
                <c:pt idx="16375">
                  <c:v>0.55357365598104025</c:v>
                </c:pt>
                <c:pt idx="16376">
                  <c:v>0.55351128851191223</c:v>
                </c:pt>
                <c:pt idx="16377">
                  <c:v>0.55344892104278409</c:v>
                </c:pt>
                <c:pt idx="16378">
                  <c:v>0.55338655357365596</c:v>
                </c:pt>
                <c:pt idx="16379">
                  <c:v>0.55332418610452794</c:v>
                </c:pt>
                <c:pt idx="16380">
                  <c:v>0.55332418610452794</c:v>
                </c:pt>
                <c:pt idx="16381">
                  <c:v>0.55326181863539969</c:v>
                </c:pt>
                <c:pt idx="16382">
                  <c:v>0.55326181863539969</c:v>
                </c:pt>
                <c:pt idx="16383">
                  <c:v>0.55319945116627167</c:v>
                </c:pt>
                <c:pt idx="16384">
                  <c:v>0.55319945116627167</c:v>
                </c:pt>
                <c:pt idx="16385">
                  <c:v>0.55319945116627167</c:v>
                </c:pt>
                <c:pt idx="16386">
                  <c:v>0.55313708369714365</c:v>
                </c:pt>
                <c:pt idx="16387">
                  <c:v>0.55307471622801541</c:v>
                </c:pt>
                <c:pt idx="16388">
                  <c:v>0.55307471622801541</c:v>
                </c:pt>
                <c:pt idx="16389">
                  <c:v>0.55301234875888738</c:v>
                </c:pt>
                <c:pt idx="16390">
                  <c:v>0.55294998128975925</c:v>
                </c:pt>
                <c:pt idx="16391">
                  <c:v>0.55294998128975925</c:v>
                </c:pt>
                <c:pt idx="16392">
                  <c:v>0.55288761382063112</c:v>
                </c:pt>
                <c:pt idx="16393">
                  <c:v>0.55288761382063112</c:v>
                </c:pt>
                <c:pt idx="16394">
                  <c:v>0.5528252463515031</c:v>
                </c:pt>
                <c:pt idx="16395">
                  <c:v>0.55276287888237496</c:v>
                </c:pt>
                <c:pt idx="16396">
                  <c:v>0.55270051141324683</c:v>
                </c:pt>
                <c:pt idx="16397">
                  <c:v>0.55263814394411881</c:v>
                </c:pt>
                <c:pt idx="16398">
                  <c:v>0.55257577647499057</c:v>
                </c:pt>
                <c:pt idx="16399">
                  <c:v>0.55257577647499057</c:v>
                </c:pt>
                <c:pt idx="16400">
                  <c:v>0.55251340900586254</c:v>
                </c:pt>
                <c:pt idx="16401">
                  <c:v>0.55251340900586254</c:v>
                </c:pt>
                <c:pt idx="16402">
                  <c:v>0.55245104153673452</c:v>
                </c:pt>
                <c:pt idx="16403">
                  <c:v>0.55238867406760628</c:v>
                </c:pt>
                <c:pt idx="16404">
                  <c:v>0.55232630659847826</c:v>
                </c:pt>
                <c:pt idx="16405">
                  <c:v>0.55226393912935012</c:v>
                </c:pt>
                <c:pt idx="16406">
                  <c:v>0.55220157166022199</c:v>
                </c:pt>
                <c:pt idx="16407">
                  <c:v>0.55213920419109397</c:v>
                </c:pt>
                <c:pt idx="16408">
                  <c:v>0.55213920419109397</c:v>
                </c:pt>
                <c:pt idx="16409">
                  <c:v>0.55207683672196584</c:v>
                </c:pt>
                <c:pt idx="16410">
                  <c:v>0.55207683672196584</c:v>
                </c:pt>
                <c:pt idx="16411">
                  <c:v>0.5520144692528377</c:v>
                </c:pt>
                <c:pt idx="16412">
                  <c:v>0.55195210178370968</c:v>
                </c:pt>
                <c:pt idx="16413">
                  <c:v>0.55195210178370968</c:v>
                </c:pt>
                <c:pt idx="16414">
                  <c:v>0.55188973431458144</c:v>
                </c:pt>
                <c:pt idx="16415">
                  <c:v>0.55188973431458144</c:v>
                </c:pt>
                <c:pt idx="16416">
                  <c:v>0.55182736684545342</c:v>
                </c:pt>
                <c:pt idx="16417">
                  <c:v>0.55176499937632528</c:v>
                </c:pt>
                <c:pt idx="16418">
                  <c:v>0.55176499937632528</c:v>
                </c:pt>
                <c:pt idx="16419">
                  <c:v>0.55176499937632528</c:v>
                </c:pt>
                <c:pt idx="16420">
                  <c:v>0.55176499937632528</c:v>
                </c:pt>
                <c:pt idx="16421">
                  <c:v>0.55170263190719715</c:v>
                </c:pt>
                <c:pt idx="16422">
                  <c:v>0.55164026443806913</c:v>
                </c:pt>
                <c:pt idx="16423">
                  <c:v>0.55164026443806913</c:v>
                </c:pt>
                <c:pt idx="16424">
                  <c:v>0.55164026443806913</c:v>
                </c:pt>
                <c:pt idx="16425">
                  <c:v>0.55164026443806913</c:v>
                </c:pt>
                <c:pt idx="16426">
                  <c:v>0.55157789696894099</c:v>
                </c:pt>
                <c:pt idx="16427">
                  <c:v>0.55151552949981286</c:v>
                </c:pt>
                <c:pt idx="16428">
                  <c:v>0.55145316203068484</c:v>
                </c:pt>
                <c:pt idx="16429">
                  <c:v>0.55139079456155671</c:v>
                </c:pt>
                <c:pt idx="16430">
                  <c:v>0.55139079456155671</c:v>
                </c:pt>
                <c:pt idx="16431">
                  <c:v>0.55132842709242857</c:v>
                </c:pt>
                <c:pt idx="16432">
                  <c:v>0.55126605962330055</c:v>
                </c:pt>
                <c:pt idx="16433">
                  <c:v>0.55120369215417231</c:v>
                </c:pt>
                <c:pt idx="16434">
                  <c:v>0.55120369215417231</c:v>
                </c:pt>
                <c:pt idx="16435">
                  <c:v>0.55114132468504429</c:v>
                </c:pt>
                <c:pt idx="16436">
                  <c:v>0.55114132468504429</c:v>
                </c:pt>
                <c:pt idx="16437">
                  <c:v>0.55107895721591615</c:v>
                </c:pt>
                <c:pt idx="16438">
                  <c:v>0.55107895721591615</c:v>
                </c:pt>
                <c:pt idx="16439">
                  <c:v>0.55101658974678802</c:v>
                </c:pt>
                <c:pt idx="16440">
                  <c:v>0.55095422227766</c:v>
                </c:pt>
                <c:pt idx="16441">
                  <c:v>0.55089185480853187</c:v>
                </c:pt>
                <c:pt idx="16442">
                  <c:v>0.55082948733940373</c:v>
                </c:pt>
                <c:pt idx="16443">
                  <c:v>0.55076711987027571</c:v>
                </c:pt>
                <c:pt idx="16444">
                  <c:v>0.55070475240114758</c:v>
                </c:pt>
                <c:pt idx="16445">
                  <c:v>0.55064238493201945</c:v>
                </c:pt>
                <c:pt idx="16446">
                  <c:v>0.55064238493201945</c:v>
                </c:pt>
                <c:pt idx="16447">
                  <c:v>0.55058001746289142</c:v>
                </c:pt>
                <c:pt idx="16448">
                  <c:v>0.55051764999376318</c:v>
                </c:pt>
                <c:pt idx="16449">
                  <c:v>0.55045528252463516</c:v>
                </c:pt>
                <c:pt idx="16450">
                  <c:v>0.55045528252463516</c:v>
                </c:pt>
                <c:pt idx="16451">
                  <c:v>0.55039291505550703</c:v>
                </c:pt>
                <c:pt idx="16452">
                  <c:v>0.55033054758637889</c:v>
                </c:pt>
                <c:pt idx="16453">
                  <c:v>0.55033054758637889</c:v>
                </c:pt>
                <c:pt idx="16454">
                  <c:v>0.55026818011725087</c:v>
                </c:pt>
                <c:pt idx="16455">
                  <c:v>0.55020581264812274</c:v>
                </c:pt>
                <c:pt idx="16456">
                  <c:v>0.55014344517899461</c:v>
                </c:pt>
                <c:pt idx="16457">
                  <c:v>0.55014344517899461</c:v>
                </c:pt>
                <c:pt idx="16458">
                  <c:v>0.55014344517899461</c:v>
                </c:pt>
                <c:pt idx="16459">
                  <c:v>0.55008107770986658</c:v>
                </c:pt>
                <c:pt idx="16460">
                  <c:v>0.55001871024073845</c:v>
                </c:pt>
                <c:pt idx="16461">
                  <c:v>0.55001871024073845</c:v>
                </c:pt>
                <c:pt idx="16462">
                  <c:v>0.54995634277161032</c:v>
                </c:pt>
                <c:pt idx="16463">
                  <c:v>0.5498939753024823</c:v>
                </c:pt>
                <c:pt idx="16464">
                  <c:v>0.54983160783335405</c:v>
                </c:pt>
                <c:pt idx="16465">
                  <c:v>0.54976924036422603</c:v>
                </c:pt>
                <c:pt idx="16466">
                  <c:v>0.5497068728950979</c:v>
                </c:pt>
                <c:pt idx="16467">
                  <c:v>0.54964450542596976</c:v>
                </c:pt>
                <c:pt idx="16468">
                  <c:v>0.54964450542596976</c:v>
                </c:pt>
                <c:pt idx="16469">
                  <c:v>0.54964450542596976</c:v>
                </c:pt>
                <c:pt idx="16470">
                  <c:v>0.54958213795684174</c:v>
                </c:pt>
                <c:pt idx="16471">
                  <c:v>0.54951977048771361</c:v>
                </c:pt>
                <c:pt idx="16472">
                  <c:v>0.54951977048771361</c:v>
                </c:pt>
                <c:pt idx="16473">
                  <c:v>0.54945740301858548</c:v>
                </c:pt>
                <c:pt idx="16474">
                  <c:v>0.54939503554945746</c:v>
                </c:pt>
                <c:pt idx="16475">
                  <c:v>0.54933266808032932</c:v>
                </c:pt>
                <c:pt idx="16476">
                  <c:v>0.54927030061120119</c:v>
                </c:pt>
                <c:pt idx="16477">
                  <c:v>0.54927030061120119</c:v>
                </c:pt>
                <c:pt idx="16478">
                  <c:v>0.54920793314207317</c:v>
                </c:pt>
                <c:pt idx="16479">
                  <c:v>0.54914556567294492</c:v>
                </c:pt>
                <c:pt idx="16480">
                  <c:v>0.5490831982038169</c:v>
                </c:pt>
                <c:pt idx="16481">
                  <c:v>0.5490831982038169</c:v>
                </c:pt>
                <c:pt idx="16482">
                  <c:v>0.5490831982038169</c:v>
                </c:pt>
                <c:pt idx="16483">
                  <c:v>0.54902083073468877</c:v>
                </c:pt>
                <c:pt idx="16484">
                  <c:v>0.54895846326556064</c:v>
                </c:pt>
                <c:pt idx="16485">
                  <c:v>0.54889609579643261</c:v>
                </c:pt>
                <c:pt idx="16486">
                  <c:v>0.54883372832730448</c:v>
                </c:pt>
                <c:pt idx="16487">
                  <c:v>0.54883372832730448</c:v>
                </c:pt>
                <c:pt idx="16488">
                  <c:v>0.54883372832730448</c:v>
                </c:pt>
                <c:pt idx="16489">
                  <c:v>0.54877136085817635</c:v>
                </c:pt>
                <c:pt idx="16490">
                  <c:v>0.54870899338904833</c:v>
                </c:pt>
                <c:pt idx="16491">
                  <c:v>0.54864662591992019</c:v>
                </c:pt>
                <c:pt idx="16492">
                  <c:v>0.54858425845079206</c:v>
                </c:pt>
                <c:pt idx="16493">
                  <c:v>0.54852189098166404</c:v>
                </c:pt>
                <c:pt idx="16494">
                  <c:v>0.54852189098166404</c:v>
                </c:pt>
                <c:pt idx="16495">
                  <c:v>0.54852189098166404</c:v>
                </c:pt>
                <c:pt idx="16496">
                  <c:v>0.5484595235125358</c:v>
                </c:pt>
                <c:pt idx="16497">
                  <c:v>0.54839715604340777</c:v>
                </c:pt>
                <c:pt idx="16498">
                  <c:v>0.54833478857427964</c:v>
                </c:pt>
                <c:pt idx="16499">
                  <c:v>0.54827242110515151</c:v>
                </c:pt>
                <c:pt idx="16500">
                  <c:v>0.54821005363602349</c:v>
                </c:pt>
                <c:pt idx="16501">
                  <c:v>0.54814768616689535</c:v>
                </c:pt>
                <c:pt idx="16502">
                  <c:v>0.54808531869776722</c:v>
                </c:pt>
                <c:pt idx="16503">
                  <c:v>0.5480229512286392</c:v>
                </c:pt>
                <c:pt idx="16504">
                  <c:v>0.5480229512286392</c:v>
                </c:pt>
                <c:pt idx="16505">
                  <c:v>0.5480229512286392</c:v>
                </c:pt>
                <c:pt idx="16506">
                  <c:v>0.5480229512286392</c:v>
                </c:pt>
                <c:pt idx="16507">
                  <c:v>0.5480229512286392</c:v>
                </c:pt>
                <c:pt idx="16508">
                  <c:v>0.5480229512286392</c:v>
                </c:pt>
                <c:pt idx="16509">
                  <c:v>0.54796058375951107</c:v>
                </c:pt>
                <c:pt idx="16510">
                  <c:v>0.54796058375951107</c:v>
                </c:pt>
                <c:pt idx="16511">
                  <c:v>0.54789821629038293</c:v>
                </c:pt>
                <c:pt idx="16512">
                  <c:v>0.54789821629038293</c:v>
                </c:pt>
                <c:pt idx="16513">
                  <c:v>0.54783584882125491</c:v>
                </c:pt>
                <c:pt idx="16514">
                  <c:v>0.54777348135212667</c:v>
                </c:pt>
                <c:pt idx="16515">
                  <c:v>0.54777348135212667</c:v>
                </c:pt>
                <c:pt idx="16516">
                  <c:v>0.54771111388299865</c:v>
                </c:pt>
                <c:pt idx="16517">
                  <c:v>0.54764874641387051</c:v>
                </c:pt>
                <c:pt idx="16518">
                  <c:v>0.54764874641387051</c:v>
                </c:pt>
                <c:pt idx="16519">
                  <c:v>0.54764874641387051</c:v>
                </c:pt>
                <c:pt idx="16520">
                  <c:v>0.54764874641387051</c:v>
                </c:pt>
                <c:pt idx="16521">
                  <c:v>0.54758637894474238</c:v>
                </c:pt>
                <c:pt idx="16522">
                  <c:v>0.54752401147561436</c:v>
                </c:pt>
                <c:pt idx="16523">
                  <c:v>0.54746164400648623</c:v>
                </c:pt>
                <c:pt idx="16524">
                  <c:v>0.54746164400648623</c:v>
                </c:pt>
                <c:pt idx="16525">
                  <c:v>0.54739927653735809</c:v>
                </c:pt>
                <c:pt idx="16526">
                  <c:v>0.54739927653735809</c:v>
                </c:pt>
                <c:pt idx="16527">
                  <c:v>0.54733690906823007</c:v>
                </c:pt>
                <c:pt idx="16528">
                  <c:v>0.54727454159910183</c:v>
                </c:pt>
                <c:pt idx="16529">
                  <c:v>0.54727454159910183</c:v>
                </c:pt>
                <c:pt idx="16530">
                  <c:v>0.54721217412997381</c:v>
                </c:pt>
                <c:pt idx="16531">
                  <c:v>0.54714980666084578</c:v>
                </c:pt>
                <c:pt idx="16532">
                  <c:v>0.54708743919171754</c:v>
                </c:pt>
                <c:pt idx="16533">
                  <c:v>0.54702507172258952</c:v>
                </c:pt>
                <c:pt idx="16534">
                  <c:v>0.54702507172258952</c:v>
                </c:pt>
                <c:pt idx="16535">
                  <c:v>0.54696270425346138</c:v>
                </c:pt>
                <c:pt idx="16536">
                  <c:v>0.54690033678433325</c:v>
                </c:pt>
                <c:pt idx="16537">
                  <c:v>0.54690033678433325</c:v>
                </c:pt>
                <c:pt idx="16538">
                  <c:v>0.54683796931520523</c:v>
                </c:pt>
                <c:pt idx="16539">
                  <c:v>0.5467756018460771</c:v>
                </c:pt>
                <c:pt idx="16540">
                  <c:v>0.54671323437694896</c:v>
                </c:pt>
                <c:pt idx="16541">
                  <c:v>0.54671323437694896</c:v>
                </c:pt>
                <c:pt idx="16542">
                  <c:v>0.54665086690782094</c:v>
                </c:pt>
                <c:pt idx="16543">
                  <c:v>0.5465884994386927</c:v>
                </c:pt>
                <c:pt idx="16544">
                  <c:v>0.54652613196956468</c:v>
                </c:pt>
                <c:pt idx="16545">
                  <c:v>0.54646376450043666</c:v>
                </c:pt>
                <c:pt idx="16546">
                  <c:v>0.54646376450043666</c:v>
                </c:pt>
                <c:pt idx="16547">
                  <c:v>0.54646376450043666</c:v>
                </c:pt>
                <c:pt idx="16548">
                  <c:v>0.54646376450043666</c:v>
                </c:pt>
                <c:pt idx="16549">
                  <c:v>0.54640139703130841</c:v>
                </c:pt>
                <c:pt idx="16550">
                  <c:v>0.54640139703130841</c:v>
                </c:pt>
                <c:pt idx="16551">
                  <c:v>0.54633902956218039</c:v>
                </c:pt>
                <c:pt idx="16552">
                  <c:v>0.54627666209305226</c:v>
                </c:pt>
                <c:pt idx="16553">
                  <c:v>0.54627666209305226</c:v>
                </c:pt>
                <c:pt idx="16554">
                  <c:v>0.54621429462392412</c:v>
                </c:pt>
                <c:pt idx="16555">
                  <c:v>0.5461519271547961</c:v>
                </c:pt>
                <c:pt idx="16556">
                  <c:v>0.5461519271547961</c:v>
                </c:pt>
                <c:pt idx="16557">
                  <c:v>0.54608955968566797</c:v>
                </c:pt>
                <c:pt idx="16558">
                  <c:v>0.54602719221653984</c:v>
                </c:pt>
                <c:pt idx="16559">
                  <c:v>0.54596482474741181</c:v>
                </c:pt>
                <c:pt idx="16560">
                  <c:v>0.54590245727828357</c:v>
                </c:pt>
                <c:pt idx="16561">
                  <c:v>0.54590245727828357</c:v>
                </c:pt>
                <c:pt idx="16562">
                  <c:v>0.54584008980915555</c:v>
                </c:pt>
                <c:pt idx="16563">
                  <c:v>0.54577772234002742</c:v>
                </c:pt>
                <c:pt idx="16564">
                  <c:v>0.54571535487089928</c:v>
                </c:pt>
                <c:pt idx="16565">
                  <c:v>0.54565298740177126</c:v>
                </c:pt>
                <c:pt idx="16566">
                  <c:v>0.54559061993264313</c:v>
                </c:pt>
                <c:pt idx="16567">
                  <c:v>0.54559061993264313</c:v>
                </c:pt>
                <c:pt idx="16568">
                  <c:v>0.545528252463515</c:v>
                </c:pt>
                <c:pt idx="16569">
                  <c:v>0.545528252463515</c:v>
                </c:pt>
                <c:pt idx="16570">
                  <c:v>0.54546588499438697</c:v>
                </c:pt>
                <c:pt idx="16571">
                  <c:v>0.54540351752525884</c:v>
                </c:pt>
                <c:pt idx="16572">
                  <c:v>0.54534115005613071</c:v>
                </c:pt>
                <c:pt idx="16573">
                  <c:v>0.54534115005613071</c:v>
                </c:pt>
                <c:pt idx="16574">
                  <c:v>0.54534115005613071</c:v>
                </c:pt>
                <c:pt idx="16575">
                  <c:v>0.54527878258700269</c:v>
                </c:pt>
                <c:pt idx="16576">
                  <c:v>0.54521641511787444</c:v>
                </c:pt>
                <c:pt idx="16577">
                  <c:v>0.54515404764874642</c:v>
                </c:pt>
                <c:pt idx="16578">
                  <c:v>0.54509168017961829</c:v>
                </c:pt>
                <c:pt idx="16579">
                  <c:v>0.54509168017961829</c:v>
                </c:pt>
                <c:pt idx="16580">
                  <c:v>0.54502931271049015</c:v>
                </c:pt>
                <c:pt idx="16581">
                  <c:v>0.54496694524136213</c:v>
                </c:pt>
                <c:pt idx="16582">
                  <c:v>0.544904577772234</c:v>
                </c:pt>
                <c:pt idx="16583">
                  <c:v>0.54484221030310587</c:v>
                </c:pt>
                <c:pt idx="16584">
                  <c:v>0.54484221030310587</c:v>
                </c:pt>
                <c:pt idx="16585">
                  <c:v>0.54477984283397785</c:v>
                </c:pt>
                <c:pt idx="16586">
                  <c:v>0.54477984283397785</c:v>
                </c:pt>
                <c:pt idx="16587">
                  <c:v>0.54471747536484971</c:v>
                </c:pt>
                <c:pt idx="16588">
                  <c:v>0.54471747536484971</c:v>
                </c:pt>
                <c:pt idx="16589">
                  <c:v>0.54471747536484971</c:v>
                </c:pt>
                <c:pt idx="16590">
                  <c:v>0.54465510789572158</c:v>
                </c:pt>
                <c:pt idx="16591">
                  <c:v>0.54459274042659356</c:v>
                </c:pt>
                <c:pt idx="16592">
                  <c:v>0.54453037295746531</c:v>
                </c:pt>
                <c:pt idx="16593">
                  <c:v>0.54446800548833729</c:v>
                </c:pt>
                <c:pt idx="16594">
                  <c:v>0.54440563801920916</c:v>
                </c:pt>
                <c:pt idx="16595">
                  <c:v>0.54434327055008103</c:v>
                </c:pt>
                <c:pt idx="16596">
                  <c:v>0.544280903080953</c:v>
                </c:pt>
                <c:pt idx="16597">
                  <c:v>0.54421853561182487</c:v>
                </c:pt>
                <c:pt idx="16598">
                  <c:v>0.54415616814269674</c:v>
                </c:pt>
                <c:pt idx="16599">
                  <c:v>0.54409380067356872</c:v>
                </c:pt>
                <c:pt idx="16600">
                  <c:v>0.54409380067356872</c:v>
                </c:pt>
                <c:pt idx="16601">
                  <c:v>0.54409380067356872</c:v>
                </c:pt>
                <c:pt idx="16602">
                  <c:v>0.54409380067356872</c:v>
                </c:pt>
                <c:pt idx="16603">
                  <c:v>0.54403143320444058</c:v>
                </c:pt>
                <c:pt idx="16604">
                  <c:v>0.54403143320444058</c:v>
                </c:pt>
                <c:pt idx="16605">
                  <c:v>0.54396906573531245</c:v>
                </c:pt>
                <c:pt idx="16606">
                  <c:v>0.54396906573531245</c:v>
                </c:pt>
                <c:pt idx="16607">
                  <c:v>0.54390669826618443</c:v>
                </c:pt>
                <c:pt idx="16608">
                  <c:v>0.54384433079705619</c:v>
                </c:pt>
                <c:pt idx="16609">
                  <c:v>0.54384433079705619</c:v>
                </c:pt>
                <c:pt idx="16610">
                  <c:v>0.54378196332792816</c:v>
                </c:pt>
                <c:pt idx="16611">
                  <c:v>0.54371959585880003</c:v>
                </c:pt>
                <c:pt idx="16612">
                  <c:v>0.5436572283896719</c:v>
                </c:pt>
                <c:pt idx="16613">
                  <c:v>0.5436572283896719</c:v>
                </c:pt>
                <c:pt idx="16614">
                  <c:v>0.54359486092054388</c:v>
                </c:pt>
                <c:pt idx="16615">
                  <c:v>0.54353249345141574</c:v>
                </c:pt>
                <c:pt idx="16616">
                  <c:v>0.54353249345141574</c:v>
                </c:pt>
                <c:pt idx="16617">
                  <c:v>0.54347012598228761</c:v>
                </c:pt>
                <c:pt idx="16618">
                  <c:v>0.54347012598228761</c:v>
                </c:pt>
                <c:pt idx="16619">
                  <c:v>0.54347012598228761</c:v>
                </c:pt>
                <c:pt idx="16620">
                  <c:v>0.54340775851315959</c:v>
                </c:pt>
                <c:pt idx="16621">
                  <c:v>0.54334539104403146</c:v>
                </c:pt>
                <c:pt idx="16622">
                  <c:v>0.54334539104403146</c:v>
                </c:pt>
                <c:pt idx="16623">
                  <c:v>0.54334539104403146</c:v>
                </c:pt>
                <c:pt idx="16624">
                  <c:v>0.54328302357490332</c:v>
                </c:pt>
                <c:pt idx="16625">
                  <c:v>0.5432206561057753</c:v>
                </c:pt>
                <c:pt idx="16626">
                  <c:v>0.54315828863664706</c:v>
                </c:pt>
                <c:pt idx="16627">
                  <c:v>0.54309592116751904</c:v>
                </c:pt>
                <c:pt idx="16628">
                  <c:v>0.54309592116751904</c:v>
                </c:pt>
                <c:pt idx="16629">
                  <c:v>0.54309592116751904</c:v>
                </c:pt>
                <c:pt idx="16630">
                  <c:v>0.5430335536983909</c:v>
                </c:pt>
                <c:pt idx="16631">
                  <c:v>0.54297118622926277</c:v>
                </c:pt>
                <c:pt idx="16632">
                  <c:v>0.54290881876013475</c:v>
                </c:pt>
                <c:pt idx="16633">
                  <c:v>0.54284645129100662</c:v>
                </c:pt>
                <c:pt idx="16634">
                  <c:v>0.54284645129100662</c:v>
                </c:pt>
                <c:pt idx="16635">
                  <c:v>0.54278408382187848</c:v>
                </c:pt>
                <c:pt idx="16636">
                  <c:v>0.54272171635275046</c:v>
                </c:pt>
                <c:pt idx="16637">
                  <c:v>0.54272171635275046</c:v>
                </c:pt>
                <c:pt idx="16638">
                  <c:v>0.54265934888362233</c:v>
                </c:pt>
                <c:pt idx="16639">
                  <c:v>0.54265934888362233</c:v>
                </c:pt>
                <c:pt idx="16640">
                  <c:v>0.54259698141449419</c:v>
                </c:pt>
                <c:pt idx="16641">
                  <c:v>0.54253461394536617</c:v>
                </c:pt>
                <c:pt idx="16642">
                  <c:v>0.54247224647623793</c:v>
                </c:pt>
                <c:pt idx="16643">
                  <c:v>0.54240987900710991</c:v>
                </c:pt>
                <c:pt idx="16644">
                  <c:v>0.54234751153798177</c:v>
                </c:pt>
                <c:pt idx="16645">
                  <c:v>0.54234751153798177</c:v>
                </c:pt>
                <c:pt idx="16646">
                  <c:v>0.54228514406885364</c:v>
                </c:pt>
                <c:pt idx="16647">
                  <c:v>0.54222277659972562</c:v>
                </c:pt>
                <c:pt idx="16648">
                  <c:v>0.54216040913059749</c:v>
                </c:pt>
                <c:pt idx="16649">
                  <c:v>0.54216040913059749</c:v>
                </c:pt>
                <c:pt idx="16650">
                  <c:v>0.54209804166146935</c:v>
                </c:pt>
                <c:pt idx="16651">
                  <c:v>0.54203567419234133</c:v>
                </c:pt>
                <c:pt idx="16652">
                  <c:v>0.5419733067232132</c:v>
                </c:pt>
                <c:pt idx="16653">
                  <c:v>0.5419733067232132</c:v>
                </c:pt>
                <c:pt idx="16654">
                  <c:v>0.5419733067232132</c:v>
                </c:pt>
                <c:pt idx="16655">
                  <c:v>0.54191093925408507</c:v>
                </c:pt>
                <c:pt idx="16656">
                  <c:v>0.54191093925408507</c:v>
                </c:pt>
                <c:pt idx="16657">
                  <c:v>0.54191093925408507</c:v>
                </c:pt>
                <c:pt idx="16658">
                  <c:v>0.54191093925408507</c:v>
                </c:pt>
                <c:pt idx="16659">
                  <c:v>0.54184857178495704</c:v>
                </c:pt>
                <c:pt idx="16660">
                  <c:v>0.54184857178495704</c:v>
                </c:pt>
                <c:pt idx="16661">
                  <c:v>0.5417862043158288</c:v>
                </c:pt>
                <c:pt idx="16662">
                  <c:v>0.54172383684670078</c:v>
                </c:pt>
                <c:pt idx="16663">
                  <c:v>0.54166146937757265</c:v>
                </c:pt>
                <c:pt idx="16664">
                  <c:v>0.54166146937757265</c:v>
                </c:pt>
                <c:pt idx="16665">
                  <c:v>0.54159910190844451</c:v>
                </c:pt>
                <c:pt idx="16666">
                  <c:v>0.54153673443931649</c:v>
                </c:pt>
                <c:pt idx="16667">
                  <c:v>0.54147436697018836</c:v>
                </c:pt>
                <c:pt idx="16668">
                  <c:v>0.54147436697018836</c:v>
                </c:pt>
                <c:pt idx="16669">
                  <c:v>0.54141199950106023</c:v>
                </c:pt>
                <c:pt idx="16670">
                  <c:v>0.54141199950106023</c:v>
                </c:pt>
                <c:pt idx="16671">
                  <c:v>0.54141199950106023</c:v>
                </c:pt>
                <c:pt idx="16672">
                  <c:v>0.54141199950106023</c:v>
                </c:pt>
                <c:pt idx="16673">
                  <c:v>0.5413496320319322</c:v>
                </c:pt>
                <c:pt idx="16674">
                  <c:v>0.5413496320319322</c:v>
                </c:pt>
                <c:pt idx="16675">
                  <c:v>0.54128726456280396</c:v>
                </c:pt>
                <c:pt idx="16676">
                  <c:v>0.54122489709367594</c:v>
                </c:pt>
                <c:pt idx="16677">
                  <c:v>0.54122489709367594</c:v>
                </c:pt>
                <c:pt idx="16678">
                  <c:v>0.54116252962454792</c:v>
                </c:pt>
                <c:pt idx="16679">
                  <c:v>0.54110016215541967</c:v>
                </c:pt>
                <c:pt idx="16680">
                  <c:v>0.54103779468629165</c:v>
                </c:pt>
                <c:pt idx="16681">
                  <c:v>0.54097542721716352</c:v>
                </c:pt>
                <c:pt idx="16682">
                  <c:v>0.54091305974803539</c:v>
                </c:pt>
                <c:pt idx="16683">
                  <c:v>0.54085069227890736</c:v>
                </c:pt>
                <c:pt idx="16684">
                  <c:v>0.54085069227890736</c:v>
                </c:pt>
                <c:pt idx="16685">
                  <c:v>0.54078832480977923</c:v>
                </c:pt>
                <c:pt idx="16686">
                  <c:v>0.54078832480977923</c:v>
                </c:pt>
                <c:pt idx="16687">
                  <c:v>0.5407259573406511</c:v>
                </c:pt>
                <c:pt idx="16688">
                  <c:v>0.54066358987152308</c:v>
                </c:pt>
                <c:pt idx="16689">
                  <c:v>0.54060122240239483</c:v>
                </c:pt>
                <c:pt idx="16690">
                  <c:v>0.54060122240239483</c:v>
                </c:pt>
                <c:pt idx="16691">
                  <c:v>0.54053885493326681</c:v>
                </c:pt>
                <c:pt idx="16692">
                  <c:v>0.54047648746413879</c:v>
                </c:pt>
                <c:pt idx="16693">
                  <c:v>0.54047648746413879</c:v>
                </c:pt>
                <c:pt idx="16694">
                  <c:v>0.54047648746413879</c:v>
                </c:pt>
                <c:pt idx="16695">
                  <c:v>0.54041411999501054</c:v>
                </c:pt>
                <c:pt idx="16696">
                  <c:v>0.54041411999501054</c:v>
                </c:pt>
                <c:pt idx="16697">
                  <c:v>0.54035175252588252</c:v>
                </c:pt>
                <c:pt idx="16698">
                  <c:v>0.54035175252588252</c:v>
                </c:pt>
                <c:pt idx="16699">
                  <c:v>0.54028938505675439</c:v>
                </c:pt>
                <c:pt idx="16700">
                  <c:v>0.54022701758762626</c:v>
                </c:pt>
                <c:pt idx="16701">
                  <c:v>0.54016465011849824</c:v>
                </c:pt>
                <c:pt idx="16702">
                  <c:v>0.54016465011849824</c:v>
                </c:pt>
                <c:pt idx="16703">
                  <c:v>0.5401022826493701</c:v>
                </c:pt>
                <c:pt idx="16704">
                  <c:v>0.54003991518024197</c:v>
                </c:pt>
                <c:pt idx="16705">
                  <c:v>0.54003991518024197</c:v>
                </c:pt>
                <c:pt idx="16706">
                  <c:v>0.53997754771111395</c:v>
                </c:pt>
                <c:pt idx="16707">
                  <c:v>0.5399151802419857</c:v>
                </c:pt>
                <c:pt idx="16708">
                  <c:v>0.5399151802419857</c:v>
                </c:pt>
                <c:pt idx="16709">
                  <c:v>0.5399151802419857</c:v>
                </c:pt>
                <c:pt idx="16710">
                  <c:v>0.5399151802419857</c:v>
                </c:pt>
                <c:pt idx="16711">
                  <c:v>0.5399151802419857</c:v>
                </c:pt>
                <c:pt idx="16712">
                  <c:v>0.53985281277285768</c:v>
                </c:pt>
                <c:pt idx="16713">
                  <c:v>0.53979044530372955</c:v>
                </c:pt>
                <c:pt idx="16714">
                  <c:v>0.53979044530372955</c:v>
                </c:pt>
                <c:pt idx="16715">
                  <c:v>0.53972807783460142</c:v>
                </c:pt>
                <c:pt idx="16716">
                  <c:v>0.53966571036547339</c:v>
                </c:pt>
                <c:pt idx="16717">
                  <c:v>0.53960334289634526</c:v>
                </c:pt>
                <c:pt idx="16718">
                  <c:v>0.53954097542721713</c:v>
                </c:pt>
                <c:pt idx="16719">
                  <c:v>0.53954097542721713</c:v>
                </c:pt>
                <c:pt idx="16720">
                  <c:v>0.53947860795808911</c:v>
                </c:pt>
                <c:pt idx="16721">
                  <c:v>0.53941624048896097</c:v>
                </c:pt>
                <c:pt idx="16722">
                  <c:v>0.53935387301983284</c:v>
                </c:pt>
                <c:pt idx="16723">
                  <c:v>0.53935387301983284</c:v>
                </c:pt>
                <c:pt idx="16724">
                  <c:v>0.53929150555070482</c:v>
                </c:pt>
                <c:pt idx="16725">
                  <c:v>0.53922913808157658</c:v>
                </c:pt>
                <c:pt idx="16726">
                  <c:v>0.53916677061244855</c:v>
                </c:pt>
                <c:pt idx="16727">
                  <c:v>0.53910440314332042</c:v>
                </c:pt>
                <c:pt idx="16728">
                  <c:v>0.53904203567419229</c:v>
                </c:pt>
                <c:pt idx="16729">
                  <c:v>0.53897966820506427</c:v>
                </c:pt>
                <c:pt idx="16730">
                  <c:v>0.53897966820506427</c:v>
                </c:pt>
                <c:pt idx="16731">
                  <c:v>0.53897966820506427</c:v>
                </c:pt>
                <c:pt idx="16732">
                  <c:v>0.53891730073593613</c:v>
                </c:pt>
                <c:pt idx="16733">
                  <c:v>0.538854933266808</c:v>
                </c:pt>
                <c:pt idx="16734">
                  <c:v>0.538854933266808</c:v>
                </c:pt>
                <c:pt idx="16735">
                  <c:v>0.53879256579767998</c:v>
                </c:pt>
                <c:pt idx="16736">
                  <c:v>0.53873019832855185</c:v>
                </c:pt>
                <c:pt idx="16737">
                  <c:v>0.53873019832855185</c:v>
                </c:pt>
                <c:pt idx="16738">
                  <c:v>0.53866783085942371</c:v>
                </c:pt>
                <c:pt idx="16739">
                  <c:v>0.53866783085942371</c:v>
                </c:pt>
                <c:pt idx="16740">
                  <c:v>0.53860546339029569</c:v>
                </c:pt>
                <c:pt idx="16741">
                  <c:v>0.53854309592116745</c:v>
                </c:pt>
                <c:pt idx="16742">
                  <c:v>0.53854309592116745</c:v>
                </c:pt>
                <c:pt idx="16743">
                  <c:v>0.53854309592116745</c:v>
                </c:pt>
                <c:pt idx="16744">
                  <c:v>0.53854309592116745</c:v>
                </c:pt>
                <c:pt idx="16745">
                  <c:v>0.53854309592116745</c:v>
                </c:pt>
                <c:pt idx="16746">
                  <c:v>0.53848072845203943</c:v>
                </c:pt>
                <c:pt idx="16747">
                  <c:v>0.53848072845203943</c:v>
                </c:pt>
                <c:pt idx="16748">
                  <c:v>0.53841836098291129</c:v>
                </c:pt>
                <c:pt idx="16749">
                  <c:v>0.53835599351378316</c:v>
                </c:pt>
                <c:pt idx="16750">
                  <c:v>0.53829362604465514</c:v>
                </c:pt>
                <c:pt idx="16751">
                  <c:v>0.53823125857552701</c:v>
                </c:pt>
                <c:pt idx="16752">
                  <c:v>0.53816889110639887</c:v>
                </c:pt>
                <c:pt idx="16753">
                  <c:v>0.53816889110639887</c:v>
                </c:pt>
                <c:pt idx="16754">
                  <c:v>0.53816889110639887</c:v>
                </c:pt>
                <c:pt idx="16755">
                  <c:v>0.53810652363727085</c:v>
                </c:pt>
                <c:pt idx="16756">
                  <c:v>0.53804415616814272</c:v>
                </c:pt>
                <c:pt idx="16757">
                  <c:v>0.53798178869901458</c:v>
                </c:pt>
                <c:pt idx="16758">
                  <c:v>0.53791942122988656</c:v>
                </c:pt>
                <c:pt idx="16759">
                  <c:v>0.53785705376075832</c:v>
                </c:pt>
                <c:pt idx="16760">
                  <c:v>0.5377946862916303</c:v>
                </c:pt>
                <c:pt idx="16761">
                  <c:v>0.53773231882250216</c:v>
                </c:pt>
                <c:pt idx="16762">
                  <c:v>0.53766995135337403</c:v>
                </c:pt>
                <c:pt idx="16763">
                  <c:v>0.53760758388424601</c:v>
                </c:pt>
                <c:pt idx="16764">
                  <c:v>0.53754521641511788</c:v>
                </c:pt>
                <c:pt idx="16765">
                  <c:v>0.53754521641511788</c:v>
                </c:pt>
                <c:pt idx="16766">
                  <c:v>0.53748284894598974</c:v>
                </c:pt>
                <c:pt idx="16767">
                  <c:v>0.53748284894598974</c:v>
                </c:pt>
                <c:pt idx="16768">
                  <c:v>0.53742048147686172</c:v>
                </c:pt>
                <c:pt idx="16769">
                  <c:v>0.53735811400773359</c:v>
                </c:pt>
                <c:pt idx="16770">
                  <c:v>0.53729574653860546</c:v>
                </c:pt>
                <c:pt idx="16771">
                  <c:v>0.53723337906947743</c:v>
                </c:pt>
                <c:pt idx="16772">
                  <c:v>0.53717101160034919</c:v>
                </c:pt>
                <c:pt idx="16773">
                  <c:v>0.53717101160034919</c:v>
                </c:pt>
                <c:pt idx="16774">
                  <c:v>0.53710864413122117</c:v>
                </c:pt>
                <c:pt idx="16775">
                  <c:v>0.53704627666209304</c:v>
                </c:pt>
                <c:pt idx="16776">
                  <c:v>0.5369839091929649</c:v>
                </c:pt>
                <c:pt idx="16777">
                  <c:v>0.5369839091929649</c:v>
                </c:pt>
                <c:pt idx="16778">
                  <c:v>0.5369839091929649</c:v>
                </c:pt>
                <c:pt idx="16779">
                  <c:v>0.53692154172383688</c:v>
                </c:pt>
                <c:pt idx="16780">
                  <c:v>0.53692154172383688</c:v>
                </c:pt>
                <c:pt idx="16781">
                  <c:v>0.53692154172383688</c:v>
                </c:pt>
                <c:pt idx="16782">
                  <c:v>0.53685917425470875</c:v>
                </c:pt>
                <c:pt idx="16783">
                  <c:v>0.53679680678558062</c:v>
                </c:pt>
                <c:pt idx="16784">
                  <c:v>0.53673443931645259</c:v>
                </c:pt>
                <c:pt idx="16785">
                  <c:v>0.53667207184732446</c:v>
                </c:pt>
                <c:pt idx="16786">
                  <c:v>0.53660970437819633</c:v>
                </c:pt>
                <c:pt idx="16787">
                  <c:v>0.53654733690906831</c:v>
                </c:pt>
                <c:pt idx="16788">
                  <c:v>0.53648496943994006</c:v>
                </c:pt>
                <c:pt idx="16789">
                  <c:v>0.53642260197081204</c:v>
                </c:pt>
                <c:pt idx="16790">
                  <c:v>0.53636023450168391</c:v>
                </c:pt>
                <c:pt idx="16791">
                  <c:v>0.53636023450168391</c:v>
                </c:pt>
                <c:pt idx="16792">
                  <c:v>0.53629786703255578</c:v>
                </c:pt>
                <c:pt idx="16793">
                  <c:v>0.53623549956342775</c:v>
                </c:pt>
                <c:pt idx="16794">
                  <c:v>0.53623549956342775</c:v>
                </c:pt>
                <c:pt idx="16795">
                  <c:v>0.53617313209429962</c:v>
                </c:pt>
                <c:pt idx="16796">
                  <c:v>0.53611076462517149</c:v>
                </c:pt>
                <c:pt idx="16797">
                  <c:v>0.53611076462517149</c:v>
                </c:pt>
                <c:pt idx="16798">
                  <c:v>0.53604839715604347</c:v>
                </c:pt>
                <c:pt idx="16799">
                  <c:v>0.53604839715604347</c:v>
                </c:pt>
                <c:pt idx="16800">
                  <c:v>0.53598602968691522</c:v>
                </c:pt>
                <c:pt idx="16801">
                  <c:v>0.5359236622177872</c:v>
                </c:pt>
                <c:pt idx="16802">
                  <c:v>0.53586129474865918</c:v>
                </c:pt>
                <c:pt idx="16803">
                  <c:v>0.53579892727953093</c:v>
                </c:pt>
                <c:pt idx="16804">
                  <c:v>0.53573655981040291</c:v>
                </c:pt>
                <c:pt idx="16805">
                  <c:v>0.53567419234127478</c:v>
                </c:pt>
                <c:pt idx="16806">
                  <c:v>0.53567419234127478</c:v>
                </c:pt>
                <c:pt idx="16807">
                  <c:v>0.53567419234127478</c:v>
                </c:pt>
                <c:pt idx="16808">
                  <c:v>0.53561182487214665</c:v>
                </c:pt>
                <c:pt idx="16809">
                  <c:v>0.53561182487214665</c:v>
                </c:pt>
                <c:pt idx="16810">
                  <c:v>0.53561182487214665</c:v>
                </c:pt>
                <c:pt idx="16811">
                  <c:v>0.53554945740301863</c:v>
                </c:pt>
                <c:pt idx="16812">
                  <c:v>0.53554945740301863</c:v>
                </c:pt>
                <c:pt idx="16813">
                  <c:v>0.53548708993389049</c:v>
                </c:pt>
                <c:pt idx="16814">
                  <c:v>0.53542472246476236</c:v>
                </c:pt>
                <c:pt idx="16815">
                  <c:v>0.53536235499563434</c:v>
                </c:pt>
                <c:pt idx="16816">
                  <c:v>0.53529998752650609</c:v>
                </c:pt>
                <c:pt idx="16817">
                  <c:v>0.53523762005737807</c:v>
                </c:pt>
                <c:pt idx="16818">
                  <c:v>0.53523762005737807</c:v>
                </c:pt>
                <c:pt idx="16819">
                  <c:v>0.53523762005737807</c:v>
                </c:pt>
                <c:pt idx="16820">
                  <c:v>0.53517525258825005</c:v>
                </c:pt>
                <c:pt idx="16821">
                  <c:v>0.53517525258825005</c:v>
                </c:pt>
                <c:pt idx="16822">
                  <c:v>0.53511288511912181</c:v>
                </c:pt>
                <c:pt idx="16823">
                  <c:v>0.53505051764999378</c:v>
                </c:pt>
                <c:pt idx="16824">
                  <c:v>0.53498815018086565</c:v>
                </c:pt>
                <c:pt idx="16825">
                  <c:v>0.53498815018086565</c:v>
                </c:pt>
                <c:pt idx="16826">
                  <c:v>0.53492578271173752</c:v>
                </c:pt>
                <c:pt idx="16827">
                  <c:v>0.5348634152426095</c:v>
                </c:pt>
                <c:pt idx="16828">
                  <c:v>0.5348634152426095</c:v>
                </c:pt>
                <c:pt idx="16829">
                  <c:v>0.53480104777348136</c:v>
                </c:pt>
                <c:pt idx="16830">
                  <c:v>0.53480104777348136</c:v>
                </c:pt>
                <c:pt idx="16831">
                  <c:v>0.53480104777348136</c:v>
                </c:pt>
                <c:pt idx="16832">
                  <c:v>0.53480104777348136</c:v>
                </c:pt>
                <c:pt idx="16833">
                  <c:v>0.53473868030435323</c:v>
                </c:pt>
                <c:pt idx="16834">
                  <c:v>0.53467631283522521</c:v>
                </c:pt>
                <c:pt idx="16835">
                  <c:v>0.53461394536609697</c:v>
                </c:pt>
                <c:pt idx="16836">
                  <c:v>0.53455157789696894</c:v>
                </c:pt>
                <c:pt idx="16837">
                  <c:v>0.53455157789696894</c:v>
                </c:pt>
                <c:pt idx="16838">
                  <c:v>0.53455157789696894</c:v>
                </c:pt>
                <c:pt idx="16839">
                  <c:v>0.53448921042784081</c:v>
                </c:pt>
                <c:pt idx="16840">
                  <c:v>0.53442684295871268</c:v>
                </c:pt>
                <c:pt idx="16841">
                  <c:v>0.53436447548958466</c:v>
                </c:pt>
                <c:pt idx="16842">
                  <c:v>0.53436447548958466</c:v>
                </c:pt>
                <c:pt idx="16843">
                  <c:v>0.53430210802045652</c:v>
                </c:pt>
                <c:pt idx="16844">
                  <c:v>0.53423974055132839</c:v>
                </c:pt>
                <c:pt idx="16845">
                  <c:v>0.53423974055132839</c:v>
                </c:pt>
                <c:pt idx="16846">
                  <c:v>0.53423974055132839</c:v>
                </c:pt>
                <c:pt idx="16847">
                  <c:v>0.53417737308220037</c:v>
                </c:pt>
                <c:pt idx="16848">
                  <c:v>0.53411500561307224</c:v>
                </c:pt>
                <c:pt idx="16849">
                  <c:v>0.5340526381439441</c:v>
                </c:pt>
                <c:pt idx="16850">
                  <c:v>0.53399027067481608</c:v>
                </c:pt>
                <c:pt idx="16851">
                  <c:v>0.53399027067481608</c:v>
                </c:pt>
                <c:pt idx="16852">
                  <c:v>0.53399027067481608</c:v>
                </c:pt>
                <c:pt idx="16853">
                  <c:v>0.53392790320568784</c:v>
                </c:pt>
                <c:pt idx="16854">
                  <c:v>0.53386553573655982</c:v>
                </c:pt>
                <c:pt idx="16855">
                  <c:v>0.53380316826743168</c:v>
                </c:pt>
                <c:pt idx="16856">
                  <c:v>0.53380316826743168</c:v>
                </c:pt>
                <c:pt idx="16857">
                  <c:v>0.53374080079830355</c:v>
                </c:pt>
                <c:pt idx="16858">
                  <c:v>0.53374080079830355</c:v>
                </c:pt>
                <c:pt idx="16859">
                  <c:v>0.53367843332917553</c:v>
                </c:pt>
                <c:pt idx="16860">
                  <c:v>0.53361606586004739</c:v>
                </c:pt>
                <c:pt idx="16861">
                  <c:v>0.53355369839091926</c:v>
                </c:pt>
                <c:pt idx="16862">
                  <c:v>0.53349133092179124</c:v>
                </c:pt>
                <c:pt idx="16863">
                  <c:v>0.53342896345266311</c:v>
                </c:pt>
                <c:pt idx="16864">
                  <c:v>0.53336659598353497</c:v>
                </c:pt>
                <c:pt idx="16865">
                  <c:v>0.53330422851440695</c:v>
                </c:pt>
                <c:pt idx="16866">
                  <c:v>0.53330422851440695</c:v>
                </c:pt>
                <c:pt idx="16867">
                  <c:v>0.53324186104527871</c:v>
                </c:pt>
                <c:pt idx="16868">
                  <c:v>0.53324186104527871</c:v>
                </c:pt>
                <c:pt idx="16869">
                  <c:v>0.53317949357615069</c:v>
                </c:pt>
                <c:pt idx="16870">
                  <c:v>0.53317949357615069</c:v>
                </c:pt>
                <c:pt idx="16871">
                  <c:v>0.53311712610702255</c:v>
                </c:pt>
                <c:pt idx="16872">
                  <c:v>0.53311712610702255</c:v>
                </c:pt>
                <c:pt idx="16873">
                  <c:v>0.53305475863789442</c:v>
                </c:pt>
                <c:pt idx="16874">
                  <c:v>0.5329923911687664</c:v>
                </c:pt>
                <c:pt idx="16875">
                  <c:v>0.5329923911687664</c:v>
                </c:pt>
                <c:pt idx="16876">
                  <c:v>0.53293002369963827</c:v>
                </c:pt>
                <c:pt idx="16877">
                  <c:v>0.53293002369963827</c:v>
                </c:pt>
                <c:pt idx="16878">
                  <c:v>0.53286765623051013</c:v>
                </c:pt>
                <c:pt idx="16879">
                  <c:v>0.53280528876138211</c:v>
                </c:pt>
                <c:pt idx="16880">
                  <c:v>0.53274292129225398</c:v>
                </c:pt>
                <c:pt idx="16881">
                  <c:v>0.53268055382312585</c:v>
                </c:pt>
                <c:pt idx="16882">
                  <c:v>0.53261818635399782</c:v>
                </c:pt>
                <c:pt idx="16883">
                  <c:v>0.53261818635399782</c:v>
                </c:pt>
                <c:pt idx="16884">
                  <c:v>0.53261818635399782</c:v>
                </c:pt>
                <c:pt idx="16885">
                  <c:v>0.53261818635399782</c:v>
                </c:pt>
                <c:pt idx="16886">
                  <c:v>0.53255581888486958</c:v>
                </c:pt>
                <c:pt idx="16887">
                  <c:v>0.53249345141574156</c:v>
                </c:pt>
                <c:pt idx="16888">
                  <c:v>0.53249345141574156</c:v>
                </c:pt>
                <c:pt idx="16889">
                  <c:v>0.53243108394661343</c:v>
                </c:pt>
                <c:pt idx="16890">
                  <c:v>0.53236871647748529</c:v>
                </c:pt>
                <c:pt idx="16891">
                  <c:v>0.53230634900835727</c:v>
                </c:pt>
                <c:pt idx="16892">
                  <c:v>0.53224398153922914</c:v>
                </c:pt>
                <c:pt idx="16893">
                  <c:v>0.53218161407010101</c:v>
                </c:pt>
                <c:pt idx="16894">
                  <c:v>0.53211924660097298</c:v>
                </c:pt>
                <c:pt idx="16895">
                  <c:v>0.53205687913184485</c:v>
                </c:pt>
                <c:pt idx="16896">
                  <c:v>0.53199451166271672</c:v>
                </c:pt>
                <c:pt idx="16897">
                  <c:v>0.5319321441935887</c:v>
                </c:pt>
                <c:pt idx="16898">
                  <c:v>0.53186977672446045</c:v>
                </c:pt>
                <c:pt idx="16899">
                  <c:v>0.53180740925533243</c:v>
                </c:pt>
                <c:pt idx="16900">
                  <c:v>0.5317450417862043</c:v>
                </c:pt>
                <c:pt idx="16901">
                  <c:v>0.5317450417862043</c:v>
                </c:pt>
                <c:pt idx="16902">
                  <c:v>0.5317450417862043</c:v>
                </c:pt>
                <c:pt idx="16903">
                  <c:v>0.53168267431707616</c:v>
                </c:pt>
                <c:pt idx="16904">
                  <c:v>0.53168267431707616</c:v>
                </c:pt>
                <c:pt idx="16905">
                  <c:v>0.53162030684794814</c:v>
                </c:pt>
                <c:pt idx="16906">
                  <c:v>0.53162030684794814</c:v>
                </c:pt>
                <c:pt idx="16907">
                  <c:v>0.53155793937882001</c:v>
                </c:pt>
                <c:pt idx="16908">
                  <c:v>0.53149557190969188</c:v>
                </c:pt>
                <c:pt idx="16909">
                  <c:v>0.53149557190969188</c:v>
                </c:pt>
                <c:pt idx="16910">
                  <c:v>0.53143320444056386</c:v>
                </c:pt>
                <c:pt idx="16911">
                  <c:v>0.53137083697143572</c:v>
                </c:pt>
                <c:pt idx="16912">
                  <c:v>0.53130846950230759</c:v>
                </c:pt>
                <c:pt idx="16913">
                  <c:v>0.53124610203317957</c:v>
                </c:pt>
                <c:pt idx="16914">
                  <c:v>0.53118373456405132</c:v>
                </c:pt>
                <c:pt idx="16915">
                  <c:v>0.53118373456405132</c:v>
                </c:pt>
                <c:pt idx="16916">
                  <c:v>0.53118373456405132</c:v>
                </c:pt>
                <c:pt idx="16917">
                  <c:v>0.5311213670949233</c:v>
                </c:pt>
                <c:pt idx="16918">
                  <c:v>0.53105899962579517</c:v>
                </c:pt>
                <c:pt idx="16919">
                  <c:v>0.53099663215666704</c:v>
                </c:pt>
                <c:pt idx="16920">
                  <c:v>0.53099663215666704</c:v>
                </c:pt>
                <c:pt idx="16921">
                  <c:v>0.53099663215666704</c:v>
                </c:pt>
                <c:pt idx="16922">
                  <c:v>0.53093426468753901</c:v>
                </c:pt>
                <c:pt idx="16923">
                  <c:v>0.53087189721841088</c:v>
                </c:pt>
                <c:pt idx="16924">
                  <c:v>0.53080952974928275</c:v>
                </c:pt>
                <c:pt idx="16925">
                  <c:v>0.53074716228015473</c:v>
                </c:pt>
                <c:pt idx="16926">
                  <c:v>0.53074716228015473</c:v>
                </c:pt>
                <c:pt idx="16927">
                  <c:v>0.53068479481102659</c:v>
                </c:pt>
                <c:pt idx="16928">
                  <c:v>0.53068479481102659</c:v>
                </c:pt>
                <c:pt idx="16929">
                  <c:v>0.53068479481102659</c:v>
                </c:pt>
                <c:pt idx="16930">
                  <c:v>0.53062242734189846</c:v>
                </c:pt>
                <c:pt idx="16931">
                  <c:v>0.53062242734189846</c:v>
                </c:pt>
                <c:pt idx="16932">
                  <c:v>0.53056005987277044</c:v>
                </c:pt>
                <c:pt idx="16933">
                  <c:v>0.5304976924036422</c:v>
                </c:pt>
                <c:pt idx="16934">
                  <c:v>0.53043532493451417</c:v>
                </c:pt>
                <c:pt idx="16935">
                  <c:v>0.53037295746538604</c:v>
                </c:pt>
                <c:pt idx="16936">
                  <c:v>0.53031058999625791</c:v>
                </c:pt>
                <c:pt idx="16937">
                  <c:v>0.53024822252712989</c:v>
                </c:pt>
                <c:pt idx="16938">
                  <c:v>0.53024822252712989</c:v>
                </c:pt>
                <c:pt idx="16939">
                  <c:v>0.53024822252712989</c:v>
                </c:pt>
                <c:pt idx="16940">
                  <c:v>0.53018585505800175</c:v>
                </c:pt>
                <c:pt idx="16941">
                  <c:v>0.53012348758887362</c:v>
                </c:pt>
                <c:pt idx="16942">
                  <c:v>0.5300611201197456</c:v>
                </c:pt>
                <c:pt idx="16943">
                  <c:v>0.5300611201197456</c:v>
                </c:pt>
                <c:pt idx="16944">
                  <c:v>0.52999875265061736</c:v>
                </c:pt>
                <c:pt idx="16945">
                  <c:v>0.52993638518148933</c:v>
                </c:pt>
                <c:pt idx="16946">
                  <c:v>0.52987401771236131</c:v>
                </c:pt>
                <c:pt idx="16947">
                  <c:v>0.52987401771236131</c:v>
                </c:pt>
                <c:pt idx="16948">
                  <c:v>0.52981165024323307</c:v>
                </c:pt>
                <c:pt idx="16949">
                  <c:v>0.52974928277410505</c:v>
                </c:pt>
                <c:pt idx="16950">
                  <c:v>0.52968691530497691</c:v>
                </c:pt>
                <c:pt idx="16951">
                  <c:v>0.52968691530497691</c:v>
                </c:pt>
                <c:pt idx="16952">
                  <c:v>0.52962454783584878</c:v>
                </c:pt>
                <c:pt idx="16953">
                  <c:v>0.52956218036672076</c:v>
                </c:pt>
                <c:pt idx="16954">
                  <c:v>0.52949981289759263</c:v>
                </c:pt>
                <c:pt idx="16955">
                  <c:v>0.52943744542846449</c:v>
                </c:pt>
                <c:pt idx="16956">
                  <c:v>0.52937507795933647</c:v>
                </c:pt>
                <c:pt idx="16957">
                  <c:v>0.52931271049020823</c:v>
                </c:pt>
                <c:pt idx="16958">
                  <c:v>0.52925034302108021</c:v>
                </c:pt>
                <c:pt idx="16959">
                  <c:v>0.52918797555195218</c:v>
                </c:pt>
                <c:pt idx="16960">
                  <c:v>0.52918797555195218</c:v>
                </c:pt>
                <c:pt idx="16961">
                  <c:v>0.52912560808282394</c:v>
                </c:pt>
                <c:pt idx="16962">
                  <c:v>0.52912560808282394</c:v>
                </c:pt>
                <c:pt idx="16963">
                  <c:v>0.52906324061369592</c:v>
                </c:pt>
                <c:pt idx="16964">
                  <c:v>0.52906324061369592</c:v>
                </c:pt>
                <c:pt idx="16965">
                  <c:v>0.52900087314456778</c:v>
                </c:pt>
                <c:pt idx="16966">
                  <c:v>0.52893850567543965</c:v>
                </c:pt>
                <c:pt idx="16967">
                  <c:v>0.52893850567543965</c:v>
                </c:pt>
                <c:pt idx="16968">
                  <c:v>0.52893850567543965</c:v>
                </c:pt>
                <c:pt idx="16969">
                  <c:v>0.52887613820631163</c:v>
                </c:pt>
                <c:pt idx="16970">
                  <c:v>0.5288137707371835</c:v>
                </c:pt>
                <c:pt idx="16971">
                  <c:v>0.52875140326805536</c:v>
                </c:pt>
                <c:pt idx="16972">
                  <c:v>0.52868903579892734</c:v>
                </c:pt>
                <c:pt idx="16973">
                  <c:v>0.5286266683297991</c:v>
                </c:pt>
                <c:pt idx="16974">
                  <c:v>0.52856430086067108</c:v>
                </c:pt>
                <c:pt idx="16975">
                  <c:v>0.52856430086067108</c:v>
                </c:pt>
                <c:pt idx="16976">
                  <c:v>0.52850193339154294</c:v>
                </c:pt>
                <c:pt idx="16977">
                  <c:v>0.52843956592241481</c:v>
                </c:pt>
                <c:pt idx="16978">
                  <c:v>0.52837719845328679</c:v>
                </c:pt>
                <c:pt idx="16979">
                  <c:v>0.52837719845328679</c:v>
                </c:pt>
                <c:pt idx="16980">
                  <c:v>0.52831483098415866</c:v>
                </c:pt>
                <c:pt idx="16981">
                  <c:v>0.52825246351503052</c:v>
                </c:pt>
                <c:pt idx="16982">
                  <c:v>0.5281900960459025</c:v>
                </c:pt>
                <c:pt idx="16983">
                  <c:v>0.52812772857677437</c:v>
                </c:pt>
                <c:pt idx="16984">
                  <c:v>0.52806536110764624</c:v>
                </c:pt>
                <c:pt idx="16985">
                  <c:v>0.52806536110764624</c:v>
                </c:pt>
                <c:pt idx="16986">
                  <c:v>0.52800299363851821</c:v>
                </c:pt>
                <c:pt idx="16987">
                  <c:v>0.52794062616938997</c:v>
                </c:pt>
                <c:pt idx="16988">
                  <c:v>0.52787825870026195</c:v>
                </c:pt>
                <c:pt idx="16989">
                  <c:v>0.52787825870026195</c:v>
                </c:pt>
                <c:pt idx="16990">
                  <c:v>0.52787825870026195</c:v>
                </c:pt>
                <c:pt idx="16991">
                  <c:v>0.52781589123113382</c:v>
                </c:pt>
                <c:pt idx="16992">
                  <c:v>0.52775352376200568</c:v>
                </c:pt>
                <c:pt idx="16993">
                  <c:v>0.52769115629287766</c:v>
                </c:pt>
                <c:pt idx="16994">
                  <c:v>0.52762878882374953</c:v>
                </c:pt>
                <c:pt idx="16995">
                  <c:v>0.5275664213546214</c:v>
                </c:pt>
                <c:pt idx="16996">
                  <c:v>0.52750405388549337</c:v>
                </c:pt>
                <c:pt idx="16997">
                  <c:v>0.52744168641636524</c:v>
                </c:pt>
                <c:pt idx="16998">
                  <c:v>0.52744168641636524</c:v>
                </c:pt>
                <c:pt idx="16999">
                  <c:v>0.52737931894723711</c:v>
                </c:pt>
                <c:pt idx="17000">
                  <c:v>0.52731695147810909</c:v>
                </c:pt>
                <c:pt idx="17001">
                  <c:v>0.52725458400898084</c:v>
                </c:pt>
                <c:pt idx="17002">
                  <c:v>0.52725458400898084</c:v>
                </c:pt>
                <c:pt idx="17003">
                  <c:v>0.52725458400898084</c:v>
                </c:pt>
                <c:pt idx="17004">
                  <c:v>0.52719221653985282</c:v>
                </c:pt>
                <c:pt idx="17005">
                  <c:v>0.52712984907072469</c:v>
                </c:pt>
                <c:pt idx="17006">
                  <c:v>0.52706748160159655</c:v>
                </c:pt>
                <c:pt idx="17007">
                  <c:v>0.52706748160159655</c:v>
                </c:pt>
                <c:pt idx="17008">
                  <c:v>0.52706748160159655</c:v>
                </c:pt>
                <c:pt idx="17009">
                  <c:v>0.52706748160159655</c:v>
                </c:pt>
                <c:pt idx="17010">
                  <c:v>0.52700511413246853</c:v>
                </c:pt>
                <c:pt idx="17011">
                  <c:v>0.5269427466633404</c:v>
                </c:pt>
                <c:pt idx="17012">
                  <c:v>0.52688037919421227</c:v>
                </c:pt>
                <c:pt idx="17013">
                  <c:v>0.52688037919421227</c:v>
                </c:pt>
                <c:pt idx="17014">
                  <c:v>0.52681801172508425</c:v>
                </c:pt>
                <c:pt idx="17015">
                  <c:v>0.52675564425595611</c:v>
                </c:pt>
                <c:pt idx="17016">
                  <c:v>0.52669327678682798</c:v>
                </c:pt>
                <c:pt idx="17017">
                  <c:v>0.52669327678682798</c:v>
                </c:pt>
                <c:pt idx="17018">
                  <c:v>0.52669327678682798</c:v>
                </c:pt>
                <c:pt idx="17019">
                  <c:v>0.52669327678682798</c:v>
                </c:pt>
                <c:pt idx="17020">
                  <c:v>0.52663090931769996</c:v>
                </c:pt>
                <c:pt idx="17021">
                  <c:v>0.52656854184857171</c:v>
                </c:pt>
                <c:pt idx="17022">
                  <c:v>0.52650617437944369</c:v>
                </c:pt>
                <c:pt idx="17023">
                  <c:v>0.52644380691031556</c:v>
                </c:pt>
                <c:pt idx="17024">
                  <c:v>0.52644380691031556</c:v>
                </c:pt>
                <c:pt idx="17025">
                  <c:v>0.52638143944118743</c:v>
                </c:pt>
                <c:pt idx="17026">
                  <c:v>0.52638143944118743</c:v>
                </c:pt>
                <c:pt idx="17027">
                  <c:v>0.5263190719720594</c:v>
                </c:pt>
                <c:pt idx="17028">
                  <c:v>0.52625670450293127</c:v>
                </c:pt>
                <c:pt idx="17029">
                  <c:v>0.52619433703380314</c:v>
                </c:pt>
                <c:pt idx="17030">
                  <c:v>0.52613196956467512</c:v>
                </c:pt>
                <c:pt idx="17031">
                  <c:v>0.52606960209554698</c:v>
                </c:pt>
                <c:pt idx="17032">
                  <c:v>0.52600723462641885</c:v>
                </c:pt>
                <c:pt idx="17033">
                  <c:v>0.52600723462641885</c:v>
                </c:pt>
                <c:pt idx="17034">
                  <c:v>0.52594486715729083</c:v>
                </c:pt>
                <c:pt idx="17035">
                  <c:v>0.52594486715729083</c:v>
                </c:pt>
                <c:pt idx="17036">
                  <c:v>0.52588249968816259</c:v>
                </c:pt>
                <c:pt idx="17037">
                  <c:v>0.52582013221903456</c:v>
                </c:pt>
                <c:pt idx="17038">
                  <c:v>0.52582013221903456</c:v>
                </c:pt>
                <c:pt idx="17039">
                  <c:v>0.52582013221903456</c:v>
                </c:pt>
                <c:pt idx="17040">
                  <c:v>0.52575776474990643</c:v>
                </c:pt>
                <c:pt idx="17041">
                  <c:v>0.5256953972807783</c:v>
                </c:pt>
                <c:pt idx="17042">
                  <c:v>0.52563302981165028</c:v>
                </c:pt>
                <c:pt idx="17043">
                  <c:v>0.52557066234252214</c:v>
                </c:pt>
                <c:pt idx="17044">
                  <c:v>0.52550829487339401</c:v>
                </c:pt>
                <c:pt idx="17045">
                  <c:v>0.52550829487339401</c:v>
                </c:pt>
                <c:pt idx="17046">
                  <c:v>0.52544592740426599</c:v>
                </c:pt>
                <c:pt idx="17047">
                  <c:v>0.52538355993513786</c:v>
                </c:pt>
                <c:pt idx="17048">
                  <c:v>0.52538355993513786</c:v>
                </c:pt>
                <c:pt idx="17049">
                  <c:v>0.52532119246600972</c:v>
                </c:pt>
                <c:pt idx="17050">
                  <c:v>0.5252588249968817</c:v>
                </c:pt>
                <c:pt idx="17051">
                  <c:v>0.52519645752775346</c:v>
                </c:pt>
                <c:pt idx="17052">
                  <c:v>0.52513409005862544</c:v>
                </c:pt>
                <c:pt idx="17053">
                  <c:v>0.5250717225894973</c:v>
                </c:pt>
                <c:pt idx="17054">
                  <c:v>0.5250717225894973</c:v>
                </c:pt>
                <c:pt idx="17055">
                  <c:v>0.5250717225894973</c:v>
                </c:pt>
                <c:pt idx="17056">
                  <c:v>0.52500935512036917</c:v>
                </c:pt>
                <c:pt idx="17057">
                  <c:v>0.52494698765124115</c:v>
                </c:pt>
                <c:pt idx="17058">
                  <c:v>0.52494698765124115</c:v>
                </c:pt>
                <c:pt idx="17059">
                  <c:v>0.52488462018211302</c:v>
                </c:pt>
                <c:pt idx="17060">
                  <c:v>0.52488462018211302</c:v>
                </c:pt>
                <c:pt idx="17061">
                  <c:v>0.52482225271298488</c:v>
                </c:pt>
                <c:pt idx="17062">
                  <c:v>0.52482225271298488</c:v>
                </c:pt>
                <c:pt idx="17063">
                  <c:v>0.52475988524385686</c:v>
                </c:pt>
                <c:pt idx="17064">
                  <c:v>0.52469751777472873</c:v>
                </c:pt>
                <c:pt idx="17065">
                  <c:v>0.52469751777472873</c:v>
                </c:pt>
                <c:pt idx="17066">
                  <c:v>0.52469751777472873</c:v>
                </c:pt>
                <c:pt idx="17067">
                  <c:v>0.52463515030560059</c:v>
                </c:pt>
                <c:pt idx="17068">
                  <c:v>0.52457278283647257</c:v>
                </c:pt>
                <c:pt idx="17069">
                  <c:v>0.52457278283647257</c:v>
                </c:pt>
                <c:pt idx="17070">
                  <c:v>0.52451041536734433</c:v>
                </c:pt>
                <c:pt idx="17071">
                  <c:v>0.52444804789821631</c:v>
                </c:pt>
                <c:pt idx="17072">
                  <c:v>0.52438568042908817</c:v>
                </c:pt>
                <c:pt idx="17073">
                  <c:v>0.52432331295996004</c:v>
                </c:pt>
                <c:pt idx="17074">
                  <c:v>0.52426094549083202</c:v>
                </c:pt>
                <c:pt idx="17075">
                  <c:v>0.52419857802170389</c:v>
                </c:pt>
                <c:pt idx="17076">
                  <c:v>0.52419857802170389</c:v>
                </c:pt>
                <c:pt idx="17077">
                  <c:v>0.52419857802170389</c:v>
                </c:pt>
                <c:pt idx="17078">
                  <c:v>0.52419857802170389</c:v>
                </c:pt>
                <c:pt idx="17079">
                  <c:v>0.52413621055257575</c:v>
                </c:pt>
                <c:pt idx="17080">
                  <c:v>0.52407384308344773</c:v>
                </c:pt>
                <c:pt idx="17081">
                  <c:v>0.52401147561431949</c:v>
                </c:pt>
                <c:pt idx="17082">
                  <c:v>0.52401147561431949</c:v>
                </c:pt>
                <c:pt idx="17083">
                  <c:v>0.52394910814519147</c:v>
                </c:pt>
                <c:pt idx="17084">
                  <c:v>0.52394910814519147</c:v>
                </c:pt>
                <c:pt idx="17085">
                  <c:v>0.52388674067606344</c:v>
                </c:pt>
                <c:pt idx="17086">
                  <c:v>0.52388674067606344</c:v>
                </c:pt>
                <c:pt idx="17087">
                  <c:v>0.5238243732069352</c:v>
                </c:pt>
                <c:pt idx="17088">
                  <c:v>0.52376200573780718</c:v>
                </c:pt>
                <c:pt idx="17089">
                  <c:v>0.52369963826867905</c:v>
                </c:pt>
                <c:pt idx="17090">
                  <c:v>0.52363727079955091</c:v>
                </c:pt>
                <c:pt idx="17091">
                  <c:v>0.52363727079955091</c:v>
                </c:pt>
                <c:pt idx="17092">
                  <c:v>0.52363727079955091</c:v>
                </c:pt>
                <c:pt idx="17093">
                  <c:v>0.52363727079955091</c:v>
                </c:pt>
                <c:pt idx="17094">
                  <c:v>0.52357490333042289</c:v>
                </c:pt>
                <c:pt idx="17095">
                  <c:v>0.52357490333042289</c:v>
                </c:pt>
                <c:pt idx="17096">
                  <c:v>0.52357490333042289</c:v>
                </c:pt>
                <c:pt idx="17097">
                  <c:v>0.52351253586129476</c:v>
                </c:pt>
                <c:pt idx="17098">
                  <c:v>0.52351253586129476</c:v>
                </c:pt>
                <c:pt idx="17099">
                  <c:v>0.52345016839216663</c:v>
                </c:pt>
                <c:pt idx="17100">
                  <c:v>0.5233878009230386</c:v>
                </c:pt>
                <c:pt idx="17101">
                  <c:v>0.5233878009230386</c:v>
                </c:pt>
                <c:pt idx="17102">
                  <c:v>0.52332543345391036</c:v>
                </c:pt>
                <c:pt idx="17103">
                  <c:v>0.52326306598478234</c:v>
                </c:pt>
                <c:pt idx="17104">
                  <c:v>0.52326306598478234</c:v>
                </c:pt>
                <c:pt idx="17105">
                  <c:v>0.52320069851565432</c:v>
                </c:pt>
                <c:pt idx="17106">
                  <c:v>0.52313833104652607</c:v>
                </c:pt>
                <c:pt idx="17107">
                  <c:v>0.52313833104652607</c:v>
                </c:pt>
                <c:pt idx="17108">
                  <c:v>0.52307596357739805</c:v>
                </c:pt>
                <c:pt idx="17109">
                  <c:v>0.52301359610826992</c:v>
                </c:pt>
                <c:pt idx="17110">
                  <c:v>0.52295122863914179</c:v>
                </c:pt>
                <c:pt idx="17111">
                  <c:v>0.52295122863914179</c:v>
                </c:pt>
                <c:pt idx="17112">
                  <c:v>0.52288886117001376</c:v>
                </c:pt>
                <c:pt idx="17113">
                  <c:v>0.52288886117001376</c:v>
                </c:pt>
                <c:pt idx="17114">
                  <c:v>0.52282649370088563</c:v>
                </c:pt>
                <c:pt idx="17115">
                  <c:v>0.5227641262317575</c:v>
                </c:pt>
                <c:pt idx="17116">
                  <c:v>0.52270175876262948</c:v>
                </c:pt>
                <c:pt idx="17117">
                  <c:v>0.52270175876262948</c:v>
                </c:pt>
                <c:pt idx="17118">
                  <c:v>0.52263939129350123</c:v>
                </c:pt>
                <c:pt idx="17119">
                  <c:v>0.52257702382437321</c:v>
                </c:pt>
                <c:pt idx="17120">
                  <c:v>0.52257702382437321</c:v>
                </c:pt>
                <c:pt idx="17121">
                  <c:v>0.52251465635524508</c:v>
                </c:pt>
                <c:pt idx="17122">
                  <c:v>0.52245228888611694</c:v>
                </c:pt>
                <c:pt idx="17123">
                  <c:v>0.52238992141698892</c:v>
                </c:pt>
                <c:pt idx="17124">
                  <c:v>0.52232755394786079</c:v>
                </c:pt>
                <c:pt idx="17125">
                  <c:v>0.52226518647873266</c:v>
                </c:pt>
                <c:pt idx="17126">
                  <c:v>0.52226518647873266</c:v>
                </c:pt>
                <c:pt idx="17127">
                  <c:v>0.52220281900960464</c:v>
                </c:pt>
                <c:pt idx="17128">
                  <c:v>0.5221404515404765</c:v>
                </c:pt>
                <c:pt idx="17129">
                  <c:v>0.5221404515404765</c:v>
                </c:pt>
                <c:pt idx="17130">
                  <c:v>0.52207808407134837</c:v>
                </c:pt>
                <c:pt idx="17131">
                  <c:v>0.52207808407134837</c:v>
                </c:pt>
                <c:pt idx="17132">
                  <c:v>0.52201571660222035</c:v>
                </c:pt>
                <c:pt idx="17133">
                  <c:v>0.52201571660222035</c:v>
                </c:pt>
                <c:pt idx="17134">
                  <c:v>0.52201571660222035</c:v>
                </c:pt>
                <c:pt idx="17135">
                  <c:v>0.5219533491330921</c:v>
                </c:pt>
                <c:pt idx="17136">
                  <c:v>0.52189098166396408</c:v>
                </c:pt>
                <c:pt idx="17137">
                  <c:v>0.52189098166396408</c:v>
                </c:pt>
                <c:pt idx="17138">
                  <c:v>0.52182861419483595</c:v>
                </c:pt>
                <c:pt idx="17139">
                  <c:v>0.52176624672570782</c:v>
                </c:pt>
                <c:pt idx="17140">
                  <c:v>0.52176624672570782</c:v>
                </c:pt>
                <c:pt idx="17141">
                  <c:v>0.52170387925657979</c:v>
                </c:pt>
                <c:pt idx="17142">
                  <c:v>0.52170387925657979</c:v>
                </c:pt>
                <c:pt idx="17143">
                  <c:v>0.52164151178745166</c:v>
                </c:pt>
                <c:pt idx="17144">
                  <c:v>0.52157914431832353</c:v>
                </c:pt>
                <c:pt idx="17145">
                  <c:v>0.52151677684919551</c:v>
                </c:pt>
                <c:pt idx="17146">
                  <c:v>0.52145440938006737</c:v>
                </c:pt>
                <c:pt idx="17147">
                  <c:v>0.52139204191093924</c:v>
                </c:pt>
                <c:pt idx="17148">
                  <c:v>0.52139204191093924</c:v>
                </c:pt>
                <c:pt idx="17149">
                  <c:v>0.52132967444181122</c:v>
                </c:pt>
                <c:pt idx="17150">
                  <c:v>0.52126730697268298</c:v>
                </c:pt>
                <c:pt idx="17151">
                  <c:v>0.52120493950355495</c:v>
                </c:pt>
                <c:pt idx="17152">
                  <c:v>0.52114257203442682</c:v>
                </c:pt>
                <c:pt idx="17153">
                  <c:v>0.52108020456529869</c:v>
                </c:pt>
                <c:pt idx="17154">
                  <c:v>0.52101783709617067</c:v>
                </c:pt>
                <c:pt idx="17155">
                  <c:v>0.52101783709617067</c:v>
                </c:pt>
                <c:pt idx="17156">
                  <c:v>0.52095546962704253</c:v>
                </c:pt>
                <c:pt idx="17157">
                  <c:v>0.5208931021579144</c:v>
                </c:pt>
                <c:pt idx="17158">
                  <c:v>0.52083073468878638</c:v>
                </c:pt>
                <c:pt idx="17159">
                  <c:v>0.52076836721965825</c:v>
                </c:pt>
                <c:pt idx="17160">
                  <c:v>0.52070599975053011</c:v>
                </c:pt>
                <c:pt idx="17161">
                  <c:v>0.52070599975053011</c:v>
                </c:pt>
                <c:pt idx="17162">
                  <c:v>0.52064363228140209</c:v>
                </c:pt>
                <c:pt idx="17163">
                  <c:v>0.52058126481227385</c:v>
                </c:pt>
                <c:pt idx="17164">
                  <c:v>0.52051889734314583</c:v>
                </c:pt>
                <c:pt idx="17165">
                  <c:v>0.52045652987401769</c:v>
                </c:pt>
                <c:pt idx="17166">
                  <c:v>0.52045652987401769</c:v>
                </c:pt>
                <c:pt idx="17167">
                  <c:v>0.52039416240488956</c:v>
                </c:pt>
                <c:pt idx="17168">
                  <c:v>0.52039416240488956</c:v>
                </c:pt>
                <c:pt idx="17169">
                  <c:v>0.52039416240488956</c:v>
                </c:pt>
                <c:pt idx="17170">
                  <c:v>0.52039416240488956</c:v>
                </c:pt>
                <c:pt idx="17171">
                  <c:v>0.52033179493576154</c:v>
                </c:pt>
                <c:pt idx="17172">
                  <c:v>0.52033179493576154</c:v>
                </c:pt>
                <c:pt idx="17173">
                  <c:v>0.52033179493576154</c:v>
                </c:pt>
                <c:pt idx="17174">
                  <c:v>0.52026942746663341</c:v>
                </c:pt>
                <c:pt idx="17175">
                  <c:v>0.52020705999750527</c:v>
                </c:pt>
                <c:pt idx="17176">
                  <c:v>0.52014469252837725</c:v>
                </c:pt>
                <c:pt idx="17177">
                  <c:v>0.52008232505924912</c:v>
                </c:pt>
                <c:pt idx="17178">
                  <c:v>0.52008232505924912</c:v>
                </c:pt>
                <c:pt idx="17179">
                  <c:v>0.52001995759012098</c:v>
                </c:pt>
                <c:pt idx="17180">
                  <c:v>0.51995759012099296</c:v>
                </c:pt>
                <c:pt idx="17181">
                  <c:v>0.51995759012099296</c:v>
                </c:pt>
                <c:pt idx="17182">
                  <c:v>0.51989522265186472</c:v>
                </c:pt>
                <c:pt idx="17183">
                  <c:v>0.5198328551827367</c:v>
                </c:pt>
                <c:pt idx="17184">
                  <c:v>0.5198328551827367</c:v>
                </c:pt>
                <c:pt idx="17185">
                  <c:v>0.5198328551827367</c:v>
                </c:pt>
                <c:pt idx="17186">
                  <c:v>0.5198328551827367</c:v>
                </c:pt>
                <c:pt idx="17187">
                  <c:v>0.51977048771360856</c:v>
                </c:pt>
                <c:pt idx="17188">
                  <c:v>0.51977048771360856</c:v>
                </c:pt>
                <c:pt idx="17189">
                  <c:v>0.51977048771360856</c:v>
                </c:pt>
                <c:pt idx="17190">
                  <c:v>0.51970812024448043</c:v>
                </c:pt>
                <c:pt idx="17191">
                  <c:v>0.51970812024448043</c:v>
                </c:pt>
                <c:pt idx="17192">
                  <c:v>0.51970812024448043</c:v>
                </c:pt>
                <c:pt idx="17193">
                  <c:v>0.51970812024448043</c:v>
                </c:pt>
                <c:pt idx="17194">
                  <c:v>0.51964575277535241</c:v>
                </c:pt>
                <c:pt idx="17195">
                  <c:v>0.51958338530622428</c:v>
                </c:pt>
                <c:pt idx="17196">
                  <c:v>0.51952101783709614</c:v>
                </c:pt>
                <c:pt idx="17197">
                  <c:v>0.51945865036796812</c:v>
                </c:pt>
                <c:pt idx="17198">
                  <c:v>0.51939628289883999</c:v>
                </c:pt>
                <c:pt idx="17199">
                  <c:v>0.51933391542971186</c:v>
                </c:pt>
                <c:pt idx="17200">
                  <c:v>0.51933391542971186</c:v>
                </c:pt>
                <c:pt idx="17201">
                  <c:v>0.51927154796058383</c:v>
                </c:pt>
                <c:pt idx="17202">
                  <c:v>0.51920918049145559</c:v>
                </c:pt>
                <c:pt idx="17203">
                  <c:v>0.51914681302232757</c:v>
                </c:pt>
                <c:pt idx="17204">
                  <c:v>0.51908444555319944</c:v>
                </c:pt>
                <c:pt idx="17205">
                  <c:v>0.5190220780840713</c:v>
                </c:pt>
                <c:pt idx="17206">
                  <c:v>0.51895971061494328</c:v>
                </c:pt>
                <c:pt idx="17207">
                  <c:v>0.51889734314581515</c:v>
                </c:pt>
                <c:pt idx="17208">
                  <c:v>0.51889734314581515</c:v>
                </c:pt>
                <c:pt idx="17209">
                  <c:v>0.51883497567668702</c:v>
                </c:pt>
                <c:pt idx="17210">
                  <c:v>0.51877260820755899</c:v>
                </c:pt>
                <c:pt idx="17211">
                  <c:v>0.51871024073843086</c:v>
                </c:pt>
                <c:pt idx="17212">
                  <c:v>0.51864787326930273</c:v>
                </c:pt>
                <c:pt idx="17213">
                  <c:v>0.51858550580017471</c:v>
                </c:pt>
                <c:pt idx="17214">
                  <c:v>0.51858550580017471</c:v>
                </c:pt>
                <c:pt idx="17215">
                  <c:v>0.51858550580017471</c:v>
                </c:pt>
                <c:pt idx="17216">
                  <c:v>0.51852313833104646</c:v>
                </c:pt>
                <c:pt idx="17217">
                  <c:v>0.51852313833104646</c:v>
                </c:pt>
                <c:pt idx="17218">
                  <c:v>0.51846077086191844</c:v>
                </c:pt>
                <c:pt idx="17219">
                  <c:v>0.51839840339279031</c:v>
                </c:pt>
                <c:pt idx="17220">
                  <c:v>0.51833603592366218</c:v>
                </c:pt>
                <c:pt idx="17221">
                  <c:v>0.51827366845453415</c:v>
                </c:pt>
                <c:pt idx="17222">
                  <c:v>0.51821130098540602</c:v>
                </c:pt>
                <c:pt idx="17223">
                  <c:v>0.51814893351627789</c:v>
                </c:pt>
                <c:pt idx="17224">
                  <c:v>0.51814893351627789</c:v>
                </c:pt>
                <c:pt idx="17225">
                  <c:v>0.51808656604714987</c:v>
                </c:pt>
                <c:pt idx="17226">
                  <c:v>0.51808656604714987</c:v>
                </c:pt>
                <c:pt idx="17227">
                  <c:v>0.51802419857802162</c:v>
                </c:pt>
                <c:pt idx="17228">
                  <c:v>0.5179618311088936</c:v>
                </c:pt>
                <c:pt idx="17229">
                  <c:v>0.51789946363976558</c:v>
                </c:pt>
                <c:pt idx="17230">
                  <c:v>0.51783709617063733</c:v>
                </c:pt>
                <c:pt idx="17231">
                  <c:v>0.51777472870150931</c:v>
                </c:pt>
                <c:pt idx="17232">
                  <c:v>0.51771236123238118</c:v>
                </c:pt>
                <c:pt idx="17233">
                  <c:v>0.51764999376325305</c:v>
                </c:pt>
                <c:pt idx="17234">
                  <c:v>0.51758762629412502</c:v>
                </c:pt>
                <c:pt idx="17235">
                  <c:v>0.51752525882499689</c:v>
                </c:pt>
                <c:pt idx="17236">
                  <c:v>0.51746289135586876</c:v>
                </c:pt>
                <c:pt idx="17237">
                  <c:v>0.51740052388674074</c:v>
                </c:pt>
                <c:pt idx="17238">
                  <c:v>0.51733815641761249</c:v>
                </c:pt>
                <c:pt idx="17239">
                  <c:v>0.51727578894848447</c:v>
                </c:pt>
                <c:pt idx="17240">
                  <c:v>0.51721342147935645</c:v>
                </c:pt>
                <c:pt idx="17241">
                  <c:v>0.51715105401022821</c:v>
                </c:pt>
                <c:pt idx="17242">
                  <c:v>0.51715105401022821</c:v>
                </c:pt>
                <c:pt idx="17243">
                  <c:v>0.51708868654110018</c:v>
                </c:pt>
                <c:pt idx="17244">
                  <c:v>0.51702631907197205</c:v>
                </c:pt>
                <c:pt idx="17245">
                  <c:v>0.51702631907197205</c:v>
                </c:pt>
                <c:pt idx="17246">
                  <c:v>0.51696395160284392</c:v>
                </c:pt>
                <c:pt idx="17247">
                  <c:v>0.51696395160284392</c:v>
                </c:pt>
                <c:pt idx="17248">
                  <c:v>0.5169015841337159</c:v>
                </c:pt>
                <c:pt idx="17249">
                  <c:v>0.51683921666458776</c:v>
                </c:pt>
                <c:pt idx="17250">
                  <c:v>0.51677684919545963</c:v>
                </c:pt>
                <c:pt idx="17251">
                  <c:v>0.51671448172633161</c:v>
                </c:pt>
                <c:pt idx="17252">
                  <c:v>0.51665211425720337</c:v>
                </c:pt>
                <c:pt idx="17253">
                  <c:v>0.51665211425720337</c:v>
                </c:pt>
                <c:pt idx="17254">
                  <c:v>0.51658974678807534</c:v>
                </c:pt>
                <c:pt idx="17255">
                  <c:v>0.51652737931894721</c:v>
                </c:pt>
                <c:pt idx="17256">
                  <c:v>0.51646501184981908</c:v>
                </c:pt>
                <c:pt idx="17257">
                  <c:v>0.51640264438069106</c:v>
                </c:pt>
                <c:pt idx="17258">
                  <c:v>0.51640264438069106</c:v>
                </c:pt>
                <c:pt idx="17259">
                  <c:v>0.51634027691156292</c:v>
                </c:pt>
                <c:pt idx="17260">
                  <c:v>0.51627790944243479</c:v>
                </c:pt>
                <c:pt idx="17261">
                  <c:v>0.51621554197330677</c:v>
                </c:pt>
                <c:pt idx="17262">
                  <c:v>0.51621554197330677</c:v>
                </c:pt>
                <c:pt idx="17263">
                  <c:v>0.51615317450417864</c:v>
                </c:pt>
                <c:pt idx="17264">
                  <c:v>0.5160908070350505</c:v>
                </c:pt>
                <c:pt idx="17265">
                  <c:v>0.51602843956592248</c:v>
                </c:pt>
                <c:pt idx="17266">
                  <c:v>0.51602843956592248</c:v>
                </c:pt>
                <c:pt idx="17267">
                  <c:v>0.51602843956592248</c:v>
                </c:pt>
                <c:pt idx="17268">
                  <c:v>0.51602843956592248</c:v>
                </c:pt>
                <c:pt idx="17269">
                  <c:v>0.51602843956592248</c:v>
                </c:pt>
                <c:pt idx="17270">
                  <c:v>0.51596607209679424</c:v>
                </c:pt>
                <c:pt idx="17271">
                  <c:v>0.51596607209679424</c:v>
                </c:pt>
                <c:pt idx="17272">
                  <c:v>0.51590370462766622</c:v>
                </c:pt>
                <c:pt idx="17273">
                  <c:v>0.51584133715853808</c:v>
                </c:pt>
                <c:pt idx="17274">
                  <c:v>0.51577896968940995</c:v>
                </c:pt>
                <c:pt idx="17275">
                  <c:v>0.51571660222028193</c:v>
                </c:pt>
                <c:pt idx="17276">
                  <c:v>0.51565423475115379</c:v>
                </c:pt>
                <c:pt idx="17277">
                  <c:v>0.51559186728202566</c:v>
                </c:pt>
                <c:pt idx="17278">
                  <c:v>0.51559186728202566</c:v>
                </c:pt>
                <c:pt idx="17279">
                  <c:v>0.51552949981289764</c:v>
                </c:pt>
                <c:pt idx="17280">
                  <c:v>0.51552949981289764</c:v>
                </c:pt>
                <c:pt idx="17281">
                  <c:v>0.51546713234376951</c:v>
                </c:pt>
                <c:pt idx="17282">
                  <c:v>0.51540476487464137</c:v>
                </c:pt>
                <c:pt idx="17283">
                  <c:v>0.51534239740551335</c:v>
                </c:pt>
                <c:pt idx="17284">
                  <c:v>0.51528002993638511</c:v>
                </c:pt>
                <c:pt idx="17285">
                  <c:v>0.51521766246725709</c:v>
                </c:pt>
                <c:pt idx="17286">
                  <c:v>0.51515529499812895</c:v>
                </c:pt>
                <c:pt idx="17287">
                  <c:v>0.51509292752900082</c:v>
                </c:pt>
                <c:pt idx="17288">
                  <c:v>0.51509292752900082</c:v>
                </c:pt>
                <c:pt idx="17289">
                  <c:v>0.51509292752900082</c:v>
                </c:pt>
                <c:pt idx="17290">
                  <c:v>0.5150305600598728</c:v>
                </c:pt>
                <c:pt idx="17291">
                  <c:v>0.5150305600598728</c:v>
                </c:pt>
                <c:pt idx="17292">
                  <c:v>0.5150305600598728</c:v>
                </c:pt>
                <c:pt idx="17293">
                  <c:v>0.5150305600598728</c:v>
                </c:pt>
                <c:pt idx="17294">
                  <c:v>0.51496819259074467</c:v>
                </c:pt>
                <c:pt idx="17295">
                  <c:v>0.51496819259074467</c:v>
                </c:pt>
                <c:pt idx="17296">
                  <c:v>0.51490582512161653</c:v>
                </c:pt>
                <c:pt idx="17297">
                  <c:v>0.51490582512161653</c:v>
                </c:pt>
                <c:pt idx="17298">
                  <c:v>0.51484345765248851</c:v>
                </c:pt>
                <c:pt idx="17299">
                  <c:v>0.51478109018336038</c:v>
                </c:pt>
                <c:pt idx="17300">
                  <c:v>0.51471872271423225</c:v>
                </c:pt>
                <c:pt idx="17301">
                  <c:v>0.51465635524510422</c:v>
                </c:pt>
                <c:pt idx="17302">
                  <c:v>0.51465635524510422</c:v>
                </c:pt>
                <c:pt idx="17303">
                  <c:v>0.51459398777597598</c:v>
                </c:pt>
                <c:pt idx="17304">
                  <c:v>0.51453162030684796</c:v>
                </c:pt>
                <c:pt idx="17305">
                  <c:v>0.51453162030684796</c:v>
                </c:pt>
                <c:pt idx="17306">
                  <c:v>0.51446925283771983</c:v>
                </c:pt>
                <c:pt idx="17307">
                  <c:v>0.51440688536859169</c:v>
                </c:pt>
                <c:pt idx="17308">
                  <c:v>0.51440688536859169</c:v>
                </c:pt>
                <c:pt idx="17309">
                  <c:v>0.51440688536859169</c:v>
                </c:pt>
                <c:pt idx="17310">
                  <c:v>0.51440688536859169</c:v>
                </c:pt>
                <c:pt idx="17311">
                  <c:v>0.51434451789946367</c:v>
                </c:pt>
                <c:pt idx="17312">
                  <c:v>0.51428215043033554</c:v>
                </c:pt>
                <c:pt idx="17313">
                  <c:v>0.51421978296120741</c:v>
                </c:pt>
                <c:pt idx="17314">
                  <c:v>0.51415741549207938</c:v>
                </c:pt>
                <c:pt idx="17315">
                  <c:v>0.51409504802295125</c:v>
                </c:pt>
                <c:pt idx="17316">
                  <c:v>0.51409504802295125</c:v>
                </c:pt>
                <c:pt idx="17317">
                  <c:v>0.51403268055382312</c:v>
                </c:pt>
                <c:pt idx="17318">
                  <c:v>0.51403268055382312</c:v>
                </c:pt>
                <c:pt idx="17319">
                  <c:v>0.5139703130846951</c:v>
                </c:pt>
                <c:pt idx="17320">
                  <c:v>0.51390794561556685</c:v>
                </c:pt>
                <c:pt idx="17321">
                  <c:v>0.51390794561556685</c:v>
                </c:pt>
                <c:pt idx="17322">
                  <c:v>0.51384557814643883</c:v>
                </c:pt>
                <c:pt idx="17323">
                  <c:v>0.51384557814643883</c:v>
                </c:pt>
                <c:pt idx="17324">
                  <c:v>0.51384557814643883</c:v>
                </c:pt>
                <c:pt idx="17325">
                  <c:v>0.5137832106773107</c:v>
                </c:pt>
                <c:pt idx="17326">
                  <c:v>0.5137832106773107</c:v>
                </c:pt>
                <c:pt idx="17327">
                  <c:v>0.5137832106773107</c:v>
                </c:pt>
                <c:pt idx="17328">
                  <c:v>0.5137832106773107</c:v>
                </c:pt>
                <c:pt idx="17329">
                  <c:v>0.51372084320818256</c:v>
                </c:pt>
                <c:pt idx="17330">
                  <c:v>0.51372084320818256</c:v>
                </c:pt>
                <c:pt idx="17331">
                  <c:v>0.51365847573905454</c:v>
                </c:pt>
                <c:pt idx="17332">
                  <c:v>0.51365847573905454</c:v>
                </c:pt>
                <c:pt idx="17333">
                  <c:v>0.51359610826992641</c:v>
                </c:pt>
                <c:pt idx="17334">
                  <c:v>0.51353374080079828</c:v>
                </c:pt>
                <c:pt idx="17335">
                  <c:v>0.51347137333167026</c:v>
                </c:pt>
                <c:pt idx="17336">
                  <c:v>0.51347137333167026</c:v>
                </c:pt>
                <c:pt idx="17337">
                  <c:v>0.51340900586254212</c:v>
                </c:pt>
                <c:pt idx="17338">
                  <c:v>0.51334663839341399</c:v>
                </c:pt>
                <c:pt idx="17339">
                  <c:v>0.51334663839341399</c:v>
                </c:pt>
                <c:pt idx="17340">
                  <c:v>0.51334663839341399</c:v>
                </c:pt>
                <c:pt idx="17341">
                  <c:v>0.51328427092428597</c:v>
                </c:pt>
                <c:pt idx="17342">
                  <c:v>0.51328427092428597</c:v>
                </c:pt>
                <c:pt idx="17343">
                  <c:v>0.51322190345515772</c:v>
                </c:pt>
                <c:pt idx="17344">
                  <c:v>0.5131595359860297</c:v>
                </c:pt>
                <c:pt idx="17345">
                  <c:v>0.51309716851690157</c:v>
                </c:pt>
                <c:pt idx="17346">
                  <c:v>0.51303480104777344</c:v>
                </c:pt>
                <c:pt idx="17347">
                  <c:v>0.51297243357864541</c:v>
                </c:pt>
                <c:pt idx="17348">
                  <c:v>0.51291006610951728</c:v>
                </c:pt>
                <c:pt idx="17349">
                  <c:v>0.51284769864038915</c:v>
                </c:pt>
                <c:pt idx="17350">
                  <c:v>0.51278533117126113</c:v>
                </c:pt>
                <c:pt idx="17351">
                  <c:v>0.51272296370213299</c:v>
                </c:pt>
                <c:pt idx="17352">
                  <c:v>0.51266059623300486</c:v>
                </c:pt>
                <c:pt idx="17353">
                  <c:v>0.51259822876387684</c:v>
                </c:pt>
                <c:pt idx="17354">
                  <c:v>0.51259822876387684</c:v>
                </c:pt>
                <c:pt idx="17355">
                  <c:v>0.5125358612947486</c:v>
                </c:pt>
                <c:pt idx="17356">
                  <c:v>0.51247349382562057</c:v>
                </c:pt>
                <c:pt idx="17357">
                  <c:v>0.51241112635649244</c:v>
                </c:pt>
                <c:pt idx="17358">
                  <c:v>0.51234875888736431</c:v>
                </c:pt>
                <c:pt idx="17359">
                  <c:v>0.51228639141823629</c:v>
                </c:pt>
                <c:pt idx="17360">
                  <c:v>0.51222402394910815</c:v>
                </c:pt>
                <c:pt idx="17361">
                  <c:v>0.51222402394910815</c:v>
                </c:pt>
                <c:pt idx="17362">
                  <c:v>0.51216165647998002</c:v>
                </c:pt>
                <c:pt idx="17363">
                  <c:v>0.512099289010852</c:v>
                </c:pt>
                <c:pt idx="17364">
                  <c:v>0.51203692154172376</c:v>
                </c:pt>
                <c:pt idx="17365">
                  <c:v>0.51197455407259573</c:v>
                </c:pt>
                <c:pt idx="17366">
                  <c:v>0.51191218660346771</c:v>
                </c:pt>
                <c:pt idx="17367">
                  <c:v>0.51184981913433947</c:v>
                </c:pt>
                <c:pt idx="17368">
                  <c:v>0.51178745166521145</c:v>
                </c:pt>
                <c:pt idx="17369">
                  <c:v>0.51172508419608331</c:v>
                </c:pt>
                <c:pt idx="17370">
                  <c:v>0.51166271672695518</c:v>
                </c:pt>
                <c:pt idx="17371">
                  <c:v>0.51166271672695518</c:v>
                </c:pt>
                <c:pt idx="17372">
                  <c:v>0.51166271672695518</c:v>
                </c:pt>
                <c:pt idx="17373">
                  <c:v>0.51160034925782716</c:v>
                </c:pt>
                <c:pt idx="17374">
                  <c:v>0.51153798178869903</c:v>
                </c:pt>
                <c:pt idx="17375">
                  <c:v>0.51147561431957089</c:v>
                </c:pt>
                <c:pt idx="17376">
                  <c:v>0.51147561431957089</c:v>
                </c:pt>
                <c:pt idx="17377">
                  <c:v>0.51141324685044287</c:v>
                </c:pt>
                <c:pt idx="17378">
                  <c:v>0.51141324685044287</c:v>
                </c:pt>
                <c:pt idx="17379">
                  <c:v>0.51141324685044287</c:v>
                </c:pt>
                <c:pt idx="17380">
                  <c:v>0.51135087938131463</c:v>
                </c:pt>
                <c:pt idx="17381">
                  <c:v>0.51128851191218661</c:v>
                </c:pt>
                <c:pt idx="17382">
                  <c:v>0.51128851191218661</c:v>
                </c:pt>
                <c:pt idx="17383">
                  <c:v>0.51122614444305858</c:v>
                </c:pt>
                <c:pt idx="17384">
                  <c:v>0.51116377697393034</c:v>
                </c:pt>
                <c:pt idx="17385">
                  <c:v>0.51110140950480232</c:v>
                </c:pt>
                <c:pt idx="17386">
                  <c:v>0.51103904203567418</c:v>
                </c:pt>
                <c:pt idx="17387">
                  <c:v>0.51097667456654605</c:v>
                </c:pt>
                <c:pt idx="17388">
                  <c:v>0.51097667456654605</c:v>
                </c:pt>
                <c:pt idx="17389">
                  <c:v>0.51097667456654605</c:v>
                </c:pt>
                <c:pt idx="17390">
                  <c:v>0.51091430709741803</c:v>
                </c:pt>
                <c:pt idx="17391">
                  <c:v>0.51091430709741803</c:v>
                </c:pt>
                <c:pt idx="17392">
                  <c:v>0.5108519396282899</c:v>
                </c:pt>
                <c:pt idx="17393">
                  <c:v>0.51078957215916176</c:v>
                </c:pt>
                <c:pt idx="17394">
                  <c:v>0.51078957215916176</c:v>
                </c:pt>
                <c:pt idx="17395">
                  <c:v>0.51078957215916176</c:v>
                </c:pt>
                <c:pt idx="17396">
                  <c:v>0.51072720469003374</c:v>
                </c:pt>
                <c:pt idx="17397">
                  <c:v>0.5106648372209055</c:v>
                </c:pt>
                <c:pt idx="17398">
                  <c:v>0.51060246975177748</c:v>
                </c:pt>
                <c:pt idx="17399">
                  <c:v>0.51054010228264934</c:v>
                </c:pt>
                <c:pt idx="17400">
                  <c:v>0.51054010228264934</c:v>
                </c:pt>
                <c:pt idx="17401">
                  <c:v>0.51047773481352121</c:v>
                </c:pt>
                <c:pt idx="17402">
                  <c:v>0.51047773481352121</c:v>
                </c:pt>
                <c:pt idx="17403">
                  <c:v>0.51047773481352121</c:v>
                </c:pt>
                <c:pt idx="17404">
                  <c:v>0.51047773481352121</c:v>
                </c:pt>
                <c:pt idx="17405">
                  <c:v>0.51047773481352121</c:v>
                </c:pt>
                <c:pt idx="17406">
                  <c:v>0.51047773481352121</c:v>
                </c:pt>
                <c:pt idx="17407">
                  <c:v>0.51041536734439319</c:v>
                </c:pt>
                <c:pt idx="17408">
                  <c:v>0.51041536734439319</c:v>
                </c:pt>
                <c:pt idx="17409">
                  <c:v>0.51035299987526506</c:v>
                </c:pt>
                <c:pt idx="17410">
                  <c:v>0.51029063240613692</c:v>
                </c:pt>
                <c:pt idx="17411">
                  <c:v>0.5102282649370089</c:v>
                </c:pt>
                <c:pt idx="17412">
                  <c:v>0.51016589746788077</c:v>
                </c:pt>
                <c:pt idx="17413">
                  <c:v>0.51010352999875264</c:v>
                </c:pt>
                <c:pt idx="17414">
                  <c:v>0.51010352999875264</c:v>
                </c:pt>
                <c:pt idx="17415">
                  <c:v>0.51004116252962461</c:v>
                </c:pt>
                <c:pt idx="17416">
                  <c:v>0.50997879506049637</c:v>
                </c:pt>
                <c:pt idx="17417">
                  <c:v>0.50991642759136835</c:v>
                </c:pt>
                <c:pt idx="17418">
                  <c:v>0.50985406012224022</c:v>
                </c:pt>
                <c:pt idx="17419">
                  <c:v>0.50985406012224022</c:v>
                </c:pt>
                <c:pt idx="17420">
                  <c:v>0.50979169265311208</c:v>
                </c:pt>
                <c:pt idx="17421">
                  <c:v>0.50972932518398406</c:v>
                </c:pt>
                <c:pt idx="17422">
                  <c:v>0.50972932518398406</c:v>
                </c:pt>
                <c:pt idx="17423">
                  <c:v>0.50966695771485593</c:v>
                </c:pt>
                <c:pt idx="17424">
                  <c:v>0.50966695771485593</c:v>
                </c:pt>
                <c:pt idx="17425">
                  <c:v>0.5096045902457278</c:v>
                </c:pt>
                <c:pt idx="17426">
                  <c:v>0.50954222277659977</c:v>
                </c:pt>
                <c:pt idx="17427">
                  <c:v>0.50947985530747164</c:v>
                </c:pt>
                <c:pt idx="17428">
                  <c:v>0.50941748783834351</c:v>
                </c:pt>
                <c:pt idx="17429">
                  <c:v>0.50941748783834351</c:v>
                </c:pt>
                <c:pt idx="17430">
                  <c:v>0.50935512036921549</c:v>
                </c:pt>
                <c:pt idx="17431">
                  <c:v>0.50929275290008724</c:v>
                </c:pt>
                <c:pt idx="17432">
                  <c:v>0.50929275290008724</c:v>
                </c:pt>
                <c:pt idx="17433">
                  <c:v>0.50929275290008724</c:v>
                </c:pt>
                <c:pt idx="17434">
                  <c:v>0.50929275290008724</c:v>
                </c:pt>
                <c:pt idx="17435">
                  <c:v>0.50923038543095922</c:v>
                </c:pt>
                <c:pt idx="17436">
                  <c:v>0.50923038543095922</c:v>
                </c:pt>
                <c:pt idx="17437">
                  <c:v>0.50916801796183109</c:v>
                </c:pt>
                <c:pt idx="17438">
                  <c:v>0.50910565049270295</c:v>
                </c:pt>
                <c:pt idx="17439">
                  <c:v>0.50910565049270295</c:v>
                </c:pt>
                <c:pt idx="17440">
                  <c:v>0.50904328302357493</c:v>
                </c:pt>
                <c:pt idx="17441">
                  <c:v>0.5089809155544468</c:v>
                </c:pt>
                <c:pt idx="17442">
                  <c:v>0.50891854808531867</c:v>
                </c:pt>
                <c:pt idx="17443">
                  <c:v>0.50885618061619065</c:v>
                </c:pt>
                <c:pt idx="17444">
                  <c:v>0.50885618061619065</c:v>
                </c:pt>
                <c:pt idx="17445">
                  <c:v>0.50885618061619065</c:v>
                </c:pt>
                <c:pt idx="17446">
                  <c:v>0.50885618061619065</c:v>
                </c:pt>
                <c:pt idx="17447">
                  <c:v>0.50885618061619065</c:v>
                </c:pt>
                <c:pt idx="17448">
                  <c:v>0.50879381314706251</c:v>
                </c:pt>
                <c:pt idx="17449">
                  <c:v>0.50873144567793438</c:v>
                </c:pt>
                <c:pt idx="17450">
                  <c:v>0.50873144567793438</c:v>
                </c:pt>
                <c:pt idx="17451">
                  <c:v>0.50866907820880636</c:v>
                </c:pt>
                <c:pt idx="17452">
                  <c:v>0.50860671073967811</c:v>
                </c:pt>
                <c:pt idx="17453">
                  <c:v>0.50860671073967811</c:v>
                </c:pt>
                <c:pt idx="17454">
                  <c:v>0.50854434327055009</c:v>
                </c:pt>
                <c:pt idx="17455">
                  <c:v>0.50854434327055009</c:v>
                </c:pt>
                <c:pt idx="17456">
                  <c:v>0.50848197580142196</c:v>
                </c:pt>
                <c:pt idx="17457">
                  <c:v>0.50848197580142196</c:v>
                </c:pt>
                <c:pt idx="17458">
                  <c:v>0.50841960833229383</c:v>
                </c:pt>
                <c:pt idx="17459">
                  <c:v>0.5083572408631658</c:v>
                </c:pt>
                <c:pt idx="17460">
                  <c:v>0.5083572408631658</c:v>
                </c:pt>
                <c:pt idx="17461">
                  <c:v>0.5083572408631658</c:v>
                </c:pt>
                <c:pt idx="17462">
                  <c:v>0.50829487339403767</c:v>
                </c:pt>
                <c:pt idx="17463">
                  <c:v>0.50829487339403767</c:v>
                </c:pt>
                <c:pt idx="17464">
                  <c:v>0.50829487339403767</c:v>
                </c:pt>
                <c:pt idx="17465">
                  <c:v>0.50829487339403767</c:v>
                </c:pt>
                <c:pt idx="17466">
                  <c:v>0.50823250592490954</c:v>
                </c:pt>
                <c:pt idx="17467">
                  <c:v>0.50823250592490954</c:v>
                </c:pt>
                <c:pt idx="17468">
                  <c:v>0.50817013845578152</c:v>
                </c:pt>
                <c:pt idx="17469">
                  <c:v>0.50817013845578152</c:v>
                </c:pt>
                <c:pt idx="17470">
                  <c:v>0.50810777098665338</c:v>
                </c:pt>
                <c:pt idx="17471">
                  <c:v>0.50810777098665338</c:v>
                </c:pt>
                <c:pt idx="17472">
                  <c:v>0.50810777098665338</c:v>
                </c:pt>
                <c:pt idx="17473">
                  <c:v>0.50804540351752525</c:v>
                </c:pt>
                <c:pt idx="17474">
                  <c:v>0.50798303604839723</c:v>
                </c:pt>
                <c:pt idx="17475">
                  <c:v>0.50798303604839723</c:v>
                </c:pt>
                <c:pt idx="17476">
                  <c:v>0.50792066857926899</c:v>
                </c:pt>
                <c:pt idx="17477">
                  <c:v>0.50785830111014096</c:v>
                </c:pt>
                <c:pt idx="17478">
                  <c:v>0.50785830111014096</c:v>
                </c:pt>
                <c:pt idx="17479">
                  <c:v>0.50785830111014096</c:v>
                </c:pt>
                <c:pt idx="17480">
                  <c:v>0.50779593364101283</c:v>
                </c:pt>
                <c:pt idx="17481">
                  <c:v>0.50779593364101283</c:v>
                </c:pt>
                <c:pt idx="17482">
                  <c:v>0.5077335661718847</c:v>
                </c:pt>
                <c:pt idx="17483">
                  <c:v>0.5077335661718847</c:v>
                </c:pt>
                <c:pt idx="17484">
                  <c:v>0.50767119870275668</c:v>
                </c:pt>
                <c:pt idx="17485">
                  <c:v>0.50767119870275668</c:v>
                </c:pt>
                <c:pt idx="17486">
                  <c:v>0.50760883123362854</c:v>
                </c:pt>
                <c:pt idx="17487">
                  <c:v>0.50754646376450041</c:v>
                </c:pt>
                <c:pt idx="17488">
                  <c:v>0.50748409629537239</c:v>
                </c:pt>
                <c:pt idx="17489">
                  <c:v>0.50742172882624426</c:v>
                </c:pt>
                <c:pt idx="17490">
                  <c:v>0.50735936135711612</c:v>
                </c:pt>
                <c:pt idx="17491">
                  <c:v>0.5072969938879881</c:v>
                </c:pt>
                <c:pt idx="17492">
                  <c:v>0.50723462641885986</c:v>
                </c:pt>
                <c:pt idx="17493">
                  <c:v>0.50717225894973184</c:v>
                </c:pt>
                <c:pt idx="17494">
                  <c:v>0.50717225894973184</c:v>
                </c:pt>
                <c:pt idx="17495">
                  <c:v>0.5071098914806037</c:v>
                </c:pt>
                <c:pt idx="17496">
                  <c:v>0.50704752401147557</c:v>
                </c:pt>
                <c:pt idx="17497">
                  <c:v>0.50698515654234755</c:v>
                </c:pt>
                <c:pt idx="17498">
                  <c:v>0.50698515654234755</c:v>
                </c:pt>
                <c:pt idx="17499">
                  <c:v>0.50698515654234755</c:v>
                </c:pt>
                <c:pt idx="17500">
                  <c:v>0.50698515654234755</c:v>
                </c:pt>
                <c:pt idx="17501">
                  <c:v>0.50698515654234755</c:v>
                </c:pt>
                <c:pt idx="17502">
                  <c:v>0.50692278907321942</c:v>
                </c:pt>
                <c:pt idx="17503">
                  <c:v>0.50686042160409128</c:v>
                </c:pt>
                <c:pt idx="17504">
                  <c:v>0.50679805413496326</c:v>
                </c:pt>
                <c:pt idx="17505">
                  <c:v>0.50673568666583513</c:v>
                </c:pt>
                <c:pt idx="17506">
                  <c:v>0.50673568666583513</c:v>
                </c:pt>
                <c:pt idx="17507">
                  <c:v>0.50667331919670699</c:v>
                </c:pt>
                <c:pt idx="17508">
                  <c:v>0.50667331919670699</c:v>
                </c:pt>
                <c:pt idx="17509">
                  <c:v>0.50661095172757897</c:v>
                </c:pt>
                <c:pt idx="17510">
                  <c:v>0.50654858425845073</c:v>
                </c:pt>
                <c:pt idx="17511">
                  <c:v>0.50648621678932271</c:v>
                </c:pt>
                <c:pt idx="17512">
                  <c:v>0.50648621678932271</c:v>
                </c:pt>
                <c:pt idx="17513">
                  <c:v>0.50642384932019457</c:v>
                </c:pt>
                <c:pt idx="17514">
                  <c:v>0.50636148185106644</c:v>
                </c:pt>
                <c:pt idx="17515">
                  <c:v>0.50636148185106644</c:v>
                </c:pt>
                <c:pt idx="17516">
                  <c:v>0.50629911438193842</c:v>
                </c:pt>
                <c:pt idx="17517">
                  <c:v>0.50629911438193842</c:v>
                </c:pt>
                <c:pt idx="17518">
                  <c:v>0.50623674691281029</c:v>
                </c:pt>
                <c:pt idx="17519">
                  <c:v>0.50623674691281029</c:v>
                </c:pt>
                <c:pt idx="17520">
                  <c:v>0.50623674691281029</c:v>
                </c:pt>
                <c:pt idx="17521">
                  <c:v>0.50617437944368215</c:v>
                </c:pt>
                <c:pt idx="17522">
                  <c:v>0.50611201197455413</c:v>
                </c:pt>
                <c:pt idx="17523">
                  <c:v>0.50611201197455413</c:v>
                </c:pt>
                <c:pt idx="17524">
                  <c:v>0.50611201197455413</c:v>
                </c:pt>
                <c:pt idx="17525">
                  <c:v>0.50611201197455413</c:v>
                </c:pt>
                <c:pt idx="17526">
                  <c:v>0.50611201197455413</c:v>
                </c:pt>
                <c:pt idx="17527">
                  <c:v>0.50604964450542589</c:v>
                </c:pt>
                <c:pt idx="17528">
                  <c:v>0.50598727703629787</c:v>
                </c:pt>
                <c:pt idx="17529">
                  <c:v>0.50592490956716984</c:v>
                </c:pt>
                <c:pt idx="17530">
                  <c:v>0.5058625420980416</c:v>
                </c:pt>
                <c:pt idx="17531">
                  <c:v>0.50580017462891358</c:v>
                </c:pt>
                <c:pt idx="17532">
                  <c:v>0.50573780715978545</c:v>
                </c:pt>
                <c:pt idx="17533">
                  <c:v>0.50567543969065731</c:v>
                </c:pt>
                <c:pt idx="17534">
                  <c:v>0.50561307222152929</c:v>
                </c:pt>
                <c:pt idx="17535">
                  <c:v>0.50561307222152929</c:v>
                </c:pt>
                <c:pt idx="17536">
                  <c:v>0.50561307222152929</c:v>
                </c:pt>
                <c:pt idx="17537">
                  <c:v>0.50555070475240116</c:v>
                </c:pt>
                <c:pt idx="17538">
                  <c:v>0.50548833728327303</c:v>
                </c:pt>
                <c:pt idx="17539">
                  <c:v>0.50548833728327303</c:v>
                </c:pt>
                <c:pt idx="17540">
                  <c:v>0.505425969814145</c:v>
                </c:pt>
                <c:pt idx="17541">
                  <c:v>0.50536360234501676</c:v>
                </c:pt>
                <c:pt idx="17542">
                  <c:v>0.50530123487588874</c:v>
                </c:pt>
                <c:pt idx="17543">
                  <c:v>0.50523886740676072</c:v>
                </c:pt>
                <c:pt idx="17544">
                  <c:v>0.50523886740676072</c:v>
                </c:pt>
                <c:pt idx="17545">
                  <c:v>0.50517649993763247</c:v>
                </c:pt>
                <c:pt idx="17546">
                  <c:v>0.50511413246850445</c:v>
                </c:pt>
                <c:pt idx="17547">
                  <c:v>0.50511413246850445</c:v>
                </c:pt>
                <c:pt idx="17548">
                  <c:v>0.50505176499937632</c:v>
                </c:pt>
                <c:pt idx="17549">
                  <c:v>0.50498939753024819</c:v>
                </c:pt>
                <c:pt idx="17550">
                  <c:v>0.50498939753024819</c:v>
                </c:pt>
                <c:pt idx="17551">
                  <c:v>0.50492703006112016</c:v>
                </c:pt>
                <c:pt idx="17552">
                  <c:v>0.50486466259199203</c:v>
                </c:pt>
                <c:pt idx="17553">
                  <c:v>0.5048022951228639</c:v>
                </c:pt>
                <c:pt idx="17554">
                  <c:v>0.50473992765373588</c:v>
                </c:pt>
                <c:pt idx="17555">
                  <c:v>0.50467756018460763</c:v>
                </c:pt>
                <c:pt idx="17556">
                  <c:v>0.50461519271547961</c:v>
                </c:pt>
                <c:pt idx="17557">
                  <c:v>0.50455282524635148</c:v>
                </c:pt>
                <c:pt idx="17558">
                  <c:v>0.50449045777722334</c:v>
                </c:pt>
                <c:pt idx="17559">
                  <c:v>0.50442809030809532</c:v>
                </c:pt>
                <c:pt idx="17560">
                  <c:v>0.50436572283896719</c:v>
                </c:pt>
                <c:pt idx="17561">
                  <c:v>0.50430335536983906</c:v>
                </c:pt>
                <c:pt idx="17562">
                  <c:v>0.50424098790071104</c:v>
                </c:pt>
                <c:pt idx="17563">
                  <c:v>0.50424098790071104</c:v>
                </c:pt>
                <c:pt idx="17564">
                  <c:v>0.5041786204315829</c:v>
                </c:pt>
                <c:pt idx="17565">
                  <c:v>0.50411625296245477</c:v>
                </c:pt>
                <c:pt idx="17566">
                  <c:v>0.50405388549332675</c:v>
                </c:pt>
                <c:pt idx="17567">
                  <c:v>0.5039915180241985</c:v>
                </c:pt>
                <c:pt idx="17568">
                  <c:v>0.50392915055507048</c:v>
                </c:pt>
                <c:pt idx="17569">
                  <c:v>0.50392915055507048</c:v>
                </c:pt>
                <c:pt idx="17570">
                  <c:v>0.50386678308594235</c:v>
                </c:pt>
                <c:pt idx="17571">
                  <c:v>0.50380441561681422</c:v>
                </c:pt>
                <c:pt idx="17572">
                  <c:v>0.50380441561681422</c:v>
                </c:pt>
                <c:pt idx="17573">
                  <c:v>0.50374204814768619</c:v>
                </c:pt>
                <c:pt idx="17574">
                  <c:v>0.50367968067855806</c:v>
                </c:pt>
                <c:pt idx="17575">
                  <c:v>0.50361731320942993</c:v>
                </c:pt>
                <c:pt idx="17576">
                  <c:v>0.50355494574030191</c:v>
                </c:pt>
                <c:pt idx="17577">
                  <c:v>0.50355494574030191</c:v>
                </c:pt>
                <c:pt idx="17578">
                  <c:v>0.50349257827117377</c:v>
                </c:pt>
                <c:pt idx="17579">
                  <c:v>0.50349257827117377</c:v>
                </c:pt>
                <c:pt idx="17580">
                  <c:v>0.50343021080204564</c:v>
                </c:pt>
                <c:pt idx="17581">
                  <c:v>0.50336784333291762</c:v>
                </c:pt>
                <c:pt idx="17582">
                  <c:v>0.50330547586378938</c:v>
                </c:pt>
                <c:pt idx="17583">
                  <c:v>0.50330547586378938</c:v>
                </c:pt>
                <c:pt idx="17584">
                  <c:v>0.50330547586378938</c:v>
                </c:pt>
                <c:pt idx="17585">
                  <c:v>0.50330547586378938</c:v>
                </c:pt>
                <c:pt idx="17586">
                  <c:v>0.50324310839466135</c:v>
                </c:pt>
                <c:pt idx="17587">
                  <c:v>0.50318074092553322</c:v>
                </c:pt>
                <c:pt idx="17588">
                  <c:v>0.50311837345640509</c:v>
                </c:pt>
                <c:pt idx="17589">
                  <c:v>0.50305600598727707</c:v>
                </c:pt>
                <c:pt idx="17590">
                  <c:v>0.50305600598727707</c:v>
                </c:pt>
                <c:pt idx="17591">
                  <c:v>0.50305600598727707</c:v>
                </c:pt>
                <c:pt idx="17592">
                  <c:v>0.50299363851814893</c:v>
                </c:pt>
                <c:pt idx="17593">
                  <c:v>0.5029312710490208</c:v>
                </c:pt>
                <c:pt idx="17594">
                  <c:v>0.5029312710490208</c:v>
                </c:pt>
                <c:pt idx="17595">
                  <c:v>0.50286890357989278</c:v>
                </c:pt>
                <c:pt idx="17596">
                  <c:v>0.50286890357989278</c:v>
                </c:pt>
                <c:pt idx="17597">
                  <c:v>0.50286890357989278</c:v>
                </c:pt>
                <c:pt idx="17598">
                  <c:v>0.50280653611076465</c:v>
                </c:pt>
                <c:pt idx="17599">
                  <c:v>0.50274416864163651</c:v>
                </c:pt>
                <c:pt idx="17600">
                  <c:v>0.50268180117250849</c:v>
                </c:pt>
                <c:pt idx="17601">
                  <c:v>0.50261943370338025</c:v>
                </c:pt>
                <c:pt idx="17602">
                  <c:v>0.50261943370338025</c:v>
                </c:pt>
                <c:pt idx="17603">
                  <c:v>0.50261943370338025</c:v>
                </c:pt>
                <c:pt idx="17604">
                  <c:v>0.50255706623425223</c:v>
                </c:pt>
                <c:pt idx="17605">
                  <c:v>0.50255706623425223</c:v>
                </c:pt>
                <c:pt idx="17606">
                  <c:v>0.50249469876512409</c:v>
                </c:pt>
                <c:pt idx="17607">
                  <c:v>0.50249469876512409</c:v>
                </c:pt>
                <c:pt idx="17608">
                  <c:v>0.50243233129599596</c:v>
                </c:pt>
                <c:pt idx="17609">
                  <c:v>0.50243233129599596</c:v>
                </c:pt>
                <c:pt idx="17610">
                  <c:v>0.50236996382686794</c:v>
                </c:pt>
                <c:pt idx="17611">
                  <c:v>0.50236996382686794</c:v>
                </c:pt>
                <c:pt idx="17612">
                  <c:v>0.50230759635773981</c:v>
                </c:pt>
                <c:pt idx="17613">
                  <c:v>0.50224522888861167</c:v>
                </c:pt>
                <c:pt idx="17614">
                  <c:v>0.50224522888861167</c:v>
                </c:pt>
                <c:pt idx="17615">
                  <c:v>0.50218286141948365</c:v>
                </c:pt>
                <c:pt idx="17616">
                  <c:v>0.50212049395035552</c:v>
                </c:pt>
                <c:pt idx="17617">
                  <c:v>0.50212049395035552</c:v>
                </c:pt>
                <c:pt idx="17618">
                  <c:v>0.50212049395035552</c:v>
                </c:pt>
                <c:pt idx="17619">
                  <c:v>0.50205812648122738</c:v>
                </c:pt>
                <c:pt idx="17620">
                  <c:v>0.50199575901209936</c:v>
                </c:pt>
                <c:pt idx="17621">
                  <c:v>0.50193339154297112</c:v>
                </c:pt>
                <c:pt idx="17622">
                  <c:v>0.5018710240738431</c:v>
                </c:pt>
                <c:pt idx="17623">
                  <c:v>0.50180865660471496</c:v>
                </c:pt>
                <c:pt idx="17624">
                  <c:v>0.50174628913558683</c:v>
                </c:pt>
                <c:pt idx="17625">
                  <c:v>0.50168392166645881</c:v>
                </c:pt>
                <c:pt idx="17626">
                  <c:v>0.50162155419733068</c:v>
                </c:pt>
                <c:pt idx="17627">
                  <c:v>0.50155918672820254</c:v>
                </c:pt>
                <c:pt idx="17628">
                  <c:v>0.50155918672820254</c:v>
                </c:pt>
                <c:pt idx="17629">
                  <c:v>0.50149681925907452</c:v>
                </c:pt>
                <c:pt idx="17630">
                  <c:v>0.50149681925907452</c:v>
                </c:pt>
                <c:pt idx="17631">
                  <c:v>0.50143445178994639</c:v>
                </c:pt>
                <c:pt idx="17632">
                  <c:v>0.50137208432081826</c:v>
                </c:pt>
                <c:pt idx="17633">
                  <c:v>0.50130971685169023</c:v>
                </c:pt>
                <c:pt idx="17634">
                  <c:v>0.50124734938256199</c:v>
                </c:pt>
                <c:pt idx="17635">
                  <c:v>0.50124734938256199</c:v>
                </c:pt>
                <c:pt idx="17636">
                  <c:v>0.50118498191343397</c:v>
                </c:pt>
                <c:pt idx="17637">
                  <c:v>0.50112261444430584</c:v>
                </c:pt>
                <c:pt idx="17638">
                  <c:v>0.5010602469751777</c:v>
                </c:pt>
                <c:pt idx="17639">
                  <c:v>0.50099787950604968</c:v>
                </c:pt>
                <c:pt idx="17640">
                  <c:v>0.50093551203692155</c:v>
                </c:pt>
                <c:pt idx="17641">
                  <c:v>0.50087314456779342</c:v>
                </c:pt>
                <c:pt idx="17642">
                  <c:v>0.50087314456779342</c:v>
                </c:pt>
                <c:pt idx="17643">
                  <c:v>0.50081077709866539</c:v>
                </c:pt>
                <c:pt idx="17644">
                  <c:v>0.50074840962953726</c:v>
                </c:pt>
                <c:pt idx="17645">
                  <c:v>0.50068604216040913</c:v>
                </c:pt>
                <c:pt idx="17646">
                  <c:v>0.50068604216040913</c:v>
                </c:pt>
                <c:pt idx="17647">
                  <c:v>0.50068604216040913</c:v>
                </c:pt>
                <c:pt idx="17648">
                  <c:v>0.50062367469128111</c:v>
                </c:pt>
                <c:pt idx="17649">
                  <c:v>0.50056130722215286</c:v>
                </c:pt>
                <c:pt idx="17650">
                  <c:v>0.50049893975302484</c:v>
                </c:pt>
                <c:pt idx="17651">
                  <c:v>0.50043657228389671</c:v>
                </c:pt>
                <c:pt idx="17652">
                  <c:v>0.50037420481476858</c:v>
                </c:pt>
                <c:pt idx="17653">
                  <c:v>0.50031183734564055</c:v>
                </c:pt>
                <c:pt idx="17654">
                  <c:v>0.50024946987651242</c:v>
                </c:pt>
                <c:pt idx="17655">
                  <c:v>0.50024946987651242</c:v>
                </c:pt>
                <c:pt idx="17656">
                  <c:v>0.50018710240738429</c:v>
                </c:pt>
                <c:pt idx="17657">
                  <c:v>0.50018710240738429</c:v>
                </c:pt>
                <c:pt idx="17658">
                  <c:v>0.50012473493825627</c:v>
                </c:pt>
                <c:pt idx="17659">
                  <c:v>0.50006236746912802</c:v>
                </c:pt>
                <c:pt idx="17660">
                  <c:v>0.5</c:v>
                </c:pt>
                <c:pt idx="17661">
                  <c:v>0.49993763253087187</c:v>
                </c:pt>
                <c:pt idx="17662">
                  <c:v>0.49993763253087187</c:v>
                </c:pt>
                <c:pt idx="17663">
                  <c:v>0.49987526506174385</c:v>
                </c:pt>
                <c:pt idx="17664">
                  <c:v>0.49981289759261571</c:v>
                </c:pt>
                <c:pt idx="17665">
                  <c:v>0.49975053012348758</c:v>
                </c:pt>
                <c:pt idx="17666">
                  <c:v>0.49975053012348758</c:v>
                </c:pt>
                <c:pt idx="17667">
                  <c:v>0.49968816265435945</c:v>
                </c:pt>
                <c:pt idx="17668">
                  <c:v>0.49962579518523142</c:v>
                </c:pt>
                <c:pt idx="17669">
                  <c:v>0.49962579518523142</c:v>
                </c:pt>
                <c:pt idx="17670">
                  <c:v>0.49956342771610329</c:v>
                </c:pt>
                <c:pt idx="17671">
                  <c:v>0.49950106024697516</c:v>
                </c:pt>
                <c:pt idx="17672">
                  <c:v>0.49943869277784703</c:v>
                </c:pt>
                <c:pt idx="17673">
                  <c:v>0.499376325308719</c:v>
                </c:pt>
                <c:pt idx="17674">
                  <c:v>0.49931395783959087</c:v>
                </c:pt>
                <c:pt idx="17675">
                  <c:v>0.49931395783959087</c:v>
                </c:pt>
                <c:pt idx="17676">
                  <c:v>0.49925159037046274</c:v>
                </c:pt>
                <c:pt idx="17677">
                  <c:v>0.49925159037046274</c:v>
                </c:pt>
                <c:pt idx="17678">
                  <c:v>0.49925159037046274</c:v>
                </c:pt>
                <c:pt idx="17679">
                  <c:v>0.49925159037046274</c:v>
                </c:pt>
                <c:pt idx="17680">
                  <c:v>0.49918922290133472</c:v>
                </c:pt>
                <c:pt idx="17681">
                  <c:v>0.49912685543220658</c:v>
                </c:pt>
                <c:pt idx="17682">
                  <c:v>0.49906448796307845</c:v>
                </c:pt>
                <c:pt idx="17683">
                  <c:v>0.49906448796307845</c:v>
                </c:pt>
                <c:pt idx="17684">
                  <c:v>0.49900212049395032</c:v>
                </c:pt>
                <c:pt idx="17685">
                  <c:v>0.4989397530248223</c:v>
                </c:pt>
                <c:pt idx="17686">
                  <c:v>0.49887738555569416</c:v>
                </c:pt>
                <c:pt idx="17687">
                  <c:v>0.49881501808656603</c:v>
                </c:pt>
                <c:pt idx="17688">
                  <c:v>0.49881501808656603</c:v>
                </c:pt>
                <c:pt idx="17689">
                  <c:v>0.49881501808656603</c:v>
                </c:pt>
                <c:pt idx="17690">
                  <c:v>0.49881501808656603</c:v>
                </c:pt>
                <c:pt idx="17691">
                  <c:v>0.4987526506174379</c:v>
                </c:pt>
                <c:pt idx="17692">
                  <c:v>0.4987526506174379</c:v>
                </c:pt>
                <c:pt idx="17693">
                  <c:v>0.49869028314830988</c:v>
                </c:pt>
                <c:pt idx="17694">
                  <c:v>0.49862791567918174</c:v>
                </c:pt>
                <c:pt idx="17695">
                  <c:v>0.49856554821005361</c:v>
                </c:pt>
                <c:pt idx="17696">
                  <c:v>0.49850318074092548</c:v>
                </c:pt>
                <c:pt idx="17697">
                  <c:v>0.49844081327179746</c:v>
                </c:pt>
                <c:pt idx="17698">
                  <c:v>0.49837844580266932</c:v>
                </c:pt>
                <c:pt idx="17699">
                  <c:v>0.49831607833354119</c:v>
                </c:pt>
                <c:pt idx="17700">
                  <c:v>0.49831607833354119</c:v>
                </c:pt>
                <c:pt idx="17701">
                  <c:v>0.49831607833354119</c:v>
                </c:pt>
                <c:pt idx="17702">
                  <c:v>0.49825371086441317</c:v>
                </c:pt>
                <c:pt idx="17703">
                  <c:v>0.49819134339528504</c:v>
                </c:pt>
                <c:pt idx="17704">
                  <c:v>0.4981289759261569</c:v>
                </c:pt>
                <c:pt idx="17705">
                  <c:v>0.49806660845702877</c:v>
                </c:pt>
                <c:pt idx="17706">
                  <c:v>0.49800424098790075</c:v>
                </c:pt>
                <c:pt idx="17707">
                  <c:v>0.49794187351877262</c:v>
                </c:pt>
                <c:pt idx="17708">
                  <c:v>0.49787950604964448</c:v>
                </c:pt>
                <c:pt idx="17709">
                  <c:v>0.49781713858051635</c:v>
                </c:pt>
                <c:pt idx="17710">
                  <c:v>0.49775477111138833</c:v>
                </c:pt>
                <c:pt idx="17711">
                  <c:v>0.49769240364226019</c:v>
                </c:pt>
                <c:pt idx="17712">
                  <c:v>0.49763003617313206</c:v>
                </c:pt>
                <c:pt idx="17713">
                  <c:v>0.49756766870400404</c:v>
                </c:pt>
                <c:pt idx="17714">
                  <c:v>0.49756766870400404</c:v>
                </c:pt>
                <c:pt idx="17715">
                  <c:v>0.49756766870400404</c:v>
                </c:pt>
                <c:pt idx="17716">
                  <c:v>0.49750530123487591</c:v>
                </c:pt>
                <c:pt idx="17717">
                  <c:v>0.49750530123487591</c:v>
                </c:pt>
                <c:pt idx="17718">
                  <c:v>0.49750530123487591</c:v>
                </c:pt>
                <c:pt idx="17719">
                  <c:v>0.49744293376574777</c:v>
                </c:pt>
                <c:pt idx="17720">
                  <c:v>0.49738056629661964</c:v>
                </c:pt>
                <c:pt idx="17721">
                  <c:v>0.49731819882749162</c:v>
                </c:pt>
                <c:pt idx="17722">
                  <c:v>0.49725583135836349</c:v>
                </c:pt>
                <c:pt idx="17723">
                  <c:v>0.49719346388923535</c:v>
                </c:pt>
                <c:pt idx="17724">
                  <c:v>0.49713109642010722</c:v>
                </c:pt>
                <c:pt idx="17725">
                  <c:v>0.49713109642010722</c:v>
                </c:pt>
                <c:pt idx="17726">
                  <c:v>0.4970687289509792</c:v>
                </c:pt>
                <c:pt idx="17727">
                  <c:v>0.49700636148185107</c:v>
                </c:pt>
                <c:pt idx="17728">
                  <c:v>0.49694399401272293</c:v>
                </c:pt>
                <c:pt idx="17729">
                  <c:v>0.49688162654359491</c:v>
                </c:pt>
                <c:pt idx="17730">
                  <c:v>0.49681925907446678</c:v>
                </c:pt>
                <c:pt idx="17731">
                  <c:v>0.49675689160533865</c:v>
                </c:pt>
                <c:pt idx="17732">
                  <c:v>0.49675689160533865</c:v>
                </c:pt>
                <c:pt idx="17733">
                  <c:v>0.49669452413621051</c:v>
                </c:pt>
                <c:pt idx="17734">
                  <c:v>0.49663215666708249</c:v>
                </c:pt>
                <c:pt idx="17735">
                  <c:v>0.49656978919795436</c:v>
                </c:pt>
                <c:pt idx="17736">
                  <c:v>0.49656978919795436</c:v>
                </c:pt>
                <c:pt idx="17737">
                  <c:v>0.49656978919795436</c:v>
                </c:pt>
                <c:pt idx="17738">
                  <c:v>0.49650742172882623</c:v>
                </c:pt>
                <c:pt idx="17739">
                  <c:v>0.49650742172882623</c:v>
                </c:pt>
                <c:pt idx="17740">
                  <c:v>0.49650742172882623</c:v>
                </c:pt>
                <c:pt idx="17741">
                  <c:v>0.49650742172882623</c:v>
                </c:pt>
                <c:pt idx="17742">
                  <c:v>0.49650742172882623</c:v>
                </c:pt>
                <c:pt idx="17743">
                  <c:v>0.49644505425969809</c:v>
                </c:pt>
                <c:pt idx="17744">
                  <c:v>0.49638268679057007</c:v>
                </c:pt>
                <c:pt idx="17745">
                  <c:v>0.49638268679057007</c:v>
                </c:pt>
                <c:pt idx="17746">
                  <c:v>0.49632031932144194</c:v>
                </c:pt>
                <c:pt idx="17747">
                  <c:v>0.49632031932144194</c:v>
                </c:pt>
                <c:pt idx="17748">
                  <c:v>0.49625795185231381</c:v>
                </c:pt>
                <c:pt idx="17749">
                  <c:v>0.49619558438318578</c:v>
                </c:pt>
                <c:pt idx="17750">
                  <c:v>0.49613321691405765</c:v>
                </c:pt>
                <c:pt idx="17751">
                  <c:v>0.49607084944492952</c:v>
                </c:pt>
                <c:pt idx="17752">
                  <c:v>0.49607084944492952</c:v>
                </c:pt>
                <c:pt idx="17753">
                  <c:v>0.49607084944492952</c:v>
                </c:pt>
                <c:pt idx="17754">
                  <c:v>0.49607084944492952</c:v>
                </c:pt>
                <c:pt idx="17755">
                  <c:v>0.49600848197580139</c:v>
                </c:pt>
                <c:pt idx="17756">
                  <c:v>0.49594611450667336</c:v>
                </c:pt>
                <c:pt idx="17757">
                  <c:v>0.49588374703754523</c:v>
                </c:pt>
                <c:pt idx="17758">
                  <c:v>0.4958213795684171</c:v>
                </c:pt>
                <c:pt idx="17759">
                  <c:v>0.4958213795684171</c:v>
                </c:pt>
                <c:pt idx="17760">
                  <c:v>0.4958213795684171</c:v>
                </c:pt>
                <c:pt idx="17761">
                  <c:v>0.49575901209928896</c:v>
                </c:pt>
                <c:pt idx="17762">
                  <c:v>0.49569664463016094</c:v>
                </c:pt>
                <c:pt idx="17763">
                  <c:v>0.49563427716103281</c:v>
                </c:pt>
                <c:pt idx="17764">
                  <c:v>0.49557190969190468</c:v>
                </c:pt>
                <c:pt idx="17765">
                  <c:v>0.49550954222277654</c:v>
                </c:pt>
                <c:pt idx="17766">
                  <c:v>0.49544717475364852</c:v>
                </c:pt>
                <c:pt idx="17767">
                  <c:v>0.49544717475364852</c:v>
                </c:pt>
                <c:pt idx="17768">
                  <c:v>0.49538480728452039</c:v>
                </c:pt>
                <c:pt idx="17769">
                  <c:v>0.49538480728452039</c:v>
                </c:pt>
                <c:pt idx="17770">
                  <c:v>0.49532243981539226</c:v>
                </c:pt>
                <c:pt idx="17771">
                  <c:v>0.49532243981539226</c:v>
                </c:pt>
                <c:pt idx="17772">
                  <c:v>0.49526007234626424</c:v>
                </c:pt>
                <c:pt idx="17773">
                  <c:v>0.49526007234626424</c:v>
                </c:pt>
                <c:pt idx="17774">
                  <c:v>0.4951977048771361</c:v>
                </c:pt>
                <c:pt idx="17775">
                  <c:v>0.49513533740800797</c:v>
                </c:pt>
                <c:pt idx="17776">
                  <c:v>0.49513533740800797</c:v>
                </c:pt>
                <c:pt idx="17777">
                  <c:v>0.49507296993887984</c:v>
                </c:pt>
                <c:pt idx="17778">
                  <c:v>0.49501060246975181</c:v>
                </c:pt>
                <c:pt idx="17779">
                  <c:v>0.49494823500062368</c:v>
                </c:pt>
                <c:pt idx="17780">
                  <c:v>0.49488586753149555</c:v>
                </c:pt>
                <c:pt idx="17781">
                  <c:v>0.49488586753149555</c:v>
                </c:pt>
                <c:pt idx="17782">
                  <c:v>0.49482350006236742</c:v>
                </c:pt>
                <c:pt idx="17783">
                  <c:v>0.49482350006236742</c:v>
                </c:pt>
                <c:pt idx="17784">
                  <c:v>0.49476113259323939</c:v>
                </c:pt>
                <c:pt idx="17785">
                  <c:v>0.49476113259323939</c:v>
                </c:pt>
                <c:pt idx="17786">
                  <c:v>0.49469876512411126</c:v>
                </c:pt>
                <c:pt idx="17787">
                  <c:v>0.49463639765498313</c:v>
                </c:pt>
                <c:pt idx="17788">
                  <c:v>0.49457403018585511</c:v>
                </c:pt>
                <c:pt idx="17789">
                  <c:v>0.49457403018585511</c:v>
                </c:pt>
                <c:pt idx="17790">
                  <c:v>0.49457403018585511</c:v>
                </c:pt>
                <c:pt idx="17791">
                  <c:v>0.49457403018585511</c:v>
                </c:pt>
                <c:pt idx="17792">
                  <c:v>0.49457403018585511</c:v>
                </c:pt>
                <c:pt idx="17793">
                  <c:v>0.49451166271672697</c:v>
                </c:pt>
                <c:pt idx="17794">
                  <c:v>0.49451166271672697</c:v>
                </c:pt>
                <c:pt idx="17795">
                  <c:v>0.49451166271672697</c:v>
                </c:pt>
                <c:pt idx="17796">
                  <c:v>0.49451166271672697</c:v>
                </c:pt>
                <c:pt idx="17797">
                  <c:v>0.49444929524759884</c:v>
                </c:pt>
                <c:pt idx="17798">
                  <c:v>0.49438692777847071</c:v>
                </c:pt>
                <c:pt idx="17799">
                  <c:v>0.49438692777847071</c:v>
                </c:pt>
                <c:pt idx="17800">
                  <c:v>0.49438692777847071</c:v>
                </c:pt>
                <c:pt idx="17801">
                  <c:v>0.49432456030934269</c:v>
                </c:pt>
                <c:pt idx="17802">
                  <c:v>0.49426219284021455</c:v>
                </c:pt>
                <c:pt idx="17803">
                  <c:v>0.49426219284021455</c:v>
                </c:pt>
                <c:pt idx="17804">
                  <c:v>0.49419982537108642</c:v>
                </c:pt>
                <c:pt idx="17805">
                  <c:v>0.49413745790195829</c:v>
                </c:pt>
                <c:pt idx="17806">
                  <c:v>0.49407509043283027</c:v>
                </c:pt>
                <c:pt idx="17807">
                  <c:v>0.49401272296370213</c:v>
                </c:pt>
                <c:pt idx="17808">
                  <c:v>0.493950355494574</c:v>
                </c:pt>
                <c:pt idx="17809">
                  <c:v>0.49388798802544598</c:v>
                </c:pt>
                <c:pt idx="17810">
                  <c:v>0.49388798802544598</c:v>
                </c:pt>
                <c:pt idx="17811">
                  <c:v>0.49382562055631785</c:v>
                </c:pt>
                <c:pt idx="17812">
                  <c:v>0.49376325308718971</c:v>
                </c:pt>
                <c:pt idx="17813">
                  <c:v>0.49370088561806158</c:v>
                </c:pt>
                <c:pt idx="17814">
                  <c:v>0.49370088561806158</c:v>
                </c:pt>
                <c:pt idx="17815">
                  <c:v>0.49363851814893356</c:v>
                </c:pt>
                <c:pt idx="17816">
                  <c:v>0.49357615067980543</c:v>
                </c:pt>
                <c:pt idx="17817">
                  <c:v>0.49351378321067729</c:v>
                </c:pt>
                <c:pt idx="17818">
                  <c:v>0.49345141574154916</c:v>
                </c:pt>
                <c:pt idx="17819">
                  <c:v>0.49345141574154916</c:v>
                </c:pt>
                <c:pt idx="17820">
                  <c:v>0.49338904827242114</c:v>
                </c:pt>
                <c:pt idx="17821">
                  <c:v>0.49338904827242114</c:v>
                </c:pt>
                <c:pt idx="17822">
                  <c:v>0.49338904827242114</c:v>
                </c:pt>
                <c:pt idx="17823">
                  <c:v>0.49332668080329301</c:v>
                </c:pt>
                <c:pt idx="17824">
                  <c:v>0.49326431333416487</c:v>
                </c:pt>
                <c:pt idx="17825">
                  <c:v>0.49326431333416487</c:v>
                </c:pt>
                <c:pt idx="17826">
                  <c:v>0.49326431333416487</c:v>
                </c:pt>
                <c:pt idx="17827">
                  <c:v>0.49320194586503685</c:v>
                </c:pt>
                <c:pt idx="17828">
                  <c:v>0.49313957839590872</c:v>
                </c:pt>
                <c:pt idx="17829">
                  <c:v>0.49307721092678058</c:v>
                </c:pt>
                <c:pt idx="17830">
                  <c:v>0.49301484345765245</c:v>
                </c:pt>
                <c:pt idx="17831">
                  <c:v>0.49295247598852443</c:v>
                </c:pt>
                <c:pt idx="17832">
                  <c:v>0.4928901085193963</c:v>
                </c:pt>
                <c:pt idx="17833">
                  <c:v>0.4928901085193963</c:v>
                </c:pt>
                <c:pt idx="17834">
                  <c:v>0.49282774105026816</c:v>
                </c:pt>
                <c:pt idx="17835">
                  <c:v>0.49276537358114003</c:v>
                </c:pt>
                <c:pt idx="17836">
                  <c:v>0.49270300611201201</c:v>
                </c:pt>
                <c:pt idx="17837">
                  <c:v>0.49264063864288388</c:v>
                </c:pt>
                <c:pt idx="17838">
                  <c:v>0.49257827117375574</c:v>
                </c:pt>
                <c:pt idx="17839">
                  <c:v>0.49251590370462761</c:v>
                </c:pt>
                <c:pt idx="17840">
                  <c:v>0.49251590370462761</c:v>
                </c:pt>
                <c:pt idx="17841">
                  <c:v>0.49251590370462761</c:v>
                </c:pt>
                <c:pt idx="17842">
                  <c:v>0.49251590370462761</c:v>
                </c:pt>
                <c:pt idx="17843">
                  <c:v>0.49245353623549959</c:v>
                </c:pt>
                <c:pt idx="17844">
                  <c:v>0.49239116876637146</c:v>
                </c:pt>
                <c:pt idx="17845">
                  <c:v>0.49232880129724332</c:v>
                </c:pt>
                <c:pt idx="17846">
                  <c:v>0.49232880129724332</c:v>
                </c:pt>
                <c:pt idx="17847">
                  <c:v>0.4922664338281153</c:v>
                </c:pt>
                <c:pt idx="17848">
                  <c:v>0.49220406635898717</c:v>
                </c:pt>
                <c:pt idx="17849">
                  <c:v>0.49214169888985904</c:v>
                </c:pt>
                <c:pt idx="17850">
                  <c:v>0.49214169888985904</c:v>
                </c:pt>
                <c:pt idx="17851">
                  <c:v>0.49214169888985904</c:v>
                </c:pt>
                <c:pt idx="17852">
                  <c:v>0.4920793314207309</c:v>
                </c:pt>
                <c:pt idx="17853">
                  <c:v>0.49201696395160288</c:v>
                </c:pt>
                <c:pt idx="17854">
                  <c:v>0.49195459648247475</c:v>
                </c:pt>
                <c:pt idx="17855">
                  <c:v>0.49189222901334662</c:v>
                </c:pt>
                <c:pt idx="17856">
                  <c:v>0.49182986154421848</c:v>
                </c:pt>
                <c:pt idx="17857">
                  <c:v>0.49182986154421848</c:v>
                </c:pt>
                <c:pt idx="17858">
                  <c:v>0.49176749407509046</c:v>
                </c:pt>
                <c:pt idx="17859">
                  <c:v>0.49176749407509046</c:v>
                </c:pt>
                <c:pt idx="17860">
                  <c:v>0.49170512660596233</c:v>
                </c:pt>
                <c:pt idx="17861">
                  <c:v>0.49170512660596233</c:v>
                </c:pt>
                <c:pt idx="17862">
                  <c:v>0.49170512660596233</c:v>
                </c:pt>
                <c:pt idx="17863">
                  <c:v>0.49170512660596233</c:v>
                </c:pt>
                <c:pt idx="17864">
                  <c:v>0.49170512660596233</c:v>
                </c:pt>
                <c:pt idx="17865">
                  <c:v>0.4916427591368342</c:v>
                </c:pt>
                <c:pt idx="17866">
                  <c:v>0.4916427591368342</c:v>
                </c:pt>
                <c:pt idx="17867">
                  <c:v>0.49158039166770617</c:v>
                </c:pt>
                <c:pt idx="17868">
                  <c:v>0.49151802419857804</c:v>
                </c:pt>
                <c:pt idx="17869">
                  <c:v>0.49151802419857804</c:v>
                </c:pt>
                <c:pt idx="17870">
                  <c:v>0.49145565672944991</c:v>
                </c:pt>
                <c:pt idx="17871">
                  <c:v>0.49139328926032178</c:v>
                </c:pt>
                <c:pt idx="17872">
                  <c:v>0.49139328926032178</c:v>
                </c:pt>
                <c:pt idx="17873">
                  <c:v>0.49133092179119375</c:v>
                </c:pt>
                <c:pt idx="17874">
                  <c:v>0.49126855432206562</c:v>
                </c:pt>
                <c:pt idx="17875">
                  <c:v>0.49120618685293749</c:v>
                </c:pt>
                <c:pt idx="17876">
                  <c:v>0.49120618685293749</c:v>
                </c:pt>
                <c:pt idx="17877">
                  <c:v>0.49114381938380935</c:v>
                </c:pt>
                <c:pt idx="17878">
                  <c:v>0.49108145191468133</c:v>
                </c:pt>
                <c:pt idx="17879">
                  <c:v>0.4910190844455532</c:v>
                </c:pt>
                <c:pt idx="17880">
                  <c:v>0.49095671697642507</c:v>
                </c:pt>
                <c:pt idx="17881">
                  <c:v>0.49089434950729705</c:v>
                </c:pt>
                <c:pt idx="17882">
                  <c:v>0.49089434950729705</c:v>
                </c:pt>
                <c:pt idx="17883">
                  <c:v>0.49083198203816891</c:v>
                </c:pt>
                <c:pt idx="17884">
                  <c:v>0.49076961456904078</c:v>
                </c:pt>
                <c:pt idx="17885">
                  <c:v>0.49070724709991265</c:v>
                </c:pt>
                <c:pt idx="17886">
                  <c:v>0.49070724709991265</c:v>
                </c:pt>
                <c:pt idx="17887">
                  <c:v>0.49070724709991265</c:v>
                </c:pt>
                <c:pt idx="17888">
                  <c:v>0.49070724709991265</c:v>
                </c:pt>
                <c:pt idx="17889">
                  <c:v>0.49064487963078462</c:v>
                </c:pt>
                <c:pt idx="17890">
                  <c:v>0.49064487963078462</c:v>
                </c:pt>
                <c:pt idx="17891">
                  <c:v>0.49064487963078462</c:v>
                </c:pt>
                <c:pt idx="17892">
                  <c:v>0.49064487963078462</c:v>
                </c:pt>
                <c:pt idx="17893">
                  <c:v>0.49058251216165649</c:v>
                </c:pt>
                <c:pt idx="17894">
                  <c:v>0.49052014469252836</c:v>
                </c:pt>
                <c:pt idx="17895">
                  <c:v>0.49052014469252836</c:v>
                </c:pt>
                <c:pt idx="17896">
                  <c:v>0.49045777722340023</c:v>
                </c:pt>
                <c:pt idx="17897">
                  <c:v>0.4903954097542722</c:v>
                </c:pt>
                <c:pt idx="17898">
                  <c:v>0.4903954097542722</c:v>
                </c:pt>
                <c:pt idx="17899">
                  <c:v>0.49033304228514407</c:v>
                </c:pt>
                <c:pt idx="17900">
                  <c:v>0.49027067481601594</c:v>
                </c:pt>
                <c:pt idx="17901">
                  <c:v>0.49020830734688792</c:v>
                </c:pt>
                <c:pt idx="17902">
                  <c:v>0.49014593987775978</c:v>
                </c:pt>
                <c:pt idx="17903">
                  <c:v>0.49014593987775978</c:v>
                </c:pt>
                <c:pt idx="17904">
                  <c:v>0.49014593987775978</c:v>
                </c:pt>
                <c:pt idx="17905">
                  <c:v>0.49014593987775978</c:v>
                </c:pt>
                <c:pt idx="17906">
                  <c:v>0.49008357240863165</c:v>
                </c:pt>
                <c:pt idx="17907">
                  <c:v>0.49008357240863165</c:v>
                </c:pt>
                <c:pt idx="17908">
                  <c:v>0.49002120493950352</c:v>
                </c:pt>
                <c:pt idx="17909">
                  <c:v>0.49002120493950352</c:v>
                </c:pt>
                <c:pt idx="17910">
                  <c:v>0.4899588374703755</c:v>
                </c:pt>
                <c:pt idx="17911">
                  <c:v>0.48989647000124736</c:v>
                </c:pt>
                <c:pt idx="17912">
                  <c:v>0.48983410253211923</c:v>
                </c:pt>
                <c:pt idx="17913">
                  <c:v>0.48983410253211923</c:v>
                </c:pt>
                <c:pt idx="17914">
                  <c:v>0.4897717350629911</c:v>
                </c:pt>
                <c:pt idx="17915">
                  <c:v>0.4897717350629911</c:v>
                </c:pt>
                <c:pt idx="17916">
                  <c:v>0.48970936759386308</c:v>
                </c:pt>
                <c:pt idx="17917">
                  <c:v>0.48964700012473494</c:v>
                </c:pt>
                <c:pt idx="17918">
                  <c:v>0.48958463265560681</c:v>
                </c:pt>
                <c:pt idx="17919">
                  <c:v>0.48952226518647868</c:v>
                </c:pt>
                <c:pt idx="17920">
                  <c:v>0.48945989771735066</c:v>
                </c:pt>
                <c:pt idx="17921">
                  <c:v>0.48939753024822252</c:v>
                </c:pt>
                <c:pt idx="17922">
                  <c:v>0.48939753024822252</c:v>
                </c:pt>
                <c:pt idx="17923">
                  <c:v>0.48933516277909439</c:v>
                </c:pt>
                <c:pt idx="17924">
                  <c:v>0.48927279530996637</c:v>
                </c:pt>
                <c:pt idx="17925">
                  <c:v>0.48927279530996637</c:v>
                </c:pt>
                <c:pt idx="17926">
                  <c:v>0.48927279530996637</c:v>
                </c:pt>
                <c:pt idx="17927">
                  <c:v>0.48921042784083824</c:v>
                </c:pt>
                <c:pt idx="17928">
                  <c:v>0.48921042784083824</c:v>
                </c:pt>
                <c:pt idx="17929">
                  <c:v>0.4891480603717101</c:v>
                </c:pt>
                <c:pt idx="17930">
                  <c:v>0.4891480603717101</c:v>
                </c:pt>
                <c:pt idx="17931">
                  <c:v>0.48908569290258197</c:v>
                </c:pt>
                <c:pt idx="17932">
                  <c:v>0.48908569290258197</c:v>
                </c:pt>
                <c:pt idx="17933">
                  <c:v>0.48908569290258197</c:v>
                </c:pt>
                <c:pt idx="17934">
                  <c:v>0.48908569290258197</c:v>
                </c:pt>
                <c:pt idx="17935">
                  <c:v>0.48902332543345395</c:v>
                </c:pt>
                <c:pt idx="17936">
                  <c:v>0.48896095796432582</c:v>
                </c:pt>
                <c:pt idx="17937">
                  <c:v>0.48889859049519768</c:v>
                </c:pt>
                <c:pt idx="17938">
                  <c:v>0.48883622302606955</c:v>
                </c:pt>
                <c:pt idx="17939">
                  <c:v>0.48877385555694153</c:v>
                </c:pt>
                <c:pt idx="17940">
                  <c:v>0.48871148808781339</c:v>
                </c:pt>
                <c:pt idx="17941">
                  <c:v>0.48871148808781339</c:v>
                </c:pt>
                <c:pt idx="17942">
                  <c:v>0.48864912061868526</c:v>
                </c:pt>
                <c:pt idx="17943">
                  <c:v>0.48858675314955724</c:v>
                </c:pt>
                <c:pt idx="17944">
                  <c:v>0.48858675314955724</c:v>
                </c:pt>
                <c:pt idx="17945">
                  <c:v>0.48852438568042911</c:v>
                </c:pt>
                <c:pt idx="17946">
                  <c:v>0.48852438568042911</c:v>
                </c:pt>
                <c:pt idx="17947">
                  <c:v>0.48846201821130097</c:v>
                </c:pt>
                <c:pt idx="17948">
                  <c:v>0.48839965074217284</c:v>
                </c:pt>
                <c:pt idx="17949">
                  <c:v>0.48839965074217284</c:v>
                </c:pt>
                <c:pt idx="17950">
                  <c:v>0.48833728327304482</c:v>
                </c:pt>
                <c:pt idx="17951">
                  <c:v>0.48833728327304482</c:v>
                </c:pt>
                <c:pt idx="17952">
                  <c:v>0.48827491580391669</c:v>
                </c:pt>
                <c:pt idx="17953">
                  <c:v>0.48827491580391669</c:v>
                </c:pt>
                <c:pt idx="17954">
                  <c:v>0.48821254833478855</c:v>
                </c:pt>
                <c:pt idx="17955">
                  <c:v>0.48815018086566042</c:v>
                </c:pt>
                <c:pt idx="17956">
                  <c:v>0.4880878133965324</c:v>
                </c:pt>
                <c:pt idx="17957">
                  <c:v>0.48802544592740427</c:v>
                </c:pt>
                <c:pt idx="17958">
                  <c:v>0.48796307845827613</c:v>
                </c:pt>
                <c:pt idx="17959">
                  <c:v>0.48790071098914811</c:v>
                </c:pt>
                <c:pt idx="17960">
                  <c:v>0.48790071098914811</c:v>
                </c:pt>
                <c:pt idx="17961">
                  <c:v>0.48790071098914811</c:v>
                </c:pt>
                <c:pt idx="17962">
                  <c:v>0.48783834352001998</c:v>
                </c:pt>
                <c:pt idx="17963">
                  <c:v>0.48777597605089185</c:v>
                </c:pt>
                <c:pt idx="17964">
                  <c:v>0.48771360858176371</c:v>
                </c:pt>
                <c:pt idx="17965">
                  <c:v>0.48765124111263569</c:v>
                </c:pt>
                <c:pt idx="17966">
                  <c:v>0.48758887364350756</c:v>
                </c:pt>
                <c:pt idx="17967">
                  <c:v>0.48758887364350756</c:v>
                </c:pt>
                <c:pt idx="17968">
                  <c:v>0.48752650617437943</c:v>
                </c:pt>
                <c:pt idx="17969">
                  <c:v>0.48746413870525129</c:v>
                </c:pt>
                <c:pt idx="17970">
                  <c:v>0.48746413870525129</c:v>
                </c:pt>
                <c:pt idx="17971">
                  <c:v>0.48740177123612327</c:v>
                </c:pt>
                <c:pt idx="17972">
                  <c:v>0.48740177123612327</c:v>
                </c:pt>
                <c:pt idx="17973">
                  <c:v>0.48733940376699514</c:v>
                </c:pt>
                <c:pt idx="17974">
                  <c:v>0.48733940376699514</c:v>
                </c:pt>
                <c:pt idx="17975">
                  <c:v>0.48727703629786701</c:v>
                </c:pt>
                <c:pt idx="17976">
                  <c:v>0.48727703629786701</c:v>
                </c:pt>
                <c:pt idx="17977">
                  <c:v>0.48721466882873898</c:v>
                </c:pt>
                <c:pt idx="17978">
                  <c:v>0.48715230135961085</c:v>
                </c:pt>
                <c:pt idx="17979">
                  <c:v>0.48708993389048272</c:v>
                </c:pt>
                <c:pt idx="17980">
                  <c:v>0.48702756642135459</c:v>
                </c:pt>
                <c:pt idx="17981">
                  <c:v>0.48696519895222656</c:v>
                </c:pt>
                <c:pt idx="17982">
                  <c:v>0.48690283148309843</c:v>
                </c:pt>
                <c:pt idx="17983">
                  <c:v>0.48690283148309843</c:v>
                </c:pt>
                <c:pt idx="17984">
                  <c:v>0.4868404640139703</c:v>
                </c:pt>
                <c:pt idx="17985">
                  <c:v>0.48677809654484216</c:v>
                </c:pt>
                <c:pt idx="17986">
                  <c:v>0.48677809654484216</c:v>
                </c:pt>
                <c:pt idx="17987">
                  <c:v>0.48671572907571414</c:v>
                </c:pt>
                <c:pt idx="17988">
                  <c:v>0.48665336160658601</c:v>
                </c:pt>
                <c:pt idx="17989">
                  <c:v>0.48659099413745788</c:v>
                </c:pt>
                <c:pt idx="17990">
                  <c:v>0.48659099413745788</c:v>
                </c:pt>
                <c:pt idx="17991">
                  <c:v>0.48652862666832974</c:v>
                </c:pt>
                <c:pt idx="17992">
                  <c:v>0.48652862666832974</c:v>
                </c:pt>
                <c:pt idx="17993">
                  <c:v>0.48646625919920172</c:v>
                </c:pt>
                <c:pt idx="17994">
                  <c:v>0.48640389173007359</c:v>
                </c:pt>
                <c:pt idx="17995">
                  <c:v>0.48640389173007359</c:v>
                </c:pt>
                <c:pt idx="17996">
                  <c:v>0.48634152426094546</c:v>
                </c:pt>
                <c:pt idx="17997">
                  <c:v>0.48627915679181744</c:v>
                </c:pt>
                <c:pt idx="17998">
                  <c:v>0.4862167893226893</c:v>
                </c:pt>
                <c:pt idx="17999">
                  <c:v>0.4862167893226893</c:v>
                </c:pt>
                <c:pt idx="18000">
                  <c:v>0.48615442185356117</c:v>
                </c:pt>
                <c:pt idx="18001">
                  <c:v>0.48609205438443304</c:v>
                </c:pt>
                <c:pt idx="18002">
                  <c:v>0.48602968691530501</c:v>
                </c:pt>
                <c:pt idx="18003">
                  <c:v>0.48602968691530501</c:v>
                </c:pt>
                <c:pt idx="18004">
                  <c:v>0.48596731944617688</c:v>
                </c:pt>
                <c:pt idx="18005">
                  <c:v>0.48590495197704875</c:v>
                </c:pt>
                <c:pt idx="18006">
                  <c:v>0.48584258450792062</c:v>
                </c:pt>
                <c:pt idx="18007">
                  <c:v>0.48578021703879259</c:v>
                </c:pt>
                <c:pt idx="18008">
                  <c:v>0.48578021703879259</c:v>
                </c:pt>
                <c:pt idx="18009">
                  <c:v>0.48571784956966446</c:v>
                </c:pt>
                <c:pt idx="18010">
                  <c:v>0.48565548210053633</c:v>
                </c:pt>
                <c:pt idx="18011">
                  <c:v>0.48565548210053633</c:v>
                </c:pt>
                <c:pt idx="18012">
                  <c:v>0.48559311463140831</c:v>
                </c:pt>
                <c:pt idx="18013">
                  <c:v>0.48553074716228017</c:v>
                </c:pt>
                <c:pt idx="18014">
                  <c:v>0.48546837969315204</c:v>
                </c:pt>
                <c:pt idx="18015">
                  <c:v>0.48546837969315204</c:v>
                </c:pt>
                <c:pt idx="18016">
                  <c:v>0.48540601222402391</c:v>
                </c:pt>
                <c:pt idx="18017">
                  <c:v>0.48540601222402391</c:v>
                </c:pt>
                <c:pt idx="18018">
                  <c:v>0.48534364475489589</c:v>
                </c:pt>
                <c:pt idx="18019">
                  <c:v>0.48528127728576775</c:v>
                </c:pt>
                <c:pt idx="18020">
                  <c:v>0.48521890981663962</c:v>
                </c:pt>
                <c:pt idx="18021">
                  <c:v>0.48521890981663962</c:v>
                </c:pt>
                <c:pt idx="18022">
                  <c:v>0.48515654234751149</c:v>
                </c:pt>
                <c:pt idx="18023">
                  <c:v>0.48509417487838347</c:v>
                </c:pt>
                <c:pt idx="18024">
                  <c:v>0.48503180740925533</c:v>
                </c:pt>
                <c:pt idx="18025">
                  <c:v>0.48503180740925533</c:v>
                </c:pt>
                <c:pt idx="18026">
                  <c:v>0.4849694399401272</c:v>
                </c:pt>
                <c:pt idx="18027">
                  <c:v>0.48490707247099918</c:v>
                </c:pt>
                <c:pt idx="18028">
                  <c:v>0.48484470500187105</c:v>
                </c:pt>
                <c:pt idx="18029">
                  <c:v>0.48478233753274291</c:v>
                </c:pt>
                <c:pt idx="18030">
                  <c:v>0.48478233753274291</c:v>
                </c:pt>
                <c:pt idx="18031">
                  <c:v>0.48478233753274291</c:v>
                </c:pt>
                <c:pt idx="18032">
                  <c:v>0.48471997006361478</c:v>
                </c:pt>
                <c:pt idx="18033">
                  <c:v>0.48465760259448676</c:v>
                </c:pt>
                <c:pt idx="18034">
                  <c:v>0.48459523512535863</c:v>
                </c:pt>
                <c:pt idx="18035">
                  <c:v>0.48453286765623049</c:v>
                </c:pt>
                <c:pt idx="18036">
                  <c:v>0.48453286765623049</c:v>
                </c:pt>
                <c:pt idx="18037">
                  <c:v>0.48447050018710236</c:v>
                </c:pt>
                <c:pt idx="18038">
                  <c:v>0.48440813271797434</c:v>
                </c:pt>
                <c:pt idx="18039">
                  <c:v>0.48440813271797434</c:v>
                </c:pt>
                <c:pt idx="18040">
                  <c:v>0.48434576524884621</c:v>
                </c:pt>
                <c:pt idx="18041">
                  <c:v>0.48428339777971807</c:v>
                </c:pt>
                <c:pt idx="18042">
                  <c:v>0.48422103031059005</c:v>
                </c:pt>
                <c:pt idx="18043">
                  <c:v>0.48415866284146192</c:v>
                </c:pt>
                <c:pt idx="18044">
                  <c:v>0.48409629537233378</c:v>
                </c:pt>
                <c:pt idx="18045">
                  <c:v>0.48403392790320565</c:v>
                </c:pt>
                <c:pt idx="18046">
                  <c:v>0.48403392790320565</c:v>
                </c:pt>
                <c:pt idx="18047">
                  <c:v>0.48403392790320565</c:v>
                </c:pt>
                <c:pt idx="18048">
                  <c:v>0.48403392790320565</c:v>
                </c:pt>
                <c:pt idx="18049">
                  <c:v>0.48397156043407763</c:v>
                </c:pt>
                <c:pt idx="18050">
                  <c:v>0.4839091929649495</c:v>
                </c:pt>
                <c:pt idx="18051">
                  <c:v>0.4839091929649495</c:v>
                </c:pt>
                <c:pt idx="18052">
                  <c:v>0.4839091929649495</c:v>
                </c:pt>
                <c:pt idx="18053">
                  <c:v>0.48384682549582136</c:v>
                </c:pt>
                <c:pt idx="18054">
                  <c:v>0.48378445802669323</c:v>
                </c:pt>
                <c:pt idx="18055">
                  <c:v>0.48372209055756521</c:v>
                </c:pt>
                <c:pt idx="18056">
                  <c:v>0.48365972308843708</c:v>
                </c:pt>
                <c:pt idx="18057">
                  <c:v>0.48359735561930894</c:v>
                </c:pt>
                <c:pt idx="18058">
                  <c:v>0.48359735561930894</c:v>
                </c:pt>
                <c:pt idx="18059">
                  <c:v>0.48353498815018081</c:v>
                </c:pt>
                <c:pt idx="18060">
                  <c:v>0.48347262068105279</c:v>
                </c:pt>
                <c:pt idx="18061">
                  <c:v>0.48341025321192466</c:v>
                </c:pt>
                <c:pt idx="18062">
                  <c:v>0.48334788574279652</c:v>
                </c:pt>
                <c:pt idx="18063">
                  <c:v>0.4832855182736685</c:v>
                </c:pt>
                <c:pt idx="18064">
                  <c:v>0.48322315080454037</c:v>
                </c:pt>
                <c:pt idx="18065">
                  <c:v>0.48316078333541224</c:v>
                </c:pt>
                <c:pt idx="18066">
                  <c:v>0.4830984158662841</c:v>
                </c:pt>
                <c:pt idx="18067">
                  <c:v>0.48303604839715608</c:v>
                </c:pt>
                <c:pt idx="18068">
                  <c:v>0.48297368092802795</c:v>
                </c:pt>
                <c:pt idx="18069">
                  <c:v>0.48291131345889982</c:v>
                </c:pt>
                <c:pt idx="18070">
                  <c:v>0.48284894598977168</c:v>
                </c:pt>
                <c:pt idx="18071">
                  <c:v>0.48278657852064366</c:v>
                </c:pt>
                <c:pt idx="18072">
                  <c:v>0.48272421105151553</c:v>
                </c:pt>
                <c:pt idx="18073">
                  <c:v>0.4826618435823874</c:v>
                </c:pt>
                <c:pt idx="18074">
                  <c:v>0.4826618435823874</c:v>
                </c:pt>
                <c:pt idx="18075">
                  <c:v>0.48259947611325937</c:v>
                </c:pt>
                <c:pt idx="18076">
                  <c:v>0.48253710864413124</c:v>
                </c:pt>
                <c:pt idx="18077">
                  <c:v>0.48247474117500311</c:v>
                </c:pt>
                <c:pt idx="18078">
                  <c:v>0.48247474117500311</c:v>
                </c:pt>
                <c:pt idx="18079">
                  <c:v>0.48241237370587498</c:v>
                </c:pt>
                <c:pt idx="18080">
                  <c:v>0.48235000623674695</c:v>
                </c:pt>
                <c:pt idx="18081">
                  <c:v>0.48228763876761882</c:v>
                </c:pt>
                <c:pt idx="18082">
                  <c:v>0.48222527129849069</c:v>
                </c:pt>
                <c:pt idx="18083">
                  <c:v>0.48222527129849069</c:v>
                </c:pt>
                <c:pt idx="18084">
                  <c:v>0.48216290382936255</c:v>
                </c:pt>
                <c:pt idx="18085">
                  <c:v>0.48216290382936255</c:v>
                </c:pt>
                <c:pt idx="18086">
                  <c:v>0.48210053636023453</c:v>
                </c:pt>
                <c:pt idx="18087">
                  <c:v>0.48210053636023453</c:v>
                </c:pt>
                <c:pt idx="18088">
                  <c:v>0.4820381688911064</c:v>
                </c:pt>
                <c:pt idx="18089">
                  <c:v>0.48197580142197827</c:v>
                </c:pt>
                <c:pt idx="18090">
                  <c:v>0.48191343395285025</c:v>
                </c:pt>
                <c:pt idx="18091">
                  <c:v>0.48185106648372211</c:v>
                </c:pt>
                <c:pt idx="18092">
                  <c:v>0.48178869901459398</c:v>
                </c:pt>
                <c:pt idx="18093">
                  <c:v>0.48172633154546585</c:v>
                </c:pt>
                <c:pt idx="18094">
                  <c:v>0.48166396407633782</c:v>
                </c:pt>
                <c:pt idx="18095">
                  <c:v>0.48166396407633782</c:v>
                </c:pt>
                <c:pt idx="18096">
                  <c:v>0.48160159660720969</c:v>
                </c:pt>
                <c:pt idx="18097">
                  <c:v>0.48153922913808156</c:v>
                </c:pt>
                <c:pt idx="18098">
                  <c:v>0.48153922913808156</c:v>
                </c:pt>
                <c:pt idx="18099">
                  <c:v>0.48147686166895343</c:v>
                </c:pt>
                <c:pt idx="18100">
                  <c:v>0.48147686166895343</c:v>
                </c:pt>
                <c:pt idx="18101">
                  <c:v>0.4814144941998254</c:v>
                </c:pt>
                <c:pt idx="18102">
                  <c:v>0.48135212673069727</c:v>
                </c:pt>
                <c:pt idx="18103">
                  <c:v>0.48135212673069727</c:v>
                </c:pt>
                <c:pt idx="18104">
                  <c:v>0.48135212673069727</c:v>
                </c:pt>
                <c:pt idx="18105">
                  <c:v>0.48128975926156914</c:v>
                </c:pt>
                <c:pt idx="18106">
                  <c:v>0.48122739179244112</c:v>
                </c:pt>
                <c:pt idx="18107">
                  <c:v>0.48122739179244112</c:v>
                </c:pt>
                <c:pt idx="18108">
                  <c:v>0.48122739179244112</c:v>
                </c:pt>
                <c:pt idx="18109">
                  <c:v>0.48116502432331298</c:v>
                </c:pt>
                <c:pt idx="18110">
                  <c:v>0.48110265685418485</c:v>
                </c:pt>
                <c:pt idx="18111">
                  <c:v>0.48110265685418485</c:v>
                </c:pt>
                <c:pt idx="18112">
                  <c:v>0.48104028938505672</c:v>
                </c:pt>
                <c:pt idx="18113">
                  <c:v>0.4809779219159287</c:v>
                </c:pt>
                <c:pt idx="18114">
                  <c:v>0.48091555444680056</c:v>
                </c:pt>
                <c:pt idx="18115">
                  <c:v>0.48085318697767243</c:v>
                </c:pt>
                <c:pt idx="18116">
                  <c:v>0.48085318697767243</c:v>
                </c:pt>
                <c:pt idx="18117">
                  <c:v>0.4807908195085443</c:v>
                </c:pt>
                <c:pt idx="18118">
                  <c:v>0.48072845203941628</c:v>
                </c:pt>
                <c:pt idx="18119">
                  <c:v>0.48066608457028814</c:v>
                </c:pt>
                <c:pt idx="18120">
                  <c:v>0.48066608457028814</c:v>
                </c:pt>
                <c:pt idx="18121">
                  <c:v>0.48060371710116001</c:v>
                </c:pt>
                <c:pt idx="18122">
                  <c:v>0.48054134963203188</c:v>
                </c:pt>
                <c:pt idx="18123">
                  <c:v>0.48047898216290386</c:v>
                </c:pt>
                <c:pt idx="18124">
                  <c:v>0.48047898216290386</c:v>
                </c:pt>
                <c:pt idx="18125">
                  <c:v>0.48047898216290386</c:v>
                </c:pt>
                <c:pt idx="18126">
                  <c:v>0.48047898216290386</c:v>
                </c:pt>
                <c:pt idx="18127">
                  <c:v>0.48047898216290386</c:v>
                </c:pt>
                <c:pt idx="18128">
                  <c:v>0.48041661469377572</c:v>
                </c:pt>
                <c:pt idx="18129">
                  <c:v>0.48041661469377572</c:v>
                </c:pt>
                <c:pt idx="18130">
                  <c:v>0.48041661469377572</c:v>
                </c:pt>
                <c:pt idx="18131">
                  <c:v>0.48035424722464759</c:v>
                </c:pt>
                <c:pt idx="18132">
                  <c:v>0.48035424722464759</c:v>
                </c:pt>
                <c:pt idx="18133">
                  <c:v>0.48029187975551957</c:v>
                </c:pt>
                <c:pt idx="18134">
                  <c:v>0.48029187975551957</c:v>
                </c:pt>
                <c:pt idx="18135">
                  <c:v>0.48022951228639144</c:v>
                </c:pt>
                <c:pt idx="18136">
                  <c:v>0.4801671448172633</c:v>
                </c:pt>
                <c:pt idx="18137">
                  <c:v>0.4801671448172633</c:v>
                </c:pt>
                <c:pt idx="18138">
                  <c:v>0.48010477734813517</c:v>
                </c:pt>
                <c:pt idx="18139">
                  <c:v>0.48004240987900715</c:v>
                </c:pt>
                <c:pt idx="18140">
                  <c:v>0.48004240987900715</c:v>
                </c:pt>
                <c:pt idx="18141">
                  <c:v>0.48004240987900715</c:v>
                </c:pt>
                <c:pt idx="18142">
                  <c:v>0.47998004240987902</c:v>
                </c:pt>
                <c:pt idx="18143">
                  <c:v>0.47991767494075088</c:v>
                </c:pt>
                <c:pt idx="18144">
                  <c:v>0.47985530747162275</c:v>
                </c:pt>
                <c:pt idx="18145">
                  <c:v>0.47979294000249473</c:v>
                </c:pt>
                <c:pt idx="18146">
                  <c:v>0.47973057253336659</c:v>
                </c:pt>
                <c:pt idx="18147">
                  <c:v>0.47966820506423846</c:v>
                </c:pt>
                <c:pt idx="18148">
                  <c:v>0.47966820506423846</c:v>
                </c:pt>
                <c:pt idx="18149">
                  <c:v>0.47966820506423846</c:v>
                </c:pt>
                <c:pt idx="18150">
                  <c:v>0.47960583759511044</c:v>
                </c:pt>
                <c:pt idx="18151">
                  <c:v>0.47960583759511044</c:v>
                </c:pt>
                <c:pt idx="18152">
                  <c:v>0.47954347012598231</c:v>
                </c:pt>
                <c:pt idx="18153">
                  <c:v>0.47948110265685417</c:v>
                </c:pt>
                <c:pt idx="18154">
                  <c:v>0.47948110265685417</c:v>
                </c:pt>
                <c:pt idx="18155">
                  <c:v>0.47941873518772604</c:v>
                </c:pt>
                <c:pt idx="18156">
                  <c:v>0.47941873518772604</c:v>
                </c:pt>
                <c:pt idx="18157">
                  <c:v>0.47935636771859802</c:v>
                </c:pt>
                <c:pt idx="18158">
                  <c:v>0.47929400024946989</c:v>
                </c:pt>
                <c:pt idx="18159">
                  <c:v>0.47923163278034175</c:v>
                </c:pt>
                <c:pt idx="18160">
                  <c:v>0.47916926531121362</c:v>
                </c:pt>
                <c:pt idx="18161">
                  <c:v>0.47916926531121362</c:v>
                </c:pt>
                <c:pt idx="18162">
                  <c:v>0.47916926531121362</c:v>
                </c:pt>
                <c:pt idx="18163">
                  <c:v>0.47916926531121362</c:v>
                </c:pt>
                <c:pt idx="18164">
                  <c:v>0.4791068978420856</c:v>
                </c:pt>
                <c:pt idx="18165">
                  <c:v>0.4791068978420856</c:v>
                </c:pt>
                <c:pt idx="18166">
                  <c:v>0.4791068978420856</c:v>
                </c:pt>
                <c:pt idx="18167">
                  <c:v>0.4791068978420856</c:v>
                </c:pt>
                <c:pt idx="18168">
                  <c:v>0.47904453037295747</c:v>
                </c:pt>
                <c:pt idx="18169">
                  <c:v>0.47898216290382933</c:v>
                </c:pt>
                <c:pt idx="18170">
                  <c:v>0.47891979543470131</c:v>
                </c:pt>
                <c:pt idx="18171">
                  <c:v>0.47885742796557318</c:v>
                </c:pt>
                <c:pt idx="18172">
                  <c:v>0.47879506049644505</c:v>
                </c:pt>
                <c:pt idx="18173">
                  <c:v>0.47879506049644505</c:v>
                </c:pt>
                <c:pt idx="18174">
                  <c:v>0.47873269302731691</c:v>
                </c:pt>
                <c:pt idx="18175">
                  <c:v>0.47873269302731691</c:v>
                </c:pt>
                <c:pt idx="18176">
                  <c:v>0.47867032555818889</c:v>
                </c:pt>
                <c:pt idx="18177">
                  <c:v>0.47860795808906076</c:v>
                </c:pt>
                <c:pt idx="18178">
                  <c:v>0.47854559061993263</c:v>
                </c:pt>
                <c:pt idx="18179">
                  <c:v>0.47854559061993263</c:v>
                </c:pt>
                <c:pt idx="18180">
                  <c:v>0.47848322315080449</c:v>
                </c:pt>
                <c:pt idx="18181">
                  <c:v>0.47848322315080449</c:v>
                </c:pt>
                <c:pt idx="18182">
                  <c:v>0.47848322315080449</c:v>
                </c:pt>
                <c:pt idx="18183">
                  <c:v>0.47848322315080449</c:v>
                </c:pt>
                <c:pt idx="18184">
                  <c:v>0.47842085568167647</c:v>
                </c:pt>
                <c:pt idx="18185">
                  <c:v>0.47842085568167647</c:v>
                </c:pt>
                <c:pt idx="18186">
                  <c:v>0.47835848821254834</c:v>
                </c:pt>
                <c:pt idx="18187">
                  <c:v>0.47829612074342021</c:v>
                </c:pt>
                <c:pt idx="18188">
                  <c:v>0.47823375327429218</c:v>
                </c:pt>
                <c:pt idx="18189">
                  <c:v>0.47823375327429218</c:v>
                </c:pt>
                <c:pt idx="18190">
                  <c:v>0.47823375327429218</c:v>
                </c:pt>
                <c:pt idx="18191">
                  <c:v>0.47817138580516405</c:v>
                </c:pt>
                <c:pt idx="18192">
                  <c:v>0.47810901833603592</c:v>
                </c:pt>
                <c:pt idx="18193">
                  <c:v>0.47804665086690779</c:v>
                </c:pt>
                <c:pt idx="18194">
                  <c:v>0.47798428339777976</c:v>
                </c:pt>
                <c:pt idx="18195">
                  <c:v>0.47792191592865163</c:v>
                </c:pt>
                <c:pt idx="18196">
                  <c:v>0.4778595484595235</c:v>
                </c:pt>
                <c:pt idx="18197">
                  <c:v>0.47779718099039536</c:v>
                </c:pt>
                <c:pt idx="18198">
                  <c:v>0.47773481352126734</c:v>
                </c:pt>
                <c:pt idx="18199">
                  <c:v>0.47767244605213921</c:v>
                </c:pt>
                <c:pt idx="18200">
                  <c:v>0.47767244605213921</c:v>
                </c:pt>
                <c:pt idx="18201">
                  <c:v>0.47761007858301108</c:v>
                </c:pt>
                <c:pt idx="18202">
                  <c:v>0.47761007858301108</c:v>
                </c:pt>
                <c:pt idx="18203">
                  <c:v>0.47754771111388294</c:v>
                </c:pt>
                <c:pt idx="18204">
                  <c:v>0.47748534364475492</c:v>
                </c:pt>
                <c:pt idx="18205">
                  <c:v>0.47742297617562679</c:v>
                </c:pt>
                <c:pt idx="18206">
                  <c:v>0.47736060870649866</c:v>
                </c:pt>
                <c:pt idx="18207">
                  <c:v>0.47729824123737064</c:v>
                </c:pt>
                <c:pt idx="18208">
                  <c:v>0.47729824123737064</c:v>
                </c:pt>
                <c:pt idx="18209">
                  <c:v>0.4772358737682425</c:v>
                </c:pt>
                <c:pt idx="18210">
                  <c:v>0.47717350629911437</c:v>
                </c:pt>
                <c:pt idx="18211">
                  <c:v>0.47711113882998624</c:v>
                </c:pt>
                <c:pt idx="18212">
                  <c:v>0.47704877136085821</c:v>
                </c:pt>
                <c:pt idx="18213">
                  <c:v>0.47698640389173008</c:v>
                </c:pt>
                <c:pt idx="18214">
                  <c:v>0.47698640389173008</c:v>
                </c:pt>
                <c:pt idx="18215">
                  <c:v>0.47698640389173008</c:v>
                </c:pt>
                <c:pt idx="18216">
                  <c:v>0.47692403642260195</c:v>
                </c:pt>
                <c:pt idx="18217">
                  <c:v>0.47686166895347382</c:v>
                </c:pt>
                <c:pt idx="18218">
                  <c:v>0.47679930148434579</c:v>
                </c:pt>
                <c:pt idx="18219">
                  <c:v>0.47673693401521766</c:v>
                </c:pt>
                <c:pt idx="18220">
                  <c:v>0.47673693401521766</c:v>
                </c:pt>
                <c:pt idx="18221">
                  <c:v>0.47667456654608953</c:v>
                </c:pt>
                <c:pt idx="18222">
                  <c:v>0.47661219907696151</c:v>
                </c:pt>
                <c:pt idx="18223">
                  <c:v>0.47661219907696151</c:v>
                </c:pt>
                <c:pt idx="18224">
                  <c:v>0.47654983160783337</c:v>
                </c:pt>
                <c:pt idx="18225">
                  <c:v>0.47654983160783337</c:v>
                </c:pt>
                <c:pt idx="18226">
                  <c:v>0.47648746413870524</c:v>
                </c:pt>
                <c:pt idx="18227">
                  <c:v>0.47642509666957711</c:v>
                </c:pt>
                <c:pt idx="18228">
                  <c:v>0.47642509666957711</c:v>
                </c:pt>
                <c:pt idx="18229">
                  <c:v>0.47636272920044909</c:v>
                </c:pt>
                <c:pt idx="18230">
                  <c:v>0.47636272920044909</c:v>
                </c:pt>
                <c:pt idx="18231">
                  <c:v>0.47630036173132095</c:v>
                </c:pt>
                <c:pt idx="18232">
                  <c:v>0.47623799426219282</c:v>
                </c:pt>
                <c:pt idx="18233">
                  <c:v>0.47623799426219282</c:v>
                </c:pt>
                <c:pt idx="18234">
                  <c:v>0.47617562679306469</c:v>
                </c:pt>
                <c:pt idx="18235">
                  <c:v>0.47617562679306469</c:v>
                </c:pt>
                <c:pt idx="18236">
                  <c:v>0.47611325932393667</c:v>
                </c:pt>
                <c:pt idx="18237">
                  <c:v>0.47611325932393667</c:v>
                </c:pt>
                <c:pt idx="18238">
                  <c:v>0.47611325932393667</c:v>
                </c:pt>
                <c:pt idx="18239">
                  <c:v>0.47605089185480853</c:v>
                </c:pt>
                <c:pt idx="18240">
                  <c:v>0.4759885243856804</c:v>
                </c:pt>
                <c:pt idx="18241">
                  <c:v>0.4759885243856804</c:v>
                </c:pt>
                <c:pt idx="18242">
                  <c:v>0.4759885243856804</c:v>
                </c:pt>
                <c:pt idx="18243">
                  <c:v>0.47592615691655238</c:v>
                </c:pt>
                <c:pt idx="18244">
                  <c:v>0.47592615691655238</c:v>
                </c:pt>
                <c:pt idx="18245">
                  <c:v>0.47586378944742425</c:v>
                </c:pt>
                <c:pt idx="18246">
                  <c:v>0.47586378944742425</c:v>
                </c:pt>
                <c:pt idx="18247">
                  <c:v>0.47580142197829611</c:v>
                </c:pt>
                <c:pt idx="18248">
                  <c:v>0.47573905450916798</c:v>
                </c:pt>
                <c:pt idx="18249">
                  <c:v>0.47567668704003996</c:v>
                </c:pt>
                <c:pt idx="18250">
                  <c:v>0.47561431957091183</c:v>
                </c:pt>
                <c:pt idx="18251">
                  <c:v>0.47555195210178369</c:v>
                </c:pt>
                <c:pt idx="18252">
                  <c:v>0.47548958463265556</c:v>
                </c:pt>
                <c:pt idx="18253">
                  <c:v>0.47542721716352754</c:v>
                </c:pt>
                <c:pt idx="18254">
                  <c:v>0.47536484969439941</c:v>
                </c:pt>
                <c:pt idx="18255">
                  <c:v>0.47530248222527127</c:v>
                </c:pt>
                <c:pt idx="18256">
                  <c:v>0.47524011475614325</c:v>
                </c:pt>
                <c:pt idx="18257">
                  <c:v>0.47517774728701512</c:v>
                </c:pt>
                <c:pt idx="18258">
                  <c:v>0.47511537981788698</c:v>
                </c:pt>
                <c:pt idx="18259">
                  <c:v>0.47505301234875885</c:v>
                </c:pt>
                <c:pt idx="18260">
                  <c:v>0.47499064487963083</c:v>
                </c:pt>
                <c:pt idx="18261">
                  <c:v>0.47499064487963083</c:v>
                </c:pt>
                <c:pt idx="18262">
                  <c:v>0.47499064487963083</c:v>
                </c:pt>
                <c:pt idx="18263">
                  <c:v>0.4749282774105027</c:v>
                </c:pt>
                <c:pt idx="18264">
                  <c:v>0.47486590994137456</c:v>
                </c:pt>
                <c:pt idx="18265">
                  <c:v>0.47486590994137456</c:v>
                </c:pt>
                <c:pt idx="18266">
                  <c:v>0.47486590994137456</c:v>
                </c:pt>
                <c:pt idx="18267">
                  <c:v>0.47480354247224643</c:v>
                </c:pt>
                <c:pt idx="18268">
                  <c:v>0.47474117500311841</c:v>
                </c:pt>
                <c:pt idx="18269">
                  <c:v>0.47467880753399028</c:v>
                </c:pt>
                <c:pt idx="18270">
                  <c:v>0.47467880753399028</c:v>
                </c:pt>
                <c:pt idx="18271">
                  <c:v>0.47461644006486214</c:v>
                </c:pt>
                <c:pt idx="18272">
                  <c:v>0.47461644006486214</c:v>
                </c:pt>
                <c:pt idx="18273">
                  <c:v>0.47455407259573401</c:v>
                </c:pt>
                <c:pt idx="18274">
                  <c:v>0.47449170512660599</c:v>
                </c:pt>
                <c:pt idx="18275">
                  <c:v>0.47442933765747786</c:v>
                </c:pt>
                <c:pt idx="18276">
                  <c:v>0.47442933765747786</c:v>
                </c:pt>
                <c:pt idx="18277">
                  <c:v>0.47442933765747786</c:v>
                </c:pt>
                <c:pt idx="18278">
                  <c:v>0.47436697018834972</c:v>
                </c:pt>
                <c:pt idx="18279">
                  <c:v>0.47436697018834972</c:v>
                </c:pt>
                <c:pt idx="18280">
                  <c:v>0.4743046027192217</c:v>
                </c:pt>
                <c:pt idx="18281">
                  <c:v>0.4743046027192217</c:v>
                </c:pt>
                <c:pt idx="18282">
                  <c:v>0.47424223525009357</c:v>
                </c:pt>
                <c:pt idx="18283">
                  <c:v>0.47424223525009357</c:v>
                </c:pt>
                <c:pt idx="18284">
                  <c:v>0.47417986778096544</c:v>
                </c:pt>
                <c:pt idx="18285">
                  <c:v>0.4741175003118373</c:v>
                </c:pt>
                <c:pt idx="18286">
                  <c:v>0.47405513284270928</c:v>
                </c:pt>
                <c:pt idx="18287">
                  <c:v>0.47399276537358115</c:v>
                </c:pt>
                <c:pt idx="18288">
                  <c:v>0.47393039790445302</c:v>
                </c:pt>
                <c:pt idx="18289">
                  <c:v>0.47386803043532488</c:v>
                </c:pt>
                <c:pt idx="18290">
                  <c:v>0.47380566296619686</c:v>
                </c:pt>
                <c:pt idx="18291">
                  <c:v>0.47374329549706873</c:v>
                </c:pt>
                <c:pt idx="18292">
                  <c:v>0.47374329549706873</c:v>
                </c:pt>
                <c:pt idx="18293">
                  <c:v>0.4736809280279406</c:v>
                </c:pt>
                <c:pt idx="18294">
                  <c:v>0.47361856055881257</c:v>
                </c:pt>
                <c:pt idx="18295">
                  <c:v>0.47361856055881257</c:v>
                </c:pt>
                <c:pt idx="18296">
                  <c:v>0.47361856055881257</c:v>
                </c:pt>
                <c:pt idx="18297">
                  <c:v>0.47361856055881257</c:v>
                </c:pt>
                <c:pt idx="18298">
                  <c:v>0.47361856055881257</c:v>
                </c:pt>
                <c:pt idx="18299">
                  <c:v>0.47355619308968444</c:v>
                </c:pt>
                <c:pt idx="18300">
                  <c:v>0.47355619308968444</c:v>
                </c:pt>
                <c:pt idx="18301">
                  <c:v>0.47349382562055631</c:v>
                </c:pt>
                <c:pt idx="18302">
                  <c:v>0.47343145815142818</c:v>
                </c:pt>
                <c:pt idx="18303">
                  <c:v>0.47343145815142818</c:v>
                </c:pt>
                <c:pt idx="18304">
                  <c:v>0.47343145815142818</c:v>
                </c:pt>
                <c:pt idx="18305">
                  <c:v>0.47336909068230015</c:v>
                </c:pt>
                <c:pt idx="18306">
                  <c:v>0.47330672321317202</c:v>
                </c:pt>
                <c:pt idx="18307">
                  <c:v>0.47324435574404389</c:v>
                </c:pt>
                <c:pt idx="18308">
                  <c:v>0.47318198827491575</c:v>
                </c:pt>
                <c:pt idx="18309">
                  <c:v>0.47311962080578773</c:v>
                </c:pt>
                <c:pt idx="18310">
                  <c:v>0.47311962080578773</c:v>
                </c:pt>
                <c:pt idx="18311">
                  <c:v>0.4730572533366596</c:v>
                </c:pt>
                <c:pt idx="18312">
                  <c:v>0.4730572533366596</c:v>
                </c:pt>
                <c:pt idx="18313">
                  <c:v>0.47299488586753147</c:v>
                </c:pt>
                <c:pt idx="18314">
                  <c:v>0.47293251839840345</c:v>
                </c:pt>
                <c:pt idx="18315">
                  <c:v>0.47293251839840345</c:v>
                </c:pt>
                <c:pt idx="18316">
                  <c:v>0.47287015092927531</c:v>
                </c:pt>
                <c:pt idx="18317">
                  <c:v>0.47287015092927531</c:v>
                </c:pt>
                <c:pt idx="18318">
                  <c:v>0.47280778346014718</c:v>
                </c:pt>
                <c:pt idx="18319">
                  <c:v>0.47274541599101905</c:v>
                </c:pt>
                <c:pt idx="18320">
                  <c:v>0.47268304852189102</c:v>
                </c:pt>
                <c:pt idx="18321">
                  <c:v>0.47262068105276289</c:v>
                </c:pt>
                <c:pt idx="18322">
                  <c:v>0.47262068105276289</c:v>
                </c:pt>
                <c:pt idx="18323">
                  <c:v>0.47255831358363476</c:v>
                </c:pt>
                <c:pt idx="18324">
                  <c:v>0.47249594611450663</c:v>
                </c:pt>
                <c:pt idx="18325">
                  <c:v>0.47249594611450663</c:v>
                </c:pt>
                <c:pt idx="18326">
                  <c:v>0.47249594611450663</c:v>
                </c:pt>
                <c:pt idx="18327">
                  <c:v>0.4724335786453786</c:v>
                </c:pt>
                <c:pt idx="18328">
                  <c:v>0.4724335786453786</c:v>
                </c:pt>
                <c:pt idx="18329">
                  <c:v>0.4724335786453786</c:v>
                </c:pt>
                <c:pt idx="18330">
                  <c:v>0.47237121117625047</c:v>
                </c:pt>
                <c:pt idx="18331">
                  <c:v>0.47237121117625047</c:v>
                </c:pt>
                <c:pt idx="18332">
                  <c:v>0.47230884370712234</c:v>
                </c:pt>
                <c:pt idx="18333">
                  <c:v>0.47224647623799432</c:v>
                </c:pt>
                <c:pt idx="18334">
                  <c:v>0.47224647623799432</c:v>
                </c:pt>
                <c:pt idx="18335">
                  <c:v>0.47218410876886618</c:v>
                </c:pt>
                <c:pt idx="18336">
                  <c:v>0.47218410876886618</c:v>
                </c:pt>
                <c:pt idx="18337">
                  <c:v>0.47218410876886618</c:v>
                </c:pt>
                <c:pt idx="18338">
                  <c:v>0.47212174129973805</c:v>
                </c:pt>
                <c:pt idx="18339">
                  <c:v>0.47205937383060992</c:v>
                </c:pt>
                <c:pt idx="18340">
                  <c:v>0.4719970063614819</c:v>
                </c:pt>
                <c:pt idx="18341">
                  <c:v>0.4719970063614819</c:v>
                </c:pt>
                <c:pt idx="18342">
                  <c:v>0.47193463889235376</c:v>
                </c:pt>
                <c:pt idx="18343">
                  <c:v>0.47187227142322563</c:v>
                </c:pt>
                <c:pt idx="18344">
                  <c:v>0.4718099039540975</c:v>
                </c:pt>
                <c:pt idx="18345">
                  <c:v>0.47174753648496948</c:v>
                </c:pt>
                <c:pt idx="18346">
                  <c:v>0.47174753648496948</c:v>
                </c:pt>
                <c:pt idx="18347">
                  <c:v>0.47168516901584134</c:v>
                </c:pt>
                <c:pt idx="18348">
                  <c:v>0.47162280154671321</c:v>
                </c:pt>
                <c:pt idx="18349">
                  <c:v>0.47156043407758508</c:v>
                </c:pt>
                <c:pt idx="18350">
                  <c:v>0.47156043407758508</c:v>
                </c:pt>
                <c:pt idx="18351">
                  <c:v>0.47149806660845706</c:v>
                </c:pt>
                <c:pt idx="18352">
                  <c:v>0.47143569913932892</c:v>
                </c:pt>
                <c:pt idx="18353">
                  <c:v>0.47137333167020079</c:v>
                </c:pt>
                <c:pt idx="18354">
                  <c:v>0.47131096420107277</c:v>
                </c:pt>
                <c:pt idx="18355">
                  <c:v>0.47124859673194464</c:v>
                </c:pt>
                <c:pt idx="18356">
                  <c:v>0.47124859673194464</c:v>
                </c:pt>
                <c:pt idx="18357">
                  <c:v>0.47124859673194464</c:v>
                </c:pt>
                <c:pt idx="18358">
                  <c:v>0.4711862292628165</c:v>
                </c:pt>
                <c:pt idx="18359">
                  <c:v>0.47112386179368837</c:v>
                </c:pt>
                <c:pt idx="18360">
                  <c:v>0.47106149432456035</c:v>
                </c:pt>
                <c:pt idx="18361">
                  <c:v>0.47099912685543222</c:v>
                </c:pt>
                <c:pt idx="18362">
                  <c:v>0.47093675938630408</c:v>
                </c:pt>
                <c:pt idx="18363">
                  <c:v>0.47087439191717595</c:v>
                </c:pt>
                <c:pt idx="18364">
                  <c:v>0.47081202444804793</c:v>
                </c:pt>
                <c:pt idx="18365">
                  <c:v>0.47081202444804793</c:v>
                </c:pt>
                <c:pt idx="18366">
                  <c:v>0.47081202444804793</c:v>
                </c:pt>
                <c:pt idx="18367">
                  <c:v>0.47074965697891979</c:v>
                </c:pt>
                <c:pt idx="18368">
                  <c:v>0.47074965697891979</c:v>
                </c:pt>
                <c:pt idx="18369">
                  <c:v>0.47068728950979166</c:v>
                </c:pt>
                <c:pt idx="18370">
                  <c:v>0.47068728950979166</c:v>
                </c:pt>
                <c:pt idx="18371">
                  <c:v>0.47062492204066364</c:v>
                </c:pt>
                <c:pt idx="18372">
                  <c:v>0.47056255457153551</c:v>
                </c:pt>
                <c:pt idx="18373">
                  <c:v>0.47050018710240737</c:v>
                </c:pt>
                <c:pt idx="18374">
                  <c:v>0.47050018710240737</c:v>
                </c:pt>
                <c:pt idx="18375">
                  <c:v>0.47050018710240737</c:v>
                </c:pt>
                <c:pt idx="18376">
                  <c:v>0.47043781963327924</c:v>
                </c:pt>
                <c:pt idx="18377">
                  <c:v>0.47037545216415122</c:v>
                </c:pt>
                <c:pt idx="18378">
                  <c:v>0.47031308469502309</c:v>
                </c:pt>
                <c:pt idx="18379">
                  <c:v>0.47025071722589495</c:v>
                </c:pt>
                <c:pt idx="18380">
                  <c:v>0.47018834975676682</c:v>
                </c:pt>
                <c:pt idx="18381">
                  <c:v>0.4701259822876388</c:v>
                </c:pt>
                <c:pt idx="18382">
                  <c:v>0.47006361481851067</c:v>
                </c:pt>
                <c:pt idx="18383">
                  <c:v>0.47000124734938253</c:v>
                </c:pt>
                <c:pt idx="18384">
                  <c:v>0.47000124734938253</c:v>
                </c:pt>
                <c:pt idx="18385">
                  <c:v>0.46993887988025451</c:v>
                </c:pt>
                <c:pt idx="18386">
                  <c:v>0.46987651241112638</c:v>
                </c:pt>
                <c:pt idx="18387">
                  <c:v>0.46981414494199825</c:v>
                </c:pt>
                <c:pt idx="18388">
                  <c:v>0.46975177747287011</c:v>
                </c:pt>
                <c:pt idx="18389">
                  <c:v>0.46968941000374209</c:v>
                </c:pt>
                <c:pt idx="18390">
                  <c:v>0.46962704253461396</c:v>
                </c:pt>
                <c:pt idx="18391">
                  <c:v>0.46956467506548583</c:v>
                </c:pt>
                <c:pt idx="18392">
                  <c:v>0.46956467506548583</c:v>
                </c:pt>
                <c:pt idx="18393">
                  <c:v>0.46950230759635769</c:v>
                </c:pt>
                <c:pt idx="18394">
                  <c:v>0.46943994012722967</c:v>
                </c:pt>
                <c:pt idx="18395">
                  <c:v>0.46937757265810154</c:v>
                </c:pt>
                <c:pt idx="18396">
                  <c:v>0.46931520518897341</c:v>
                </c:pt>
                <c:pt idx="18397">
                  <c:v>0.46925283771984538</c:v>
                </c:pt>
                <c:pt idx="18398">
                  <c:v>0.46925283771984538</c:v>
                </c:pt>
                <c:pt idx="18399">
                  <c:v>0.46925283771984538</c:v>
                </c:pt>
                <c:pt idx="18400">
                  <c:v>0.46919047025071725</c:v>
                </c:pt>
                <c:pt idx="18401">
                  <c:v>0.46912810278158912</c:v>
                </c:pt>
                <c:pt idx="18402">
                  <c:v>0.46912810278158912</c:v>
                </c:pt>
                <c:pt idx="18403">
                  <c:v>0.46906573531246099</c:v>
                </c:pt>
                <c:pt idx="18404">
                  <c:v>0.46900336784333296</c:v>
                </c:pt>
                <c:pt idx="18405">
                  <c:v>0.46894100037420483</c:v>
                </c:pt>
                <c:pt idx="18406">
                  <c:v>0.46894100037420483</c:v>
                </c:pt>
                <c:pt idx="18407">
                  <c:v>0.46894100037420483</c:v>
                </c:pt>
                <c:pt idx="18408">
                  <c:v>0.4688786329050767</c:v>
                </c:pt>
                <c:pt idx="18409">
                  <c:v>0.46881626543594856</c:v>
                </c:pt>
                <c:pt idx="18410">
                  <c:v>0.46881626543594856</c:v>
                </c:pt>
                <c:pt idx="18411">
                  <c:v>0.46875389796682054</c:v>
                </c:pt>
                <c:pt idx="18412">
                  <c:v>0.46869153049769241</c:v>
                </c:pt>
                <c:pt idx="18413">
                  <c:v>0.46862916302856428</c:v>
                </c:pt>
                <c:pt idx="18414">
                  <c:v>0.46856679555943614</c:v>
                </c:pt>
                <c:pt idx="18415">
                  <c:v>0.46856679555943614</c:v>
                </c:pt>
                <c:pt idx="18416">
                  <c:v>0.46850442809030812</c:v>
                </c:pt>
                <c:pt idx="18417">
                  <c:v>0.46844206062117999</c:v>
                </c:pt>
                <c:pt idx="18418">
                  <c:v>0.46837969315205186</c:v>
                </c:pt>
                <c:pt idx="18419">
                  <c:v>0.46831732568292384</c:v>
                </c:pt>
                <c:pt idx="18420">
                  <c:v>0.4682549582137957</c:v>
                </c:pt>
                <c:pt idx="18421">
                  <c:v>0.46819259074466757</c:v>
                </c:pt>
                <c:pt idx="18422">
                  <c:v>0.46813022327553944</c:v>
                </c:pt>
                <c:pt idx="18423">
                  <c:v>0.46813022327553944</c:v>
                </c:pt>
                <c:pt idx="18424">
                  <c:v>0.46813022327553944</c:v>
                </c:pt>
                <c:pt idx="18425">
                  <c:v>0.46806785580641141</c:v>
                </c:pt>
                <c:pt idx="18426">
                  <c:v>0.46800548833728328</c:v>
                </c:pt>
                <c:pt idx="18427">
                  <c:v>0.46794312086815515</c:v>
                </c:pt>
                <c:pt idx="18428">
                  <c:v>0.46794312086815515</c:v>
                </c:pt>
                <c:pt idx="18429">
                  <c:v>0.46788075339902702</c:v>
                </c:pt>
                <c:pt idx="18430">
                  <c:v>0.46781838592989899</c:v>
                </c:pt>
                <c:pt idx="18431">
                  <c:v>0.46775601846077086</c:v>
                </c:pt>
                <c:pt idx="18432">
                  <c:v>0.46769365099164273</c:v>
                </c:pt>
                <c:pt idx="18433">
                  <c:v>0.46769365099164273</c:v>
                </c:pt>
                <c:pt idx="18434">
                  <c:v>0.46763128352251471</c:v>
                </c:pt>
                <c:pt idx="18435">
                  <c:v>0.46756891605338657</c:v>
                </c:pt>
                <c:pt idx="18436">
                  <c:v>0.46750654858425844</c:v>
                </c:pt>
                <c:pt idx="18437">
                  <c:v>0.46744418111513031</c:v>
                </c:pt>
                <c:pt idx="18438">
                  <c:v>0.46738181364600229</c:v>
                </c:pt>
                <c:pt idx="18439">
                  <c:v>0.46738181364600229</c:v>
                </c:pt>
                <c:pt idx="18440">
                  <c:v>0.46731944617687415</c:v>
                </c:pt>
                <c:pt idx="18441">
                  <c:v>0.46725707870774602</c:v>
                </c:pt>
                <c:pt idx="18442">
                  <c:v>0.46725707870774602</c:v>
                </c:pt>
                <c:pt idx="18443">
                  <c:v>0.46719471123861789</c:v>
                </c:pt>
                <c:pt idx="18444">
                  <c:v>0.46719471123861789</c:v>
                </c:pt>
                <c:pt idx="18445">
                  <c:v>0.46713234376948987</c:v>
                </c:pt>
                <c:pt idx="18446">
                  <c:v>0.46706997630036173</c:v>
                </c:pt>
                <c:pt idx="18447">
                  <c:v>0.4670076088312336</c:v>
                </c:pt>
                <c:pt idx="18448">
                  <c:v>0.46694524136210558</c:v>
                </c:pt>
                <c:pt idx="18449">
                  <c:v>0.46694524136210558</c:v>
                </c:pt>
                <c:pt idx="18450">
                  <c:v>0.46688287389297745</c:v>
                </c:pt>
                <c:pt idx="18451">
                  <c:v>0.46682050642384931</c:v>
                </c:pt>
                <c:pt idx="18452">
                  <c:v>0.46675813895472118</c:v>
                </c:pt>
                <c:pt idx="18453">
                  <c:v>0.46675813895472118</c:v>
                </c:pt>
                <c:pt idx="18454">
                  <c:v>0.46675813895472118</c:v>
                </c:pt>
                <c:pt idx="18455">
                  <c:v>0.46675813895472118</c:v>
                </c:pt>
                <c:pt idx="18456">
                  <c:v>0.46669577148559316</c:v>
                </c:pt>
                <c:pt idx="18457">
                  <c:v>0.46663340401646503</c:v>
                </c:pt>
                <c:pt idx="18458">
                  <c:v>0.46663340401646503</c:v>
                </c:pt>
                <c:pt idx="18459">
                  <c:v>0.46657103654733689</c:v>
                </c:pt>
                <c:pt idx="18460">
                  <c:v>0.46650866907820876</c:v>
                </c:pt>
                <c:pt idx="18461">
                  <c:v>0.46644630160908074</c:v>
                </c:pt>
                <c:pt idx="18462">
                  <c:v>0.46638393413995261</c:v>
                </c:pt>
                <c:pt idx="18463">
                  <c:v>0.46632156667082447</c:v>
                </c:pt>
                <c:pt idx="18464">
                  <c:v>0.46625919920169645</c:v>
                </c:pt>
                <c:pt idx="18465">
                  <c:v>0.46619683173256832</c:v>
                </c:pt>
                <c:pt idx="18466">
                  <c:v>0.46613446426344018</c:v>
                </c:pt>
                <c:pt idx="18467">
                  <c:v>0.46607209679431205</c:v>
                </c:pt>
                <c:pt idx="18468">
                  <c:v>0.46600972932518403</c:v>
                </c:pt>
                <c:pt idx="18469">
                  <c:v>0.46600972932518403</c:v>
                </c:pt>
                <c:pt idx="18470">
                  <c:v>0.46600972932518403</c:v>
                </c:pt>
                <c:pt idx="18471">
                  <c:v>0.46600972932518403</c:v>
                </c:pt>
                <c:pt idx="18472">
                  <c:v>0.4659473618560559</c:v>
                </c:pt>
                <c:pt idx="18473">
                  <c:v>0.46588499438692776</c:v>
                </c:pt>
                <c:pt idx="18474">
                  <c:v>0.46588499438692776</c:v>
                </c:pt>
                <c:pt idx="18475">
                  <c:v>0.46582262691779963</c:v>
                </c:pt>
                <c:pt idx="18476">
                  <c:v>0.46576025944867161</c:v>
                </c:pt>
                <c:pt idx="18477">
                  <c:v>0.46576025944867161</c:v>
                </c:pt>
                <c:pt idx="18478">
                  <c:v>0.46569789197954348</c:v>
                </c:pt>
                <c:pt idx="18479">
                  <c:v>0.46563552451041534</c:v>
                </c:pt>
                <c:pt idx="18480">
                  <c:v>0.46563552451041534</c:v>
                </c:pt>
                <c:pt idx="18481">
                  <c:v>0.46563552451041534</c:v>
                </c:pt>
                <c:pt idx="18482">
                  <c:v>0.46557315704128721</c:v>
                </c:pt>
                <c:pt idx="18483">
                  <c:v>0.46551078957215919</c:v>
                </c:pt>
                <c:pt idx="18484">
                  <c:v>0.46544842210303106</c:v>
                </c:pt>
                <c:pt idx="18485">
                  <c:v>0.46538605463390292</c:v>
                </c:pt>
                <c:pt idx="18486">
                  <c:v>0.4653236871647749</c:v>
                </c:pt>
                <c:pt idx="18487">
                  <c:v>0.46526131969564677</c:v>
                </c:pt>
                <c:pt idx="18488">
                  <c:v>0.46526131969564677</c:v>
                </c:pt>
                <c:pt idx="18489">
                  <c:v>0.46519895222651864</c:v>
                </c:pt>
                <c:pt idx="18490">
                  <c:v>0.46519895222651864</c:v>
                </c:pt>
                <c:pt idx="18491">
                  <c:v>0.4651365847573905</c:v>
                </c:pt>
                <c:pt idx="18492">
                  <c:v>0.46507421728826248</c:v>
                </c:pt>
                <c:pt idx="18493">
                  <c:v>0.46501184981913435</c:v>
                </c:pt>
                <c:pt idx="18494">
                  <c:v>0.46501184981913435</c:v>
                </c:pt>
                <c:pt idx="18495">
                  <c:v>0.46494948235000622</c:v>
                </c:pt>
                <c:pt idx="18496">
                  <c:v>0.46488711488087808</c:v>
                </c:pt>
                <c:pt idx="18497">
                  <c:v>0.46482474741175006</c:v>
                </c:pt>
                <c:pt idx="18498">
                  <c:v>0.46476237994262193</c:v>
                </c:pt>
                <c:pt idx="18499">
                  <c:v>0.4647000124734938</c:v>
                </c:pt>
                <c:pt idx="18500">
                  <c:v>0.46463764500436577</c:v>
                </c:pt>
                <c:pt idx="18501">
                  <c:v>0.46457527753523764</c:v>
                </c:pt>
                <c:pt idx="18502">
                  <c:v>0.46451291006610951</c:v>
                </c:pt>
                <c:pt idx="18503">
                  <c:v>0.46445054259698137</c:v>
                </c:pt>
                <c:pt idx="18504">
                  <c:v>0.46438817512785335</c:v>
                </c:pt>
                <c:pt idx="18505">
                  <c:v>0.46432580765872522</c:v>
                </c:pt>
                <c:pt idx="18506">
                  <c:v>0.46426344018959709</c:v>
                </c:pt>
                <c:pt idx="18507">
                  <c:v>0.46420107272046895</c:v>
                </c:pt>
                <c:pt idx="18508">
                  <c:v>0.46420107272046895</c:v>
                </c:pt>
                <c:pt idx="18509">
                  <c:v>0.46413870525134093</c:v>
                </c:pt>
                <c:pt idx="18510">
                  <c:v>0.4640763377822128</c:v>
                </c:pt>
                <c:pt idx="18511">
                  <c:v>0.46401397031308467</c:v>
                </c:pt>
                <c:pt idx="18512">
                  <c:v>0.46401397031308467</c:v>
                </c:pt>
                <c:pt idx="18513">
                  <c:v>0.46395160284395665</c:v>
                </c:pt>
                <c:pt idx="18514">
                  <c:v>0.46388923537482851</c:v>
                </c:pt>
                <c:pt idx="18515">
                  <c:v>0.46382686790570038</c:v>
                </c:pt>
                <c:pt idx="18516">
                  <c:v>0.46376450043657225</c:v>
                </c:pt>
                <c:pt idx="18517">
                  <c:v>0.46376450043657225</c:v>
                </c:pt>
                <c:pt idx="18518">
                  <c:v>0.46370213296744422</c:v>
                </c:pt>
                <c:pt idx="18519">
                  <c:v>0.46363976549831609</c:v>
                </c:pt>
                <c:pt idx="18520">
                  <c:v>0.46357739802918796</c:v>
                </c:pt>
                <c:pt idx="18521">
                  <c:v>0.46351503056005983</c:v>
                </c:pt>
                <c:pt idx="18522">
                  <c:v>0.4634526630909318</c:v>
                </c:pt>
                <c:pt idx="18523">
                  <c:v>0.46339029562180367</c:v>
                </c:pt>
                <c:pt idx="18524">
                  <c:v>0.46332792815267554</c:v>
                </c:pt>
                <c:pt idx="18525">
                  <c:v>0.46326556068354752</c:v>
                </c:pt>
                <c:pt idx="18526">
                  <c:v>0.46320319321441938</c:v>
                </c:pt>
                <c:pt idx="18527">
                  <c:v>0.46314082574529125</c:v>
                </c:pt>
                <c:pt idx="18528">
                  <c:v>0.46307845827616312</c:v>
                </c:pt>
                <c:pt idx="18529">
                  <c:v>0.4630160908070351</c:v>
                </c:pt>
                <c:pt idx="18530">
                  <c:v>0.46295372333790696</c:v>
                </c:pt>
                <c:pt idx="18531">
                  <c:v>0.46289135586877883</c:v>
                </c:pt>
                <c:pt idx="18532">
                  <c:v>0.4628289883996507</c:v>
                </c:pt>
                <c:pt idx="18533">
                  <c:v>0.46276662093052268</c:v>
                </c:pt>
                <c:pt idx="18534">
                  <c:v>0.46270425346139454</c:v>
                </c:pt>
                <c:pt idx="18535">
                  <c:v>0.46264188599226641</c:v>
                </c:pt>
                <c:pt idx="18536">
                  <c:v>0.46264188599226641</c:v>
                </c:pt>
                <c:pt idx="18537">
                  <c:v>0.46257951852313828</c:v>
                </c:pt>
                <c:pt idx="18538">
                  <c:v>0.46257951852313828</c:v>
                </c:pt>
                <c:pt idx="18539">
                  <c:v>0.46251715105401026</c:v>
                </c:pt>
                <c:pt idx="18540">
                  <c:v>0.46245478358488212</c:v>
                </c:pt>
                <c:pt idx="18541">
                  <c:v>0.46239241611575399</c:v>
                </c:pt>
                <c:pt idx="18542">
                  <c:v>0.46233004864662597</c:v>
                </c:pt>
                <c:pt idx="18543">
                  <c:v>0.46226768117749784</c:v>
                </c:pt>
                <c:pt idx="18544">
                  <c:v>0.4622053137083697</c:v>
                </c:pt>
                <c:pt idx="18545">
                  <c:v>0.46214294623924157</c:v>
                </c:pt>
                <c:pt idx="18546">
                  <c:v>0.46214294623924157</c:v>
                </c:pt>
                <c:pt idx="18547">
                  <c:v>0.46208057877011355</c:v>
                </c:pt>
                <c:pt idx="18548">
                  <c:v>0.46201821130098542</c:v>
                </c:pt>
                <c:pt idx="18549">
                  <c:v>0.46195584383185728</c:v>
                </c:pt>
                <c:pt idx="18550">
                  <c:v>0.46195584383185728</c:v>
                </c:pt>
                <c:pt idx="18551">
                  <c:v>0.46195584383185728</c:v>
                </c:pt>
                <c:pt idx="18552">
                  <c:v>0.46189347636272915</c:v>
                </c:pt>
                <c:pt idx="18553">
                  <c:v>0.46183110889360113</c:v>
                </c:pt>
                <c:pt idx="18554">
                  <c:v>0.46176874142447299</c:v>
                </c:pt>
                <c:pt idx="18555">
                  <c:v>0.46170637395534486</c:v>
                </c:pt>
                <c:pt idx="18556">
                  <c:v>0.46164400648621684</c:v>
                </c:pt>
                <c:pt idx="18557">
                  <c:v>0.46158163901708871</c:v>
                </c:pt>
                <c:pt idx="18558">
                  <c:v>0.46158163901708871</c:v>
                </c:pt>
                <c:pt idx="18559">
                  <c:v>0.46151927154796057</c:v>
                </c:pt>
                <c:pt idx="18560">
                  <c:v>0.46151927154796057</c:v>
                </c:pt>
                <c:pt idx="18561">
                  <c:v>0.46145690407883244</c:v>
                </c:pt>
                <c:pt idx="18562">
                  <c:v>0.46139453660970442</c:v>
                </c:pt>
                <c:pt idx="18563">
                  <c:v>0.46133216914057629</c:v>
                </c:pt>
                <c:pt idx="18564">
                  <c:v>0.46126980167144815</c:v>
                </c:pt>
                <c:pt idx="18565">
                  <c:v>0.46126980167144815</c:v>
                </c:pt>
                <c:pt idx="18566">
                  <c:v>0.46120743420232002</c:v>
                </c:pt>
                <c:pt idx="18567">
                  <c:v>0.46120743420232002</c:v>
                </c:pt>
                <c:pt idx="18568">
                  <c:v>0.461145066733192</c:v>
                </c:pt>
                <c:pt idx="18569">
                  <c:v>0.461145066733192</c:v>
                </c:pt>
                <c:pt idx="18570">
                  <c:v>0.46108269926406387</c:v>
                </c:pt>
                <c:pt idx="18571">
                  <c:v>0.46102033179493573</c:v>
                </c:pt>
                <c:pt idx="18572">
                  <c:v>0.46102033179493573</c:v>
                </c:pt>
                <c:pt idx="18573">
                  <c:v>0.46095796432580771</c:v>
                </c:pt>
                <c:pt idx="18574">
                  <c:v>0.46089559685667958</c:v>
                </c:pt>
                <c:pt idx="18575">
                  <c:v>0.46089559685667958</c:v>
                </c:pt>
                <c:pt idx="18576">
                  <c:v>0.46083322938755145</c:v>
                </c:pt>
                <c:pt idx="18577">
                  <c:v>0.46077086191842331</c:v>
                </c:pt>
                <c:pt idx="18578">
                  <c:v>0.46070849444929529</c:v>
                </c:pt>
                <c:pt idx="18579">
                  <c:v>0.46064612698016716</c:v>
                </c:pt>
                <c:pt idx="18580">
                  <c:v>0.46058375951103903</c:v>
                </c:pt>
                <c:pt idx="18581">
                  <c:v>0.46052139204191089</c:v>
                </c:pt>
                <c:pt idx="18582">
                  <c:v>0.46045902457278287</c:v>
                </c:pt>
                <c:pt idx="18583">
                  <c:v>0.46039665710365474</c:v>
                </c:pt>
                <c:pt idx="18584">
                  <c:v>0.46033428963452661</c:v>
                </c:pt>
                <c:pt idx="18585">
                  <c:v>0.46027192216539847</c:v>
                </c:pt>
                <c:pt idx="18586">
                  <c:v>0.46027192216539847</c:v>
                </c:pt>
                <c:pt idx="18587">
                  <c:v>0.46027192216539847</c:v>
                </c:pt>
                <c:pt idx="18588">
                  <c:v>0.46020955469627045</c:v>
                </c:pt>
                <c:pt idx="18589">
                  <c:v>0.46014718722714232</c:v>
                </c:pt>
                <c:pt idx="18590">
                  <c:v>0.46008481975801419</c:v>
                </c:pt>
                <c:pt idx="18591">
                  <c:v>0.46002245228888616</c:v>
                </c:pt>
                <c:pt idx="18592">
                  <c:v>0.45996008481975803</c:v>
                </c:pt>
                <c:pt idx="18593">
                  <c:v>0.4598977173506299</c:v>
                </c:pt>
                <c:pt idx="18594">
                  <c:v>0.45983534988150176</c:v>
                </c:pt>
                <c:pt idx="18595">
                  <c:v>0.45983534988150176</c:v>
                </c:pt>
                <c:pt idx="18596">
                  <c:v>0.45983534988150176</c:v>
                </c:pt>
                <c:pt idx="18597">
                  <c:v>0.45977298241237374</c:v>
                </c:pt>
                <c:pt idx="18598">
                  <c:v>0.45977298241237374</c:v>
                </c:pt>
                <c:pt idx="18599">
                  <c:v>0.45971061494324561</c:v>
                </c:pt>
                <c:pt idx="18600">
                  <c:v>0.45971061494324561</c:v>
                </c:pt>
                <c:pt idx="18601">
                  <c:v>0.45971061494324561</c:v>
                </c:pt>
                <c:pt idx="18602">
                  <c:v>0.45964824747411748</c:v>
                </c:pt>
                <c:pt idx="18603">
                  <c:v>0.45958588000498934</c:v>
                </c:pt>
                <c:pt idx="18604">
                  <c:v>0.45952351253586132</c:v>
                </c:pt>
                <c:pt idx="18605">
                  <c:v>0.45946114506673319</c:v>
                </c:pt>
                <c:pt idx="18606">
                  <c:v>0.45939877759760506</c:v>
                </c:pt>
                <c:pt idx="18607">
                  <c:v>0.45933641012847704</c:v>
                </c:pt>
                <c:pt idx="18608">
                  <c:v>0.45933641012847704</c:v>
                </c:pt>
                <c:pt idx="18609">
                  <c:v>0.45933641012847704</c:v>
                </c:pt>
                <c:pt idx="18610">
                  <c:v>0.4592740426593489</c:v>
                </c:pt>
                <c:pt idx="18611">
                  <c:v>0.4592740426593489</c:v>
                </c:pt>
                <c:pt idx="18612">
                  <c:v>0.4592740426593489</c:v>
                </c:pt>
                <c:pt idx="18613">
                  <c:v>0.45921167519022077</c:v>
                </c:pt>
                <c:pt idx="18614">
                  <c:v>0.45914930772109264</c:v>
                </c:pt>
                <c:pt idx="18615">
                  <c:v>0.45914930772109264</c:v>
                </c:pt>
                <c:pt idx="18616">
                  <c:v>0.45908694025196461</c:v>
                </c:pt>
                <c:pt idx="18617">
                  <c:v>0.45908694025196461</c:v>
                </c:pt>
                <c:pt idx="18618">
                  <c:v>0.45902457278283648</c:v>
                </c:pt>
                <c:pt idx="18619">
                  <c:v>0.45896220531370835</c:v>
                </c:pt>
                <c:pt idx="18620">
                  <c:v>0.45896220531370835</c:v>
                </c:pt>
                <c:pt idx="18621">
                  <c:v>0.45889983784458022</c:v>
                </c:pt>
                <c:pt idx="18622">
                  <c:v>0.45883747037545219</c:v>
                </c:pt>
                <c:pt idx="18623">
                  <c:v>0.45877510290632406</c:v>
                </c:pt>
                <c:pt idx="18624">
                  <c:v>0.45877510290632406</c:v>
                </c:pt>
                <c:pt idx="18625">
                  <c:v>0.45871273543719593</c:v>
                </c:pt>
                <c:pt idx="18626">
                  <c:v>0.45865036796806791</c:v>
                </c:pt>
                <c:pt idx="18627">
                  <c:v>0.45865036796806791</c:v>
                </c:pt>
                <c:pt idx="18628">
                  <c:v>0.45858800049893977</c:v>
                </c:pt>
                <c:pt idx="18629">
                  <c:v>0.45852563302981164</c:v>
                </c:pt>
                <c:pt idx="18630">
                  <c:v>0.45852563302981164</c:v>
                </c:pt>
                <c:pt idx="18631">
                  <c:v>0.45852563302981164</c:v>
                </c:pt>
                <c:pt idx="18632">
                  <c:v>0.45852563302981164</c:v>
                </c:pt>
                <c:pt idx="18633">
                  <c:v>0.45852563302981164</c:v>
                </c:pt>
                <c:pt idx="18634">
                  <c:v>0.45852563302981164</c:v>
                </c:pt>
                <c:pt idx="18635">
                  <c:v>0.45846326556068351</c:v>
                </c:pt>
                <c:pt idx="18636">
                  <c:v>0.45846326556068351</c:v>
                </c:pt>
                <c:pt idx="18637">
                  <c:v>0.45840089809155549</c:v>
                </c:pt>
                <c:pt idx="18638">
                  <c:v>0.45833853062242735</c:v>
                </c:pt>
                <c:pt idx="18639">
                  <c:v>0.45827616315329922</c:v>
                </c:pt>
                <c:pt idx="18640">
                  <c:v>0.45827616315329922</c:v>
                </c:pt>
                <c:pt idx="18641">
                  <c:v>0.45827616315329922</c:v>
                </c:pt>
                <c:pt idx="18642">
                  <c:v>0.45821379568417109</c:v>
                </c:pt>
                <c:pt idx="18643">
                  <c:v>0.45821379568417109</c:v>
                </c:pt>
                <c:pt idx="18644">
                  <c:v>0.45815142821504307</c:v>
                </c:pt>
                <c:pt idx="18645">
                  <c:v>0.45815142821504307</c:v>
                </c:pt>
                <c:pt idx="18646">
                  <c:v>0.45808906074591493</c:v>
                </c:pt>
                <c:pt idx="18647">
                  <c:v>0.4580266932767868</c:v>
                </c:pt>
                <c:pt idx="18648">
                  <c:v>0.45796432580765878</c:v>
                </c:pt>
                <c:pt idx="18649">
                  <c:v>0.45796432580765878</c:v>
                </c:pt>
                <c:pt idx="18650">
                  <c:v>0.45790195833853065</c:v>
                </c:pt>
                <c:pt idx="18651">
                  <c:v>0.45790195833853065</c:v>
                </c:pt>
                <c:pt idx="18652">
                  <c:v>0.45783959086940251</c:v>
                </c:pt>
                <c:pt idx="18653">
                  <c:v>0.45777722340027438</c:v>
                </c:pt>
                <c:pt idx="18654">
                  <c:v>0.45771485593114636</c:v>
                </c:pt>
                <c:pt idx="18655">
                  <c:v>0.45765248846201823</c:v>
                </c:pt>
                <c:pt idx="18656">
                  <c:v>0.45765248846201823</c:v>
                </c:pt>
                <c:pt idx="18657">
                  <c:v>0.45759012099289009</c:v>
                </c:pt>
                <c:pt idx="18658">
                  <c:v>0.45759012099289009</c:v>
                </c:pt>
                <c:pt idx="18659">
                  <c:v>0.45759012099289009</c:v>
                </c:pt>
                <c:pt idx="18660">
                  <c:v>0.45752775352376196</c:v>
                </c:pt>
                <c:pt idx="18661">
                  <c:v>0.45746538605463394</c:v>
                </c:pt>
                <c:pt idx="18662">
                  <c:v>0.45740301858550581</c:v>
                </c:pt>
                <c:pt idx="18663">
                  <c:v>0.45734065111637767</c:v>
                </c:pt>
                <c:pt idx="18664">
                  <c:v>0.45727828364724954</c:v>
                </c:pt>
                <c:pt idx="18665">
                  <c:v>0.45727828364724954</c:v>
                </c:pt>
                <c:pt idx="18666">
                  <c:v>0.45727828364724954</c:v>
                </c:pt>
                <c:pt idx="18667">
                  <c:v>0.45721591617812152</c:v>
                </c:pt>
                <c:pt idx="18668">
                  <c:v>0.45721591617812152</c:v>
                </c:pt>
                <c:pt idx="18669">
                  <c:v>0.45715354870899338</c:v>
                </c:pt>
                <c:pt idx="18670">
                  <c:v>0.45709118123986525</c:v>
                </c:pt>
                <c:pt idx="18671">
                  <c:v>0.45702881377073723</c:v>
                </c:pt>
                <c:pt idx="18672">
                  <c:v>0.45702881377073723</c:v>
                </c:pt>
                <c:pt idx="18673">
                  <c:v>0.4569664463016091</c:v>
                </c:pt>
                <c:pt idx="18674">
                  <c:v>0.45690407883248096</c:v>
                </c:pt>
                <c:pt idx="18675">
                  <c:v>0.45684171136335283</c:v>
                </c:pt>
                <c:pt idx="18676">
                  <c:v>0.45677934389422481</c:v>
                </c:pt>
                <c:pt idx="18677">
                  <c:v>0.45677934389422481</c:v>
                </c:pt>
                <c:pt idx="18678">
                  <c:v>0.45677934389422481</c:v>
                </c:pt>
                <c:pt idx="18679">
                  <c:v>0.45671697642509668</c:v>
                </c:pt>
                <c:pt idx="18680">
                  <c:v>0.45671697642509668</c:v>
                </c:pt>
                <c:pt idx="18681">
                  <c:v>0.45665460895596854</c:v>
                </c:pt>
                <c:pt idx="18682">
                  <c:v>0.45665460895596854</c:v>
                </c:pt>
                <c:pt idx="18683">
                  <c:v>0.45665460895596854</c:v>
                </c:pt>
                <c:pt idx="18684">
                  <c:v>0.45659224148684041</c:v>
                </c:pt>
                <c:pt idx="18685">
                  <c:v>0.45659224148684041</c:v>
                </c:pt>
                <c:pt idx="18686">
                  <c:v>0.45652987401771239</c:v>
                </c:pt>
                <c:pt idx="18687">
                  <c:v>0.45646750654858426</c:v>
                </c:pt>
                <c:pt idx="18688">
                  <c:v>0.45640513907945612</c:v>
                </c:pt>
                <c:pt idx="18689">
                  <c:v>0.45640513907945612</c:v>
                </c:pt>
                <c:pt idx="18690">
                  <c:v>0.4563427716103281</c:v>
                </c:pt>
                <c:pt idx="18691">
                  <c:v>0.4563427716103281</c:v>
                </c:pt>
                <c:pt idx="18692">
                  <c:v>0.45628040414119997</c:v>
                </c:pt>
                <c:pt idx="18693">
                  <c:v>0.45621803667207184</c:v>
                </c:pt>
                <c:pt idx="18694">
                  <c:v>0.45621803667207184</c:v>
                </c:pt>
                <c:pt idx="18695">
                  <c:v>0.4561556692029437</c:v>
                </c:pt>
                <c:pt idx="18696">
                  <c:v>0.4561556692029437</c:v>
                </c:pt>
                <c:pt idx="18697">
                  <c:v>0.45609330173381568</c:v>
                </c:pt>
                <c:pt idx="18698">
                  <c:v>0.45603093426468755</c:v>
                </c:pt>
                <c:pt idx="18699">
                  <c:v>0.45603093426468755</c:v>
                </c:pt>
                <c:pt idx="18700">
                  <c:v>0.45596856679555942</c:v>
                </c:pt>
                <c:pt idx="18701">
                  <c:v>0.45596856679555942</c:v>
                </c:pt>
                <c:pt idx="18702">
                  <c:v>0.45590619932643128</c:v>
                </c:pt>
                <c:pt idx="18703">
                  <c:v>0.45584383185730326</c:v>
                </c:pt>
                <c:pt idx="18704">
                  <c:v>0.45584383185730326</c:v>
                </c:pt>
                <c:pt idx="18705">
                  <c:v>0.45584383185730326</c:v>
                </c:pt>
                <c:pt idx="18706">
                  <c:v>0.45578146438817513</c:v>
                </c:pt>
                <c:pt idx="18707">
                  <c:v>0.455719096919047</c:v>
                </c:pt>
                <c:pt idx="18708">
                  <c:v>0.45565672944991897</c:v>
                </c:pt>
                <c:pt idx="18709">
                  <c:v>0.45559436198079084</c:v>
                </c:pt>
                <c:pt idx="18710">
                  <c:v>0.45553199451166271</c:v>
                </c:pt>
                <c:pt idx="18711">
                  <c:v>0.45553199451166271</c:v>
                </c:pt>
                <c:pt idx="18712">
                  <c:v>0.45546962704253457</c:v>
                </c:pt>
                <c:pt idx="18713">
                  <c:v>0.45540725957340655</c:v>
                </c:pt>
                <c:pt idx="18714">
                  <c:v>0.45534489210427842</c:v>
                </c:pt>
                <c:pt idx="18715">
                  <c:v>0.45528252463515029</c:v>
                </c:pt>
                <c:pt idx="18716">
                  <c:v>0.45528252463515029</c:v>
                </c:pt>
                <c:pt idx="18717">
                  <c:v>0.45522015716602215</c:v>
                </c:pt>
                <c:pt idx="18718">
                  <c:v>0.45515778969689413</c:v>
                </c:pt>
                <c:pt idx="18719">
                  <c:v>0.455095422227766</c:v>
                </c:pt>
                <c:pt idx="18720">
                  <c:v>0.45503305475863787</c:v>
                </c:pt>
                <c:pt idx="18721">
                  <c:v>0.45503305475863787</c:v>
                </c:pt>
                <c:pt idx="18722">
                  <c:v>0.45503305475863787</c:v>
                </c:pt>
                <c:pt idx="18723">
                  <c:v>0.45503305475863787</c:v>
                </c:pt>
                <c:pt idx="18724">
                  <c:v>0.45497068728950985</c:v>
                </c:pt>
                <c:pt idx="18725">
                  <c:v>0.45490831982038171</c:v>
                </c:pt>
                <c:pt idx="18726">
                  <c:v>0.45490831982038171</c:v>
                </c:pt>
                <c:pt idx="18727">
                  <c:v>0.45484595235125358</c:v>
                </c:pt>
                <c:pt idx="18728">
                  <c:v>0.45478358488212545</c:v>
                </c:pt>
                <c:pt idx="18729">
                  <c:v>0.45472121741299742</c:v>
                </c:pt>
                <c:pt idx="18730">
                  <c:v>0.45465884994386929</c:v>
                </c:pt>
                <c:pt idx="18731">
                  <c:v>0.45459648247474116</c:v>
                </c:pt>
                <c:pt idx="18732">
                  <c:v>0.45453411500561303</c:v>
                </c:pt>
                <c:pt idx="18733">
                  <c:v>0.454471747536485</c:v>
                </c:pt>
                <c:pt idx="18734">
                  <c:v>0.454471747536485</c:v>
                </c:pt>
                <c:pt idx="18735">
                  <c:v>0.45440938006735687</c:v>
                </c:pt>
                <c:pt idx="18736">
                  <c:v>0.45434701259822874</c:v>
                </c:pt>
                <c:pt idx="18737">
                  <c:v>0.45428464512910061</c:v>
                </c:pt>
                <c:pt idx="18738">
                  <c:v>0.45422227765997258</c:v>
                </c:pt>
                <c:pt idx="18739">
                  <c:v>0.45422227765997258</c:v>
                </c:pt>
                <c:pt idx="18740">
                  <c:v>0.45415991019084445</c:v>
                </c:pt>
                <c:pt idx="18741">
                  <c:v>0.45409754272171632</c:v>
                </c:pt>
                <c:pt idx="18742">
                  <c:v>0.45409754272171632</c:v>
                </c:pt>
                <c:pt idx="18743">
                  <c:v>0.45409754272171632</c:v>
                </c:pt>
                <c:pt idx="18744">
                  <c:v>0.4540351752525883</c:v>
                </c:pt>
                <c:pt idx="18745">
                  <c:v>0.4540351752525883</c:v>
                </c:pt>
                <c:pt idx="18746">
                  <c:v>0.45397280778346016</c:v>
                </c:pt>
                <c:pt idx="18747">
                  <c:v>0.45391044031433203</c:v>
                </c:pt>
                <c:pt idx="18748">
                  <c:v>0.4538480728452039</c:v>
                </c:pt>
                <c:pt idx="18749">
                  <c:v>0.45378570537607588</c:v>
                </c:pt>
                <c:pt idx="18750">
                  <c:v>0.45372333790694774</c:v>
                </c:pt>
                <c:pt idx="18751">
                  <c:v>0.45372333790694774</c:v>
                </c:pt>
                <c:pt idx="18752">
                  <c:v>0.45366097043781961</c:v>
                </c:pt>
                <c:pt idx="18753">
                  <c:v>0.45359860296869148</c:v>
                </c:pt>
                <c:pt idx="18754">
                  <c:v>0.45353623549956346</c:v>
                </c:pt>
                <c:pt idx="18755">
                  <c:v>0.45347386803043532</c:v>
                </c:pt>
                <c:pt idx="18756">
                  <c:v>0.45341150056130719</c:v>
                </c:pt>
                <c:pt idx="18757">
                  <c:v>0.45334913309217917</c:v>
                </c:pt>
                <c:pt idx="18758">
                  <c:v>0.45328676562305104</c:v>
                </c:pt>
                <c:pt idx="18759">
                  <c:v>0.4532243981539229</c:v>
                </c:pt>
                <c:pt idx="18760">
                  <c:v>0.4532243981539229</c:v>
                </c:pt>
                <c:pt idx="18761">
                  <c:v>0.4532243981539229</c:v>
                </c:pt>
                <c:pt idx="18762">
                  <c:v>0.45316203068479477</c:v>
                </c:pt>
                <c:pt idx="18763">
                  <c:v>0.45309966321566675</c:v>
                </c:pt>
                <c:pt idx="18764">
                  <c:v>0.45303729574653862</c:v>
                </c:pt>
                <c:pt idx="18765">
                  <c:v>0.45303729574653862</c:v>
                </c:pt>
                <c:pt idx="18766">
                  <c:v>0.45297492827741048</c:v>
                </c:pt>
                <c:pt idx="18767">
                  <c:v>0.45291256080828235</c:v>
                </c:pt>
                <c:pt idx="18768">
                  <c:v>0.45291256080828235</c:v>
                </c:pt>
                <c:pt idx="18769">
                  <c:v>0.45285019333915433</c:v>
                </c:pt>
                <c:pt idx="18770">
                  <c:v>0.45278782587002619</c:v>
                </c:pt>
                <c:pt idx="18771">
                  <c:v>0.45272545840089806</c:v>
                </c:pt>
                <c:pt idx="18772">
                  <c:v>0.45266309093177004</c:v>
                </c:pt>
                <c:pt idx="18773">
                  <c:v>0.45266309093177004</c:v>
                </c:pt>
                <c:pt idx="18774">
                  <c:v>0.45260072346264191</c:v>
                </c:pt>
                <c:pt idx="18775">
                  <c:v>0.45253835599351377</c:v>
                </c:pt>
                <c:pt idx="18776">
                  <c:v>0.45247598852438564</c:v>
                </c:pt>
                <c:pt idx="18777">
                  <c:v>0.45241362105525762</c:v>
                </c:pt>
                <c:pt idx="18778">
                  <c:v>0.45235125358612949</c:v>
                </c:pt>
                <c:pt idx="18779">
                  <c:v>0.45228888611700135</c:v>
                </c:pt>
                <c:pt idx="18780">
                  <c:v>0.45228888611700135</c:v>
                </c:pt>
                <c:pt idx="18781">
                  <c:v>0.45222651864787322</c:v>
                </c:pt>
                <c:pt idx="18782">
                  <c:v>0.45222651864787322</c:v>
                </c:pt>
                <c:pt idx="18783">
                  <c:v>0.45222651864787322</c:v>
                </c:pt>
                <c:pt idx="18784">
                  <c:v>0.45222651864787322</c:v>
                </c:pt>
                <c:pt idx="18785">
                  <c:v>0.4521641511787452</c:v>
                </c:pt>
                <c:pt idx="18786">
                  <c:v>0.45210178370961707</c:v>
                </c:pt>
                <c:pt idx="18787">
                  <c:v>0.45210178370961707</c:v>
                </c:pt>
                <c:pt idx="18788">
                  <c:v>0.45210178370961707</c:v>
                </c:pt>
                <c:pt idx="18789">
                  <c:v>0.45203941624048893</c:v>
                </c:pt>
                <c:pt idx="18790">
                  <c:v>0.45197704877136091</c:v>
                </c:pt>
                <c:pt idx="18791">
                  <c:v>0.45197704877136091</c:v>
                </c:pt>
                <c:pt idx="18792">
                  <c:v>0.45191468130223278</c:v>
                </c:pt>
                <c:pt idx="18793">
                  <c:v>0.45185231383310465</c:v>
                </c:pt>
                <c:pt idx="18794">
                  <c:v>0.45178994636397651</c:v>
                </c:pt>
                <c:pt idx="18795">
                  <c:v>0.45172757889484849</c:v>
                </c:pt>
                <c:pt idx="18796">
                  <c:v>0.45166521142572036</c:v>
                </c:pt>
                <c:pt idx="18797">
                  <c:v>0.45160284395659223</c:v>
                </c:pt>
                <c:pt idx="18798">
                  <c:v>0.45160284395659223</c:v>
                </c:pt>
                <c:pt idx="18799">
                  <c:v>0.45154047648746409</c:v>
                </c:pt>
                <c:pt idx="18800">
                  <c:v>0.45147810901833607</c:v>
                </c:pt>
                <c:pt idx="18801">
                  <c:v>0.45141574154920794</c:v>
                </c:pt>
                <c:pt idx="18802">
                  <c:v>0.45135337408007981</c:v>
                </c:pt>
                <c:pt idx="18803">
                  <c:v>0.45135337408007981</c:v>
                </c:pt>
                <c:pt idx="18804">
                  <c:v>0.45135337408007981</c:v>
                </c:pt>
                <c:pt idx="18805">
                  <c:v>0.45129100661095167</c:v>
                </c:pt>
                <c:pt idx="18806">
                  <c:v>0.45129100661095167</c:v>
                </c:pt>
                <c:pt idx="18807">
                  <c:v>0.45122863914182365</c:v>
                </c:pt>
                <c:pt idx="18808">
                  <c:v>0.45116627167269552</c:v>
                </c:pt>
                <c:pt idx="18809">
                  <c:v>0.45110390420356739</c:v>
                </c:pt>
                <c:pt idx="18810">
                  <c:v>0.45104153673443936</c:v>
                </c:pt>
                <c:pt idx="18811">
                  <c:v>0.45097916926531123</c:v>
                </c:pt>
                <c:pt idx="18812">
                  <c:v>0.4509168017961831</c:v>
                </c:pt>
                <c:pt idx="18813">
                  <c:v>0.45085443432705496</c:v>
                </c:pt>
                <c:pt idx="18814">
                  <c:v>0.45079206685792694</c:v>
                </c:pt>
                <c:pt idx="18815">
                  <c:v>0.45072969938879881</c:v>
                </c:pt>
                <c:pt idx="18816">
                  <c:v>0.45066733191967068</c:v>
                </c:pt>
                <c:pt idx="18817">
                  <c:v>0.45060496445054254</c:v>
                </c:pt>
                <c:pt idx="18818">
                  <c:v>0.45054259698141452</c:v>
                </c:pt>
                <c:pt idx="18819">
                  <c:v>0.45048022951228639</c:v>
                </c:pt>
                <c:pt idx="18820">
                  <c:v>0.45041786204315826</c:v>
                </c:pt>
                <c:pt idx="18821">
                  <c:v>0.45035549457403024</c:v>
                </c:pt>
                <c:pt idx="18822">
                  <c:v>0.4502931271049021</c:v>
                </c:pt>
                <c:pt idx="18823">
                  <c:v>0.45023075963577397</c:v>
                </c:pt>
                <c:pt idx="18824">
                  <c:v>0.45016839216664584</c:v>
                </c:pt>
                <c:pt idx="18825">
                  <c:v>0.45010602469751781</c:v>
                </c:pt>
                <c:pt idx="18826">
                  <c:v>0.45004365722838968</c:v>
                </c:pt>
                <c:pt idx="18827">
                  <c:v>0.44998128975926155</c:v>
                </c:pt>
                <c:pt idx="18828">
                  <c:v>0.44991892229013342</c:v>
                </c:pt>
                <c:pt idx="18829">
                  <c:v>0.44991892229013342</c:v>
                </c:pt>
                <c:pt idx="18830">
                  <c:v>0.44985655482100539</c:v>
                </c:pt>
                <c:pt idx="18831">
                  <c:v>0.44985655482100539</c:v>
                </c:pt>
                <c:pt idx="18832">
                  <c:v>0.44979418735187726</c:v>
                </c:pt>
                <c:pt idx="18833">
                  <c:v>0.44979418735187726</c:v>
                </c:pt>
                <c:pt idx="18834">
                  <c:v>0.44973181988274913</c:v>
                </c:pt>
                <c:pt idx="18835">
                  <c:v>0.44966945241362111</c:v>
                </c:pt>
                <c:pt idx="18836">
                  <c:v>0.44966945241362111</c:v>
                </c:pt>
                <c:pt idx="18837">
                  <c:v>0.44960708494449297</c:v>
                </c:pt>
                <c:pt idx="18838">
                  <c:v>0.44954471747536484</c:v>
                </c:pt>
                <c:pt idx="18839">
                  <c:v>0.44948235000623671</c:v>
                </c:pt>
                <c:pt idx="18840">
                  <c:v>0.44941998253710869</c:v>
                </c:pt>
                <c:pt idx="18841">
                  <c:v>0.44935761506798055</c:v>
                </c:pt>
                <c:pt idx="18842">
                  <c:v>0.44935761506798055</c:v>
                </c:pt>
                <c:pt idx="18843">
                  <c:v>0.44929524759885242</c:v>
                </c:pt>
                <c:pt idx="18844">
                  <c:v>0.44923288012972429</c:v>
                </c:pt>
                <c:pt idx="18845">
                  <c:v>0.44917051266059627</c:v>
                </c:pt>
                <c:pt idx="18846">
                  <c:v>0.44910814519146813</c:v>
                </c:pt>
                <c:pt idx="18847">
                  <c:v>0.44910814519146813</c:v>
                </c:pt>
                <c:pt idx="18848">
                  <c:v>0.44910814519146813</c:v>
                </c:pt>
                <c:pt idx="18849">
                  <c:v>0.44904577772234</c:v>
                </c:pt>
                <c:pt idx="18850">
                  <c:v>0.44898341025321198</c:v>
                </c:pt>
                <c:pt idx="18851">
                  <c:v>0.44898341025321198</c:v>
                </c:pt>
                <c:pt idx="18852">
                  <c:v>0.44892104278408385</c:v>
                </c:pt>
                <c:pt idx="18853">
                  <c:v>0.44892104278408385</c:v>
                </c:pt>
                <c:pt idx="18854">
                  <c:v>0.44885867531495571</c:v>
                </c:pt>
                <c:pt idx="18855">
                  <c:v>0.44885867531495571</c:v>
                </c:pt>
                <c:pt idx="18856">
                  <c:v>0.44885867531495571</c:v>
                </c:pt>
                <c:pt idx="18857">
                  <c:v>0.44879630784582758</c:v>
                </c:pt>
                <c:pt idx="18858">
                  <c:v>0.44879630784582758</c:v>
                </c:pt>
                <c:pt idx="18859">
                  <c:v>0.44879630784582758</c:v>
                </c:pt>
                <c:pt idx="18860">
                  <c:v>0.44879630784582758</c:v>
                </c:pt>
                <c:pt idx="18861">
                  <c:v>0.44879630784582758</c:v>
                </c:pt>
                <c:pt idx="18862">
                  <c:v>0.44873394037669956</c:v>
                </c:pt>
                <c:pt idx="18863">
                  <c:v>0.44867157290757143</c:v>
                </c:pt>
                <c:pt idx="18864">
                  <c:v>0.44867157290757143</c:v>
                </c:pt>
                <c:pt idx="18865">
                  <c:v>0.44860920543844329</c:v>
                </c:pt>
                <c:pt idx="18866">
                  <c:v>0.44854683796931516</c:v>
                </c:pt>
                <c:pt idx="18867">
                  <c:v>0.44854683796931516</c:v>
                </c:pt>
                <c:pt idx="18868">
                  <c:v>0.44848447050018714</c:v>
                </c:pt>
                <c:pt idx="18869">
                  <c:v>0.44842210303105901</c:v>
                </c:pt>
                <c:pt idx="18870">
                  <c:v>0.44835973556193087</c:v>
                </c:pt>
                <c:pt idx="18871">
                  <c:v>0.44829736809280274</c:v>
                </c:pt>
                <c:pt idx="18872">
                  <c:v>0.44829736809280274</c:v>
                </c:pt>
                <c:pt idx="18873">
                  <c:v>0.44823500062367472</c:v>
                </c:pt>
                <c:pt idx="18874">
                  <c:v>0.44817263315454658</c:v>
                </c:pt>
                <c:pt idx="18875">
                  <c:v>0.44811026568541845</c:v>
                </c:pt>
                <c:pt idx="18876">
                  <c:v>0.44804789821629043</c:v>
                </c:pt>
                <c:pt idx="18877">
                  <c:v>0.4479855307471623</c:v>
                </c:pt>
                <c:pt idx="18878">
                  <c:v>0.4479855307471623</c:v>
                </c:pt>
                <c:pt idx="18879">
                  <c:v>0.4479855307471623</c:v>
                </c:pt>
                <c:pt idx="18880">
                  <c:v>0.44792316327803416</c:v>
                </c:pt>
                <c:pt idx="18881">
                  <c:v>0.44786079580890603</c:v>
                </c:pt>
                <c:pt idx="18882">
                  <c:v>0.44786079580890603</c:v>
                </c:pt>
                <c:pt idx="18883">
                  <c:v>0.44786079580890603</c:v>
                </c:pt>
                <c:pt idx="18884">
                  <c:v>0.44786079580890603</c:v>
                </c:pt>
                <c:pt idx="18885">
                  <c:v>0.44779842833977801</c:v>
                </c:pt>
                <c:pt idx="18886">
                  <c:v>0.44773606087064988</c:v>
                </c:pt>
                <c:pt idx="18887">
                  <c:v>0.44773606087064988</c:v>
                </c:pt>
                <c:pt idx="18888">
                  <c:v>0.44767369340152174</c:v>
                </c:pt>
                <c:pt idx="18889">
                  <c:v>0.44761132593239361</c:v>
                </c:pt>
                <c:pt idx="18890">
                  <c:v>0.44754895846326559</c:v>
                </c:pt>
                <c:pt idx="18891">
                  <c:v>0.44754895846326559</c:v>
                </c:pt>
                <c:pt idx="18892">
                  <c:v>0.44754895846326559</c:v>
                </c:pt>
                <c:pt idx="18893">
                  <c:v>0.44748659099413746</c:v>
                </c:pt>
                <c:pt idx="18894">
                  <c:v>0.44742422352500932</c:v>
                </c:pt>
                <c:pt idx="18895">
                  <c:v>0.4473618560558813</c:v>
                </c:pt>
                <c:pt idx="18896">
                  <c:v>0.4473618560558813</c:v>
                </c:pt>
                <c:pt idx="18897">
                  <c:v>0.4473618560558813</c:v>
                </c:pt>
                <c:pt idx="18898">
                  <c:v>0.44729948858675317</c:v>
                </c:pt>
                <c:pt idx="18899">
                  <c:v>0.44723712111762504</c:v>
                </c:pt>
                <c:pt idx="18900">
                  <c:v>0.4471747536484969</c:v>
                </c:pt>
                <c:pt idx="18901">
                  <c:v>0.44711238617936888</c:v>
                </c:pt>
                <c:pt idx="18902">
                  <c:v>0.44705001871024075</c:v>
                </c:pt>
                <c:pt idx="18903">
                  <c:v>0.44705001871024075</c:v>
                </c:pt>
                <c:pt idx="18904">
                  <c:v>0.44705001871024075</c:v>
                </c:pt>
                <c:pt idx="18905">
                  <c:v>0.44705001871024075</c:v>
                </c:pt>
                <c:pt idx="18906">
                  <c:v>0.44698765124111262</c:v>
                </c:pt>
                <c:pt idx="18907">
                  <c:v>0.44692528377198448</c:v>
                </c:pt>
                <c:pt idx="18908">
                  <c:v>0.44692528377198448</c:v>
                </c:pt>
                <c:pt idx="18909">
                  <c:v>0.44686291630285646</c:v>
                </c:pt>
                <c:pt idx="18910">
                  <c:v>0.44680054883372833</c:v>
                </c:pt>
                <c:pt idx="18911">
                  <c:v>0.44680054883372833</c:v>
                </c:pt>
                <c:pt idx="18912">
                  <c:v>0.44680054883372833</c:v>
                </c:pt>
                <c:pt idx="18913">
                  <c:v>0.44680054883372833</c:v>
                </c:pt>
                <c:pt idx="18914">
                  <c:v>0.4467381813646002</c:v>
                </c:pt>
                <c:pt idx="18915">
                  <c:v>0.44667581389547217</c:v>
                </c:pt>
                <c:pt idx="18916">
                  <c:v>0.44661344642634404</c:v>
                </c:pt>
                <c:pt idx="18917">
                  <c:v>0.44655107895721591</c:v>
                </c:pt>
                <c:pt idx="18918">
                  <c:v>0.44648871148808777</c:v>
                </c:pt>
                <c:pt idx="18919">
                  <c:v>0.44648871148808777</c:v>
                </c:pt>
                <c:pt idx="18920">
                  <c:v>0.44642634401895975</c:v>
                </c:pt>
                <c:pt idx="18921">
                  <c:v>0.44636397654983162</c:v>
                </c:pt>
                <c:pt idx="18922">
                  <c:v>0.44636397654983162</c:v>
                </c:pt>
                <c:pt idx="18923">
                  <c:v>0.44636397654983162</c:v>
                </c:pt>
                <c:pt idx="18924">
                  <c:v>0.44636397654983162</c:v>
                </c:pt>
                <c:pt idx="18925">
                  <c:v>0.44636397654983162</c:v>
                </c:pt>
                <c:pt idx="18926">
                  <c:v>0.44636397654983162</c:v>
                </c:pt>
                <c:pt idx="18927">
                  <c:v>0.44636397654983162</c:v>
                </c:pt>
                <c:pt idx="18928">
                  <c:v>0.44630160908070349</c:v>
                </c:pt>
                <c:pt idx="18929">
                  <c:v>0.44623924161157535</c:v>
                </c:pt>
                <c:pt idx="18930">
                  <c:v>0.44623924161157535</c:v>
                </c:pt>
                <c:pt idx="18931">
                  <c:v>0.44623924161157535</c:v>
                </c:pt>
                <c:pt idx="18932">
                  <c:v>0.44617687414244733</c:v>
                </c:pt>
                <c:pt idx="18933">
                  <c:v>0.44617687414244733</c:v>
                </c:pt>
                <c:pt idx="18934">
                  <c:v>0.4461145066733192</c:v>
                </c:pt>
                <c:pt idx="18935">
                  <c:v>0.44605213920419107</c:v>
                </c:pt>
                <c:pt idx="18936">
                  <c:v>0.44605213920419107</c:v>
                </c:pt>
                <c:pt idx="18937">
                  <c:v>0.44598977173506305</c:v>
                </c:pt>
                <c:pt idx="18938">
                  <c:v>0.44598977173506305</c:v>
                </c:pt>
                <c:pt idx="18939">
                  <c:v>0.44598977173506305</c:v>
                </c:pt>
                <c:pt idx="18940">
                  <c:v>0.44598977173506305</c:v>
                </c:pt>
                <c:pt idx="18941">
                  <c:v>0.44598977173506305</c:v>
                </c:pt>
                <c:pt idx="18942">
                  <c:v>0.44592740426593491</c:v>
                </c:pt>
                <c:pt idx="18943">
                  <c:v>0.44586503679680678</c:v>
                </c:pt>
                <c:pt idx="18944">
                  <c:v>0.44580266932767865</c:v>
                </c:pt>
                <c:pt idx="18945">
                  <c:v>0.44574030185855062</c:v>
                </c:pt>
                <c:pt idx="18946">
                  <c:v>0.44567793438942249</c:v>
                </c:pt>
                <c:pt idx="18947">
                  <c:v>0.44561556692029436</c:v>
                </c:pt>
                <c:pt idx="18948">
                  <c:v>0.44555319945116623</c:v>
                </c:pt>
                <c:pt idx="18949">
                  <c:v>0.44555319945116623</c:v>
                </c:pt>
                <c:pt idx="18950">
                  <c:v>0.44555319945116623</c:v>
                </c:pt>
                <c:pt idx="18951">
                  <c:v>0.4454908319820382</c:v>
                </c:pt>
                <c:pt idx="18952">
                  <c:v>0.44542846451291007</c:v>
                </c:pt>
                <c:pt idx="18953">
                  <c:v>0.44536609704378194</c:v>
                </c:pt>
                <c:pt idx="18954">
                  <c:v>0.44536609704378194</c:v>
                </c:pt>
                <c:pt idx="18955">
                  <c:v>0.44530372957465381</c:v>
                </c:pt>
                <c:pt idx="18956">
                  <c:v>0.44530372957465381</c:v>
                </c:pt>
                <c:pt idx="18957">
                  <c:v>0.44530372957465381</c:v>
                </c:pt>
                <c:pt idx="18958">
                  <c:v>0.44524136210552578</c:v>
                </c:pt>
                <c:pt idx="18959">
                  <c:v>0.44517899463639765</c:v>
                </c:pt>
                <c:pt idx="18960">
                  <c:v>0.44511662716726952</c:v>
                </c:pt>
                <c:pt idx="18961">
                  <c:v>0.44511662716726952</c:v>
                </c:pt>
                <c:pt idx="18962">
                  <c:v>0.44511662716726952</c:v>
                </c:pt>
                <c:pt idx="18963">
                  <c:v>0.44511662716726952</c:v>
                </c:pt>
                <c:pt idx="18964">
                  <c:v>0.4450542596981415</c:v>
                </c:pt>
                <c:pt idx="18965">
                  <c:v>0.44499189222901336</c:v>
                </c:pt>
                <c:pt idx="18966">
                  <c:v>0.44492952475988523</c:v>
                </c:pt>
                <c:pt idx="18967">
                  <c:v>0.44492952475988523</c:v>
                </c:pt>
                <c:pt idx="18968">
                  <c:v>0.4448671572907571</c:v>
                </c:pt>
                <c:pt idx="18969">
                  <c:v>0.4448671572907571</c:v>
                </c:pt>
                <c:pt idx="18970">
                  <c:v>0.44480478982162908</c:v>
                </c:pt>
                <c:pt idx="18971">
                  <c:v>0.44474242235250094</c:v>
                </c:pt>
                <c:pt idx="18972">
                  <c:v>0.44468005488337281</c:v>
                </c:pt>
                <c:pt idx="18973">
                  <c:v>0.44468005488337281</c:v>
                </c:pt>
                <c:pt idx="18974">
                  <c:v>0.44461768741424468</c:v>
                </c:pt>
                <c:pt idx="18975">
                  <c:v>0.44455531994511666</c:v>
                </c:pt>
                <c:pt idx="18976">
                  <c:v>0.44449295247598852</c:v>
                </c:pt>
                <c:pt idx="18977">
                  <c:v>0.44443058500686039</c:v>
                </c:pt>
                <c:pt idx="18978">
                  <c:v>0.44436821753773237</c:v>
                </c:pt>
                <c:pt idx="18979">
                  <c:v>0.44430585006860424</c:v>
                </c:pt>
                <c:pt idx="18980">
                  <c:v>0.4442434825994761</c:v>
                </c:pt>
                <c:pt idx="18981">
                  <c:v>0.44418111513034797</c:v>
                </c:pt>
                <c:pt idx="18982">
                  <c:v>0.44411874766121995</c:v>
                </c:pt>
                <c:pt idx="18983">
                  <c:v>0.44405638019209182</c:v>
                </c:pt>
                <c:pt idx="18984">
                  <c:v>0.44405638019209182</c:v>
                </c:pt>
                <c:pt idx="18985">
                  <c:v>0.44399401272296368</c:v>
                </c:pt>
                <c:pt idx="18986">
                  <c:v>0.44393164525383555</c:v>
                </c:pt>
                <c:pt idx="18987">
                  <c:v>0.44393164525383555</c:v>
                </c:pt>
                <c:pt idx="18988">
                  <c:v>0.44386927778470753</c:v>
                </c:pt>
                <c:pt idx="18989">
                  <c:v>0.44386927778470753</c:v>
                </c:pt>
                <c:pt idx="18990">
                  <c:v>0.44380691031557939</c:v>
                </c:pt>
                <c:pt idx="18991">
                  <c:v>0.44374454284645126</c:v>
                </c:pt>
                <c:pt idx="18992">
                  <c:v>0.44368217537732324</c:v>
                </c:pt>
                <c:pt idx="18993">
                  <c:v>0.44361980790819511</c:v>
                </c:pt>
                <c:pt idx="18994">
                  <c:v>0.44355744043906697</c:v>
                </c:pt>
                <c:pt idx="18995">
                  <c:v>0.44349507296993884</c:v>
                </c:pt>
                <c:pt idx="18996">
                  <c:v>0.44343270550081082</c:v>
                </c:pt>
                <c:pt idx="18997">
                  <c:v>0.44337033803168269</c:v>
                </c:pt>
                <c:pt idx="18998">
                  <c:v>0.44337033803168269</c:v>
                </c:pt>
                <c:pt idx="18999">
                  <c:v>0.44330797056255455</c:v>
                </c:pt>
                <c:pt idx="19000">
                  <c:v>0.44324560309342642</c:v>
                </c:pt>
                <c:pt idx="19001">
                  <c:v>0.44324560309342642</c:v>
                </c:pt>
                <c:pt idx="19002">
                  <c:v>0.44324560309342642</c:v>
                </c:pt>
                <c:pt idx="19003">
                  <c:v>0.4431832356242984</c:v>
                </c:pt>
                <c:pt idx="19004">
                  <c:v>0.44312086815517027</c:v>
                </c:pt>
                <c:pt idx="19005">
                  <c:v>0.44312086815517027</c:v>
                </c:pt>
                <c:pt idx="19006">
                  <c:v>0.44312086815517027</c:v>
                </c:pt>
                <c:pt idx="19007">
                  <c:v>0.44305850068604213</c:v>
                </c:pt>
                <c:pt idx="19008">
                  <c:v>0.44305850068604213</c:v>
                </c:pt>
                <c:pt idx="19009">
                  <c:v>0.44299613321691411</c:v>
                </c:pt>
                <c:pt idx="19010">
                  <c:v>0.44293376574778598</c:v>
                </c:pt>
                <c:pt idx="19011">
                  <c:v>0.44287139827865785</c:v>
                </c:pt>
                <c:pt idx="19012">
                  <c:v>0.44280903080952971</c:v>
                </c:pt>
                <c:pt idx="19013">
                  <c:v>0.44280903080952971</c:v>
                </c:pt>
                <c:pt idx="19014">
                  <c:v>0.44274666334040169</c:v>
                </c:pt>
                <c:pt idx="19015">
                  <c:v>0.44274666334040169</c:v>
                </c:pt>
                <c:pt idx="19016">
                  <c:v>0.44268429587127356</c:v>
                </c:pt>
                <c:pt idx="19017">
                  <c:v>0.44262192840214543</c:v>
                </c:pt>
                <c:pt idx="19018">
                  <c:v>0.44255956093301729</c:v>
                </c:pt>
                <c:pt idx="19019">
                  <c:v>0.44255956093301729</c:v>
                </c:pt>
                <c:pt idx="19020">
                  <c:v>0.44249719346388927</c:v>
                </c:pt>
                <c:pt idx="19021">
                  <c:v>0.44243482599476114</c:v>
                </c:pt>
                <c:pt idx="19022">
                  <c:v>0.44237245852563301</c:v>
                </c:pt>
                <c:pt idx="19023">
                  <c:v>0.44231009105650487</c:v>
                </c:pt>
                <c:pt idx="19024">
                  <c:v>0.44224772358737685</c:v>
                </c:pt>
                <c:pt idx="19025">
                  <c:v>0.44218535611824872</c:v>
                </c:pt>
                <c:pt idx="19026">
                  <c:v>0.44212298864912059</c:v>
                </c:pt>
                <c:pt idx="19027">
                  <c:v>0.44206062117999256</c:v>
                </c:pt>
                <c:pt idx="19028">
                  <c:v>0.44206062117999256</c:v>
                </c:pt>
                <c:pt idx="19029">
                  <c:v>0.44206062117999256</c:v>
                </c:pt>
                <c:pt idx="19030">
                  <c:v>0.44199825371086443</c:v>
                </c:pt>
                <c:pt idx="19031">
                  <c:v>0.4419358862417363</c:v>
                </c:pt>
                <c:pt idx="19032">
                  <c:v>0.44187351877260816</c:v>
                </c:pt>
                <c:pt idx="19033">
                  <c:v>0.44181115130348014</c:v>
                </c:pt>
                <c:pt idx="19034">
                  <c:v>0.44174878383435201</c:v>
                </c:pt>
                <c:pt idx="19035">
                  <c:v>0.44168641636522388</c:v>
                </c:pt>
                <c:pt idx="19036">
                  <c:v>0.44168641636522388</c:v>
                </c:pt>
                <c:pt idx="19037">
                  <c:v>0.44162404889609574</c:v>
                </c:pt>
                <c:pt idx="19038">
                  <c:v>0.44156168142696772</c:v>
                </c:pt>
                <c:pt idx="19039">
                  <c:v>0.44156168142696772</c:v>
                </c:pt>
                <c:pt idx="19040">
                  <c:v>0.44156168142696772</c:v>
                </c:pt>
                <c:pt idx="19041">
                  <c:v>0.44149931395783959</c:v>
                </c:pt>
                <c:pt idx="19042">
                  <c:v>0.44143694648871146</c:v>
                </c:pt>
                <c:pt idx="19043">
                  <c:v>0.44137457901958344</c:v>
                </c:pt>
                <c:pt idx="19044">
                  <c:v>0.4413122115504553</c:v>
                </c:pt>
                <c:pt idx="19045">
                  <c:v>0.44124984408132717</c:v>
                </c:pt>
                <c:pt idx="19046">
                  <c:v>0.44118747661219904</c:v>
                </c:pt>
                <c:pt idx="19047">
                  <c:v>0.44112510914307101</c:v>
                </c:pt>
                <c:pt idx="19048">
                  <c:v>0.44106274167394288</c:v>
                </c:pt>
                <c:pt idx="19049">
                  <c:v>0.44106274167394288</c:v>
                </c:pt>
                <c:pt idx="19050">
                  <c:v>0.44100037420481475</c:v>
                </c:pt>
                <c:pt idx="19051">
                  <c:v>0.44100037420481475</c:v>
                </c:pt>
                <c:pt idx="19052">
                  <c:v>0.44100037420481475</c:v>
                </c:pt>
                <c:pt idx="19053">
                  <c:v>0.44093800673568662</c:v>
                </c:pt>
                <c:pt idx="19054">
                  <c:v>0.44087563926655859</c:v>
                </c:pt>
                <c:pt idx="19055">
                  <c:v>0.44087563926655859</c:v>
                </c:pt>
                <c:pt idx="19056">
                  <c:v>0.44081327179743046</c:v>
                </c:pt>
                <c:pt idx="19057">
                  <c:v>0.44081327179743046</c:v>
                </c:pt>
                <c:pt idx="19058">
                  <c:v>0.44081327179743046</c:v>
                </c:pt>
                <c:pt idx="19059">
                  <c:v>0.44081327179743046</c:v>
                </c:pt>
                <c:pt idx="19060">
                  <c:v>0.44081327179743046</c:v>
                </c:pt>
                <c:pt idx="19061">
                  <c:v>0.44081327179743046</c:v>
                </c:pt>
                <c:pt idx="19062">
                  <c:v>0.44075090432830233</c:v>
                </c:pt>
                <c:pt idx="19063">
                  <c:v>0.44068853685917431</c:v>
                </c:pt>
                <c:pt idx="19064">
                  <c:v>0.44062616939004617</c:v>
                </c:pt>
                <c:pt idx="19065">
                  <c:v>0.44056380192091804</c:v>
                </c:pt>
                <c:pt idx="19066">
                  <c:v>0.44056380192091804</c:v>
                </c:pt>
                <c:pt idx="19067">
                  <c:v>0.44056380192091804</c:v>
                </c:pt>
                <c:pt idx="19068">
                  <c:v>0.44050143445178991</c:v>
                </c:pt>
                <c:pt idx="19069">
                  <c:v>0.44043906698266189</c:v>
                </c:pt>
                <c:pt idx="19070">
                  <c:v>0.44037669951353375</c:v>
                </c:pt>
                <c:pt idx="19071">
                  <c:v>0.44031433204440562</c:v>
                </c:pt>
                <c:pt idx="19072">
                  <c:v>0.44031433204440562</c:v>
                </c:pt>
                <c:pt idx="19073">
                  <c:v>0.44031433204440562</c:v>
                </c:pt>
                <c:pt idx="19074">
                  <c:v>0.44025196457527749</c:v>
                </c:pt>
                <c:pt idx="19075">
                  <c:v>0.44018959710614947</c:v>
                </c:pt>
                <c:pt idx="19076">
                  <c:v>0.44018959710614947</c:v>
                </c:pt>
                <c:pt idx="19077">
                  <c:v>0.44012722963702133</c:v>
                </c:pt>
                <c:pt idx="19078">
                  <c:v>0.4400648621678932</c:v>
                </c:pt>
                <c:pt idx="19079">
                  <c:v>0.44000249469876518</c:v>
                </c:pt>
                <c:pt idx="19080">
                  <c:v>0.44000249469876518</c:v>
                </c:pt>
                <c:pt idx="19081">
                  <c:v>0.44000249469876518</c:v>
                </c:pt>
                <c:pt idx="19082">
                  <c:v>0.43994012722963705</c:v>
                </c:pt>
                <c:pt idx="19083">
                  <c:v>0.43987775976050891</c:v>
                </c:pt>
                <c:pt idx="19084">
                  <c:v>0.43981539229138078</c:v>
                </c:pt>
                <c:pt idx="19085">
                  <c:v>0.43981539229138078</c:v>
                </c:pt>
                <c:pt idx="19086">
                  <c:v>0.43981539229138078</c:v>
                </c:pt>
                <c:pt idx="19087">
                  <c:v>0.43975302482225276</c:v>
                </c:pt>
                <c:pt idx="19088">
                  <c:v>0.43975302482225276</c:v>
                </c:pt>
                <c:pt idx="19089">
                  <c:v>0.43969065735312463</c:v>
                </c:pt>
                <c:pt idx="19090">
                  <c:v>0.43962828988399649</c:v>
                </c:pt>
                <c:pt idx="19091">
                  <c:v>0.43956592241486836</c:v>
                </c:pt>
                <c:pt idx="19092">
                  <c:v>0.43956592241486836</c:v>
                </c:pt>
                <c:pt idx="19093">
                  <c:v>0.43950355494574034</c:v>
                </c:pt>
                <c:pt idx="19094">
                  <c:v>0.43950355494574034</c:v>
                </c:pt>
                <c:pt idx="19095">
                  <c:v>0.43944118747661221</c:v>
                </c:pt>
                <c:pt idx="19096">
                  <c:v>0.43937882000748407</c:v>
                </c:pt>
                <c:pt idx="19097">
                  <c:v>0.43937882000748407</c:v>
                </c:pt>
                <c:pt idx="19098">
                  <c:v>0.43937882000748407</c:v>
                </c:pt>
                <c:pt idx="19099">
                  <c:v>0.43931645253835594</c:v>
                </c:pt>
                <c:pt idx="19100">
                  <c:v>0.43931645253835594</c:v>
                </c:pt>
                <c:pt idx="19101">
                  <c:v>0.43925408506922792</c:v>
                </c:pt>
                <c:pt idx="19102">
                  <c:v>0.43925408506922792</c:v>
                </c:pt>
                <c:pt idx="19103">
                  <c:v>0.43919171760009978</c:v>
                </c:pt>
                <c:pt idx="19104">
                  <c:v>0.43912935013097165</c:v>
                </c:pt>
                <c:pt idx="19105">
                  <c:v>0.43906698266184363</c:v>
                </c:pt>
                <c:pt idx="19106">
                  <c:v>0.4390046151927155</c:v>
                </c:pt>
                <c:pt idx="19107">
                  <c:v>0.4390046151927155</c:v>
                </c:pt>
                <c:pt idx="19108">
                  <c:v>0.43894224772358736</c:v>
                </c:pt>
                <c:pt idx="19109">
                  <c:v>0.43887988025445923</c:v>
                </c:pt>
                <c:pt idx="19110">
                  <c:v>0.43881751278533121</c:v>
                </c:pt>
                <c:pt idx="19111">
                  <c:v>0.43875514531620308</c:v>
                </c:pt>
                <c:pt idx="19112">
                  <c:v>0.43869277784707494</c:v>
                </c:pt>
                <c:pt idx="19113">
                  <c:v>0.43863041037794681</c:v>
                </c:pt>
                <c:pt idx="19114">
                  <c:v>0.43856804290881879</c:v>
                </c:pt>
                <c:pt idx="19115">
                  <c:v>0.43850567543969066</c:v>
                </c:pt>
                <c:pt idx="19116">
                  <c:v>0.43844330797056252</c:v>
                </c:pt>
                <c:pt idx="19117">
                  <c:v>0.4383809405014345</c:v>
                </c:pt>
                <c:pt idx="19118">
                  <c:v>0.43831857303230637</c:v>
                </c:pt>
                <c:pt idx="19119">
                  <c:v>0.43825620556317824</c:v>
                </c:pt>
                <c:pt idx="19120">
                  <c:v>0.4381938380940501</c:v>
                </c:pt>
                <c:pt idx="19121">
                  <c:v>0.43813147062492208</c:v>
                </c:pt>
                <c:pt idx="19122">
                  <c:v>0.43806910315579395</c:v>
                </c:pt>
                <c:pt idx="19123">
                  <c:v>0.43806910315579395</c:v>
                </c:pt>
                <c:pt idx="19124">
                  <c:v>0.43800673568666582</c:v>
                </c:pt>
                <c:pt idx="19125">
                  <c:v>0.43794436821753768</c:v>
                </c:pt>
                <c:pt idx="19126">
                  <c:v>0.43788200074840966</c:v>
                </c:pt>
                <c:pt idx="19127">
                  <c:v>0.43788200074840966</c:v>
                </c:pt>
                <c:pt idx="19128">
                  <c:v>0.43781963327928153</c:v>
                </c:pt>
                <c:pt idx="19129">
                  <c:v>0.4377572658101534</c:v>
                </c:pt>
                <c:pt idx="19130">
                  <c:v>0.43769489834102537</c:v>
                </c:pt>
                <c:pt idx="19131">
                  <c:v>0.43769489834102537</c:v>
                </c:pt>
                <c:pt idx="19132">
                  <c:v>0.43763253087189724</c:v>
                </c:pt>
                <c:pt idx="19133">
                  <c:v>0.43763253087189724</c:v>
                </c:pt>
                <c:pt idx="19134">
                  <c:v>0.43757016340276911</c:v>
                </c:pt>
                <c:pt idx="19135">
                  <c:v>0.43757016340276911</c:v>
                </c:pt>
                <c:pt idx="19136">
                  <c:v>0.43750779593364097</c:v>
                </c:pt>
                <c:pt idx="19137">
                  <c:v>0.43744542846451295</c:v>
                </c:pt>
                <c:pt idx="19138">
                  <c:v>0.43738306099538482</c:v>
                </c:pt>
                <c:pt idx="19139">
                  <c:v>0.43732069352625669</c:v>
                </c:pt>
                <c:pt idx="19140">
                  <c:v>0.43732069352625669</c:v>
                </c:pt>
                <c:pt idx="19141">
                  <c:v>0.43725832605712855</c:v>
                </c:pt>
                <c:pt idx="19142">
                  <c:v>0.43719595858800053</c:v>
                </c:pt>
                <c:pt idx="19143">
                  <c:v>0.4371335911188724</c:v>
                </c:pt>
                <c:pt idx="19144">
                  <c:v>0.43707122364974427</c:v>
                </c:pt>
                <c:pt idx="19145">
                  <c:v>0.43700885618061625</c:v>
                </c:pt>
                <c:pt idx="19146">
                  <c:v>0.43694648871148811</c:v>
                </c:pt>
                <c:pt idx="19147">
                  <c:v>0.43688412124235998</c:v>
                </c:pt>
                <c:pt idx="19148">
                  <c:v>0.43682175377323185</c:v>
                </c:pt>
                <c:pt idx="19149">
                  <c:v>0.43675938630410382</c:v>
                </c:pt>
                <c:pt idx="19150">
                  <c:v>0.43669701883497569</c:v>
                </c:pt>
                <c:pt idx="19151">
                  <c:v>0.43669701883497569</c:v>
                </c:pt>
                <c:pt idx="19152">
                  <c:v>0.43669701883497569</c:v>
                </c:pt>
                <c:pt idx="19153">
                  <c:v>0.43663465136584756</c:v>
                </c:pt>
                <c:pt idx="19154">
                  <c:v>0.43657228389671943</c:v>
                </c:pt>
                <c:pt idx="19155">
                  <c:v>0.43657228389671943</c:v>
                </c:pt>
                <c:pt idx="19156">
                  <c:v>0.4365099164275914</c:v>
                </c:pt>
                <c:pt idx="19157">
                  <c:v>0.43644754895846327</c:v>
                </c:pt>
                <c:pt idx="19158">
                  <c:v>0.43638518148933514</c:v>
                </c:pt>
                <c:pt idx="19159">
                  <c:v>0.43632281402020701</c:v>
                </c:pt>
                <c:pt idx="19160">
                  <c:v>0.43626044655107898</c:v>
                </c:pt>
                <c:pt idx="19161">
                  <c:v>0.43619807908195085</c:v>
                </c:pt>
                <c:pt idx="19162">
                  <c:v>0.43613571161282272</c:v>
                </c:pt>
                <c:pt idx="19163">
                  <c:v>0.43613571161282272</c:v>
                </c:pt>
                <c:pt idx="19164">
                  <c:v>0.4360733441436947</c:v>
                </c:pt>
                <c:pt idx="19165">
                  <c:v>0.43601097667456656</c:v>
                </c:pt>
                <c:pt idx="19166">
                  <c:v>0.43594860920543843</c:v>
                </c:pt>
                <c:pt idx="19167">
                  <c:v>0.43594860920543843</c:v>
                </c:pt>
                <c:pt idx="19168">
                  <c:v>0.4358862417363103</c:v>
                </c:pt>
                <c:pt idx="19169">
                  <c:v>0.43582387426718228</c:v>
                </c:pt>
                <c:pt idx="19170">
                  <c:v>0.43576150679805414</c:v>
                </c:pt>
                <c:pt idx="19171">
                  <c:v>0.43569913932892601</c:v>
                </c:pt>
                <c:pt idx="19172">
                  <c:v>0.43563677185979788</c:v>
                </c:pt>
                <c:pt idx="19173">
                  <c:v>0.43557440439066986</c:v>
                </c:pt>
                <c:pt idx="19174">
                  <c:v>0.43551203692154172</c:v>
                </c:pt>
                <c:pt idx="19175">
                  <c:v>0.43551203692154172</c:v>
                </c:pt>
                <c:pt idx="19176">
                  <c:v>0.43544966945241359</c:v>
                </c:pt>
                <c:pt idx="19177">
                  <c:v>0.43544966945241359</c:v>
                </c:pt>
                <c:pt idx="19178">
                  <c:v>0.43538730198328557</c:v>
                </c:pt>
                <c:pt idx="19179">
                  <c:v>0.43532493451415744</c:v>
                </c:pt>
                <c:pt idx="19180">
                  <c:v>0.4352625670450293</c:v>
                </c:pt>
                <c:pt idx="19181">
                  <c:v>0.4352625670450293</c:v>
                </c:pt>
                <c:pt idx="19182">
                  <c:v>0.43520019957590117</c:v>
                </c:pt>
                <c:pt idx="19183">
                  <c:v>0.43513783210677315</c:v>
                </c:pt>
                <c:pt idx="19184">
                  <c:v>0.43507546463764502</c:v>
                </c:pt>
                <c:pt idx="19185">
                  <c:v>0.43507546463764502</c:v>
                </c:pt>
                <c:pt idx="19186">
                  <c:v>0.43507546463764502</c:v>
                </c:pt>
                <c:pt idx="19187">
                  <c:v>0.43501309716851688</c:v>
                </c:pt>
                <c:pt idx="19188">
                  <c:v>0.43501309716851688</c:v>
                </c:pt>
                <c:pt idx="19189">
                  <c:v>0.43495072969938875</c:v>
                </c:pt>
                <c:pt idx="19190">
                  <c:v>0.43495072969938875</c:v>
                </c:pt>
                <c:pt idx="19191">
                  <c:v>0.43488836223026073</c:v>
                </c:pt>
                <c:pt idx="19192">
                  <c:v>0.43482599476113259</c:v>
                </c:pt>
                <c:pt idx="19193">
                  <c:v>0.43476362729200446</c:v>
                </c:pt>
                <c:pt idx="19194">
                  <c:v>0.43470125982287644</c:v>
                </c:pt>
                <c:pt idx="19195">
                  <c:v>0.43463889235374831</c:v>
                </c:pt>
                <c:pt idx="19196">
                  <c:v>0.43463889235374831</c:v>
                </c:pt>
                <c:pt idx="19197">
                  <c:v>0.43457652488462017</c:v>
                </c:pt>
                <c:pt idx="19198">
                  <c:v>0.43457652488462017</c:v>
                </c:pt>
                <c:pt idx="19199">
                  <c:v>0.43451415741549204</c:v>
                </c:pt>
                <c:pt idx="19200">
                  <c:v>0.43451415741549204</c:v>
                </c:pt>
                <c:pt idx="19201">
                  <c:v>0.43445178994636402</c:v>
                </c:pt>
                <c:pt idx="19202">
                  <c:v>0.43445178994636402</c:v>
                </c:pt>
                <c:pt idx="19203">
                  <c:v>0.43438942247723589</c:v>
                </c:pt>
                <c:pt idx="19204">
                  <c:v>0.43432705500810775</c:v>
                </c:pt>
                <c:pt idx="19205">
                  <c:v>0.43426468753897962</c:v>
                </c:pt>
                <c:pt idx="19206">
                  <c:v>0.4342023200698516</c:v>
                </c:pt>
                <c:pt idx="19207">
                  <c:v>0.43413995260072347</c:v>
                </c:pt>
                <c:pt idx="19208">
                  <c:v>0.43413995260072347</c:v>
                </c:pt>
                <c:pt idx="19209">
                  <c:v>0.43407758513159533</c:v>
                </c:pt>
                <c:pt idx="19210">
                  <c:v>0.43401521766246731</c:v>
                </c:pt>
                <c:pt idx="19211">
                  <c:v>0.43395285019333918</c:v>
                </c:pt>
                <c:pt idx="19212">
                  <c:v>0.43389048272421105</c:v>
                </c:pt>
                <c:pt idx="19213">
                  <c:v>0.43382811525508291</c:v>
                </c:pt>
                <c:pt idx="19214">
                  <c:v>0.43382811525508291</c:v>
                </c:pt>
                <c:pt idx="19215">
                  <c:v>0.43376574778595489</c:v>
                </c:pt>
                <c:pt idx="19216">
                  <c:v>0.43376574778595489</c:v>
                </c:pt>
                <c:pt idx="19217">
                  <c:v>0.43370338031682676</c:v>
                </c:pt>
                <c:pt idx="19218">
                  <c:v>0.43364101284769863</c:v>
                </c:pt>
                <c:pt idx="19219">
                  <c:v>0.43357864537857049</c:v>
                </c:pt>
                <c:pt idx="19220">
                  <c:v>0.43351627790944247</c:v>
                </c:pt>
                <c:pt idx="19221">
                  <c:v>0.43351627790944247</c:v>
                </c:pt>
                <c:pt idx="19222">
                  <c:v>0.43345391044031434</c:v>
                </c:pt>
                <c:pt idx="19223">
                  <c:v>0.43339154297118621</c:v>
                </c:pt>
                <c:pt idx="19224">
                  <c:v>0.43339154297118621</c:v>
                </c:pt>
                <c:pt idx="19225">
                  <c:v>0.43339154297118621</c:v>
                </c:pt>
                <c:pt idx="19226">
                  <c:v>0.43332917550205807</c:v>
                </c:pt>
                <c:pt idx="19227">
                  <c:v>0.43332917550205807</c:v>
                </c:pt>
                <c:pt idx="19228">
                  <c:v>0.43326680803293005</c:v>
                </c:pt>
                <c:pt idx="19229">
                  <c:v>0.43320444056380192</c:v>
                </c:pt>
                <c:pt idx="19230">
                  <c:v>0.43320444056380192</c:v>
                </c:pt>
                <c:pt idx="19231">
                  <c:v>0.43314207309467379</c:v>
                </c:pt>
                <c:pt idx="19232">
                  <c:v>0.43314207309467379</c:v>
                </c:pt>
                <c:pt idx="19233">
                  <c:v>0.43307970562554576</c:v>
                </c:pt>
                <c:pt idx="19234">
                  <c:v>0.43301733815641763</c:v>
                </c:pt>
                <c:pt idx="19235">
                  <c:v>0.4329549706872895</c:v>
                </c:pt>
                <c:pt idx="19236">
                  <c:v>0.4329549706872895</c:v>
                </c:pt>
                <c:pt idx="19237">
                  <c:v>0.43289260321816136</c:v>
                </c:pt>
                <c:pt idx="19238">
                  <c:v>0.43289260321816136</c:v>
                </c:pt>
                <c:pt idx="19239">
                  <c:v>0.43283023574903334</c:v>
                </c:pt>
                <c:pt idx="19240">
                  <c:v>0.43276786827990521</c:v>
                </c:pt>
                <c:pt idx="19241">
                  <c:v>0.43270550081077708</c:v>
                </c:pt>
                <c:pt idx="19242">
                  <c:v>0.43264313334164894</c:v>
                </c:pt>
                <c:pt idx="19243">
                  <c:v>0.43264313334164894</c:v>
                </c:pt>
                <c:pt idx="19244">
                  <c:v>0.43258076587252092</c:v>
                </c:pt>
                <c:pt idx="19245">
                  <c:v>0.43251839840339279</c:v>
                </c:pt>
                <c:pt idx="19246">
                  <c:v>0.43245603093426466</c:v>
                </c:pt>
                <c:pt idx="19247">
                  <c:v>0.43239366346513664</c:v>
                </c:pt>
                <c:pt idx="19248">
                  <c:v>0.43239366346513664</c:v>
                </c:pt>
                <c:pt idx="19249">
                  <c:v>0.43239366346513664</c:v>
                </c:pt>
                <c:pt idx="19250">
                  <c:v>0.43239366346513664</c:v>
                </c:pt>
                <c:pt idx="19251">
                  <c:v>0.43239366346513664</c:v>
                </c:pt>
                <c:pt idx="19252">
                  <c:v>0.43239366346513664</c:v>
                </c:pt>
                <c:pt idx="19253">
                  <c:v>0.4323312959960085</c:v>
                </c:pt>
                <c:pt idx="19254">
                  <c:v>0.4323312959960085</c:v>
                </c:pt>
                <c:pt idx="19255">
                  <c:v>0.43226892852688037</c:v>
                </c:pt>
                <c:pt idx="19256">
                  <c:v>0.43220656105775224</c:v>
                </c:pt>
                <c:pt idx="19257">
                  <c:v>0.43214419358862421</c:v>
                </c:pt>
                <c:pt idx="19258">
                  <c:v>0.43208182611949608</c:v>
                </c:pt>
                <c:pt idx="19259">
                  <c:v>0.43208182611949608</c:v>
                </c:pt>
                <c:pt idx="19260">
                  <c:v>0.43208182611949608</c:v>
                </c:pt>
                <c:pt idx="19261">
                  <c:v>0.43201945865036795</c:v>
                </c:pt>
                <c:pt idx="19262">
                  <c:v>0.43195709118123982</c:v>
                </c:pt>
                <c:pt idx="19263">
                  <c:v>0.43195709118123982</c:v>
                </c:pt>
                <c:pt idx="19264">
                  <c:v>0.43189472371211179</c:v>
                </c:pt>
                <c:pt idx="19265">
                  <c:v>0.43183235624298366</c:v>
                </c:pt>
                <c:pt idx="19266">
                  <c:v>0.43176998877385553</c:v>
                </c:pt>
                <c:pt idx="19267">
                  <c:v>0.43170762130472751</c:v>
                </c:pt>
                <c:pt idx="19268">
                  <c:v>0.43170762130472751</c:v>
                </c:pt>
                <c:pt idx="19269">
                  <c:v>0.43164525383559937</c:v>
                </c:pt>
                <c:pt idx="19270">
                  <c:v>0.43158288636647124</c:v>
                </c:pt>
                <c:pt idx="19271">
                  <c:v>0.43158288636647124</c:v>
                </c:pt>
                <c:pt idx="19272">
                  <c:v>0.43158288636647124</c:v>
                </c:pt>
                <c:pt idx="19273">
                  <c:v>0.43152051889734311</c:v>
                </c:pt>
                <c:pt idx="19274">
                  <c:v>0.43152051889734311</c:v>
                </c:pt>
                <c:pt idx="19275">
                  <c:v>0.43152051889734311</c:v>
                </c:pt>
                <c:pt idx="19276">
                  <c:v>0.43145815142821509</c:v>
                </c:pt>
                <c:pt idx="19277">
                  <c:v>0.43139578395908695</c:v>
                </c:pt>
                <c:pt idx="19278">
                  <c:v>0.43133341648995882</c:v>
                </c:pt>
                <c:pt idx="19279">
                  <c:v>0.43127104902083069</c:v>
                </c:pt>
                <c:pt idx="19280">
                  <c:v>0.43127104902083069</c:v>
                </c:pt>
                <c:pt idx="19281">
                  <c:v>0.43120868155170267</c:v>
                </c:pt>
                <c:pt idx="19282">
                  <c:v>0.43114631408257453</c:v>
                </c:pt>
                <c:pt idx="19283">
                  <c:v>0.4310839466134464</c:v>
                </c:pt>
                <c:pt idx="19284">
                  <c:v>0.43102157914431838</c:v>
                </c:pt>
                <c:pt idx="19285">
                  <c:v>0.43095921167519025</c:v>
                </c:pt>
                <c:pt idx="19286">
                  <c:v>0.43089684420606211</c:v>
                </c:pt>
                <c:pt idx="19287">
                  <c:v>0.43089684420606211</c:v>
                </c:pt>
                <c:pt idx="19288">
                  <c:v>0.43083447673693398</c:v>
                </c:pt>
                <c:pt idx="19289">
                  <c:v>0.43083447673693398</c:v>
                </c:pt>
                <c:pt idx="19290">
                  <c:v>0.43083447673693398</c:v>
                </c:pt>
                <c:pt idx="19291">
                  <c:v>0.43077210926780596</c:v>
                </c:pt>
                <c:pt idx="19292">
                  <c:v>0.43070974179867783</c:v>
                </c:pt>
                <c:pt idx="19293">
                  <c:v>0.43064737432954969</c:v>
                </c:pt>
                <c:pt idx="19294">
                  <c:v>0.43058500686042156</c:v>
                </c:pt>
                <c:pt idx="19295">
                  <c:v>0.43052263939129354</c:v>
                </c:pt>
                <c:pt idx="19296">
                  <c:v>0.43052263939129354</c:v>
                </c:pt>
                <c:pt idx="19297">
                  <c:v>0.43046027192216541</c:v>
                </c:pt>
                <c:pt idx="19298">
                  <c:v>0.43039790445303727</c:v>
                </c:pt>
                <c:pt idx="19299">
                  <c:v>0.43033553698390914</c:v>
                </c:pt>
                <c:pt idx="19300">
                  <c:v>0.43027316951478112</c:v>
                </c:pt>
                <c:pt idx="19301">
                  <c:v>0.43021080204565298</c:v>
                </c:pt>
                <c:pt idx="19302">
                  <c:v>0.43014843457652485</c:v>
                </c:pt>
                <c:pt idx="19303">
                  <c:v>0.43008606710739683</c:v>
                </c:pt>
                <c:pt idx="19304">
                  <c:v>0.4300236996382687</c:v>
                </c:pt>
                <c:pt idx="19305">
                  <c:v>0.42996133216914056</c:v>
                </c:pt>
                <c:pt idx="19306">
                  <c:v>0.42989896470001243</c:v>
                </c:pt>
                <c:pt idx="19307">
                  <c:v>0.42989896470001243</c:v>
                </c:pt>
                <c:pt idx="19308">
                  <c:v>0.42983659723088441</c:v>
                </c:pt>
                <c:pt idx="19309">
                  <c:v>0.42983659723088441</c:v>
                </c:pt>
                <c:pt idx="19310">
                  <c:v>0.42977422976175628</c:v>
                </c:pt>
                <c:pt idx="19311">
                  <c:v>0.42971186229262814</c:v>
                </c:pt>
                <c:pt idx="19312">
                  <c:v>0.42964949482350001</c:v>
                </c:pt>
                <c:pt idx="19313">
                  <c:v>0.42958712735437199</c:v>
                </c:pt>
                <c:pt idx="19314">
                  <c:v>0.42958712735437199</c:v>
                </c:pt>
                <c:pt idx="19315">
                  <c:v>0.42952475988524386</c:v>
                </c:pt>
                <c:pt idx="19316">
                  <c:v>0.42952475988524386</c:v>
                </c:pt>
                <c:pt idx="19317">
                  <c:v>0.42946239241611572</c:v>
                </c:pt>
                <c:pt idx="19318">
                  <c:v>0.42946239241611572</c:v>
                </c:pt>
                <c:pt idx="19319">
                  <c:v>0.4294000249469877</c:v>
                </c:pt>
                <c:pt idx="19320">
                  <c:v>0.42933765747785957</c:v>
                </c:pt>
                <c:pt idx="19321">
                  <c:v>0.42927529000873144</c:v>
                </c:pt>
                <c:pt idx="19322">
                  <c:v>0.4292129225396033</c:v>
                </c:pt>
                <c:pt idx="19323">
                  <c:v>0.42915055507047528</c:v>
                </c:pt>
                <c:pt idx="19324">
                  <c:v>0.42915055507047528</c:v>
                </c:pt>
                <c:pt idx="19325">
                  <c:v>0.42908818760134715</c:v>
                </c:pt>
                <c:pt idx="19326">
                  <c:v>0.42902582013221902</c:v>
                </c:pt>
                <c:pt idx="19327">
                  <c:v>0.42896345266309088</c:v>
                </c:pt>
                <c:pt idx="19328">
                  <c:v>0.42896345266309088</c:v>
                </c:pt>
                <c:pt idx="19329">
                  <c:v>0.42896345266309088</c:v>
                </c:pt>
                <c:pt idx="19330">
                  <c:v>0.42896345266309088</c:v>
                </c:pt>
                <c:pt idx="19331">
                  <c:v>0.42896345266309088</c:v>
                </c:pt>
                <c:pt idx="19332">
                  <c:v>0.42890108519396286</c:v>
                </c:pt>
                <c:pt idx="19333">
                  <c:v>0.42883871772483473</c:v>
                </c:pt>
                <c:pt idx="19334">
                  <c:v>0.42883871772483473</c:v>
                </c:pt>
                <c:pt idx="19335">
                  <c:v>0.4287763502557066</c:v>
                </c:pt>
                <c:pt idx="19336">
                  <c:v>0.42871398278657857</c:v>
                </c:pt>
                <c:pt idx="19337">
                  <c:v>0.42865161531745044</c:v>
                </c:pt>
                <c:pt idx="19338">
                  <c:v>0.42865161531745044</c:v>
                </c:pt>
                <c:pt idx="19339">
                  <c:v>0.42865161531745044</c:v>
                </c:pt>
                <c:pt idx="19340">
                  <c:v>0.42865161531745044</c:v>
                </c:pt>
                <c:pt idx="19341">
                  <c:v>0.42858924784832231</c:v>
                </c:pt>
                <c:pt idx="19342">
                  <c:v>0.42858924784832231</c:v>
                </c:pt>
                <c:pt idx="19343">
                  <c:v>0.42852688037919417</c:v>
                </c:pt>
                <c:pt idx="19344">
                  <c:v>0.42846451291006615</c:v>
                </c:pt>
                <c:pt idx="19345">
                  <c:v>0.42840214544093802</c:v>
                </c:pt>
                <c:pt idx="19346">
                  <c:v>0.42833977797180989</c:v>
                </c:pt>
                <c:pt idx="19347">
                  <c:v>0.42827741050268175</c:v>
                </c:pt>
                <c:pt idx="19348">
                  <c:v>0.42821504303355373</c:v>
                </c:pt>
                <c:pt idx="19349">
                  <c:v>0.4281526755644256</c:v>
                </c:pt>
                <c:pt idx="19350">
                  <c:v>0.4281526755644256</c:v>
                </c:pt>
                <c:pt idx="19351">
                  <c:v>0.42809030809529747</c:v>
                </c:pt>
                <c:pt idx="19352">
                  <c:v>0.42802794062616945</c:v>
                </c:pt>
                <c:pt idx="19353">
                  <c:v>0.42796557315704131</c:v>
                </c:pt>
                <c:pt idx="19354">
                  <c:v>0.42796557315704131</c:v>
                </c:pt>
                <c:pt idx="19355">
                  <c:v>0.42790320568791318</c:v>
                </c:pt>
                <c:pt idx="19356">
                  <c:v>0.42784083821878505</c:v>
                </c:pt>
                <c:pt idx="19357">
                  <c:v>0.42777847074965702</c:v>
                </c:pt>
                <c:pt idx="19358">
                  <c:v>0.42771610328052889</c:v>
                </c:pt>
                <c:pt idx="19359">
                  <c:v>0.42765373581140076</c:v>
                </c:pt>
                <c:pt idx="19360">
                  <c:v>0.42759136834227263</c:v>
                </c:pt>
                <c:pt idx="19361">
                  <c:v>0.4275290008731446</c:v>
                </c:pt>
                <c:pt idx="19362">
                  <c:v>0.4275290008731446</c:v>
                </c:pt>
                <c:pt idx="19363">
                  <c:v>0.42746663340401647</c:v>
                </c:pt>
                <c:pt idx="19364">
                  <c:v>0.42740426593488834</c:v>
                </c:pt>
                <c:pt idx="19365">
                  <c:v>0.42734189846576021</c:v>
                </c:pt>
                <c:pt idx="19366">
                  <c:v>0.42734189846576021</c:v>
                </c:pt>
                <c:pt idx="19367">
                  <c:v>0.42734189846576021</c:v>
                </c:pt>
                <c:pt idx="19368">
                  <c:v>0.42727953099663218</c:v>
                </c:pt>
                <c:pt idx="19369">
                  <c:v>0.42727953099663218</c:v>
                </c:pt>
                <c:pt idx="19370">
                  <c:v>0.42721716352750405</c:v>
                </c:pt>
                <c:pt idx="19371">
                  <c:v>0.42715479605837592</c:v>
                </c:pt>
                <c:pt idx="19372">
                  <c:v>0.42715479605837592</c:v>
                </c:pt>
                <c:pt idx="19373">
                  <c:v>0.42715479605837592</c:v>
                </c:pt>
                <c:pt idx="19374">
                  <c:v>0.4270924285892479</c:v>
                </c:pt>
                <c:pt idx="19375">
                  <c:v>0.42703006112011976</c:v>
                </c:pt>
                <c:pt idx="19376">
                  <c:v>0.42696769365099163</c:v>
                </c:pt>
                <c:pt idx="19377">
                  <c:v>0.42696769365099163</c:v>
                </c:pt>
                <c:pt idx="19378">
                  <c:v>0.4269053261818635</c:v>
                </c:pt>
                <c:pt idx="19379">
                  <c:v>0.42684295871273548</c:v>
                </c:pt>
                <c:pt idx="19380">
                  <c:v>0.42678059124360734</c:v>
                </c:pt>
                <c:pt idx="19381">
                  <c:v>0.42678059124360734</c:v>
                </c:pt>
                <c:pt idx="19382">
                  <c:v>0.42671822377447921</c:v>
                </c:pt>
                <c:pt idx="19383">
                  <c:v>0.42665585630535108</c:v>
                </c:pt>
                <c:pt idx="19384">
                  <c:v>0.42659348883622306</c:v>
                </c:pt>
                <c:pt idx="19385">
                  <c:v>0.42653112136709492</c:v>
                </c:pt>
                <c:pt idx="19386">
                  <c:v>0.42653112136709492</c:v>
                </c:pt>
                <c:pt idx="19387">
                  <c:v>0.42653112136709492</c:v>
                </c:pt>
                <c:pt idx="19388">
                  <c:v>0.42646875389796679</c:v>
                </c:pt>
                <c:pt idx="19389">
                  <c:v>0.42640638642883877</c:v>
                </c:pt>
                <c:pt idx="19390">
                  <c:v>0.42634401895971064</c:v>
                </c:pt>
                <c:pt idx="19391">
                  <c:v>0.4262816514905825</c:v>
                </c:pt>
                <c:pt idx="19392">
                  <c:v>0.42621928402145437</c:v>
                </c:pt>
                <c:pt idx="19393">
                  <c:v>0.42615691655232635</c:v>
                </c:pt>
                <c:pt idx="19394">
                  <c:v>0.42609454908319822</c:v>
                </c:pt>
                <c:pt idx="19395">
                  <c:v>0.42603218161407008</c:v>
                </c:pt>
                <c:pt idx="19396">
                  <c:v>0.42603218161407008</c:v>
                </c:pt>
                <c:pt idx="19397">
                  <c:v>0.42603218161407008</c:v>
                </c:pt>
                <c:pt idx="19398">
                  <c:v>0.42596981414494195</c:v>
                </c:pt>
                <c:pt idx="19399">
                  <c:v>0.42596981414494195</c:v>
                </c:pt>
                <c:pt idx="19400">
                  <c:v>0.42596981414494195</c:v>
                </c:pt>
                <c:pt idx="19401">
                  <c:v>0.42590744667581393</c:v>
                </c:pt>
                <c:pt idx="19402">
                  <c:v>0.42590744667581393</c:v>
                </c:pt>
                <c:pt idx="19403">
                  <c:v>0.42584507920668579</c:v>
                </c:pt>
                <c:pt idx="19404">
                  <c:v>0.42578271173755766</c:v>
                </c:pt>
                <c:pt idx="19405">
                  <c:v>0.42572034426842964</c:v>
                </c:pt>
                <c:pt idx="19406">
                  <c:v>0.42565797679930151</c:v>
                </c:pt>
                <c:pt idx="19407">
                  <c:v>0.42559560933017337</c:v>
                </c:pt>
                <c:pt idx="19408">
                  <c:v>0.42553324186104524</c:v>
                </c:pt>
                <c:pt idx="19409">
                  <c:v>0.42547087439191722</c:v>
                </c:pt>
                <c:pt idx="19410">
                  <c:v>0.42540850692278909</c:v>
                </c:pt>
                <c:pt idx="19411">
                  <c:v>0.42534613945366095</c:v>
                </c:pt>
                <c:pt idx="19412">
                  <c:v>0.42528377198453282</c:v>
                </c:pt>
                <c:pt idx="19413">
                  <c:v>0.4252214045154048</c:v>
                </c:pt>
                <c:pt idx="19414">
                  <c:v>0.42515903704627667</c:v>
                </c:pt>
                <c:pt idx="19415">
                  <c:v>0.42509666957714853</c:v>
                </c:pt>
                <c:pt idx="19416">
                  <c:v>0.42503430210802051</c:v>
                </c:pt>
                <c:pt idx="19417">
                  <c:v>0.42497193463889238</c:v>
                </c:pt>
                <c:pt idx="19418">
                  <c:v>0.42490956716976425</c:v>
                </c:pt>
                <c:pt idx="19419">
                  <c:v>0.42484719970063611</c:v>
                </c:pt>
                <c:pt idx="19420">
                  <c:v>0.42484719970063611</c:v>
                </c:pt>
                <c:pt idx="19421">
                  <c:v>0.42478483223150809</c:v>
                </c:pt>
                <c:pt idx="19422">
                  <c:v>0.42478483223150809</c:v>
                </c:pt>
                <c:pt idx="19423">
                  <c:v>0.42472246476237996</c:v>
                </c:pt>
                <c:pt idx="19424">
                  <c:v>0.42466009729325183</c:v>
                </c:pt>
                <c:pt idx="19425">
                  <c:v>0.42459772982412369</c:v>
                </c:pt>
                <c:pt idx="19426">
                  <c:v>0.42459772982412369</c:v>
                </c:pt>
                <c:pt idx="19427">
                  <c:v>0.42453536235499567</c:v>
                </c:pt>
                <c:pt idx="19428">
                  <c:v>0.42447299488586754</c:v>
                </c:pt>
                <c:pt idx="19429">
                  <c:v>0.42447299488586754</c:v>
                </c:pt>
                <c:pt idx="19430">
                  <c:v>0.42441062741673941</c:v>
                </c:pt>
                <c:pt idx="19431">
                  <c:v>0.42441062741673941</c:v>
                </c:pt>
                <c:pt idx="19432">
                  <c:v>0.42434825994761127</c:v>
                </c:pt>
                <c:pt idx="19433">
                  <c:v>0.42428589247848325</c:v>
                </c:pt>
                <c:pt idx="19434">
                  <c:v>0.42428589247848325</c:v>
                </c:pt>
                <c:pt idx="19435">
                  <c:v>0.42422352500935512</c:v>
                </c:pt>
                <c:pt idx="19436">
                  <c:v>0.42416115754022699</c:v>
                </c:pt>
                <c:pt idx="19437">
                  <c:v>0.42409879007109896</c:v>
                </c:pt>
                <c:pt idx="19438">
                  <c:v>0.42409879007109896</c:v>
                </c:pt>
                <c:pt idx="19439">
                  <c:v>0.42409879007109896</c:v>
                </c:pt>
                <c:pt idx="19440">
                  <c:v>0.42403642260197083</c:v>
                </c:pt>
                <c:pt idx="19441">
                  <c:v>0.42403642260197083</c:v>
                </c:pt>
                <c:pt idx="19442">
                  <c:v>0.42403642260197083</c:v>
                </c:pt>
                <c:pt idx="19443">
                  <c:v>0.42403642260197083</c:v>
                </c:pt>
                <c:pt idx="19444">
                  <c:v>0.4239740551328427</c:v>
                </c:pt>
                <c:pt idx="19445">
                  <c:v>0.4239740551328427</c:v>
                </c:pt>
                <c:pt idx="19446">
                  <c:v>0.4239740551328427</c:v>
                </c:pt>
                <c:pt idx="19447">
                  <c:v>0.42391168766371456</c:v>
                </c:pt>
                <c:pt idx="19448">
                  <c:v>0.42391168766371456</c:v>
                </c:pt>
                <c:pt idx="19449">
                  <c:v>0.42384932019458654</c:v>
                </c:pt>
                <c:pt idx="19450">
                  <c:v>0.42378695272545841</c:v>
                </c:pt>
                <c:pt idx="19451">
                  <c:v>0.42372458525633028</c:v>
                </c:pt>
                <c:pt idx="19452">
                  <c:v>0.42366221778720214</c:v>
                </c:pt>
                <c:pt idx="19453">
                  <c:v>0.42359985031807412</c:v>
                </c:pt>
                <c:pt idx="19454">
                  <c:v>0.42353748284894599</c:v>
                </c:pt>
                <c:pt idx="19455">
                  <c:v>0.42353748284894599</c:v>
                </c:pt>
                <c:pt idx="19456">
                  <c:v>0.42353748284894599</c:v>
                </c:pt>
                <c:pt idx="19457">
                  <c:v>0.42347511537981786</c:v>
                </c:pt>
                <c:pt idx="19458">
                  <c:v>0.42341274791068984</c:v>
                </c:pt>
                <c:pt idx="19459">
                  <c:v>0.4233503804415617</c:v>
                </c:pt>
                <c:pt idx="19460">
                  <c:v>0.42328801297243357</c:v>
                </c:pt>
                <c:pt idx="19461">
                  <c:v>0.42328801297243357</c:v>
                </c:pt>
                <c:pt idx="19462">
                  <c:v>0.42322564550330544</c:v>
                </c:pt>
                <c:pt idx="19463">
                  <c:v>0.42322564550330544</c:v>
                </c:pt>
                <c:pt idx="19464">
                  <c:v>0.42316327803417741</c:v>
                </c:pt>
                <c:pt idx="19465">
                  <c:v>0.42310091056504928</c:v>
                </c:pt>
                <c:pt idx="19466">
                  <c:v>0.42303854309592115</c:v>
                </c:pt>
                <c:pt idx="19467">
                  <c:v>0.42297617562679302</c:v>
                </c:pt>
                <c:pt idx="19468">
                  <c:v>0.42291380815766499</c:v>
                </c:pt>
                <c:pt idx="19469">
                  <c:v>0.42285144068853686</c:v>
                </c:pt>
                <c:pt idx="19470">
                  <c:v>0.42285144068853686</c:v>
                </c:pt>
                <c:pt idx="19471">
                  <c:v>0.42285144068853686</c:v>
                </c:pt>
                <c:pt idx="19472">
                  <c:v>0.42278907321940873</c:v>
                </c:pt>
                <c:pt idx="19473">
                  <c:v>0.42272670575028071</c:v>
                </c:pt>
                <c:pt idx="19474">
                  <c:v>0.42266433828115257</c:v>
                </c:pt>
                <c:pt idx="19475">
                  <c:v>0.42260197081202444</c:v>
                </c:pt>
                <c:pt idx="19476">
                  <c:v>0.42260197081202444</c:v>
                </c:pt>
                <c:pt idx="19477">
                  <c:v>0.42253960334289631</c:v>
                </c:pt>
                <c:pt idx="19478">
                  <c:v>0.42247723587376829</c:v>
                </c:pt>
                <c:pt idx="19479">
                  <c:v>0.42241486840464015</c:v>
                </c:pt>
                <c:pt idx="19480">
                  <c:v>0.42235250093551202</c:v>
                </c:pt>
                <c:pt idx="19481">
                  <c:v>0.42229013346638389</c:v>
                </c:pt>
                <c:pt idx="19482">
                  <c:v>0.42222776599725587</c:v>
                </c:pt>
                <c:pt idx="19483">
                  <c:v>0.42216539852812773</c:v>
                </c:pt>
                <c:pt idx="19484">
                  <c:v>0.42216539852812773</c:v>
                </c:pt>
                <c:pt idx="19485">
                  <c:v>0.42216539852812773</c:v>
                </c:pt>
                <c:pt idx="19486">
                  <c:v>0.42216539852812773</c:v>
                </c:pt>
                <c:pt idx="19487">
                  <c:v>0.4221030310589996</c:v>
                </c:pt>
                <c:pt idx="19488">
                  <c:v>0.4221030310589996</c:v>
                </c:pt>
                <c:pt idx="19489">
                  <c:v>0.42204066358987147</c:v>
                </c:pt>
                <c:pt idx="19490">
                  <c:v>0.42197829612074345</c:v>
                </c:pt>
                <c:pt idx="19491">
                  <c:v>0.42191592865161531</c:v>
                </c:pt>
                <c:pt idx="19492">
                  <c:v>0.42185356118248718</c:v>
                </c:pt>
                <c:pt idx="19493">
                  <c:v>0.42179119371335916</c:v>
                </c:pt>
                <c:pt idx="19494">
                  <c:v>0.42179119371335916</c:v>
                </c:pt>
                <c:pt idx="19495">
                  <c:v>0.42172882624423103</c:v>
                </c:pt>
                <c:pt idx="19496">
                  <c:v>0.42166645877510289</c:v>
                </c:pt>
                <c:pt idx="19497">
                  <c:v>0.42160409130597476</c:v>
                </c:pt>
                <c:pt idx="19498">
                  <c:v>0.42154172383684674</c:v>
                </c:pt>
                <c:pt idx="19499">
                  <c:v>0.42147935636771861</c:v>
                </c:pt>
                <c:pt idx="19500">
                  <c:v>0.42141698889859047</c:v>
                </c:pt>
                <c:pt idx="19501">
                  <c:v>0.42135462142946234</c:v>
                </c:pt>
                <c:pt idx="19502">
                  <c:v>0.42129225396033432</c:v>
                </c:pt>
                <c:pt idx="19503">
                  <c:v>0.42129225396033432</c:v>
                </c:pt>
                <c:pt idx="19504">
                  <c:v>0.42122988649120618</c:v>
                </c:pt>
                <c:pt idx="19505">
                  <c:v>0.42116751902207805</c:v>
                </c:pt>
                <c:pt idx="19506">
                  <c:v>0.42116751902207805</c:v>
                </c:pt>
                <c:pt idx="19507">
                  <c:v>0.42110515155295003</c:v>
                </c:pt>
                <c:pt idx="19508">
                  <c:v>0.4210427840838219</c:v>
                </c:pt>
                <c:pt idx="19509">
                  <c:v>0.4210427840838219</c:v>
                </c:pt>
                <c:pt idx="19510">
                  <c:v>0.42098041661469376</c:v>
                </c:pt>
                <c:pt idx="19511">
                  <c:v>0.42091804914556563</c:v>
                </c:pt>
                <c:pt idx="19512">
                  <c:v>0.42091804914556563</c:v>
                </c:pt>
                <c:pt idx="19513">
                  <c:v>0.42085568167643761</c:v>
                </c:pt>
                <c:pt idx="19514">
                  <c:v>0.42079331420730948</c:v>
                </c:pt>
                <c:pt idx="19515">
                  <c:v>0.42073094673818134</c:v>
                </c:pt>
                <c:pt idx="19516">
                  <c:v>0.42066857926905321</c:v>
                </c:pt>
                <c:pt idx="19517">
                  <c:v>0.42066857926905321</c:v>
                </c:pt>
                <c:pt idx="19518">
                  <c:v>0.42060621179992519</c:v>
                </c:pt>
                <c:pt idx="19519">
                  <c:v>0.42054384433079706</c:v>
                </c:pt>
                <c:pt idx="19520">
                  <c:v>0.42048147686166892</c:v>
                </c:pt>
                <c:pt idx="19521">
                  <c:v>0.4204191093925409</c:v>
                </c:pt>
                <c:pt idx="19522">
                  <c:v>0.42035674192341277</c:v>
                </c:pt>
                <c:pt idx="19523">
                  <c:v>0.42029437445428464</c:v>
                </c:pt>
                <c:pt idx="19524">
                  <c:v>0.42029437445428464</c:v>
                </c:pt>
                <c:pt idx="19525">
                  <c:v>0.4202320069851565</c:v>
                </c:pt>
                <c:pt idx="19526">
                  <c:v>0.42016963951602848</c:v>
                </c:pt>
                <c:pt idx="19527">
                  <c:v>0.42010727204690035</c:v>
                </c:pt>
                <c:pt idx="19528">
                  <c:v>0.42004490457777222</c:v>
                </c:pt>
                <c:pt idx="19529">
                  <c:v>0.41998253710864408</c:v>
                </c:pt>
                <c:pt idx="19530">
                  <c:v>0.41992016963951606</c:v>
                </c:pt>
                <c:pt idx="19531">
                  <c:v>0.41985780217038793</c:v>
                </c:pt>
                <c:pt idx="19532">
                  <c:v>0.4197954347012598</c:v>
                </c:pt>
                <c:pt idx="19533">
                  <c:v>0.41973306723213177</c:v>
                </c:pt>
                <c:pt idx="19534">
                  <c:v>0.41967069976300364</c:v>
                </c:pt>
                <c:pt idx="19535">
                  <c:v>0.41960833229387551</c:v>
                </c:pt>
                <c:pt idx="19536">
                  <c:v>0.41954596482474737</c:v>
                </c:pt>
                <c:pt idx="19537">
                  <c:v>0.41948359735561935</c:v>
                </c:pt>
                <c:pt idx="19538">
                  <c:v>0.41942122988649122</c:v>
                </c:pt>
                <c:pt idx="19539">
                  <c:v>0.41942122988649122</c:v>
                </c:pt>
                <c:pt idx="19540">
                  <c:v>0.41935886241736309</c:v>
                </c:pt>
                <c:pt idx="19541">
                  <c:v>0.41929649494823495</c:v>
                </c:pt>
                <c:pt idx="19542">
                  <c:v>0.41929649494823495</c:v>
                </c:pt>
                <c:pt idx="19543">
                  <c:v>0.41929649494823495</c:v>
                </c:pt>
                <c:pt idx="19544">
                  <c:v>0.41929649494823495</c:v>
                </c:pt>
                <c:pt idx="19545">
                  <c:v>0.41923412747910693</c:v>
                </c:pt>
                <c:pt idx="19546">
                  <c:v>0.41923412747910693</c:v>
                </c:pt>
                <c:pt idx="19547">
                  <c:v>0.4191717600099788</c:v>
                </c:pt>
                <c:pt idx="19548">
                  <c:v>0.41910939254085067</c:v>
                </c:pt>
                <c:pt idx="19549">
                  <c:v>0.41910939254085067</c:v>
                </c:pt>
                <c:pt idx="19550">
                  <c:v>0.41904702507172253</c:v>
                </c:pt>
                <c:pt idx="19551">
                  <c:v>0.41898465760259451</c:v>
                </c:pt>
                <c:pt idx="19552">
                  <c:v>0.41898465760259451</c:v>
                </c:pt>
                <c:pt idx="19553">
                  <c:v>0.41892229013346638</c:v>
                </c:pt>
                <c:pt idx="19554">
                  <c:v>0.41885992266433825</c:v>
                </c:pt>
                <c:pt idx="19555">
                  <c:v>0.41879755519521022</c:v>
                </c:pt>
                <c:pt idx="19556">
                  <c:v>0.41879755519521022</c:v>
                </c:pt>
                <c:pt idx="19557">
                  <c:v>0.41873518772608209</c:v>
                </c:pt>
                <c:pt idx="19558">
                  <c:v>0.41873518772608209</c:v>
                </c:pt>
                <c:pt idx="19559">
                  <c:v>0.41873518772608209</c:v>
                </c:pt>
                <c:pt idx="19560">
                  <c:v>0.41867282025695396</c:v>
                </c:pt>
                <c:pt idx="19561">
                  <c:v>0.41861045278782583</c:v>
                </c:pt>
                <c:pt idx="19562">
                  <c:v>0.41861045278782583</c:v>
                </c:pt>
                <c:pt idx="19563">
                  <c:v>0.4185480853186978</c:v>
                </c:pt>
                <c:pt idx="19564">
                  <c:v>0.41848571784956967</c:v>
                </c:pt>
                <c:pt idx="19565">
                  <c:v>0.41848571784956967</c:v>
                </c:pt>
                <c:pt idx="19566">
                  <c:v>0.41842335038044154</c:v>
                </c:pt>
                <c:pt idx="19567">
                  <c:v>0.41836098291131341</c:v>
                </c:pt>
                <c:pt idx="19568">
                  <c:v>0.41836098291131341</c:v>
                </c:pt>
                <c:pt idx="19569">
                  <c:v>0.41829861544218538</c:v>
                </c:pt>
                <c:pt idx="19570">
                  <c:v>0.41823624797305725</c:v>
                </c:pt>
                <c:pt idx="19571">
                  <c:v>0.41817388050392912</c:v>
                </c:pt>
                <c:pt idx="19572">
                  <c:v>0.4181115130348011</c:v>
                </c:pt>
                <c:pt idx="19573">
                  <c:v>0.41804914556567296</c:v>
                </c:pt>
                <c:pt idx="19574">
                  <c:v>0.41804914556567296</c:v>
                </c:pt>
                <c:pt idx="19575">
                  <c:v>0.41798677809654483</c:v>
                </c:pt>
                <c:pt idx="19576">
                  <c:v>0.4179244106274167</c:v>
                </c:pt>
                <c:pt idx="19577">
                  <c:v>0.41786204315828868</c:v>
                </c:pt>
                <c:pt idx="19578">
                  <c:v>0.41786204315828868</c:v>
                </c:pt>
                <c:pt idx="19579">
                  <c:v>0.41779967568916054</c:v>
                </c:pt>
                <c:pt idx="19580">
                  <c:v>0.41773730822003241</c:v>
                </c:pt>
                <c:pt idx="19581">
                  <c:v>0.41773730822003241</c:v>
                </c:pt>
                <c:pt idx="19582">
                  <c:v>0.41767494075090428</c:v>
                </c:pt>
                <c:pt idx="19583">
                  <c:v>0.41761257328177626</c:v>
                </c:pt>
                <c:pt idx="19584">
                  <c:v>0.41755020581264812</c:v>
                </c:pt>
                <c:pt idx="19585">
                  <c:v>0.41748783834351999</c:v>
                </c:pt>
                <c:pt idx="19586">
                  <c:v>0.41742547087439197</c:v>
                </c:pt>
                <c:pt idx="19587">
                  <c:v>0.41736310340526384</c:v>
                </c:pt>
                <c:pt idx="19588">
                  <c:v>0.4173007359361357</c:v>
                </c:pt>
                <c:pt idx="19589">
                  <c:v>0.41723836846700757</c:v>
                </c:pt>
                <c:pt idx="19590">
                  <c:v>0.41717600099787955</c:v>
                </c:pt>
                <c:pt idx="19591">
                  <c:v>0.41711363352875142</c:v>
                </c:pt>
                <c:pt idx="19592">
                  <c:v>0.41705126605962328</c:v>
                </c:pt>
                <c:pt idx="19593">
                  <c:v>0.41705126605962328</c:v>
                </c:pt>
                <c:pt idx="19594">
                  <c:v>0.41698889859049515</c:v>
                </c:pt>
                <c:pt idx="19595">
                  <c:v>0.41692653112136713</c:v>
                </c:pt>
                <c:pt idx="19596">
                  <c:v>0.41686416365223899</c:v>
                </c:pt>
                <c:pt idx="19597">
                  <c:v>0.41680179618311086</c:v>
                </c:pt>
                <c:pt idx="19598">
                  <c:v>0.41673942871398284</c:v>
                </c:pt>
                <c:pt idx="19599">
                  <c:v>0.41673942871398284</c:v>
                </c:pt>
                <c:pt idx="19600">
                  <c:v>0.41667706124485471</c:v>
                </c:pt>
                <c:pt idx="19601">
                  <c:v>0.41661469377572657</c:v>
                </c:pt>
                <c:pt idx="19602">
                  <c:v>0.41655232630659844</c:v>
                </c:pt>
                <c:pt idx="19603">
                  <c:v>0.41648995883747042</c:v>
                </c:pt>
                <c:pt idx="19604">
                  <c:v>0.41648995883747042</c:v>
                </c:pt>
                <c:pt idx="19605">
                  <c:v>0.41648995883747042</c:v>
                </c:pt>
                <c:pt idx="19606">
                  <c:v>0.41648995883747042</c:v>
                </c:pt>
                <c:pt idx="19607">
                  <c:v>0.41642759136834229</c:v>
                </c:pt>
                <c:pt idx="19608">
                  <c:v>0.41636522389921415</c:v>
                </c:pt>
                <c:pt idx="19609">
                  <c:v>0.41630285643008602</c:v>
                </c:pt>
                <c:pt idx="19610">
                  <c:v>0.416240488960958</c:v>
                </c:pt>
                <c:pt idx="19611">
                  <c:v>0.416240488960958</c:v>
                </c:pt>
                <c:pt idx="19612">
                  <c:v>0.41617812149182987</c:v>
                </c:pt>
                <c:pt idx="19613">
                  <c:v>0.41611575402270173</c:v>
                </c:pt>
                <c:pt idx="19614">
                  <c:v>0.4160533865535736</c:v>
                </c:pt>
                <c:pt idx="19615">
                  <c:v>0.41599101908444558</c:v>
                </c:pt>
                <c:pt idx="19616">
                  <c:v>0.41592865161531745</c:v>
                </c:pt>
                <c:pt idx="19617">
                  <c:v>0.41586628414618931</c:v>
                </c:pt>
                <c:pt idx="19618">
                  <c:v>0.41586628414618931</c:v>
                </c:pt>
                <c:pt idx="19619">
                  <c:v>0.41580391667706129</c:v>
                </c:pt>
                <c:pt idx="19620">
                  <c:v>0.41574154920793316</c:v>
                </c:pt>
                <c:pt idx="19621">
                  <c:v>0.41574154920793316</c:v>
                </c:pt>
                <c:pt idx="19622">
                  <c:v>0.41574154920793316</c:v>
                </c:pt>
                <c:pt idx="19623">
                  <c:v>0.41567918173880503</c:v>
                </c:pt>
                <c:pt idx="19624">
                  <c:v>0.41567918173880503</c:v>
                </c:pt>
                <c:pt idx="19625">
                  <c:v>0.41561681426967689</c:v>
                </c:pt>
                <c:pt idx="19626">
                  <c:v>0.41555444680054887</c:v>
                </c:pt>
                <c:pt idx="19627">
                  <c:v>0.41555444680054887</c:v>
                </c:pt>
                <c:pt idx="19628">
                  <c:v>0.41549207933142074</c:v>
                </c:pt>
                <c:pt idx="19629">
                  <c:v>0.41542971186229261</c:v>
                </c:pt>
                <c:pt idx="19630">
                  <c:v>0.41536734439316447</c:v>
                </c:pt>
                <c:pt idx="19631">
                  <c:v>0.41530497692403645</c:v>
                </c:pt>
                <c:pt idx="19632">
                  <c:v>0.41524260945490832</c:v>
                </c:pt>
                <c:pt idx="19633">
                  <c:v>0.41518024198578019</c:v>
                </c:pt>
                <c:pt idx="19634">
                  <c:v>0.41511787451665216</c:v>
                </c:pt>
                <c:pt idx="19635">
                  <c:v>0.41511787451665216</c:v>
                </c:pt>
                <c:pt idx="19636">
                  <c:v>0.41505550704752403</c:v>
                </c:pt>
                <c:pt idx="19637">
                  <c:v>0.4149931395783959</c:v>
                </c:pt>
                <c:pt idx="19638">
                  <c:v>0.4149931395783959</c:v>
                </c:pt>
                <c:pt idx="19639">
                  <c:v>0.41493077210926776</c:v>
                </c:pt>
                <c:pt idx="19640">
                  <c:v>0.41493077210926776</c:v>
                </c:pt>
                <c:pt idx="19641">
                  <c:v>0.41486840464013974</c:v>
                </c:pt>
                <c:pt idx="19642">
                  <c:v>0.41486840464013974</c:v>
                </c:pt>
                <c:pt idx="19643">
                  <c:v>0.41486840464013974</c:v>
                </c:pt>
                <c:pt idx="19644">
                  <c:v>0.41480603717101161</c:v>
                </c:pt>
                <c:pt idx="19645">
                  <c:v>0.41474366970188348</c:v>
                </c:pt>
                <c:pt idx="19646">
                  <c:v>0.41474366970188348</c:v>
                </c:pt>
                <c:pt idx="19647">
                  <c:v>0.41468130223275534</c:v>
                </c:pt>
                <c:pt idx="19648">
                  <c:v>0.41461893476362732</c:v>
                </c:pt>
                <c:pt idx="19649">
                  <c:v>0.41461893476362732</c:v>
                </c:pt>
                <c:pt idx="19650">
                  <c:v>0.41455656729449919</c:v>
                </c:pt>
                <c:pt idx="19651">
                  <c:v>0.41449419982537106</c:v>
                </c:pt>
                <c:pt idx="19652">
                  <c:v>0.41443183235624304</c:v>
                </c:pt>
                <c:pt idx="19653">
                  <c:v>0.4143694648871149</c:v>
                </c:pt>
                <c:pt idx="19654">
                  <c:v>0.41430709741798677</c:v>
                </c:pt>
                <c:pt idx="19655">
                  <c:v>0.41424472994885864</c:v>
                </c:pt>
                <c:pt idx="19656">
                  <c:v>0.41418236247973061</c:v>
                </c:pt>
                <c:pt idx="19657">
                  <c:v>0.41411999501060248</c:v>
                </c:pt>
                <c:pt idx="19658">
                  <c:v>0.41405762754147435</c:v>
                </c:pt>
                <c:pt idx="19659">
                  <c:v>0.41405762754147435</c:v>
                </c:pt>
                <c:pt idx="19660">
                  <c:v>0.41399526007234622</c:v>
                </c:pt>
                <c:pt idx="19661">
                  <c:v>0.41399526007234622</c:v>
                </c:pt>
                <c:pt idx="19662">
                  <c:v>0.41393289260321819</c:v>
                </c:pt>
                <c:pt idx="19663">
                  <c:v>0.41387052513409006</c:v>
                </c:pt>
                <c:pt idx="19664">
                  <c:v>0.41387052513409006</c:v>
                </c:pt>
                <c:pt idx="19665">
                  <c:v>0.41380815766496193</c:v>
                </c:pt>
                <c:pt idx="19666">
                  <c:v>0.41374579019583391</c:v>
                </c:pt>
                <c:pt idx="19667">
                  <c:v>0.41374579019583391</c:v>
                </c:pt>
                <c:pt idx="19668">
                  <c:v>0.41368342272670577</c:v>
                </c:pt>
                <c:pt idx="19669">
                  <c:v>0.41362105525757764</c:v>
                </c:pt>
                <c:pt idx="19670">
                  <c:v>0.41355868778844951</c:v>
                </c:pt>
                <c:pt idx="19671">
                  <c:v>0.41349632031932149</c:v>
                </c:pt>
                <c:pt idx="19672">
                  <c:v>0.41349632031932149</c:v>
                </c:pt>
                <c:pt idx="19673">
                  <c:v>0.41343395285019335</c:v>
                </c:pt>
                <c:pt idx="19674">
                  <c:v>0.41337158538106522</c:v>
                </c:pt>
                <c:pt idx="19675">
                  <c:v>0.41330921791193709</c:v>
                </c:pt>
                <c:pt idx="19676">
                  <c:v>0.41330921791193709</c:v>
                </c:pt>
                <c:pt idx="19677">
                  <c:v>0.41324685044280907</c:v>
                </c:pt>
                <c:pt idx="19678">
                  <c:v>0.41318448297368093</c:v>
                </c:pt>
                <c:pt idx="19679">
                  <c:v>0.4131221155045528</c:v>
                </c:pt>
                <c:pt idx="19680">
                  <c:v>0.41305974803542467</c:v>
                </c:pt>
                <c:pt idx="19681">
                  <c:v>0.41305974803542467</c:v>
                </c:pt>
                <c:pt idx="19682">
                  <c:v>0.41299738056629665</c:v>
                </c:pt>
                <c:pt idx="19683">
                  <c:v>0.41293501309716851</c:v>
                </c:pt>
                <c:pt idx="19684">
                  <c:v>0.41287264562804038</c:v>
                </c:pt>
                <c:pt idx="19685">
                  <c:v>0.41281027815891236</c:v>
                </c:pt>
                <c:pt idx="19686">
                  <c:v>0.41274791068978423</c:v>
                </c:pt>
                <c:pt idx="19687">
                  <c:v>0.41268554322065609</c:v>
                </c:pt>
                <c:pt idx="19688">
                  <c:v>0.41262317575152796</c:v>
                </c:pt>
                <c:pt idx="19689">
                  <c:v>0.41256080828239994</c:v>
                </c:pt>
                <c:pt idx="19690">
                  <c:v>0.41249844081327181</c:v>
                </c:pt>
                <c:pt idx="19691">
                  <c:v>0.41243607334414367</c:v>
                </c:pt>
                <c:pt idx="19692">
                  <c:v>0.41237370587501554</c:v>
                </c:pt>
                <c:pt idx="19693">
                  <c:v>0.41231133840588752</c:v>
                </c:pt>
                <c:pt idx="19694">
                  <c:v>0.41224897093675938</c:v>
                </c:pt>
                <c:pt idx="19695">
                  <c:v>0.41218660346763125</c:v>
                </c:pt>
                <c:pt idx="19696">
                  <c:v>0.41212423599850323</c:v>
                </c:pt>
                <c:pt idx="19697">
                  <c:v>0.4120618685293751</c:v>
                </c:pt>
                <c:pt idx="19698">
                  <c:v>0.41199950106024696</c:v>
                </c:pt>
                <c:pt idx="19699">
                  <c:v>0.41193713359111883</c:v>
                </c:pt>
                <c:pt idx="19700">
                  <c:v>0.41187476612199081</c:v>
                </c:pt>
                <c:pt idx="19701">
                  <c:v>0.41187476612199081</c:v>
                </c:pt>
                <c:pt idx="19702">
                  <c:v>0.41187476612199081</c:v>
                </c:pt>
                <c:pt idx="19703">
                  <c:v>0.41181239865286268</c:v>
                </c:pt>
                <c:pt idx="19704">
                  <c:v>0.41175003118373454</c:v>
                </c:pt>
                <c:pt idx="19705">
                  <c:v>0.41168766371460641</c:v>
                </c:pt>
                <c:pt idx="19706">
                  <c:v>0.41162529624547839</c:v>
                </c:pt>
                <c:pt idx="19707">
                  <c:v>0.41156292877635026</c:v>
                </c:pt>
                <c:pt idx="19708">
                  <c:v>0.41150056130722212</c:v>
                </c:pt>
                <c:pt idx="19709">
                  <c:v>0.41150056130722212</c:v>
                </c:pt>
                <c:pt idx="19710">
                  <c:v>0.4114381938380941</c:v>
                </c:pt>
                <c:pt idx="19711">
                  <c:v>0.41137582636896597</c:v>
                </c:pt>
                <c:pt idx="19712">
                  <c:v>0.41137582636896597</c:v>
                </c:pt>
                <c:pt idx="19713">
                  <c:v>0.41131345889983784</c:v>
                </c:pt>
                <c:pt idx="19714">
                  <c:v>0.41131345889983784</c:v>
                </c:pt>
                <c:pt idx="19715">
                  <c:v>0.4112510914307097</c:v>
                </c:pt>
                <c:pt idx="19716">
                  <c:v>0.4112510914307097</c:v>
                </c:pt>
                <c:pt idx="19717">
                  <c:v>0.41118872396158168</c:v>
                </c:pt>
                <c:pt idx="19718">
                  <c:v>0.41118872396158168</c:v>
                </c:pt>
                <c:pt idx="19719">
                  <c:v>0.41112635649245355</c:v>
                </c:pt>
                <c:pt idx="19720">
                  <c:v>0.41106398902332542</c:v>
                </c:pt>
                <c:pt idx="19721">
                  <c:v>0.41100162155419728</c:v>
                </c:pt>
                <c:pt idx="19722">
                  <c:v>0.41093925408506926</c:v>
                </c:pt>
                <c:pt idx="19723">
                  <c:v>0.41093925408506926</c:v>
                </c:pt>
                <c:pt idx="19724">
                  <c:v>0.41087688661594113</c:v>
                </c:pt>
                <c:pt idx="19725">
                  <c:v>0.41087688661594113</c:v>
                </c:pt>
                <c:pt idx="19726">
                  <c:v>0.41087688661594113</c:v>
                </c:pt>
                <c:pt idx="19727">
                  <c:v>0.41087688661594113</c:v>
                </c:pt>
                <c:pt idx="19728">
                  <c:v>0.410814519146813</c:v>
                </c:pt>
                <c:pt idx="19729">
                  <c:v>0.41075215167768497</c:v>
                </c:pt>
                <c:pt idx="19730">
                  <c:v>0.41075215167768497</c:v>
                </c:pt>
                <c:pt idx="19731">
                  <c:v>0.41068978420855684</c:v>
                </c:pt>
                <c:pt idx="19732">
                  <c:v>0.41068978420855684</c:v>
                </c:pt>
                <c:pt idx="19733">
                  <c:v>0.41068978420855684</c:v>
                </c:pt>
                <c:pt idx="19734">
                  <c:v>0.41062741673942871</c:v>
                </c:pt>
                <c:pt idx="19735">
                  <c:v>0.41056504927030057</c:v>
                </c:pt>
                <c:pt idx="19736">
                  <c:v>0.41050268180117255</c:v>
                </c:pt>
                <c:pt idx="19737">
                  <c:v>0.41044031433204442</c:v>
                </c:pt>
                <c:pt idx="19738">
                  <c:v>0.41044031433204442</c:v>
                </c:pt>
                <c:pt idx="19739">
                  <c:v>0.41044031433204442</c:v>
                </c:pt>
                <c:pt idx="19740">
                  <c:v>0.41037794686291629</c:v>
                </c:pt>
                <c:pt idx="19741">
                  <c:v>0.41037794686291629</c:v>
                </c:pt>
                <c:pt idx="19742">
                  <c:v>0.41031557939378815</c:v>
                </c:pt>
                <c:pt idx="19743">
                  <c:v>0.41031557939378815</c:v>
                </c:pt>
                <c:pt idx="19744">
                  <c:v>0.41025321192466013</c:v>
                </c:pt>
                <c:pt idx="19745">
                  <c:v>0.410190844455532</c:v>
                </c:pt>
                <c:pt idx="19746">
                  <c:v>0.41012847698640387</c:v>
                </c:pt>
                <c:pt idx="19747">
                  <c:v>0.41006610951727573</c:v>
                </c:pt>
                <c:pt idx="19748">
                  <c:v>0.41000374204814771</c:v>
                </c:pt>
                <c:pt idx="19749">
                  <c:v>0.40994137457901958</c:v>
                </c:pt>
                <c:pt idx="19750">
                  <c:v>0.40987900710989145</c:v>
                </c:pt>
                <c:pt idx="19751">
                  <c:v>0.40987900710989145</c:v>
                </c:pt>
                <c:pt idx="19752">
                  <c:v>0.40987900710989145</c:v>
                </c:pt>
                <c:pt idx="19753">
                  <c:v>0.40987900710989145</c:v>
                </c:pt>
                <c:pt idx="19754">
                  <c:v>0.40987900710989145</c:v>
                </c:pt>
                <c:pt idx="19755">
                  <c:v>0.40981663964076342</c:v>
                </c:pt>
                <c:pt idx="19756">
                  <c:v>0.40975427217163529</c:v>
                </c:pt>
                <c:pt idx="19757">
                  <c:v>0.40969190470250716</c:v>
                </c:pt>
                <c:pt idx="19758">
                  <c:v>0.40962953723337903</c:v>
                </c:pt>
                <c:pt idx="19759">
                  <c:v>0.40962953723337903</c:v>
                </c:pt>
                <c:pt idx="19760">
                  <c:v>0.40962953723337903</c:v>
                </c:pt>
                <c:pt idx="19761">
                  <c:v>0.409567169764251</c:v>
                </c:pt>
                <c:pt idx="19762">
                  <c:v>0.40950480229512287</c:v>
                </c:pt>
                <c:pt idx="19763">
                  <c:v>0.40944243482599474</c:v>
                </c:pt>
                <c:pt idx="19764">
                  <c:v>0.40938006735686661</c:v>
                </c:pt>
                <c:pt idx="19765">
                  <c:v>0.40938006735686661</c:v>
                </c:pt>
                <c:pt idx="19766">
                  <c:v>0.40931769988773858</c:v>
                </c:pt>
                <c:pt idx="19767">
                  <c:v>0.40931769988773858</c:v>
                </c:pt>
                <c:pt idx="19768">
                  <c:v>0.40931769988773858</c:v>
                </c:pt>
                <c:pt idx="19769">
                  <c:v>0.40925533241861045</c:v>
                </c:pt>
                <c:pt idx="19770">
                  <c:v>0.40919296494948232</c:v>
                </c:pt>
                <c:pt idx="19771">
                  <c:v>0.40919296494948232</c:v>
                </c:pt>
                <c:pt idx="19772">
                  <c:v>0.4091305974803543</c:v>
                </c:pt>
                <c:pt idx="19773">
                  <c:v>0.40906823001122616</c:v>
                </c:pt>
                <c:pt idx="19774">
                  <c:v>0.40900586254209803</c:v>
                </c:pt>
                <c:pt idx="19775">
                  <c:v>0.4089434950729699</c:v>
                </c:pt>
                <c:pt idx="19776">
                  <c:v>0.40888112760384188</c:v>
                </c:pt>
                <c:pt idx="19777">
                  <c:v>0.40881876013471374</c:v>
                </c:pt>
                <c:pt idx="19778">
                  <c:v>0.40875639266558561</c:v>
                </c:pt>
                <c:pt idx="19779">
                  <c:v>0.40875639266558561</c:v>
                </c:pt>
                <c:pt idx="19780">
                  <c:v>0.40869402519645748</c:v>
                </c:pt>
                <c:pt idx="19781">
                  <c:v>0.40863165772732946</c:v>
                </c:pt>
                <c:pt idx="19782">
                  <c:v>0.40863165772732946</c:v>
                </c:pt>
                <c:pt idx="19783">
                  <c:v>0.40863165772732946</c:v>
                </c:pt>
                <c:pt idx="19784">
                  <c:v>0.40856929025820132</c:v>
                </c:pt>
                <c:pt idx="19785">
                  <c:v>0.40856929025820132</c:v>
                </c:pt>
                <c:pt idx="19786">
                  <c:v>0.40850692278907319</c:v>
                </c:pt>
                <c:pt idx="19787">
                  <c:v>0.40850692278907319</c:v>
                </c:pt>
                <c:pt idx="19788">
                  <c:v>0.40844455531994517</c:v>
                </c:pt>
                <c:pt idx="19789">
                  <c:v>0.40838218785081704</c:v>
                </c:pt>
                <c:pt idx="19790">
                  <c:v>0.4083198203816889</c:v>
                </c:pt>
                <c:pt idx="19791">
                  <c:v>0.40825745291256077</c:v>
                </c:pt>
                <c:pt idx="19792">
                  <c:v>0.40819508544343275</c:v>
                </c:pt>
                <c:pt idx="19793">
                  <c:v>0.40813271797430462</c:v>
                </c:pt>
                <c:pt idx="19794">
                  <c:v>0.40807035050517648</c:v>
                </c:pt>
                <c:pt idx="19795">
                  <c:v>0.40807035050517648</c:v>
                </c:pt>
                <c:pt idx="19796">
                  <c:v>0.40807035050517648</c:v>
                </c:pt>
                <c:pt idx="19797">
                  <c:v>0.40800798303604835</c:v>
                </c:pt>
                <c:pt idx="19798">
                  <c:v>0.40794561556692033</c:v>
                </c:pt>
                <c:pt idx="19799">
                  <c:v>0.40788324809779219</c:v>
                </c:pt>
                <c:pt idx="19800">
                  <c:v>0.40782088062866406</c:v>
                </c:pt>
                <c:pt idx="19801">
                  <c:v>0.40782088062866406</c:v>
                </c:pt>
                <c:pt idx="19802">
                  <c:v>0.40782088062866406</c:v>
                </c:pt>
                <c:pt idx="19803">
                  <c:v>0.40775851315953604</c:v>
                </c:pt>
                <c:pt idx="19804">
                  <c:v>0.40769614569040791</c:v>
                </c:pt>
                <c:pt idx="19805">
                  <c:v>0.40763377822127977</c:v>
                </c:pt>
                <c:pt idx="19806">
                  <c:v>0.40757141075215164</c:v>
                </c:pt>
                <c:pt idx="19807">
                  <c:v>0.40750904328302362</c:v>
                </c:pt>
                <c:pt idx="19808">
                  <c:v>0.40750904328302362</c:v>
                </c:pt>
                <c:pt idx="19809">
                  <c:v>0.40750904328302362</c:v>
                </c:pt>
                <c:pt idx="19810">
                  <c:v>0.40744667581389549</c:v>
                </c:pt>
                <c:pt idx="19811">
                  <c:v>0.40744667581389549</c:v>
                </c:pt>
                <c:pt idx="19812">
                  <c:v>0.40738430834476735</c:v>
                </c:pt>
                <c:pt idx="19813">
                  <c:v>0.40738430834476735</c:v>
                </c:pt>
                <c:pt idx="19814">
                  <c:v>0.40732194087563922</c:v>
                </c:pt>
                <c:pt idx="19815">
                  <c:v>0.4072595734065112</c:v>
                </c:pt>
                <c:pt idx="19816">
                  <c:v>0.4072595734065112</c:v>
                </c:pt>
                <c:pt idx="19817">
                  <c:v>0.40719720593738307</c:v>
                </c:pt>
                <c:pt idx="19818">
                  <c:v>0.40713483846825493</c:v>
                </c:pt>
                <c:pt idx="19819">
                  <c:v>0.4070724709991268</c:v>
                </c:pt>
                <c:pt idx="19820">
                  <c:v>0.40701010352999878</c:v>
                </c:pt>
                <c:pt idx="19821">
                  <c:v>0.40694773606087065</c:v>
                </c:pt>
                <c:pt idx="19822">
                  <c:v>0.40688536859174251</c:v>
                </c:pt>
                <c:pt idx="19823">
                  <c:v>0.40682300112261449</c:v>
                </c:pt>
                <c:pt idx="19824">
                  <c:v>0.40676063365348636</c:v>
                </c:pt>
                <c:pt idx="19825">
                  <c:v>0.40669826618435823</c:v>
                </c:pt>
                <c:pt idx="19826">
                  <c:v>0.40669826618435823</c:v>
                </c:pt>
                <c:pt idx="19827">
                  <c:v>0.40663589871523009</c:v>
                </c:pt>
                <c:pt idx="19828">
                  <c:v>0.40657353124610207</c:v>
                </c:pt>
                <c:pt idx="19829">
                  <c:v>0.40651116377697394</c:v>
                </c:pt>
                <c:pt idx="19830">
                  <c:v>0.40644879630784581</c:v>
                </c:pt>
                <c:pt idx="19831">
                  <c:v>0.40644879630784581</c:v>
                </c:pt>
                <c:pt idx="19832">
                  <c:v>0.40638642883871767</c:v>
                </c:pt>
                <c:pt idx="19833">
                  <c:v>0.40632406136958965</c:v>
                </c:pt>
                <c:pt idx="19834">
                  <c:v>0.40626169390046152</c:v>
                </c:pt>
                <c:pt idx="19835">
                  <c:v>0.40626169390046152</c:v>
                </c:pt>
                <c:pt idx="19836">
                  <c:v>0.40619932643133339</c:v>
                </c:pt>
                <c:pt idx="19837">
                  <c:v>0.40613695896220536</c:v>
                </c:pt>
                <c:pt idx="19838">
                  <c:v>0.40607459149307723</c:v>
                </c:pt>
                <c:pt idx="19839">
                  <c:v>0.4060122240239491</c:v>
                </c:pt>
                <c:pt idx="19840">
                  <c:v>0.4060122240239491</c:v>
                </c:pt>
                <c:pt idx="19841">
                  <c:v>0.40594985655482096</c:v>
                </c:pt>
                <c:pt idx="19842">
                  <c:v>0.40588748908569294</c:v>
                </c:pt>
                <c:pt idx="19843">
                  <c:v>0.40582512161656481</c:v>
                </c:pt>
                <c:pt idx="19844">
                  <c:v>0.40576275414743668</c:v>
                </c:pt>
                <c:pt idx="19845">
                  <c:v>0.40570038667830854</c:v>
                </c:pt>
                <c:pt idx="19846">
                  <c:v>0.40563801920918052</c:v>
                </c:pt>
                <c:pt idx="19847">
                  <c:v>0.40557565174005239</c:v>
                </c:pt>
                <c:pt idx="19848">
                  <c:v>0.40551328427092426</c:v>
                </c:pt>
                <c:pt idx="19849">
                  <c:v>0.40545091680179624</c:v>
                </c:pt>
                <c:pt idx="19850">
                  <c:v>0.4053885493326681</c:v>
                </c:pt>
                <c:pt idx="19851">
                  <c:v>0.4053885493326681</c:v>
                </c:pt>
                <c:pt idx="19852">
                  <c:v>0.40532618186353997</c:v>
                </c:pt>
                <c:pt idx="19853">
                  <c:v>0.40526381439441184</c:v>
                </c:pt>
                <c:pt idx="19854">
                  <c:v>0.40520144692528381</c:v>
                </c:pt>
                <c:pt idx="19855">
                  <c:v>0.40513907945615568</c:v>
                </c:pt>
                <c:pt idx="19856">
                  <c:v>0.40507671198702755</c:v>
                </c:pt>
                <c:pt idx="19857">
                  <c:v>0.40501434451789942</c:v>
                </c:pt>
                <c:pt idx="19858">
                  <c:v>0.40495197704877139</c:v>
                </c:pt>
                <c:pt idx="19859">
                  <c:v>0.40488960957964326</c:v>
                </c:pt>
                <c:pt idx="19860">
                  <c:v>0.40482724211051513</c:v>
                </c:pt>
                <c:pt idx="19861">
                  <c:v>0.40476487464138711</c:v>
                </c:pt>
                <c:pt idx="19862">
                  <c:v>0.40470250717225897</c:v>
                </c:pt>
                <c:pt idx="19863">
                  <c:v>0.40464013970313084</c:v>
                </c:pt>
                <c:pt idx="19864">
                  <c:v>0.40464013970313084</c:v>
                </c:pt>
                <c:pt idx="19865">
                  <c:v>0.40457777223400271</c:v>
                </c:pt>
                <c:pt idx="19866">
                  <c:v>0.40451540476487469</c:v>
                </c:pt>
                <c:pt idx="19867">
                  <c:v>0.40445303729574655</c:v>
                </c:pt>
                <c:pt idx="19868">
                  <c:v>0.40439066982661842</c:v>
                </c:pt>
                <c:pt idx="19869">
                  <c:v>0.40439066982661842</c:v>
                </c:pt>
                <c:pt idx="19870">
                  <c:v>0.40432830235749029</c:v>
                </c:pt>
                <c:pt idx="19871">
                  <c:v>0.40432830235749029</c:v>
                </c:pt>
                <c:pt idx="19872">
                  <c:v>0.40426593488836227</c:v>
                </c:pt>
                <c:pt idx="19873">
                  <c:v>0.40426593488836227</c:v>
                </c:pt>
                <c:pt idx="19874">
                  <c:v>0.40420356741923413</c:v>
                </c:pt>
                <c:pt idx="19875">
                  <c:v>0.404141199950106</c:v>
                </c:pt>
                <c:pt idx="19876">
                  <c:v>0.40407883248097787</c:v>
                </c:pt>
                <c:pt idx="19877">
                  <c:v>0.40401646501184985</c:v>
                </c:pt>
                <c:pt idx="19878">
                  <c:v>0.40395409754272171</c:v>
                </c:pt>
                <c:pt idx="19879">
                  <c:v>0.40395409754272171</c:v>
                </c:pt>
                <c:pt idx="19880">
                  <c:v>0.40389173007359358</c:v>
                </c:pt>
                <c:pt idx="19881">
                  <c:v>0.40389173007359358</c:v>
                </c:pt>
                <c:pt idx="19882">
                  <c:v>0.40382936260446556</c:v>
                </c:pt>
                <c:pt idx="19883">
                  <c:v>0.40382936260446556</c:v>
                </c:pt>
                <c:pt idx="19884">
                  <c:v>0.40376699513533743</c:v>
                </c:pt>
                <c:pt idx="19885">
                  <c:v>0.40370462766620929</c:v>
                </c:pt>
                <c:pt idx="19886">
                  <c:v>0.40364226019708116</c:v>
                </c:pt>
                <c:pt idx="19887">
                  <c:v>0.40357989272795314</c:v>
                </c:pt>
                <c:pt idx="19888">
                  <c:v>0.40357989272795314</c:v>
                </c:pt>
                <c:pt idx="19889">
                  <c:v>0.403517525258825</c:v>
                </c:pt>
                <c:pt idx="19890">
                  <c:v>0.40345515778969687</c:v>
                </c:pt>
                <c:pt idx="19891">
                  <c:v>0.40339279032056874</c:v>
                </c:pt>
                <c:pt idx="19892">
                  <c:v>0.40339279032056874</c:v>
                </c:pt>
                <c:pt idx="19893">
                  <c:v>0.40333042285144072</c:v>
                </c:pt>
                <c:pt idx="19894">
                  <c:v>0.40326805538231258</c:v>
                </c:pt>
                <c:pt idx="19895">
                  <c:v>0.40320568791318445</c:v>
                </c:pt>
                <c:pt idx="19896">
                  <c:v>0.40314332044405643</c:v>
                </c:pt>
                <c:pt idx="19897">
                  <c:v>0.4030809529749283</c:v>
                </c:pt>
                <c:pt idx="19898">
                  <c:v>0.4030809529749283</c:v>
                </c:pt>
                <c:pt idx="19899">
                  <c:v>0.40301858550580016</c:v>
                </c:pt>
                <c:pt idx="19900">
                  <c:v>0.40295621803667203</c:v>
                </c:pt>
                <c:pt idx="19901">
                  <c:v>0.40289385056754401</c:v>
                </c:pt>
                <c:pt idx="19902">
                  <c:v>0.40289385056754401</c:v>
                </c:pt>
                <c:pt idx="19903">
                  <c:v>0.40289385056754401</c:v>
                </c:pt>
                <c:pt idx="19904">
                  <c:v>0.40283148309841588</c:v>
                </c:pt>
                <c:pt idx="19905">
                  <c:v>0.40276911562928774</c:v>
                </c:pt>
                <c:pt idx="19906">
                  <c:v>0.40276911562928774</c:v>
                </c:pt>
                <c:pt idx="19907">
                  <c:v>0.40276911562928774</c:v>
                </c:pt>
                <c:pt idx="19908">
                  <c:v>0.40270674816015961</c:v>
                </c:pt>
                <c:pt idx="19909">
                  <c:v>0.40264438069103159</c:v>
                </c:pt>
                <c:pt idx="19910">
                  <c:v>0.40258201322190346</c:v>
                </c:pt>
                <c:pt idx="19911">
                  <c:v>0.40258201322190346</c:v>
                </c:pt>
                <c:pt idx="19912">
                  <c:v>0.40251964575277532</c:v>
                </c:pt>
                <c:pt idx="19913">
                  <c:v>0.4024572782836473</c:v>
                </c:pt>
                <c:pt idx="19914">
                  <c:v>0.40239491081451917</c:v>
                </c:pt>
                <c:pt idx="19915">
                  <c:v>0.40233254334539104</c:v>
                </c:pt>
                <c:pt idx="19916">
                  <c:v>0.4022701758762629</c:v>
                </c:pt>
                <c:pt idx="19917">
                  <c:v>0.4022701758762629</c:v>
                </c:pt>
                <c:pt idx="19918">
                  <c:v>0.40220780840713488</c:v>
                </c:pt>
                <c:pt idx="19919">
                  <c:v>0.40214544093800675</c:v>
                </c:pt>
                <c:pt idx="19920">
                  <c:v>0.40214544093800675</c:v>
                </c:pt>
                <c:pt idx="19921">
                  <c:v>0.40214544093800675</c:v>
                </c:pt>
                <c:pt idx="19922">
                  <c:v>0.40208307346887862</c:v>
                </c:pt>
                <c:pt idx="19923">
                  <c:v>0.40202070599975048</c:v>
                </c:pt>
                <c:pt idx="19924">
                  <c:v>0.40202070599975048</c:v>
                </c:pt>
                <c:pt idx="19925">
                  <c:v>0.40195833853062246</c:v>
                </c:pt>
                <c:pt idx="19926">
                  <c:v>0.40189597106149433</c:v>
                </c:pt>
                <c:pt idx="19927">
                  <c:v>0.40189597106149433</c:v>
                </c:pt>
                <c:pt idx="19928">
                  <c:v>0.4018336035923662</c:v>
                </c:pt>
                <c:pt idx="19929">
                  <c:v>0.40177123612323817</c:v>
                </c:pt>
                <c:pt idx="19930">
                  <c:v>0.40170886865411004</c:v>
                </c:pt>
                <c:pt idx="19931">
                  <c:v>0.40170886865411004</c:v>
                </c:pt>
                <c:pt idx="19932">
                  <c:v>0.40164650118498191</c:v>
                </c:pt>
                <c:pt idx="19933">
                  <c:v>0.40164650118498191</c:v>
                </c:pt>
                <c:pt idx="19934">
                  <c:v>0.40158413371585377</c:v>
                </c:pt>
                <c:pt idx="19935">
                  <c:v>0.40152176624672575</c:v>
                </c:pt>
                <c:pt idx="19936">
                  <c:v>0.40145939877759762</c:v>
                </c:pt>
                <c:pt idx="19937">
                  <c:v>0.40145939877759762</c:v>
                </c:pt>
                <c:pt idx="19938">
                  <c:v>0.40145939877759762</c:v>
                </c:pt>
                <c:pt idx="19939">
                  <c:v>0.40139703130846949</c:v>
                </c:pt>
                <c:pt idx="19940">
                  <c:v>0.40133466383934135</c:v>
                </c:pt>
                <c:pt idx="19941">
                  <c:v>0.40133466383934135</c:v>
                </c:pt>
                <c:pt idx="19942">
                  <c:v>0.40127229637021333</c:v>
                </c:pt>
                <c:pt idx="19943">
                  <c:v>0.4012099289010852</c:v>
                </c:pt>
                <c:pt idx="19944">
                  <c:v>0.4012099289010852</c:v>
                </c:pt>
                <c:pt idx="19945">
                  <c:v>0.40114756143195707</c:v>
                </c:pt>
                <c:pt idx="19946">
                  <c:v>0.40108519396282893</c:v>
                </c:pt>
                <c:pt idx="19947">
                  <c:v>0.40102282649370091</c:v>
                </c:pt>
                <c:pt idx="19948">
                  <c:v>0.40096045902457278</c:v>
                </c:pt>
                <c:pt idx="19949">
                  <c:v>0.40096045902457278</c:v>
                </c:pt>
                <c:pt idx="19950">
                  <c:v>0.40096045902457278</c:v>
                </c:pt>
                <c:pt idx="19951">
                  <c:v>0.40089809155544465</c:v>
                </c:pt>
                <c:pt idx="19952">
                  <c:v>0.40089809155544465</c:v>
                </c:pt>
                <c:pt idx="19953">
                  <c:v>0.40083572408631662</c:v>
                </c:pt>
                <c:pt idx="19954">
                  <c:v>0.40077335661718849</c:v>
                </c:pt>
                <c:pt idx="19955">
                  <c:v>0.40077335661718849</c:v>
                </c:pt>
                <c:pt idx="19956">
                  <c:v>0.40071098914806036</c:v>
                </c:pt>
                <c:pt idx="19957">
                  <c:v>0.40071098914806036</c:v>
                </c:pt>
                <c:pt idx="19958">
                  <c:v>0.40064862167893223</c:v>
                </c:pt>
                <c:pt idx="19959">
                  <c:v>0.40064862167893223</c:v>
                </c:pt>
                <c:pt idx="19960">
                  <c:v>0.40064862167893223</c:v>
                </c:pt>
                <c:pt idx="19961">
                  <c:v>0.4005862542098042</c:v>
                </c:pt>
                <c:pt idx="19962">
                  <c:v>0.40052388674067607</c:v>
                </c:pt>
                <c:pt idx="19963">
                  <c:v>0.40046151927154794</c:v>
                </c:pt>
                <c:pt idx="19964">
                  <c:v>0.40039915180241981</c:v>
                </c:pt>
                <c:pt idx="19965">
                  <c:v>0.40033678433329178</c:v>
                </c:pt>
                <c:pt idx="19966">
                  <c:v>0.40027441686416365</c:v>
                </c:pt>
                <c:pt idx="19967">
                  <c:v>0.40027441686416365</c:v>
                </c:pt>
                <c:pt idx="19968">
                  <c:v>0.40021204939503552</c:v>
                </c:pt>
                <c:pt idx="19969">
                  <c:v>0.40021204939503552</c:v>
                </c:pt>
                <c:pt idx="19970">
                  <c:v>0.4001496819259075</c:v>
                </c:pt>
                <c:pt idx="19971">
                  <c:v>0.40008731445677936</c:v>
                </c:pt>
                <c:pt idx="19972">
                  <c:v>0.40008731445677936</c:v>
                </c:pt>
                <c:pt idx="19973">
                  <c:v>0.40002494698765123</c:v>
                </c:pt>
                <c:pt idx="19974">
                  <c:v>0.3999625795185231</c:v>
                </c:pt>
                <c:pt idx="19975">
                  <c:v>0.39990021204939508</c:v>
                </c:pt>
                <c:pt idx="19976">
                  <c:v>0.39983784458026694</c:v>
                </c:pt>
                <c:pt idx="19977">
                  <c:v>0.39983784458026694</c:v>
                </c:pt>
                <c:pt idx="19978">
                  <c:v>0.39977547711113881</c:v>
                </c:pt>
                <c:pt idx="19979">
                  <c:v>0.39971310964201068</c:v>
                </c:pt>
                <c:pt idx="19980">
                  <c:v>0.39965074217288266</c:v>
                </c:pt>
                <c:pt idx="19981">
                  <c:v>0.39965074217288266</c:v>
                </c:pt>
                <c:pt idx="19982">
                  <c:v>0.39958837470375452</c:v>
                </c:pt>
                <c:pt idx="19983">
                  <c:v>0.39958837470375452</c:v>
                </c:pt>
                <c:pt idx="19984">
                  <c:v>0.39958837470375452</c:v>
                </c:pt>
                <c:pt idx="19985">
                  <c:v>0.39958837470375452</c:v>
                </c:pt>
                <c:pt idx="19986">
                  <c:v>0.39958837470375452</c:v>
                </c:pt>
                <c:pt idx="19987">
                  <c:v>0.39952600723462639</c:v>
                </c:pt>
                <c:pt idx="19988">
                  <c:v>0.39946363976549837</c:v>
                </c:pt>
                <c:pt idx="19989">
                  <c:v>0.39940127229637024</c:v>
                </c:pt>
                <c:pt idx="19990">
                  <c:v>0.3993389048272421</c:v>
                </c:pt>
                <c:pt idx="19991">
                  <c:v>0.39927653735811397</c:v>
                </c:pt>
                <c:pt idx="19992">
                  <c:v>0.39921416988898595</c:v>
                </c:pt>
                <c:pt idx="19993">
                  <c:v>0.39915180241985782</c:v>
                </c:pt>
                <c:pt idx="19994">
                  <c:v>0.39908943495072968</c:v>
                </c:pt>
                <c:pt idx="19995">
                  <c:v>0.39902706748160155</c:v>
                </c:pt>
                <c:pt idx="19996">
                  <c:v>0.39896470001247353</c:v>
                </c:pt>
                <c:pt idx="19997">
                  <c:v>0.39896470001247353</c:v>
                </c:pt>
                <c:pt idx="19998">
                  <c:v>0.39890233254334539</c:v>
                </c:pt>
                <c:pt idx="19999">
                  <c:v>0.39883996507421726</c:v>
                </c:pt>
                <c:pt idx="20000">
                  <c:v>0.39883996507421726</c:v>
                </c:pt>
                <c:pt idx="20001">
                  <c:v>0.39883996507421726</c:v>
                </c:pt>
                <c:pt idx="20002">
                  <c:v>0.39877759760508924</c:v>
                </c:pt>
                <c:pt idx="20003">
                  <c:v>0.39871523013596111</c:v>
                </c:pt>
                <c:pt idx="20004">
                  <c:v>0.39865286266683297</c:v>
                </c:pt>
                <c:pt idx="20005">
                  <c:v>0.39859049519770484</c:v>
                </c:pt>
                <c:pt idx="20006">
                  <c:v>0.39852812772857682</c:v>
                </c:pt>
                <c:pt idx="20007">
                  <c:v>0.39846576025944869</c:v>
                </c:pt>
                <c:pt idx="20008">
                  <c:v>0.39840339279032055</c:v>
                </c:pt>
                <c:pt idx="20009">
                  <c:v>0.39840339279032055</c:v>
                </c:pt>
                <c:pt idx="20010">
                  <c:v>0.39834102532119242</c:v>
                </c:pt>
                <c:pt idx="20011">
                  <c:v>0.3982786578520644</c:v>
                </c:pt>
                <c:pt idx="20012">
                  <c:v>0.39821629038293627</c:v>
                </c:pt>
                <c:pt idx="20013">
                  <c:v>0.39821629038293627</c:v>
                </c:pt>
                <c:pt idx="20014">
                  <c:v>0.39821629038293627</c:v>
                </c:pt>
                <c:pt idx="20015">
                  <c:v>0.39815392291380813</c:v>
                </c:pt>
                <c:pt idx="20016">
                  <c:v>0.39809155544468</c:v>
                </c:pt>
                <c:pt idx="20017">
                  <c:v>0.39809155544468</c:v>
                </c:pt>
                <c:pt idx="20018">
                  <c:v>0.39802918797555198</c:v>
                </c:pt>
                <c:pt idx="20019">
                  <c:v>0.39796682050642385</c:v>
                </c:pt>
                <c:pt idx="20020">
                  <c:v>0.39790445303729571</c:v>
                </c:pt>
                <c:pt idx="20021">
                  <c:v>0.39784208556816769</c:v>
                </c:pt>
                <c:pt idx="20022">
                  <c:v>0.39777971809903956</c:v>
                </c:pt>
                <c:pt idx="20023">
                  <c:v>0.39771735062991143</c:v>
                </c:pt>
                <c:pt idx="20024">
                  <c:v>0.39771735062991143</c:v>
                </c:pt>
                <c:pt idx="20025">
                  <c:v>0.39765498316078329</c:v>
                </c:pt>
                <c:pt idx="20026">
                  <c:v>0.39759261569165527</c:v>
                </c:pt>
                <c:pt idx="20027">
                  <c:v>0.39759261569165527</c:v>
                </c:pt>
                <c:pt idx="20028">
                  <c:v>0.39753024822252714</c:v>
                </c:pt>
                <c:pt idx="20029">
                  <c:v>0.39746788075339901</c:v>
                </c:pt>
                <c:pt idx="20030">
                  <c:v>0.39746788075339901</c:v>
                </c:pt>
                <c:pt idx="20031">
                  <c:v>0.39740551328427087</c:v>
                </c:pt>
                <c:pt idx="20032">
                  <c:v>0.39734314581514285</c:v>
                </c:pt>
                <c:pt idx="20033">
                  <c:v>0.39734314581514285</c:v>
                </c:pt>
                <c:pt idx="20034">
                  <c:v>0.39728077834601472</c:v>
                </c:pt>
                <c:pt idx="20035">
                  <c:v>0.39721841087688659</c:v>
                </c:pt>
                <c:pt idx="20036">
                  <c:v>0.39721841087688659</c:v>
                </c:pt>
                <c:pt idx="20037">
                  <c:v>0.39721841087688659</c:v>
                </c:pt>
                <c:pt idx="20038">
                  <c:v>0.39715604340775856</c:v>
                </c:pt>
                <c:pt idx="20039">
                  <c:v>0.39709367593863043</c:v>
                </c:pt>
                <c:pt idx="20040">
                  <c:v>0.39709367593863043</c:v>
                </c:pt>
                <c:pt idx="20041">
                  <c:v>0.3970313084695023</c:v>
                </c:pt>
                <c:pt idx="20042">
                  <c:v>0.39696894100037416</c:v>
                </c:pt>
                <c:pt idx="20043">
                  <c:v>0.39690657353124614</c:v>
                </c:pt>
                <c:pt idx="20044">
                  <c:v>0.39690657353124614</c:v>
                </c:pt>
                <c:pt idx="20045">
                  <c:v>0.39684420606211801</c:v>
                </c:pt>
                <c:pt idx="20046">
                  <c:v>0.39678183859298988</c:v>
                </c:pt>
                <c:pt idx="20047">
                  <c:v>0.39678183859298988</c:v>
                </c:pt>
                <c:pt idx="20048">
                  <c:v>0.39671947112386174</c:v>
                </c:pt>
                <c:pt idx="20049">
                  <c:v>0.39665710365473372</c:v>
                </c:pt>
                <c:pt idx="20050">
                  <c:v>0.39659473618560559</c:v>
                </c:pt>
                <c:pt idx="20051">
                  <c:v>0.39653236871647746</c:v>
                </c:pt>
                <c:pt idx="20052">
                  <c:v>0.39647000124734944</c:v>
                </c:pt>
                <c:pt idx="20053">
                  <c:v>0.3964076337782213</c:v>
                </c:pt>
                <c:pt idx="20054">
                  <c:v>0.39634526630909317</c:v>
                </c:pt>
                <c:pt idx="20055">
                  <c:v>0.39628289883996504</c:v>
                </c:pt>
                <c:pt idx="20056">
                  <c:v>0.39622053137083701</c:v>
                </c:pt>
                <c:pt idx="20057">
                  <c:v>0.39622053137083701</c:v>
                </c:pt>
                <c:pt idx="20058">
                  <c:v>0.39622053137083701</c:v>
                </c:pt>
                <c:pt idx="20059">
                  <c:v>0.39615816390170888</c:v>
                </c:pt>
                <c:pt idx="20060">
                  <c:v>0.39615816390170888</c:v>
                </c:pt>
                <c:pt idx="20061">
                  <c:v>0.39609579643258075</c:v>
                </c:pt>
                <c:pt idx="20062">
                  <c:v>0.39603342896345262</c:v>
                </c:pt>
                <c:pt idx="20063">
                  <c:v>0.39597106149432459</c:v>
                </c:pt>
                <c:pt idx="20064">
                  <c:v>0.39590869402519646</c:v>
                </c:pt>
                <c:pt idx="20065">
                  <c:v>0.39584632655606833</c:v>
                </c:pt>
                <c:pt idx="20066">
                  <c:v>0.39584632655606833</c:v>
                </c:pt>
                <c:pt idx="20067">
                  <c:v>0.39578395908694031</c:v>
                </c:pt>
                <c:pt idx="20068">
                  <c:v>0.39578395908694031</c:v>
                </c:pt>
                <c:pt idx="20069">
                  <c:v>0.39572159161781217</c:v>
                </c:pt>
                <c:pt idx="20070">
                  <c:v>0.39565922414868404</c:v>
                </c:pt>
                <c:pt idx="20071">
                  <c:v>0.39559685667955591</c:v>
                </c:pt>
                <c:pt idx="20072">
                  <c:v>0.39553448921042789</c:v>
                </c:pt>
                <c:pt idx="20073">
                  <c:v>0.39547212174129975</c:v>
                </c:pt>
                <c:pt idx="20074">
                  <c:v>0.39540975427217162</c:v>
                </c:pt>
                <c:pt idx="20075">
                  <c:v>0.39534738680304349</c:v>
                </c:pt>
                <c:pt idx="20076">
                  <c:v>0.39534738680304349</c:v>
                </c:pt>
                <c:pt idx="20077">
                  <c:v>0.39528501933391547</c:v>
                </c:pt>
                <c:pt idx="20078">
                  <c:v>0.39528501933391547</c:v>
                </c:pt>
                <c:pt idx="20079">
                  <c:v>0.39528501933391547</c:v>
                </c:pt>
                <c:pt idx="20080">
                  <c:v>0.39522265186478733</c:v>
                </c:pt>
                <c:pt idx="20081">
                  <c:v>0.3951602843956592</c:v>
                </c:pt>
                <c:pt idx="20082">
                  <c:v>0.3951602843956592</c:v>
                </c:pt>
                <c:pt idx="20083">
                  <c:v>0.39509791692653107</c:v>
                </c:pt>
                <c:pt idx="20084">
                  <c:v>0.39503554945740305</c:v>
                </c:pt>
                <c:pt idx="20085">
                  <c:v>0.39497318198827491</c:v>
                </c:pt>
                <c:pt idx="20086">
                  <c:v>0.39491081451914678</c:v>
                </c:pt>
                <c:pt idx="20087">
                  <c:v>0.39484844705001876</c:v>
                </c:pt>
                <c:pt idx="20088">
                  <c:v>0.39484844705001876</c:v>
                </c:pt>
                <c:pt idx="20089">
                  <c:v>0.39478607958089063</c:v>
                </c:pt>
                <c:pt idx="20090">
                  <c:v>0.39472371211176249</c:v>
                </c:pt>
                <c:pt idx="20091">
                  <c:v>0.39466134464263436</c:v>
                </c:pt>
                <c:pt idx="20092">
                  <c:v>0.39459897717350634</c:v>
                </c:pt>
                <c:pt idx="20093">
                  <c:v>0.3945366097043782</c:v>
                </c:pt>
                <c:pt idx="20094">
                  <c:v>0.39447424223525007</c:v>
                </c:pt>
                <c:pt idx="20095">
                  <c:v>0.39441187476612194</c:v>
                </c:pt>
                <c:pt idx="20096">
                  <c:v>0.39434950729699392</c:v>
                </c:pt>
                <c:pt idx="20097">
                  <c:v>0.39428713982786578</c:v>
                </c:pt>
                <c:pt idx="20098">
                  <c:v>0.39422477235873765</c:v>
                </c:pt>
                <c:pt idx="20099">
                  <c:v>0.39416240488960963</c:v>
                </c:pt>
                <c:pt idx="20100">
                  <c:v>0.39416240488960963</c:v>
                </c:pt>
                <c:pt idx="20101">
                  <c:v>0.3941000374204815</c:v>
                </c:pt>
                <c:pt idx="20102">
                  <c:v>0.39403766995135336</c:v>
                </c:pt>
                <c:pt idx="20103">
                  <c:v>0.39397530248222523</c:v>
                </c:pt>
                <c:pt idx="20104">
                  <c:v>0.39391293501309721</c:v>
                </c:pt>
                <c:pt idx="20105">
                  <c:v>0.39385056754396908</c:v>
                </c:pt>
                <c:pt idx="20106">
                  <c:v>0.39378820007484094</c:v>
                </c:pt>
                <c:pt idx="20107">
                  <c:v>0.39378820007484094</c:v>
                </c:pt>
                <c:pt idx="20108">
                  <c:v>0.39372583260571281</c:v>
                </c:pt>
                <c:pt idx="20109">
                  <c:v>0.39366346513658479</c:v>
                </c:pt>
                <c:pt idx="20110">
                  <c:v>0.39366346513658479</c:v>
                </c:pt>
                <c:pt idx="20111">
                  <c:v>0.39360109766745666</c:v>
                </c:pt>
                <c:pt idx="20112">
                  <c:v>0.39360109766745666</c:v>
                </c:pt>
                <c:pt idx="20113">
                  <c:v>0.39353873019832852</c:v>
                </c:pt>
                <c:pt idx="20114">
                  <c:v>0.3934763627292005</c:v>
                </c:pt>
                <c:pt idx="20115">
                  <c:v>0.39341399526007237</c:v>
                </c:pt>
                <c:pt idx="20116">
                  <c:v>0.39341399526007237</c:v>
                </c:pt>
                <c:pt idx="20117">
                  <c:v>0.39335162779094424</c:v>
                </c:pt>
                <c:pt idx="20118">
                  <c:v>0.3932892603218161</c:v>
                </c:pt>
                <c:pt idx="20119">
                  <c:v>0.3932892603218161</c:v>
                </c:pt>
                <c:pt idx="20120">
                  <c:v>0.39322689285268808</c:v>
                </c:pt>
                <c:pt idx="20121">
                  <c:v>0.39316452538355995</c:v>
                </c:pt>
                <c:pt idx="20122">
                  <c:v>0.39316452538355995</c:v>
                </c:pt>
                <c:pt idx="20123">
                  <c:v>0.39310215791443182</c:v>
                </c:pt>
                <c:pt idx="20124">
                  <c:v>0.39310215791443182</c:v>
                </c:pt>
                <c:pt idx="20125">
                  <c:v>0.39303979044530368</c:v>
                </c:pt>
                <c:pt idx="20126">
                  <c:v>0.39297742297617566</c:v>
                </c:pt>
                <c:pt idx="20127">
                  <c:v>0.39297742297617566</c:v>
                </c:pt>
                <c:pt idx="20128">
                  <c:v>0.39291505550704753</c:v>
                </c:pt>
                <c:pt idx="20129">
                  <c:v>0.39291505550704753</c:v>
                </c:pt>
                <c:pt idx="20130">
                  <c:v>0.3928526880379194</c:v>
                </c:pt>
                <c:pt idx="20131">
                  <c:v>0.3928526880379194</c:v>
                </c:pt>
                <c:pt idx="20132">
                  <c:v>0.39279032056879137</c:v>
                </c:pt>
                <c:pt idx="20133">
                  <c:v>0.39279032056879137</c:v>
                </c:pt>
                <c:pt idx="20134">
                  <c:v>0.39279032056879137</c:v>
                </c:pt>
                <c:pt idx="20135">
                  <c:v>0.39279032056879137</c:v>
                </c:pt>
                <c:pt idx="20136">
                  <c:v>0.39272795309966324</c:v>
                </c:pt>
                <c:pt idx="20137">
                  <c:v>0.39266558563053511</c:v>
                </c:pt>
                <c:pt idx="20138">
                  <c:v>0.39266558563053511</c:v>
                </c:pt>
                <c:pt idx="20139">
                  <c:v>0.39266558563053511</c:v>
                </c:pt>
                <c:pt idx="20140">
                  <c:v>0.39266558563053511</c:v>
                </c:pt>
                <c:pt idx="20141">
                  <c:v>0.39260321816140697</c:v>
                </c:pt>
                <c:pt idx="20142">
                  <c:v>0.39254085069227895</c:v>
                </c:pt>
                <c:pt idx="20143">
                  <c:v>0.39247848322315082</c:v>
                </c:pt>
                <c:pt idx="20144">
                  <c:v>0.39241611575402269</c:v>
                </c:pt>
                <c:pt idx="20145">
                  <c:v>0.39235374828489455</c:v>
                </c:pt>
                <c:pt idx="20146">
                  <c:v>0.39235374828489455</c:v>
                </c:pt>
                <c:pt idx="20147">
                  <c:v>0.39229138081576653</c:v>
                </c:pt>
                <c:pt idx="20148">
                  <c:v>0.3922290133466384</c:v>
                </c:pt>
                <c:pt idx="20149">
                  <c:v>0.39216664587751027</c:v>
                </c:pt>
                <c:pt idx="20150">
                  <c:v>0.39210427840838213</c:v>
                </c:pt>
                <c:pt idx="20151">
                  <c:v>0.39204191093925411</c:v>
                </c:pt>
                <c:pt idx="20152">
                  <c:v>0.39197954347012598</c:v>
                </c:pt>
                <c:pt idx="20153">
                  <c:v>0.39197954347012598</c:v>
                </c:pt>
                <c:pt idx="20154">
                  <c:v>0.39197954347012598</c:v>
                </c:pt>
                <c:pt idx="20155">
                  <c:v>0.39191717600099785</c:v>
                </c:pt>
                <c:pt idx="20156">
                  <c:v>0.39185480853186982</c:v>
                </c:pt>
                <c:pt idx="20157">
                  <c:v>0.39179244106274169</c:v>
                </c:pt>
                <c:pt idx="20158">
                  <c:v>0.39173007359361356</c:v>
                </c:pt>
                <c:pt idx="20159">
                  <c:v>0.39166770612448543</c:v>
                </c:pt>
                <c:pt idx="20160">
                  <c:v>0.3916053386553574</c:v>
                </c:pt>
                <c:pt idx="20161">
                  <c:v>0.3916053386553574</c:v>
                </c:pt>
                <c:pt idx="20162">
                  <c:v>0.39154297118622927</c:v>
                </c:pt>
                <c:pt idx="20163">
                  <c:v>0.39148060371710114</c:v>
                </c:pt>
                <c:pt idx="20164">
                  <c:v>0.39148060371710114</c:v>
                </c:pt>
                <c:pt idx="20165">
                  <c:v>0.39148060371710114</c:v>
                </c:pt>
                <c:pt idx="20166">
                  <c:v>0.39141823624797301</c:v>
                </c:pt>
                <c:pt idx="20167">
                  <c:v>0.39135586877884498</c:v>
                </c:pt>
                <c:pt idx="20168">
                  <c:v>0.39129350130971685</c:v>
                </c:pt>
                <c:pt idx="20169">
                  <c:v>0.39123113384058872</c:v>
                </c:pt>
                <c:pt idx="20170">
                  <c:v>0.3911687663714607</c:v>
                </c:pt>
                <c:pt idx="20171">
                  <c:v>0.3911687663714607</c:v>
                </c:pt>
                <c:pt idx="20172">
                  <c:v>0.3911687663714607</c:v>
                </c:pt>
                <c:pt idx="20173">
                  <c:v>0.39110639890233256</c:v>
                </c:pt>
                <c:pt idx="20174">
                  <c:v>0.39104403143320443</c:v>
                </c:pt>
                <c:pt idx="20175">
                  <c:v>0.39104403143320443</c:v>
                </c:pt>
                <c:pt idx="20176">
                  <c:v>0.3909816639640763</c:v>
                </c:pt>
                <c:pt idx="20177">
                  <c:v>0.39091929649494828</c:v>
                </c:pt>
                <c:pt idx="20178">
                  <c:v>0.39085692902582014</c:v>
                </c:pt>
                <c:pt idx="20179">
                  <c:v>0.39079456155669201</c:v>
                </c:pt>
                <c:pt idx="20180">
                  <c:v>0.39073219408756388</c:v>
                </c:pt>
                <c:pt idx="20181">
                  <c:v>0.39073219408756388</c:v>
                </c:pt>
                <c:pt idx="20182">
                  <c:v>0.39066982661843586</c:v>
                </c:pt>
                <c:pt idx="20183">
                  <c:v>0.39060745914930772</c:v>
                </c:pt>
                <c:pt idx="20184">
                  <c:v>0.39060745914930772</c:v>
                </c:pt>
                <c:pt idx="20185">
                  <c:v>0.39054509168017959</c:v>
                </c:pt>
                <c:pt idx="20186">
                  <c:v>0.39048272421105157</c:v>
                </c:pt>
                <c:pt idx="20187">
                  <c:v>0.39042035674192344</c:v>
                </c:pt>
                <c:pt idx="20188">
                  <c:v>0.3903579892727953</c:v>
                </c:pt>
                <c:pt idx="20189">
                  <c:v>0.39029562180366717</c:v>
                </c:pt>
                <c:pt idx="20190">
                  <c:v>0.39023325433453915</c:v>
                </c:pt>
                <c:pt idx="20191">
                  <c:v>0.39017088686541102</c:v>
                </c:pt>
                <c:pt idx="20192">
                  <c:v>0.39017088686541102</c:v>
                </c:pt>
                <c:pt idx="20193">
                  <c:v>0.39010851939628288</c:v>
                </c:pt>
                <c:pt idx="20194">
                  <c:v>0.39004615192715475</c:v>
                </c:pt>
                <c:pt idx="20195">
                  <c:v>0.39004615192715475</c:v>
                </c:pt>
                <c:pt idx="20196">
                  <c:v>0.39004615192715475</c:v>
                </c:pt>
                <c:pt idx="20197">
                  <c:v>0.38998378445802673</c:v>
                </c:pt>
                <c:pt idx="20198">
                  <c:v>0.38992141698889859</c:v>
                </c:pt>
                <c:pt idx="20199">
                  <c:v>0.38992141698889859</c:v>
                </c:pt>
                <c:pt idx="20200">
                  <c:v>0.38985904951977046</c:v>
                </c:pt>
                <c:pt idx="20201">
                  <c:v>0.38979668205064244</c:v>
                </c:pt>
                <c:pt idx="20202">
                  <c:v>0.38973431458151431</c:v>
                </c:pt>
                <c:pt idx="20203">
                  <c:v>0.38967194711238617</c:v>
                </c:pt>
                <c:pt idx="20204">
                  <c:v>0.38967194711238617</c:v>
                </c:pt>
                <c:pt idx="20205">
                  <c:v>0.38960957964325804</c:v>
                </c:pt>
                <c:pt idx="20206">
                  <c:v>0.38954721217413002</c:v>
                </c:pt>
                <c:pt idx="20207">
                  <c:v>0.38948484470500189</c:v>
                </c:pt>
                <c:pt idx="20208">
                  <c:v>0.38948484470500189</c:v>
                </c:pt>
                <c:pt idx="20209">
                  <c:v>0.38942247723587375</c:v>
                </c:pt>
                <c:pt idx="20210">
                  <c:v>0.38942247723587375</c:v>
                </c:pt>
                <c:pt idx="20211">
                  <c:v>0.38942247723587375</c:v>
                </c:pt>
                <c:pt idx="20212">
                  <c:v>0.38936010976674562</c:v>
                </c:pt>
                <c:pt idx="20213">
                  <c:v>0.3892977422976176</c:v>
                </c:pt>
                <c:pt idx="20214">
                  <c:v>0.3892977422976176</c:v>
                </c:pt>
                <c:pt idx="20215">
                  <c:v>0.38923537482848947</c:v>
                </c:pt>
                <c:pt idx="20216">
                  <c:v>0.38917300735936133</c:v>
                </c:pt>
                <c:pt idx="20217">
                  <c:v>0.3891106398902332</c:v>
                </c:pt>
                <c:pt idx="20218">
                  <c:v>0.38904827242110518</c:v>
                </c:pt>
                <c:pt idx="20219">
                  <c:v>0.38898590495197705</c:v>
                </c:pt>
                <c:pt idx="20220">
                  <c:v>0.38892353748284891</c:v>
                </c:pt>
                <c:pt idx="20221">
                  <c:v>0.38892353748284891</c:v>
                </c:pt>
                <c:pt idx="20222">
                  <c:v>0.38886117001372089</c:v>
                </c:pt>
                <c:pt idx="20223">
                  <c:v>0.38879880254459276</c:v>
                </c:pt>
                <c:pt idx="20224">
                  <c:v>0.38873643507546463</c:v>
                </c:pt>
                <c:pt idx="20225">
                  <c:v>0.38867406760633649</c:v>
                </c:pt>
                <c:pt idx="20226">
                  <c:v>0.38861170013720847</c:v>
                </c:pt>
                <c:pt idx="20227">
                  <c:v>0.38854933266808034</c:v>
                </c:pt>
                <c:pt idx="20228">
                  <c:v>0.38848696519895221</c:v>
                </c:pt>
                <c:pt idx="20229">
                  <c:v>0.38842459772982407</c:v>
                </c:pt>
                <c:pt idx="20230">
                  <c:v>0.38836223026069605</c:v>
                </c:pt>
                <c:pt idx="20231">
                  <c:v>0.38829986279156792</c:v>
                </c:pt>
                <c:pt idx="20232">
                  <c:v>0.38829986279156792</c:v>
                </c:pt>
                <c:pt idx="20233">
                  <c:v>0.38823749532243979</c:v>
                </c:pt>
                <c:pt idx="20234">
                  <c:v>0.38817512785331176</c:v>
                </c:pt>
                <c:pt idx="20235">
                  <c:v>0.38817512785331176</c:v>
                </c:pt>
                <c:pt idx="20236">
                  <c:v>0.38811276038418363</c:v>
                </c:pt>
                <c:pt idx="20237">
                  <c:v>0.3880503929150555</c:v>
                </c:pt>
                <c:pt idx="20238">
                  <c:v>0.3880503929150555</c:v>
                </c:pt>
                <c:pt idx="20239">
                  <c:v>0.3880503929150555</c:v>
                </c:pt>
                <c:pt idx="20240">
                  <c:v>0.38798802544592736</c:v>
                </c:pt>
                <c:pt idx="20241">
                  <c:v>0.38792565797679934</c:v>
                </c:pt>
                <c:pt idx="20242">
                  <c:v>0.38792565797679934</c:v>
                </c:pt>
                <c:pt idx="20243">
                  <c:v>0.38786329050767121</c:v>
                </c:pt>
                <c:pt idx="20244">
                  <c:v>0.38780092303854308</c:v>
                </c:pt>
                <c:pt idx="20245">
                  <c:v>0.38773855556941494</c:v>
                </c:pt>
                <c:pt idx="20246">
                  <c:v>0.38767618810028692</c:v>
                </c:pt>
                <c:pt idx="20247">
                  <c:v>0.38767618810028692</c:v>
                </c:pt>
                <c:pt idx="20248">
                  <c:v>0.38761382063115879</c:v>
                </c:pt>
                <c:pt idx="20249">
                  <c:v>0.38755145316203066</c:v>
                </c:pt>
                <c:pt idx="20250">
                  <c:v>0.38748908569290264</c:v>
                </c:pt>
                <c:pt idx="20251">
                  <c:v>0.3874267182237745</c:v>
                </c:pt>
                <c:pt idx="20252">
                  <c:v>0.3874267182237745</c:v>
                </c:pt>
                <c:pt idx="20253">
                  <c:v>0.38736435075464637</c:v>
                </c:pt>
                <c:pt idx="20254">
                  <c:v>0.38730198328551824</c:v>
                </c:pt>
                <c:pt idx="20255">
                  <c:v>0.38723961581639021</c:v>
                </c:pt>
                <c:pt idx="20256">
                  <c:v>0.38717724834726208</c:v>
                </c:pt>
                <c:pt idx="20257">
                  <c:v>0.38711488087813395</c:v>
                </c:pt>
                <c:pt idx="20258">
                  <c:v>0.38705251340900582</c:v>
                </c:pt>
                <c:pt idx="20259">
                  <c:v>0.38699014593987779</c:v>
                </c:pt>
                <c:pt idx="20260">
                  <c:v>0.38699014593987779</c:v>
                </c:pt>
                <c:pt idx="20261">
                  <c:v>0.38699014593987779</c:v>
                </c:pt>
                <c:pt idx="20262">
                  <c:v>0.38692777847074966</c:v>
                </c:pt>
                <c:pt idx="20263">
                  <c:v>0.38686541100162153</c:v>
                </c:pt>
                <c:pt idx="20264">
                  <c:v>0.38680304353249351</c:v>
                </c:pt>
                <c:pt idx="20265">
                  <c:v>0.38674067606336537</c:v>
                </c:pt>
                <c:pt idx="20266">
                  <c:v>0.38667830859423724</c:v>
                </c:pt>
                <c:pt idx="20267">
                  <c:v>0.38661594112510911</c:v>
                </c:pt>
                <c:pt idx="20268">
                  <c:v>0.38661594112510911</c:v>
                </c:pt>
                <c:pt idx="20269">
                  <c:v>0.38655357365598109</c:v>
                </c:pt>
                <c:pt idx="20270">
                  <c:v>0.38649120618685295</c:v>
                </c:pt>
                <c:pt idx="20271">
                  <c:v>0.38649120618685295</c:v>
                </c:pt>
                <c:pt idx="20272">
                  <c:v>0.38642883871772482</c:v>
                </c:pt>
                <c:pt idx="20273">
                  <c:v>0.38636647124859669</c:v>
                </c:pt>
                <c:pt idx="20274">
                  <c:v>0.38630410377946867</c:v>
                </c:pt>
                <c:pt idx="20275">
                  <c:v>0.38624173631034053</c:v>
                </c:pt>
                <c:pt idx="20276">
                  <c:v>0.3861793688412124</c:v>
                </c:pt>
                <c:pt idx="20277">
                  <c:v>0.38611700137208427</c:v>
                </c:pt>
                <c:pt idx="20278">
                  <c:v>0.38605463390295625</c:v>
                </c:pt>
                <c:pt idx="20279">
                  <c:v>0.38599226643382811</c:v>
                </c:pt>
                <c:pt idx="20280">
                  <c:v>0.38599226643382811</c:v>
                </c:pt>
                <c:pt idx="20281">
                  <c:v>0.38592989896469998</c:v>
                </c:pt>
                <c:pt idx="20282">
                  <c:v>0.38586753149557196</c:v>
                </c:pt>
                <c:pt idx="20283">
                  <c:v>0.38586753149557196</c:v>
                </c:pt>
                <c:pt idx="20284">
                  <c:v>0.38580516402644383</c:v>
                </c:pt>
                <c:pt idx="20285">
                  <c:v>0.38574279655731569</c:v>
                </c:pt>
                <c:pt idx="20286">
                  <c:v>0.38568042908818756</c:v>
                </c:pt>
                <c:pt idx="20287">
                  <c:v>0.38561806161905954</c:v>
                </c:pt>
                <c:pt idx="20288">
                  <c:v>0.3855556941499314</c:v>
                </c:pt>
                <c:pt idx="20289">
                  <c:v>0.38549332668080327</c:v>
                </c:pt>
                <c:pt idx="20290">
                  <c:v>0.38543095921167514</c:v>
                </c:pt>
                <c:pt idx="20291">
                  <c:v>0.38536859174254712</c:v>
                </c:pt>
                <c:pt idx="20292">
                  <c:v>0.38536859174254712</c:v>
                </c:pt>
                <c:pt idx="20293">
                  <c:v>0.38536859174254712</c:v>
                </c:pt>
                <c:pt idx="20294">
                  <c:v>0.38530622427341898</c:v>
                </c:pt>
                <c:pt idx="20295">
                  <c:v>0.38524385680429085</c:v>
                </c:pt>
                <c:pt idx="20296">
                  <c:v>0.38524385680429085</c:v>
                </c:pt>
                <c:pt idx="20297">
                  <c:v>0.38518148933516283</c:v>
                </c:pt>
                <c:pt idx="20298">
                  <c:v>0.3851191218660347</c:v>
                </c:pt>
                <c:pt idx="20299">
                  <c:v>0.38505675439690656</c:v>
                </c:pt>
                <c:pt idx="20300">
                  <c:v>0.38499438692777843</c:v>
                </c:pt>
                <c:pt idx="20301">
                  <c:v>0.38493201945865041</c:v>
                </c:pt>
                <c:pt idx="20302">
                  <c:v>0.38493201945865041</c:v>
                </c:pt>
                <c:pt idx="20303">
                  <c:v>0.38486965198952228</c:v>
                </c:pt>
                <c:pt idx="20304">
                  <c:v>0.38480728452039414</c:v>
                </c:pt>
                <c:pt idx="20305">
                  <c:v>0.38474491705126601</c:v>
                </c:pt>
                <c:pt idx="20306">
                  <c:v>0.38468254958213799</c:v>
                </c:pt>
                <c:pt idx="20307">
                  <c:v>0.38462018211300986</c:v>
                </c:pt>
                <c:pt idx="20308">
                  <c:v>0.38455781464388172</c:v>
                </c:pt>
                <c:pt idx="20309">
                  <c:v>0.3844954471747537</c:v>
                </c:pt>
                <c:pt idx="20310">
                  <c:v>0.38443307970562557</c:v>
                </c:pt>
                <c:pt idx="20311">
                  <c:v>0.38437071223649744</c:v>
                </c:pt>
                <c:pt idx="20312">
                  <c:v>0.3843083447673693</c:v>
                </c:pt>
                <c:pt idx="20313">
                  <c:v>0.38424597729824128</c:v>
                </c:pt>
                <c:pt idx="20314">
                  <c:v>0.38418360982911315</c:v>
                </c:pt>
                <c:pt idx="20315">
                  <c:v>0.38412124235998502</c:v>
                </c:pt>
                <c:pt idx="20316">
                  <c:v>0.38405887489085688</c:v>
                </c:pt>
                <c:pt idx="20317">
                  <c:v>0.38399650742172886</c:v>
                </c:pt>
                <c:pt idx="20318">
                  <c:v>0.38393413995260073</c:v>
                </c:pt>
                <c:pt idx="20319">
                  <c:v>0.38393413995260073</c:v>
                </c:pt>
                <c:pt idx="20320">
                  <c:v>0.38393413995260073</c:v>
                </c:pt>
                <c:pt idx="20321">
                  <c:v>0.3838717724834726</c:v>
                </c:pt>
                <c:pt idx="20322">
                  <c:v>0.3838717724834726</c:v>
                </c:pt>
                <c:pt idx="20323">
                  <c:v>0.38380940501434446</c:v>
                </c:pt>
                <c:pt idx="20324">
                  <c:v>0.38380940501434446</c:v>
                </c:pt>
                <c:pt idx="20325">
                  <c:v>0.38374703754521644</c:v>
                </c:pt>
                <c:pt idx="20326">
                  <c:v>0.38374703754521644</c:v>
                </c:pt>
                <c:pt idx="20327">
                  <c:v>0.38368467007608831</c:v>
                </c:pt>
                <c:pt idx="20328">
                  <c:v>0.38368467007608831</c:v>
                </c:pt>
                <c:pt idx="20329">
                  <c:v>0.38362230260696017</c:v>
                </c:pt>
                <c:pt idx="20330">
                  <c:v>0.38355993513783215</c:v>
                </c:pt>
                <c:pt idx="20331">
                  <c:v>0.38349756766870402</c:v>
                </c:pt>
                <c:pt idx="20332">
                  <c:v>0.38343520019957589</c:v>
                </c:pt>
                <c:pt idx="20333">
                  <c:v>0.38337283273044775</c:v>
                </c:pt>
                <c:pt idx="20334">
                  <c:v>0.38331046526131973</c:v>
                </c:pt>
                <c:pt idx="20335">
                  <c:v>0.3832480977921916</c:v>
                </c:pt>
                <c:pt idx="20336">
                  <c:v>0.3832480977921916</c:v>
                </c:pt>
                <c:pt idx="20337">
                  <c:v>0.38318573032306347</c:v>
                </c:pt>
                <c:pt idx="20338">
                  <c:v>0.38318573032306347</c:v>
                </c:pt>
                <c:pt idx="20339">
                  <c:v>0.38312336285393533</c:v>
                </c:pt>
                <c:pt idx="20340">
                  <c:v>0.38306099538480731</c:v>
                </c:pt>
                <c:pt idx="20341">
                  <c:v>0.38299862791567918</c:v>
                </c:pt>
                <c:pt idx="20342">
                  <c:v>0.38293626044655105</c:v>
                </c:pt>
                <c:pt idx="20343">
                  <c:v>0.38293626044655105</c:v>
                </c:pt>
                <c:pt idx="20344">
                  <c:v>0.38287389297742302</c:v>
                </c:pt>
                <c:pt idx="20345">
                  <c:v>0.38281152550829489</c:v>
                </c:pt>
                <c:pt idx="20346">
                  <c:v>0.38274915803916676</c:v>
                </c:pt>
                <c:pt idx="20347">
                  <c:v>0.38268679057003863</c:v>
                </c:pt>
                <c:pt idx="20348">
                  <c:v>0.38268679057003863</c:v>
                </c:pt>
                <c:pt idx="20349">
                  <c:v>0.3826244231009106</c:v>
                </c:pt>
                <c:pt idx="20350">
                  <c:v>0.38256205563178247</c:v>
                </c:pt>
                <c:pt idx="20351">
                  <c:v>0.38249968816265434</c:v>
                </c:pt>
                <c:pt idx="20352">
                  <c:v>0.38243732069352621</c:v>
                </c:pt>
                <c:pt idx="20353">
                  <c:v>0.38237495322439818</c:v>
                </c:pt>
                <c:pt idx="20354">
                  <c:v>0.38231258575527005</c:v>
                </c:pt>
                <c:pt idx="20355">
                  <c:v>0.38225021828614192</c:v>
                </c:pt>
                <c:pt idx="20356">
                  <c:v>0.3821878508170139</c:v>
                </c:pt>
                <c:pt idx="20357">
                  <c:v>0.38212548334788576</c:v>
                </c:pt>
                <c:pt idx="20358">
                  <c:v>0.38212548334788576</c:v>
                </c:pt>
                <c:pt idx="20359">
                  <c:v>0.38206311587875763</c:v>
                </c:pt>
                <c:pt idx="20360">
                  <c:v>0.38206311587875763</c:v>
                </c:pt>
                <c:pt idx="20361">
                  <c:v>0.3820007484096295</c:v>
                </c:pt>
                <c:pt idx="20362">
                  <c:v>0.38193838094050148</c:v>
                </c:pt>
                <c:pt idx="20363">
                  <c:v>0.38193838094050148</c:v>
                </c:pt>
                <c:pt idx="20364">
                  <c:v>0.38193838094050148</c:v>
                </c:pt>
                <c:pt idx="20365">
                  <c:v>0.38187601347137334</c:v>
                </c:pt>
                <c:pt idx="20366">
                  <c:v>0.38181364600224521</c:v>
                </c:pt>
                <c:pt idx="20367">
                  <c:v>0.38175127853311708</c:v>
                </c:pt>
                <c:pt idx="20368">
                  <c:v>0.38168891106398906</c:v>
                </c:pt>
                <c:pt idx="20369">
                  <c:v>0.38168891106398906</c:v>
                </c:pt>
                <c:pt idx="20370">
                  <c:v>0.38162654359486092</c:v>
                </c:pt>
                <c:pt idx="20371">
                  <c:v>0.38156417612573279</c:v>
                </c:pt>
                <c:pt idx="20372">
                  <c:v>0.38156417612573279</c:v>
                </c:pt>
                <c:pt idx="20373">
                  <c:v>0.38156417612573279</c:v>
                </c:pt>
                <c:pt idx="20374">
                  <c:v>0.38150180865660477</c:v>
                </c:pt>
                <c:pt idx="20375">
                  <c:v>0.38143944118747664</c:v>
                </c:pt>
                <c:pt idx="20376">
                  <c:v>0.3813770737183485</c:v>
                </c:pt>
                <c:pt idx="20377">
                  <c:v>0.3813770737183485</c:v>
                </c:pt>
                <c:pt idx="20378">
                  <c:v>0.38131470624922037</c:v>
                </c:pt>
                <c:pt idx="20379">
                  <c:v>0.38131470624922037</c:v>
                </c:pt>
                <c:pt idx="20380">
                  <c:v>0.38131470624922037</c:v>
                </c:pt>
                <c:pt idx="20381">
                  <c:v>0.38125233878009235</c:v>
                </c:pt>
                <c:pt idx="20382">
                  <c:v>0.38118997131096422</c:v>
                </c:pt>
                <c:pt idx="20383">
                  <c:v>0.38112760384183608</c:v>
                </c:pt>
                <c:pt idx="20384">
                  <c:v>0.38106523637270795</c:v>
                </c:pt>
                <c:pt idx="20385">
                  <c:v>0.38106523637270795</c:v>
                </c:pt>
                <c:pt idx="20386">
                  <c:v>0.38106523637270795</c:v>
                </c:pt>
                <c:pt idx="20387">
                  <c:v>0.38100286890357993</c:v>
                </c:pt>
                <c:pt idx="20388">
                  <c:v>0.38100286890357993</c:v>
                </c:pt>
                <c:pt idx="20389">
                  <c:v>0.38094050143445179</c:v>
                </c:pt>
                <c:pt idx="20390">
                  <c:v>0.38087813396532366</c:v>
                </c:pt>
                <c:pt idx="20391">
                  <c:v>0.38087813396532366</c:v>
                </c:pt>
                <c:pt idx="20392">
                  <c:v>0.38081576649619553</c:v>
                </c:pt>
                <c:pt idx="20393">
                  <c:v>0.38075339902706751</c:v>
                </c:pt>
                <c:pt idx="20394">
                  <c:v>0.38069103155793937</c:v>
                </c:pt>
                <c:pt idx="20395">
                  <c:v>0.38062866408881124</c:v>
                </c:pt>
                <c:pt idx="20396">
                  <c:v>0.38062866408881124</c:v>
                </c:pt>
                <c:pt idx="20397">
                  <c:v>0.38056629661968322</c:v>
                </c:pt>
                <c:pt idx="20398">
                  <c:v>0.38050392915055509</c:v>
                </c:pt>
                <c:pt idx="20399">
                  <c:v>0.38044156168142695</c:v>
                </c:pt>
                <c:pt idx="20400">
                  <c:v>0.38037919421229882</c:v>
                </c:pt>
                <c:pt idx="20401">
                  <c:v>0.3803168267431708</c:v>
                </c:pt>
                <c:pt idx="20402">
                  <c:v>0.38025445927404267</c:v>
                </c:pt>
                <c:pt idx="20403">
                  <c:v>0.38025445927404267</c:v>
                </c:pt>
                <c:pt idx="20404">
                  <c:v>0.38019209180491453</c:v>
                </c:pt>
                <c:pt idx="20405">
                  <c:v>0.3801297243357864</c:v>
                </c:pt>
                <c:pt idx="20406">
                  <c:v>0.38006735686665838</c:v>
                </c:pt>
                <c:pt idx="20407">
                  <c:v>0.38006735686665838</c:v>
                </c:pt>
                <c:pt idx="20408">
                  <c:v>0.38006735686665838</c:v>
                </c:pt>
                <c:pt idx="20409">
                  <c:v>0.38006735686665838</c:v>
                </c:pt>
                <c:pt idx="20410">
                  <c:v>0.38000498939753025</c:v>
                </c:pt>
                <c:pt idx="20411">
                  <c:v>0.38000498939753025</c:v>
                </c:pt>
                <c:pt idx="20412">
                  <c:v>0.37994262192840211</c:v>
                </c:pt>
                <c:pt idx="20413">
                  <c:v>0.37988025445927409</c:v>
                </c:pt>
                <c:pt idx="20414">
                  <c:v>0.37981788699014596</c:v>
                </c:pt>
                <c:pt idx="20415">
                  <c:v>0.37975551952101783</c:v>
                </c:pt>
                <c:pt idx="20416">
                  <c:v>0.37969315205188969</c:v>
                </c:pt>
                <c:pt idx="20417">
                  <c:v>0.37963078458276167</c:v>
                </c:pt>
                <c:pt idx="20418">
                  <c:v>0.37963078458276167</c:v>
                </c:pt>
                <c:pt idx="20419">
                  <c:v>0.37956841711363354</c:v>
                </c:pt>
                <c:pt idx="20420">
                  <c:v>0.37950604964450541</c:v>
                </c:pt>
                <c:pt idx="20421">
                  <c:v>0.37944368217537727</c:v>
                </c:pt>
                <c:pt idx="20422">
                  <c:v>0.37938131470624925</c:v>
                </c:pt>
                <c:pt idx="20423">
                  <c:v>0.37938131470624925</c:v>
                </c:pt>
                <c:pt idx="20424">
                  <c:v>0.37931894723712112</c:v>
                </c:pt>
                <c:pt idx="20425">
                  <c:v>0.37931894723712112</c:v>
                </c:pt>
                <c:pt idx="20426">
                  <c:v>0.37931894723712112</c:v>
                </c:pt>
                <c:pt idx="20427">
                  <c:v>0.37925657976799299</c:v>
                </c:pt>
                <c:pt idx="20428">
                  <c:v>0.37919421229886496</c:v>
                </c:pt>
                <c:pt idx="20429">
                  <c:v>0.37919421229886496</c:v>
                </c:pt>
                <c:pt idx="20430">
                  <c:v>0.37913184482973683</c:v>
                </c:pt>
                <c:pt idx="20431">
                  <c:v>0.3790694773606087</c:v>
                </c:pt>
                <c:pt idx="20432">
                  <c:v>0.37900710989148056</c:v>
                </c:pt>
                <c:pt idx="20433">
                  <c:v>0.37894474242235254</c:v>
                </c:pt>
                <c:pt idx="20434">
                  <c:v>0.37888237495322441</c:v>
                </c:pt>
                <c:pt idx="20435">
                  <c:v>0.37882000748409628</c:v>
                </c:pt>
                <c:pt idx="20436">
                  <c:v>0.37875764001496814</c:v>
                </c:pt>
                <c:pt idx="20437">
                  <c:v>0.37869527254584012</c:v>
                </c:pt>
                <c:pt idx="20438">
                  <c:v>0.37863290507671199</c:v>
                </c:pt>
                <c:pt idx="20439">
                  <c:v>0.37863290507671199</c:v>
                </c:pt>
                <c:pt idx="20440">
                  <c:v>0.37863290507671199</c:v>
                </c:pt>
                <c:pt idx="20441">
                  <c:v>0.37857053760758386</c:v>
                </c:pt>
                <c:pt idx="20442">
                  <c:v>0.37850817013845584</c:v>
                </c:pt>
                <c:pt idx="20443">
                  <c:v>0.3784458026693277</c:v>
                </c:pt>
                <c:pt idx="20444">
                  <c:v>0.3784458026693277</c:v>
                </c:pt>
                <c:pt idx="20445">
                  <c:v>0.37838343520019957</c:v>
                </c:pt>
                <c:pt idx="20446">
                  <c:v>0.37832106773107144</c:v>
                </c:pt>
                <c:pt idx="20447">
                  <c:v>0.37825870026194341</c:v>
                </c:pt>
                <c:pt idx="20448">
                  <c:v>0.37819633279281528</c:v>
                </c:pt>
                <c:pt idx="20449">
                  <c:v>0.37819633279281528</c:v>
                </c:pt>
                <c:pt idx="20450">
                  <c:v>0.37813396532368715</c:v>
                </c:pt>
                <c:pt idx="20451">
                  <c:v>0.37807159785455902</c:v>
                </c:pt>
                <c:pt idx="20452">
                  <c:v>0.37807159785455902</c:v>
                </c:pt>
                <c:pt idx="20453">
                  <c:v>0.37800923038543099</c:v>
                </c:pt>
                <c:pt idx="20454">
                  <c:v>0.37800923038543099</c:v>
                </c:pt>
                <c:pt idx="20455">
                  <c:v>0.37794686291630286</c:v>
                </c:pt>
                <c:pt idx="20456">
                  <c:v>0.37794686291630286</c:v>
                </c:pt>
                <c:pt idx="20457">
                  <c:v>0.37788449544717473</c:v>
                </c:pt>
                <c:pt idx="20458">
                  <c:v>0.3778221279780466</c:v>
                </c:pt>
                <c:pt idx="20459">
                  <c:v>0.37775976050891857</c:v>
                </c:pt>
                <c:pt idx="20460">
                  <c:v>0.37775976050891857</c:v>
                </c:pt>
                <c:pt idx="20461">
                  <c:v>0.37769739303979044</c:v>
                </c:pt>
                <c:pt idx="20462">
                  <c:v>0.37769739303979044</c:v>
                </c:pt>
                <c:pt idx="20463">
                  <c:v>0.37769739303979044</c:v>
                </c:pt>
                <c:pt idx="20464">
                  <c:v>0.37769739303979044</c:v>
                </c:pt>
                <c:pt idx="20465">
                  <c:v>0.37769739303979044</c:v>
                </c:pt>
                <c:pt idx="20466">
                  <c:v>0.37763502557066231</c:v>
                </c:pt>
                <c:pt idx="20467">
                  <c:v>0.37763502557066231</c:v>
                </c:pt>
                <c:pt idx="20468">
                  <c:v>0.37757265810153429</c:v>
                </c:pt>
                <c:pt idx="20469">
                  <c:v>0.37751029063240615</c:v>
                </c:pt>
                <c:pt idx="20470">
                  <c:v>0.37744792316327802</c:v>
                </c:pt>
                <c:pt idx="20471">
                  <c:v>0.37738555569414989</c:v>
                </c:pt>
                <c:pt idx="20472">
                  <c:v>0.37738555569414989</c:v>
                </c:pt>
                <c:pt idx="20473">
                  <c:v>0.37738555569414989</c:v>
                </c:pt>
                <c:pt idx="20474">
                  <c:v>0.37732318822502187</c:v>
                </c:pt>
                <c:pt idx="20475">
                  <c:v>0.37732318822502187</c:v>
                </c:pt>
                <c:pt idx="20476">
                  <c:v>0.37732318822502187</c:v>
                </c:pt>
                <c:pt idx="20477">
                  <c:v>0.37726082075589373</c:v>
                </c:pt>
                <c:pt idx="20478">
                  <c:v>0.3771984532867656</c:v>
                </c:pt>
                <c:pt idx="20479">
                  <c:v>0.3771984532867656</c:v>
                </c:pt>
                <c:pt idx="20480">
                  <c:v>0.37713608581763747</c:v>
                </c:pt>
                <c:pt idx="20481">
                  <c:v>0.37713608581763747</c:v>
                </c:pt>
                <c:pt idx="20482">
                  <c:v>0.37707371834850945</c:v>
                </c:pt>
                <c:pt idx="20483">
                  <c:v>0.37707371834850945</c:v>
                </c:pt>
                <c:pt idx="20484">
                  <c:v>0.37701135087938131</c:v>
                </c:pt>
                <c:pt idx="20485">
                  <c:v>0.37694898341025318</c:v>
                </c:pt>
                <c:pt idx="20486">
                  <c:v>0.37688661594112516</c:v>
                </c:pt>
                <c:pt idx="20487">
                  <c:v>0.37682424847199703</c:v>
                </c:pt>
                <c:pt idx="20488">
                  <c:v>0.37682424847199703</c:v>
                </c:pt>
                <c:pt idx="20489">
                  <c:v>0.37676188100286889</c:v>
                </c:pt>
                <c:pt idx="20490">
                  <c:v>0.37676188100286889</c:v>
                </c:pt>
                <c:pt idx="20491">
                  <c:v>0.37669951353374076</c:v>
                </c:pt>
                <c:pt idx="20492">
                  <c:v>0.37663714606461274</c:v>
                </c:pt>
                <c:pt idx="20493">
                  <c:v>0.3765747785954846</c:v>
                </c:pt>
                <c:pt idx="20494">
                  <c:v>0.37651241112635647</c:v>
                </c:pt>
                <c:pt idx="20495">
                  <c:v>0.37651241112635647</c:v>
                </c:pt>
                <c:pt idx="20496">
                  <c:v>0.37645004365722834</c:v>
                </c:pt>
                <c:pt idx="20497">
                  <c:v>0.37638767618810032</c:v>
                </c:pt>
                <c:pt idx="20498">
                  <c:v>0.37632530871897218</c:v>
                </c:pt>
                <c:pt idx="20499">
                  <c:v>0.37632530871897218</c:v>
                </c:pt>
                <c:pt idx="20500">
                  <c:v>0.37632530871897218</c:v>
                </c:pt>
                <c:pt idx="20501">
                  <c:v>0.37632530871897218</c:v>
                </c:pt>
                <c:pt idx="20502">
                  <c:v>0.37626294124984405</c:v>
                </c:pt>
                <c:pt idx="20503">
                  <c:v>0.37626294124984405</c:v>
                </c:pt>
                <c:pt idx="20504">
                  <c:v>0.37620057378071603</c:v>
                </c:pt>
                <c:pt idx="20505">
                  <c:v>0.3761382063115879</c:v>
                </c:pt>
                <c:pt idx="20506">
                  <c:v>0.37607583884245976</c:v>
                </c:pt>
                <c:pt idx="20507">
                  <c:v>0.37601347137333163</c:v>
                </c:pt>
                <c:pt idx="20508">
                  <c:v>0.37595110390420361</c:v>
                </c:pt>
                <c:pt idx="20509">
                  <c:v>0.37588873643507548</c:v>
                </c:pt>
                <c:pt idx="20510">
                  <c:v>0.37582636896594734</c:v>
                </c:pt>
                <c:pt idx="20511">
                  <c:v>0.37576400149681921</c:v>
                </c:pt>
                <c:pt idx="20512">
                  <c:v>0.37570163402769119</c:v>
                </c:pt>
                <c:pt idx="20513">
                  <c:v>0.37563926655856306</c:v>
                </c:pt>
                <c:pt idx="20514">
                  <c:v>0.37557689908943492</c:v>
                </c:pt>
                <c:pt idx="20515">
                  <c:v>0.3755145316203069</c:v>
                </c:pt>
                <c:pt idx="20516">
                  <c:v>0.37545216415117877</c:v>
                </c:pt>
                <c:pt idx="20517">
                  <c:v>0.37538979668205064</c:v>
                </c:pt>
                <c:pt idx="20518">
                  <c:v>0.37538979668205064</c:v>
                </c:pt>
                <c:pt idx="20519">
                  <c:v>0.3753274292129225</c:v>
                </c:pt>
                <c:pt idx="20520">
                  <c:v>0.37526506174379448</c:v>
                </c:pt>
                <c:pt idx="20521">
                  <c:v>0.37520269427466635</c:v>
                </c:pt>
                <c:pt idx="20522">
                  <c:v>0.37514032680553822</c:v>
                </c:pt>
                <c:pt idx="20523">
                  <c:v>0.37514032680553822</c:v>
                </c:pt>
                <c:pt idx="20524">
                  <c:v>0.37507795933641008</c:v>
                </c:pt>
                <c:pt idx="20525">
                  <c:v>0.37501559186728206</c:v>
                </c:pt>
                <c:pt idx="20526">
                  <c:v>0.37495322439815393</c:v>
                </c:pt>
                <c:pt idx="20527">
                  <c:v>0.37495322439815393</c:v>
                </c:pt>
                <c:pt idx="20528">
                  <c:v>0.37495322439815393</c:v>
                </c:pt>
                <c:pt idx="20529">
                  <c:v>0.3748908569290258</c:v>
                </c:pt>
                <c:pt idx="20530">
                  <c:v>0.3748908569290258</c:v>
                </c:pt>
                <c:pt idx="20531">
                  <c:v>0.37482848945989766</c:v>
                </c:pt>
                <c:pt idx="20532">
                  <c:v>0.37476612199076964</c:v>
                </c:pt>
                <c:pt idx="20533">
                  <c:v>0.37470375452164151</c:v>
                </c:pt>
                <c:pt idx="20534">
                  <c:v>0.37464138705251337</c:v>
                </c:pt>
                <c:pt idx="20535">
                  <c:v>0.37457901958338535</c:v>
                </c:pt>
                <c:pt idx="20536">
                  <c:v>0.37451665211425722</c:v>
                </c:pt>
                <c:pt idx="20537">
                  <c:v>0.37451665211425722</c:v>
                </c:pt>
                <c:pt idx="20538">
                  <c:v>0.37445428464512909</c:v>
                </c:pt>
                <c:pt idx="20539">
                  <c:v>0.37439191717600095</c:v>
                </c:pt>
                <c:pt idx="20540">
                  <c:v>0.37432954970687293</c:v>
                </c:pt>
                <c:pt idx="20541">
                  <c:v>0.37432954970687293</c:v>
                </c:pt>
                <c:pt idx="20542">
                  <c:v>0.3742671822377448</c:v>
                </c:pt>
                <c:pt idx="20543">
                  <c:v>0.37420481476861667</c:v>
                </c:pt>
                <c:pt idx="20544">
                  <c:v>0.37420481476861667</c:v>
                </c:pt>
                <c:pt idx="20545">
                  <c:v>0.37414244729948853</c:v>
                </c:pt>
                <c:pt idx="20546">
                  <c:v>0.37414244729948853</c:v>
                </c:pt>
                <c:pt idx="20547">
                  <c:v>0.37408007983036051</c:v>
                </c:pt>
                <c:pt idx="20548">
                  <c:v>0.37401771236123238</c:v>
                </c:pt>
                <c:pt idx="20549">
                  <c:v>0.37395534489210425</c:v>
                </c:pt>
                <c:pt idx="20550">
                  <c:v>0.37395534489210425</c:v>
                </c:pt>
                <c:pt idx="20551">
                  <c:v>0.37389297742297622</c:v>
                </c:pt>
                <c:pt idx="20552">
                  <c:v>0.37389297742297622</c:v>
                </c:pt>
                <c:pt idx="20553">
                  <c:v>0.37383060995384809</c:v>
                </c:pt>
                <c:pt idx="20554">
                  <c:v>0.37376824248471996</c:v>
                </c:pt>
                <c:pt idx="20555">
                  <c:v>0.37370587501559183</c:v>
                </c:pt>
                <c:pt idx="20556">
                  <c:v>0.3736435075464638</c:v>
                </c:pt>
                <c:pt idx="20557">
                  <c:v>0.3736435075464638</c:v>
                </c:pt>
                <c:pt idx="20558">
                  <c:v>0.37358114007733567</c:v>
                </c:pt>
                <c:pt idx="20559">
                  <c:v>0.37358114007733567</c:v>
                </c:pt>
                <c:pt idx="20560">
                  <c:v>0.37351877260820754</c:v>
                </c:pt>
                <c:pt idx="20561">
                  <c:v>0.37351877260820754</c:v>
                </c:pt>
                <c:pt idx="20562">
                  <c:v>0.37345640513907941</c:v>
                </c:pt>
                <c:pt idx="20563">
                  <c:v>0.37345640513907941</c:v>
                </c:pt>
                <c:pt idx="20564">
                  <c:v>0.37345640513907941</c:v>
                </c:pt>
                <c:pt idx="20565">
                  <c:v>0.37339403766995138</c:v>
                </c:pt>
                <c:pt idx="20566">
                  <c:v>0.37333167020082325</c:v>
                </c:pt>
                <c:pt idx="20567">
                  <c:v>0.37333167020082325</c:v>
                </c:pt>
                <c:pt idx="20568">
                  <c:v>0.37333167020082325</c:v>
                </c:pt>
                <c:pt idx="20569">
                  <c:v>0.37326930273169512</c:v>
                </c:pt>
                <c:pt idx="20570">
                  <c:v>0.37326930273169512</c:v>
                </c:pt>
                <c:pt idx="20571">
                  <c:v>0.3732069352625671</c:v>
                </c:pt>
                <c:pt idx="20572">
                  <c:v>0.37314456779343896</c:v>
                </c:pt>
                <c:pt idx="20573">
                  <c:v>0.37308220032431083</c:v>
                </c:pt>
                <c:pt idx="20574">
                  <c:v>0.3730198328551827</c:v>
                </c:pt>
                <c:pt idx="20575">
                  <c:v>0.37295746538605468</c:v>
                </c:pt>
                <c:pt idx="20576">
                  <c:v>0.37295746538605468</c:v>
                </c:pt>
                <c:pt idx="20577">
                  <c:v>0.37289509791692654</c:v>
                </c:pt>
                <c:pt idx="20578">
                  <c:v>0.37289509791692654</c:v>
                </c:pt>
                <c:pt idx="20579">
                  <c:v>0.37289509791692654</c:v>
                </c:pt>
                <c:pt idx="20580">
                  <c:v>0.37283273044779841</c:v>
                </c:pt>
                <c:pt idx="20581">
                  <c:v>0.37283273044779841</c:v>
                </c:pt>
                <c:pt idx="20582">
                  <c:v>0.37277036297867028</c:v>
                </c:pt>
                <c:pt idx="20583">
                  <c:v>0.37270799550954226</c:v>
                </c:pt>
                <c:pt idx="20584">
                  <c:v>0.37264562804041412</c:v>
                </c:pt>
                <c:pt idx="20585">
                  <c:v>0.37258326057128599</c:v>
                </c:pt>
                <c:pt idx="20586">
                  <c:v>0.37252089310215797</c:v>
                </c:pt>
                <c:pt idx="20587">
                  <c:v>0.37245852563302984</c:v>
                </c:pt>
                <c:pt idx="20588">
                  <c:v>0.3723961581639017</c:v>
                </c:pt>
                <c:pt idx="20589">
                  <c:v>0.37233379069477357</c:v>
                </c:pt>
                <c:pt idx="20590">
                  <c:v>0.37227142322564555</c:v>
                </c:pt>
                <c:pt idx="20591">
                  <c:v>0.37220905575651742</c:v>
                </c:pt>
                <c:pt idx="20592">
                  <c:v>0.37220905575651742</c:v>
                </c:pt>
                <c:pt idx="20593">
                  <c:v>0.37214668828738928</c:v>
                </c:pt>
                <c:pt idx="20594">
                  <c:v>0.37208432081826115</c:v>
                </c:pt>
                <c:pt idx="20595">
                  <c:v>0.37202195334913313</c:v>
                </c:pt>
                <c:pt idx="20596">
                  <c:v>0.37202195334913313</c:v>
                </c:pt>
                <c:pt idx="20597">
                  <c:v>0.37195958588000499</c:v>
                </c:pt>
                <c:pt idx="20598">
                  <c:v>0.37189721841087686</c:v>
                </c:pt>
                <c:pt idx="20599">
                  <c:v>0.37183485094174873</c:v>
                </c:pt>
                <c:pt idx="20600">
                  <c:v>0.37183485094174873</c:v>
                </c:pt>
                <c:pt idx="20601">
                  <c:v>0.37177248347262071</c:v>
                </c:pt>
                <c:pt idx="20602">
                  <c:v>0.37171011600349257</c:v>
                </c:pt>
                <c:pt idx="20603">
                  <c:v>0.37164774853436444</c:v>
                </c:pt>
                <c:pt idx="20604">
                  <c:v>0.37158538106523642</c:v>
                </c:pt>
                <c:pt idx="20605">
                  <c:v>0.37152301359610829</c:v>
                </c:pt>
                <c:pt idx="20606">
                  <c:v>0.37146064612698015</c:v>
                </c:pt>
                <c:pt idx="20607">
                  <c:v>0.37139827865785202</c:v>
                </c:pt>
                <c:pt idx="20608">
                  <c:v>0.371335911188724</c:v>
                </c:pt>
                <c:pt idx="20609">
                  <c:v>0.37127354371959587</c:v>
                </c:pt>
                <c:pt idx="20610">
                  <c:v>0.37127354371959587</c:v>
                </c:pt>
                <c:pt idx="20611">
                  <c:v>0.37127354371959587</c:v>
                </c:pt>
                <c:pt idx="20612">
                  <c:v>0.37121117625046773</c:v>
                </c:pt>
                <c:pt idx="20613">
                  <c:v>0.3711488087813396</c:v>
                </c:pt>
                <c:pt idx="20614">
                  <c:v>0.37108644131221158</c:v>
                </c:pt>
                <c:pt idx="20615">
                  <c:v>0.37102407384308345</c:v>
                </c:pt>
                <c:pt idx="20616">
                  <c:v>0.37102407384308345</c:v>
                </c:pt>
                <c:pt idx="20617">
                  <c:v>0.37102407384308345</c:v>
                </c:pt>
                <c:pt idx="20618">
                  <c:v>0.37096170637395531</c:v>
                </c:pt>
                <c:pt idx="20619">
                  <c:v>0.37096170637395531</c:v>
                </c:pt>
                <c:pt idx="20620">
                  <c:v>0.37089933890482729</c:v>
                </c:pt>
                <c:pt idx="20621">
                  <c:v>0.37083697143569916</c:v>
                </c:pt>
                <c:pt idx="20622">
                  <c:v>0.37077460396657103</c:v>
                </c:pt>
                <c:pt idx="20623">
                  <c:v>0.37077460396657103</c:v>
                </c:pt>
                <c:pt idx="20624">
                  <c:v>0.37071223649744289</c:v>
                </c:pt>
                <c:pt idx="20625">
                  <c:v>0.37071223649744289</c:v>
                </c:pt>
                <c:pt idx="20626">
                  <c:v>0.37064986902831487</c:v>
                </c:pt>
                <c:pt idx="20627">
                  <c:v>0.37058750155918674</c:v>
                </c:pt>
                <c:pt idx="20628">
                  <c:v>0.37058750155918674</c:v>
                </c:pt>
                <c:pt idx="20629">
                  <c:v>0.37052513409005861</c:v>
                </c:pt>
                <c:pt idx="20630">
                  <c:v>0.37046276662093047</c:v>
                </c:pt>
                <c:pt idx="20631">
                  <c:v>0.37040039915180245</c:v>
                </c:pt>
                <c:pt idx="20632">
                  <c:v>0.37040039915180245</c:v>
                </c:pt>
                <c:pt idx="20633">
                  <c:v>0.37033803168267432</c:v>
                </c:pt>
                <c:pt idx="20634">
                  <c:v>0.37027566421354619</c:v>
                </c:pt>
                <c:pt idx="20635">
                  <c:v>0.37027566421354619</c:v>
                </c:pt>
                <c:pt idx="20636">
                  <c:v>0.37021329674441816</c:v>
                </c:pt>
                <c:pt idx="20637">
                  <c:v>0.37015092927529003</c:v>
                </c:pt>
                <c:pt idx="20638">
                  <c:v>0.3700885618061619</c:v>
                </c:pt>
                <c:pt idx="20639">
                  <c:v>0.3700885618061619</c:v>
                </c:pt>
                <c:pt idx="20640">
                  <c:v>0.37002619433703376</c:v>
                </c:pt>
                <c:pt idx="20641">
                  <c:v>0.36996382686790574</c:v>
                </c:pt>
                <c:pt idx="20642">
                  <c:v>0.36996382686790574</c:v>
                </c:pt>
                <c:pt idx="20643">
                  <c:v>0.36996382686790574</c:v>
                </c:pt>
                <c:pt idx="20644">
                  <c:v>0.36990145939877761</c:v>
                </c:pt>
                <c:pt idx="20645">
                  <c:v>0.36983909192964948</c:v>
                </c:pt>
                <c:pt idx="20646">
                  <c:v>0.36983909192964948</c:v>
                </c:pt>
                <c:pt idx="20647">
                  <c:v>0.36977672446052134</c:v>
                </c:pt>
                <c:pt idx="20648">
                  <c:v>0.36971435699139332</c:v>
                </c:pt>
                <c:pt idx="20649">
                  <c:v>0.36971435699139332</c:v>
                </c:pt>
                <c:pt idx="20650">
                  <c:v>0.36971435699139332</c:v>
                </c:pt>
                <c:pt idx="20651">
                  <c:v>0.36971435699139332</c:v>
                </c:pt>
                <c:pt idx="20652">
                  <c:v>0.36971435699139332</c:v>
                </c:pt>
                <c:pt idx="20653">
                  <c:v>0.36971435699139332</c:v>
                </c:pt>
                <c:pt idx="20654">
                  <c:v>0.36965198952226519</c:v>
                </c:pt>
                <c:pt idx="20655">
                  <c:v>0.36958962205313706</c:v>
                </c:pt>
                <c:pt idx="20656">
                  <c:v>0.36952725458400904</c:v>
                </c:pt>
                <c:pt idx="20657">
                  <c:v>0.36952725458400904</c:v>
                </c:pt>
                <c:pt idx="20658">
                  <c:v>0.3694648871148809</c:v>
                </c:pt>
                <c:pt idx="20659">
                  <c:v>0.36940251964575277</c:v>
                </c:pt>
                <c:pt idx="20660">
                  <c:v>0.36934015217662464</c:v>
                </c:pt>
                <c:pt idx="20661">
                  <c:v>0.36927778470749661</c:v>
                </c:pt>
                <c:pt idx="20662">
                  <c:v>0.36927778470749661</c:v>
                </c:pt>
                <c:pt idx="20663">
                  <c:v>0.36927778470749661</c:v>
                </c:pt>
                <c:pt idx="20664">
                  <c:v>0.36921541723836848</c:v>
                </c:pt>
                <c:pt idx="20665">
                  <c:v>0.36921541723836848</c:v>
                </c:pt>
                <c:pt idx="20666">
                  <c:v>0.36915304976924035</c:v>
                </c:pt>
                <c:pt idx="20667">
                  <c:v>0.36915304976924035</c:v>
                </c:pt>
                <c:pt idx="20668">
                  <c:v>0.36909068230011222</c:v>
                </c:pt>
                <c:pt idx="20669">
                  <c:v>0.36902831483098419</c:v>
                </c:pt>
                <c:pt idx="20670">
                  <c:v>0.36896594736185606</c:v>
                </c:pt>
                <c:pt idx="20671">
                  <c:v>0.36896594736185606</c:v>
                </c:pt>
                <c:pt idx="20672">
                  <c:v>0.36890357989272793</c:v>
                </c:pt>
                <c:pt idx="20673">
                  <c:v>0.3688412124235998</c:v>
                </c:pt>
                <c:pt idx="20674">
                  <c:v>0.36877884495447177</c:v>
                </c:pt>
                <c:pt idx="20675">
                  <c:v>0.36871647748534364</c:v>
                </c:pt>
                <c:pt idx="20676">
                  <c:v>0.36871647748534364</c:v>
                </c:pt>
                <c:pt idx="20677">
                  <c:v>0.36871647748534364</c:v>
                </c:pt>
                <c:pt idx="20678">
                  <c:v>0.36865411001621551</c:v>
                </c:pt>
                <c:pt idx="20679">
                  <c:v>0.36859174254708749</c:v>
                </c:pt>
                <c:pt idx="20680">
                  <c:v>0.36852937507795935</c:v>
                </c:pt>
                <c:pt idx="20681">
                  <c:v>0.36846700760883122</c:v>
                </c:pt>
                <c:pt idx="20682">
                  <c:v>0.36846700760883122</c:v>
                </c:pt>
                <c:pt idx="20683">
                  <c:v>0.36846700760883122</c:v>
                </c:pt>
                <c:pt idx="20684">
                  <c:v>0.36846700760883122</c:v>
                </c:pt>
                <c:pt idx="20685">
                  <c:v>0.36846700760883122</c:v>
                </c:pt>
                <c:pt idx="20686">
                  <c:v>0.36840464013970309</c:v>
                </c:pt>
                <c:pt idx="20687">
                  <c:v>0.36834227267057507</c:v>
                </c:pt>
                <c:pt idx="20688">
                  <c:v>0.36827990520144693</c:v>
                </c:pt>
                <c:pt idx="20689">
                  <c:v>0.3682175377323188</c:v>
                </c:pt>
                <c:pt idx="20690">
                  <c:v>0.3682175377323188</c:v>
                </c:pt>
                <c:pt idx="20691">
                  <c:v>0.36815517026319067</c:v>
                </c:pt>
                <c:pt idx="20692">
                  <c:v>0.36809280279406265</c:v>
                </c:pt>
                <c:pt idx="20693">
                  <c:v>0.36809280279406265</c:v>
                </c:pt>
                <c:pt idx="20694">
                  <c:v>0.36809280279406265</c:v>
                </c:pt>
                <c:pt idx="20695">
                  <c:v>0.36803043532493451</c:v>
                </c:pt>
                <c:pt idx="20696">
                  <c:v>0.36803043532493451</c:v>
                </c:pt>
                <c:pt idx="20697">
                  <c:v>0.36803043532493451</c:v>
                </c:pt>
                <c:pt idx="20698">
                  <c:v>0.36803043532493451</c:v>
                </c:pt>
                <c:pt idx="20699">
                  <c:v>0.36803043532493451</c:v>
                </c:pt>
                <c:pt idx="20700">
                  <c:v>0.36796806785580638</c:v>
                </c:pt>
                <c:pt idx="20701">
                  <c:v>0.36790570038667836</c:v>
                </c:pt>
                <c:pt idx="20702">
                  <c:v>0.36790570038667836</c:v>
                </c:pt>
                <c:pt idx="20703">
                  <c:v>0.36784333291755023</c:v>
                </c:pt>
                <c:pt idx="20704">
                  <c:v>0.36778096544842209</c:v>
                </c:pt>
                <c:pt idx="20705">
                  <c:v>0.36771859797929396</c:v>
                </c:pt>
                <c:pt idx="20706">
                  <c:v>0.36765623051016594</c:v>
                </c:pt>
                <c:pt idx="20707">
                  <c:v>0.3675938630410378</c:v>
                </c:pt>
                <c:pt idx="20708">
                  <c:v>0.36753149557190967</c:v>
                </c:pt>
                <c:pt idx="20709">
                  <c:v>0.36746912810278154</c:v>
                </c:pt>
                <c:pt idx="20710">
                  <c:v>0.36740676063365352</c:v>
                </c:pt>
                <c:pt idx="20711">
                  <c:v>0.36740676063365352</c:v>
                </c:pt>
                <c:pt idx="20712">
                  <c:v>0.36734439316452538</c:v>
                </c:pt>
                <c:pt idx="20713">
                  <c:v>0.36734439316452538</c:v>
                </c:pt>
                <c:pt idx="20714">
                  <c:v>0.36728202569539725</c:v>
                </c:pt>
                <c:pt idx="20715">
                  <c:v>0.36728202569539725</c:v>
                </c:pt>
                <c:pt idx="20716">
                  <c:v>0.36721965822626923</c:v>
                </c:pt>
                <c:pt idx="20717">
                  <c:v>0.3671572907571411</c:v>
                </c:pt>
                <c:pt idx="20718">
                  <c:v>0.36709492328801296</c:v>
                </c:pt>
                <c:pt idx="20719">
                  <c:v>0.36703255581888483</c:v>
                </c:pt>
                <c:pt idx="20720">
                  <c:v>0.36703255581888483</c:v>
                </c:pt>
                <c:pt idx="20721">
                  <c:v>0.36703255581888483</c:v>
                </c:pt>
                <c:pt idx="20722">
                  <c:v>0.36697018834975681</c:v>
                </c:pt>
                <c:pt idx="20723">
                  <c:v>0.36697018834975681</c:v>
                </c:pt>
                <c:pt idx="20724">
                  <c:v>0.36697018834975681</c:v>
                </c:pt>
                <c:pt idx="20725">
                  <c:v>0.36690782088062868</c:v>
                </c:pt>
                <c:pt idx="20726">
                  <c:v>0.36684545341150054</c:v>
                </c:pt>
                <c:pt idx="20727">
                  <c:v>0.36684545341150054</c:v>
                </c:pt>
                <c:pt idx="20728">
                  <c:v>0.36678308594237241</c:v>
                </c:pt>
                <c:pt idx="20729">
                  <c:v>0.36672071847324439</c:v>
                </c:pt>
                <c:pt idx="20730">
                  <c:v>0.36665835100411626</c:v>
                </c:pt>
                <c:pt idx="20731">
                  <c:v>0.36659598353498812</c:v>
                </c:pt>
                <c:pt idx="20732">
                  <c:v>0.3665336160658601</c:v>
                </c:pt>
                <c:pt idx="20733">
                  <c:v>0.36647124859673197</c:v>
                </c:pt>
                <c:pt idx="20734">
                  <c:v>0.36640888112760384</c:v>
                </c:pt>
                <c:pt idx="20735">
                  <c:v>0.3663465136584757</c:v>
                </c:pt>
                <c:pt idx="20736">
                  <c:v>0.3663465136584757</c:v>
                </c:pt>
                <c:pt idx="20737">
                  <c:v>0.36628414618934768</c:v>
                </c:pt>
                <c:pt idx="20738">
                  <c:v>0.36622177872021955</c:v>
                </c:pt>
                <c:pt idx="20739">
                  <c:v>0.36615941125109142</c:v>
                </c:pt>
                <c:pt idx="20740">
                  <c:v>0.36609704378196328</c:v>
                </c:pt>
                <c:pt idx="20741">
                  <c:v>0.36609704378196328</c:v>
                </c:pt>
                <c:pt idx="20742">
                  <c:v>0.36603467631283526</c:v>
                </c:pt>
                <c:pt idx="20743">
                  <c:v>0.36603467631283526</c:v>
                </c:pt>
                <c:pt idx="20744">
                  <c:v>0.36603467631283526</c:v>
                </c:pt>
                <c:pt idx="20745">
                  <c:v>0.36597230884370713</c:v>
                </c:pt>
                <c:pt idx="20746">
                  <c:v>0.365909941374579</c:v>
                </c:pt>
                <c:pt idx="20747">
                  <c:v>0.365909941374579</c:v>
                </c:pt>
                <c:pt idx="20748">
                  <c:v>0.36584757390545086</c:v>
                </c:pt>
                <c:pt idx="20749">
                  <c:v>0.36578520643632284</c:v>
                </c:pt>
                <c:pt idx="20750">
                  <c:v>0.36578520643632284</c:v>
                </c:pt>
                <c:pt idx="20751">
                  <c:v>0.36572283896719471</c:v>
                </c:pt>
                <c:pt idx="20752">
                  <c:v>0.36566047149806657</c:v>
                </c:pt>
                <c:pt idx="20753">
                  <c:v>0.36566047149806657</c:v>
                </c:pt>
                <c:pt idx="20754">
                  <c:v>0.36559810402893855</c:v>
                </c:pt>
                <c:pt idx="20755">
                  <c:v>0.36559810402893855</c:v>
                </c:pt>
                <c:pt idx="20756">
                  <c:v>0.36553573655981042</c:v>
                </c:pt>
                <c:pt idx="20757">
                  <c:v>0.36553573655981042</c:v>
                </c:pt>
                <c:pt idx="20758">
                  <c:v>0.36547336909068229</c:v>
                </c:pt>
                <c:pt idx="20759">
                  <c:v>0.36541100162155415</c:v>
                </c:pt>
                <c:pt idx="20760">
                  <c:v>0.36534863415242613</c:v>
                </c:pt>
                <c:pt idx="20761">
                  <c:v>0.365286266683298</c:v>
                </c:pt>
                <c:pt idx="20762">
                  <c:v>0.365286266683298</c:v>
                </c:pt>
                <c:pt idx="20763">
                  <c:v>0.36522389921416987</c:v>
                </c:pt>
                <c:pt idx="20764">
                  <c:v>0.36516153174504173</c:v>
                </c:pt>
                <c:pt idx="20765">
                  <c:v>0.36509916427591371</c:v>
                </c:pt>
                <c:pt idx="20766">
                  <c:v>0.36503679680678558</c:v>
                </c:pt>
                <c:pt idx="20767">
                  <c:v>0.36497442933765745</c:v>
                </c:pt>
                <c:pt idx="20768">
                  <c:v>0.36497442933765745</c:v>
                </c:pt>
                <c:pt idx="20769">
                  <c:v>0.36491206186852942</c:v>
                </c:pt>
                <c:pt idx="20770">
                  <c:v>0.36491206186852942</c:v>
                </c:pt>
                <c:pt idx="20771">
                  <c:v>0.36484969439940129</c:v>
                </c:pt>
                <c:pt idx="20772">
                  <c:v>0.36478732693027316</c:v>
                </c:pt>
                <c:pt idx="20773">
                  <c:v>0.36472495946114503</c:v>
                </c:pt>
                <c:pt idx="20774">
                  <c:v>0.364662591992017</c:v>
                </c:pt>
                <c:pt idx="20775">
                  <c:v>0.36460022452288887</c:v>
                </c:pt>
                <c:pt idx="20776">
                  <c:v>0.36453785705376074</c:v>
                </c:pt>
                <c:pt idx="20777">
                  <c:v>0.36447548958463261</c:v>
                </c:pt>
                <c:pt idx="20778">
                  <c:v>0.36441312211550458</c:v>
                </c:pt>
                <c:pt idx="20779">
                  <c:v>0.36435075464637645</c:v>
                </c:pt>
                <c:pt idx="20780">
                  <c:v>0.36435075464637645</c:v>
                </c:pt>
                <c:pt idx="20781">
                  <c:v>0.36428838717724832</c:v>
                </c:pt>
                <c:pt idx="20782">
                  <c:v>0.3642260197081203</c:v>
                </c:pt>
                <c:pt idx="20783">
                  <c:v>0.36416365223899216</c:v>
                </c:pt>
                <c:pt idx="20784">
                  <c:v>0.36410128476986403</c:v>
                </c:pt>
                <c:pt idx="20785">
                  <c:v>0.36410128476986403</c:v>
                </c:pt>
                <c:pt idx="20786">
                  <c:v>0.36410128476986403</c:v>
                </c:pt>
                <c:pt idx="20787">
                  <c:v>0.3640389173007359</c:v>
                </c:pt>
                <c:pt idx="20788">
                  <c:v>0.36397654983160788</c:v>
                </c:pt>
                <c:pt idx="20789">
                  <c:v>0.36391418236247974</c:v>
                </c:pt>
                <c:pt idx="20790">
                  <c:v>0.36385181489335161</c:v>
                </c:pt>
                <c:pt idx="20791">
                  <c:v>0.36378944742422348</c:v>
                </c:pt>
                <c:pt idx="20792">
                  <c:v>0.36378944742422348</c:v>
                </c:pt>
                <c:pt idx="20793">
                  <c:v>0.36372707995509546</c:v>
                </c:pt>
                <c:pt idx="20794">
                  <c:v>0.36366471248596732</c:v>
                </c:pt>
                <c:pt idx="20795">
                  <c:v>0.36360234501683919</c:v>
                </c:pt>
                <c:pt idx="20796">
                  <c:v>0.36360234501683919</c:v>
                </c:pt>
                <c:pt idx="20797">
                  <c:v>0.36360234501683919</c:v>
                </c:pt>
                <c:pt idx="20798">
                  <c:v>0.36353997754771117</c:v>
                </c:pt>
                <c:pt idx="20799">
                  <c:v>0.36347761007858304</c:v>
                </c:pt>
                <c:pt idx="20800">
                  <c:v>0.3634152426094549</c:v>
                </c:pt>
                <c:pt idx="20801">
                  <c:v>0.36335287514032677</c:v>
                </c:pt>
                <c:pt idx="20802">
                  <c:v>0.36329050767119875</c:v>
                </c:pt>
                <c:pt idx="20803">
                  <c:v>0.36329050767119875</c:v>
                </c:pt>
                <c:pt idx="20804">
                  <c:v>0.36329050767119875</c:v>
                </c:pt>
                <c:pt idx="20805">
                  <c:v>0.36322814020207062</c:v>
                </c:pt>
                <c:pt idx="20806">
                  <c:v>0.36316577273294248</c:v>
                </c:pt>
                <c:pt idx="20807">
                  <c:v>0.36310340526381435</c:v>
                </c:pt>
                <c:pt idx="20808">
                  <c:v>0.36310340526381435</c:v>
                </c:pt>
                <c:pt idx="20809">
                  <c:v>0.36304103779468633</c:v>
                </c:pt>
                <c:pt idx="20810">
                  <c:v>0.36297867032555819</c:v>
                </c:pt>
                <c:pt idx="20811">
                  <c:v>0.36291630285643006</c:v>
                </c:pt>
                <c:pt idx="20812">
                  <c:v>0.36285393538730193</c:v>
                </c:pt>
                <c:pt idx="20813">
                  <c:v>0.36279156791817391</c:v>
                </c:pt>
                <c:pt idx="20814">
                  <c:v>0.36272920044904577</c:v>
                </c:pt>
                <c:pt idx="20815">
                  <c:v>0.36266683297991764</c:v>
                </c:pt>
                <c:pt idx="20816">
                  <c:v>0.36266683297991764</c:v>
                </c:pt>
                <c:pt idx="20817">
                  <c:v>0.36260446551078962</c:v>
                </c:pt>
                <c:pt idx="20818">
                  <c:v>0.36254209804166149</c:v>
                </c:pt>
                <c:pt idx="20819">
                  <c:v>0.36247973057253335</c:v>
                </c:pt>
                <c:pt idx="20820">
                  <c:v>0.36241736310340522</c:v>
                </c:pt>
                <c:pt idx="20821">
                  <c:v>0.3623549956342772</c:v>
                </c:pt>
                <c:pt idx="20822">
                  <c:v>0.36229262816514907</c:v>
                </c:pt>
                <c:pt idx="20823">
                  <c:v>0.36223026069602093</c:v>
                </c:pt>
                <c:pt idx="20824">
                  <c:v>0.36223026069602093</c:v>
                </c:pt>
                <c:pt idx="20825">
                  <c:v>0.3621678932268928</c:v>
                </c:pt>
                <c:pt idx="20826">
                  <c:v>0.36210552575776478</c:v>
                </c:pt>
                <c:pt idx="20827">
                  <c:v>0.36204315828863665</c:v>
                </c:pt>
                <c:pt idx="20828">
                  <c:v>0.36198079081950851</c:v>
                </c:pt>
                <c:pt idx="20829">
                  <c:v>0.36198079081950851</c:v>
                </c:pt>
                <c:pt idx="20830">
                  <c:v>0.36191842335038049</c:v>
                </c:pt>
                <c:pt idx="20831">
                  <c:v>0.36185605588125236</c:v>
                </c:pt>
                <c:pt idx="20832">
                  <c:v>0.36179368841212423</c:v>
                </c:pt>
                <c:pt idx="20833">
                  <c:v>0.36179368841212423</c:v>
                </c:pt>
                <c:pt idx="20834">
                  <c:v>0.36173132094299609</c:v>
                </c:pt>
                <c:pt idx="20835">
                  <c:v>0.36173132094299609</c:v>
                </c:pt>
                <c:pt idx="20836">
                  <c:v>0.36173132094299609</c:v>
                </c:pt>
                <c:pt idx="20837">
                  <c:v>0.36166895347386807</c:v>
                </c:pt>
                <c:pt idx="20838">
                  <c:v>0.36160658600473994</c:v>
                </c:pt>
                <c:pt idx="20839">
                  <c:v>0.36154421853561181</c:v>
                </c:pt>
                <c:pt idx="20840">
                  <c:v>0.36148185106648367</c:v>
                </c:pt>
                <c:pt idx="20841">
                  <c:v>0.36148185106648367</c:v>
                </c:pt>
                <c:pt idx="20842">
                  <c:v>0.36141948359735565</c:v>
                </c:pt>
                <c:pt idx="20843">
                  <c:v>0.36141948359735565</c:v>
                </c:pt>
                <c:pt idx="20844">
                  <c:v>0.36141948359735565</c:v>
                </c:pt>
                <c:pt idx="20845">
                  <c:v>0.36135711612822752</c:v>
                </c:pt>
                <c:pt idx="20846">
                  <c:v>0.36129474865909939</c:v>
                </c:pt>
                <c:pt idx="20847">
                  <c:v>0.36123238118997136</c:v>
                </c:pt>
                <c:pt idx="20848">
                  <c:v>0.36117001372084323</c:v>
                </c:pt>
                <c:pt idx="20849">
                  <c:v>0.3611076462517151</c:v>
                </c:pt>
                <c:pt idx="20850">
                  <c:v>0.36104527878258696</c:v>
                </c:pt>
                <c:pt idx="20851">
                  <c:v>0.36104527878258696</c:v>
                </c:pt>
                <c:pt idx="20852">
                  <c:v>0.36098291131345894</c:v>
                </c:pt>
                <c:pt idx="20853">
                  <c:v>0.36092054384433081</c:v>
                </c:pt>
                <c:pt idx="20854">
                  <c:v>0.36085817637520268</c:v>
                </c:pt>
                <c:pt idx="20855">
                  <c:v>0.36085817637520268</c:v>
                </c:pt>
                <c:pt idx="20856">
                  <c:v>0.36079580890607454</c:v>
                </c:pt>
                <c:pt idx="20857">
                  <c:v>0.36073344143694652</c:v>
                </c:pt>
                <c:pt idx="20858">
                  <c:v>0.36067107396781839</c:v>
                </c:pt>
                <c:pt idx="20859">
                  <c:v>0.36060870649869026</c:v>
                </c:pt>
                <c:pt idx="20860">
                  <c:v>0.36054633902956224</c:v>
                </c:pt>
                <c:pt idx="20861">
                  <c:v>0.36054633902956224</c:v>
                </c:pt>
                <c:pt idx="20862">
                  <c:v>0.3604839715604341</c:v>
                </c:pt>
                <c:pt idx="20863">
                  <c:v>0.3604839715604341</c:v>
                </c:pt>
                <c:pt idx="20864">
                  <c:v>0.36042160409130597</c:v>
                </c:pt>
                <c:pt idx="20865">
                  <c:v>0.36042160409130597</c:v>
                </c:pt>
                <c:pt idx="20866">
                  <c:v>0.36042160409130597</c:v>
                </c:pt>
                <c:pt idx="20867">
                  <c:v>0.36035923662217784</c:v>
                </c:pt>
                <c:pt idx="20868">
                  <c:v>0.36029686915304981</c:v>
                </c:pt>
                <c:pt idx="20869">
                  <c:v>0.36029686915304981</c:v>
                </c:pt>
                <c:pt idx="20870">
                  <c:v>0.36023450168392168</c:v>
                </c:pt>
                <c:pt idx="20871">
                  <c:v>0.36017213421479355</c:v>
                </c:pt>
                <c:pt idx="20872">
                  <c:v>0.36010976674566542</c:v>
                </c:pt>
                <c:pt idx="20873">
                  <c:v>0.36004739927653739</c:v>
                </c:pt>
                <c:pt idx="20874">
                  <c:v>0.35998503180740926</c:v>
                </c:pt>
                <c:pt idx="20875">
                  <c:v>0.35992266433828113</c:v>
                </c:pt>
                <c:pt idx="20876">
                  <c:v>0.359860296869153</c:v>
                </c:pt>
                <c:pt idx="20877">
                  <c:v>0.35979792940002497</c:v>
                </c:pt>
                <c:pt idx="20878">
                  <c:v>0.35973556193089684</c:v>
                </c:pt>
                <c:pt idx="20879">
                  <c:v>0.35973556193089684</c:v>
                </c:pt>
                <c:pt idx="20880">
                  <c:v>0.35967319446176871</c:v>
                </c:pt>
                <c:pt idx="20881">
                  <c:v>0.35961082699264069</c:v>
                </c:pt>
                <c:pt idx="20882">
                  <c:v>0.35954845952351255</c:v>
                </c:pt>
                <c:pt idx="20883">
                  <c:v>0.35954845952351255</c:v>
                </c:pt>
                <c:pt idx="20884">
                  <c:v>0.35954845952351255</c:v>
                </c:pt>
                <c:pt idx="20885">
                  <c:v>0.35948609205438442</c:v>
                </c:pt>
                <c:pt idx="20886">
                  <c:v>0.35942372458525629</c:v>
                </c:pt>
                <c:pt idx="20887">
                  <c:v>0.35942372458525629</c:v>
                </c:pt>
                <c:pt idx="20888">
                  <c:v>0.35936135711612827</c:v>
                </c:pt>
                <c:pt idx="20889">
                  <c:v>0.35929898964700013</c:v>
                </c:pt>
                <c:pt idx="20890">
                  <c:v>0.359236622177872</c:v>
                </c:pt>
                <c:pt idx="20891">
                  <c:v>0.35917425470874387</c:v>
                </c:pt>
                <c:pt idx="20892">
                  <c:v>0.35911188723961585</c:v>
                </c:pt>
                <c:pt idx="20893">
                  <c:v>0.35904951977048771</c:v>
                </c:pt>
                <c:pt idx="20894">
                  <c:v>0.35904951977048771</c:v>
                </c:pt>
                <c:pt idx="20895">
                  <c:v>0.35898715230135958</c:v>
                </c:pt>
                <c:pt idx="20896">
                  <c:v>0.35898715230135958</c:v>
                </c:pt>
                <c:pt idx="20897">
                  <c:v>0.35892478483223156</c:v>
                </c:pt>
                <c:pt idx="20898">
                  <c:v>0.35886241736310343</c:v>
                </c:pt>
                <c:pt idx="20899">
                  <c:v>0.35880004989397529</c:v>
                </c:pt>
                <c:pt idx="20900">
                  <c:v>0.35880004989397529</c:v>
                </c:pt>
                <c:pt idx="20901">
                  <c:v>0.35873768242484716</c:v>
                </c:pt>
                <c:pt idx="20902">
                  <c:v>0.35867531495571914</c:v>
                </c:pt>
                <c:pt idx="20903">
                  <c:v>0.35867531495571914</c:v>
                </c:pt>
                <c:pt idx="20904">
                  <c:v>0.35867531495571914</c:v>
                </c:pt>
                <c:pt idx="20905">
                  <c:v>0.35867531495571914</c:v>
                </c:pt>
                <c:pt idx="20906">
                  <c:v>0.358612947486591</c:v>
                </c:pt>
                <c:pt idx="20907">
                  <c:v>0.35855058001746287</c:v>
                </c:pt>
                <c:pt idx="20908">
                  <c:v>0.35855058001746287</c:v>
                </c:pt>
                <c:pt idx="20909">
                  <c:v>0.35855058001746287</c:v>
                </c:pt>
                <c:pt idx="20910">
                  <c:v>0.35848821254833474</c:v>
                </c:pt>
                <c:pt idx="20911">
                  <c:v>0.35848821254833474</c:v>
                </c:pt>
                <c:pt idx="20912">
                  <c:v>0.35842584507920672</c:v>
                </c:pt>
                <c:pt idx="20913">
                  <c:v>0.35836347761007858</c:v>
                </c:pt>
                <c:pt idx="20914">
                  <c:v>0.35830111014095045</c:v>
                </c:pt>
                <c:pt idx="20915">
                  <c:v>0.35823874267182243</c:v>
                </c:pt>
                <c:pt idx="20916">
                  <c:v>0.35823874267182243</c:v>
                </c:pt>
                <c:pt idx="20917">
                  <c:v>0.35823874267182243</c:v>
                </c:pt>
                <c:pt idx="20918">
                  <c:v>0.3581763752026943</c:v>
                </c:pt>
                <c:pt idx="20919">
                  <c:v>0.35811400773356616</c:v>
                </c:pt>
                <c:pt idx="20920">
                  <c:v>0.35811400773356616</c:v>
                </c:pt>
                <c:pt idx="20921">
                  <c:v>0.35805164026443803</c:v>
                </c:pt>
                <c:pt idx="20922">
                  <c:v>0.35798927279531001</c:v>
                </c:pt>
                <c:pt idx="20923">
                  <c:v>0.35792690532618188</c:v>
                </c:pt>
                <c:pt idx="20924">
                  <c:v>0.35786453785705374</c:v>
                </c:pt>
                <c:pt idx="20925">
                  <c:v>0.35786453785705374</c:v>
                </c:pt>
                <c:pt idx="20926">
                  <c:v>0.35780217038792561</c:v>
                </c:pt>
                <c:pt idx="20927">
                  <c:v>0.35780217038792561</c:v>
                </c:pt>
                <c:pt idx="20928">
                  <c:v>0.35773980291879759</c:v>
                </c:pt>
                <c:pt idx="20929">
                  <c:v>0.35767743544966946</c:v>
                </c:pt>
                <c:pt idx="20930">
                  <c:v>0.35767743544966946</c:v>
                </c:pt>
                <c:pt idx="20931">
                  <c:v>0.35761506798054132</c:v>
                </c:pt>
                <c:pt idx="20932">
                  <c:v>0.3575527005114133</c:v>
                </c:pt>
                <c:pt idx="20933">
                  <c:v>0.35749033304228517</c:v>
                </c:pt>
                <c:pt idx="20934">
                  <c:v>0.35742796557315704</c:v>
                </c:pt>
                <c:pt idx="20935">
                  <c:v>0.3573655981040289</c:v>
                </c:pt>
                <c:pt idx="20936">
                  <c:v>0.35730323063490088</c:v>
                </c:pt>
                <c:pt idx="20937">
                  <c:v>0.35724086316577275</c:v>
                </c:pt>
                <c:pt idx="20938">
                  <c:v>0.35717849569664462</c:v>
                </c:pt>
                <c:pt idx="20939">
                  <c:v>0.35711612822751648</c:v>
                </c:pt>
                <c:pt idx="20940">
                  <c:v>0.35711612822751648</c:v>
                </c:pt>
                <c:pt idx="20941">
                  <c:v>0.35711612822751648</c:v>
                </c:pt>
                <c:pt idx="20942">
                  <c:v>0.35705376075838846</c:v>
                </c:pt>
                <c:pt idx="20943">
                  <c:v>0.35699139328926033</c:v>
                </c:pt>
                <c:pt idx="20944">
                  <c:v>0.3569290258201322</c:v>
                </c:pt>
                <c:pt idx="20945">
                  <c:v>0.35686665835100406</c:v>
                </c:pt>
                <c:pt idx="20946">
                  <c:v>0.35680429088187604</c:v>
                </c:pt>
                <c:pt idx="20947">
                  <c:v>0.35674192341274791</c:v>
                </c:pt>
                <c:pt idx="20948">
                  <c:v>0.35667955594361977</c:v>
                </c:pt>
                <c:pt idx="20949">
                  <c:v>0.35667955594361977</c:v>
                </c:pt>
                <c:pt idx="20950">
                  <c:v>0.35667955594361977</c:v>
                </c:pt>
                <c:pt idx="20951">
                  <c:v>0.35661718847449175</c:v>
                </c:pt>
                <c:pt idx="20952">
                  <c:v>0.35661718847449175</c:v>
                </c:pt>
                <c:pt idx="20953">
                  <c:v>0.35655482100536362</c:v>
                </c:pt>
                <c:pt idx="20954">
                  <c:v>0.35649245353623549</c:v>
                </c:pt>
                <c:pt idx="20955">
                  <c:v>0.35643008606710735</c:v>
                </c:pt>
                <c:pt idx="20956">
                  <c:v>0.35636771859797933</c:v>
                </c:pt>
                <c:pt idx="20957">
                  <c:v>0.3563053511288512</c:v>
                </c:pt>
                <c:pt idx="20958">
                  <c:v>0.35624298365972307</c:v>
                </c:pt>
                <c:pt idx="20959">
                  <c:v>0.35618061619059493</c:v>
                </c:pt>
                <c:pt idx="20960">
                  <c:v>0.35611824872146691</c:v>
                </c:pt>
                <c:pt idx="20961">
                  <c:v>0.35611824872146691</c:v>
                </c:pt>
                <c:pt idx="20962">
                  <c:v>0.35611824872146691</c:v>
                </c:pt>
                <c:pt idx="20963">
                  <c:v>0.35605588125233878</c:v>
                </c:pt>
                <c:pt idx="20964">
                  <c:v>0.35599351378321065</c:v>
                </c:pt>
                <c:pt idx="20965">
                  <c:v>0.35599351378321065</c:v>
                </c:pt>
                <c:pt idx="20966">
                  <c:v>0.35593114631408262</c:v>
                </c:pt>
                <c:pt idx="20967">
                  <c:v>0.35586877884495449</c:v>
                </c:pt>
                <c:pt idx="20968">
                  <c:v>0.35586877884495449</c:v>
                </c:pt>
                <c:pt idx="20969">
                  <c:v>0.35586877884495449</c:v>
                </c:pt>
                <c:pt idx="20970">
                  <c:v>0.35580641137582636</c:v>
                </c:pt>
                <c:pt idx="20971">
                  <c:v>0.35574404390669823</c:v>
                </c:pt>
                <c:pt idx="20972">
                  <c:v>0.3556816764375702</c:v>
                </c:pt>
                <c:pt idx="20973">
                  <c:v>0.35561930896844207</c:v>
                </c:pt>
                <c:pt idx="20974">
                  <c:v>0.35555694149931394</c:v>
                </c:pt>
                <c:pt idx="20975">
                  <c:v>0.35555694149931394</c:v>
                </c:pt>
                <c:pt idx="20976">
                  <c:v>0.35549457403018581</c:v>
                </c:pt>
                <c:pt idx="20977">
                  <c:v>0.35543220656105778</c:v>
                </c:pt>
                <c:pt idx="20978">
                  <c:v>0.35536983909192965</c:v>
                </c:pt>
                <c:pt idx="20979">
                  <c:v>0.35530747162280152</c:v>
                </c:pt>
                <c:pt idx="20980">
                  <c:v>0.3552451041536735</c:v>
                </c:pt>
                <c:pt idx="20981">
                  <c:v>0.35518273668454536</c:v>
                </c:pt>
                <c:pt idx="20982">
                  <c:v>0.35518273668454536</c:v>
                </c:pt>
                <c:pt idx="20983">
                  <c:v>0.35512036921541723</c:v>
                </c:pt>
                <c:pt idx="20984">
                  <c:v>0.35512036921541723</c:v>
                </c:pt>
                <c:pt idx="20985">
                  <c:v>0.3550580017462891</c:v>
                </c:pt>
                <c:pt idx="20986">
                  <c:v>0.3550580017462891</c:v>
                </c:pt>
                <c:pt idx="20987">
                  <c:v>0.35499563427716108</c:v>
                </c:pt>
                <c:pt idx="20988">
                  <c:v>0.35499563427716108</c:v>
                </c:pt>
                <c:pt idx="20989">
                  <c:v>0.35499563427716108</c:v>
                </c:pt>
                <c:pt idx="20990">
                  <c:v>0.35493326680803294</c:v>
                </c:pt>
                <c:pt idx="20991">
                  <c:v>0.35487089933890481</c:v>
                </c:pt>
                <c:pt idx="20992">
                  <c:v>0.35480853186977668</c:v>
                </c:pt>
                <c:pt idx="20993">
                  <c:v>0.35480853186977668</c:v>
                </c:pt>
                <c:pt idx="20994">
                  <c:v>0.35474616440064866</c:v>
                </c:pt>
                <c:pt idx="20995">
                  <c:v>0.35468379693152052</c:v>
                </c:pt>
                <c:pt idx="20996">
                  <c:v>0.35468379693152052</c:v>
                </c:pt>
                <c:pt idx="20997">
                  <c:v>0.35468379693152052</c:v>
                </c:pt>
                <c:pt idx="20998">
                  <c:v>0.35468379693152052</c:v>
                </c:pt>
                <c:pt idx="20999">
                  <c:v>0.35462142946239239</c:v>
                </c:pt>
                <c:pt idx="21000">
                  <c:v>0.35462142946239239</c:v>
                </c:pt>
                <c:pt idx="21001">
                  <c:v>0.35455906199326437</c:v>
                </c:pt>
                <c:pt idx="21002">
                  <c:v>0.35449669452413624</c:v>
                </c:pt>
                <c:pt idx="21003">
                  <c:v>0.3544343270550081</c:v>
                </c:pt>
                <c:pt idx="21004">
                  <c:v>0.3544343270550081</c:v>
                </c:pt>
                <c:pt idx="21005">
                  <c:v>0.3544343270550081</c:v>
                </c:pt>
                <c:pt idx="21006">
                  <c:v>0.35437195958587997</c:v>
                </c:pt>
                <c:pt idx="21007">
                  <c:v>0.35437195958587997</c:v>
                </c:pt>
                <c:pt idx="21008">
                  <c:v>0.35430959211675195</c:v>
                </c:pt>
                <c:pt idx="21009">
                  <c:v>0.35424722464762382</c:v>
                </c:pt>
                <c:pt idx="21010">
                  <c:v>0.35418485717849568</c:v>
                </c:pt>
                <c:pt idx="21011">
                  <c:v>0.35412248970936755</c:v>
                </c:pt>
                <c:pt idx="21012">
                  <c:v>0.35406012224023953</c:v>
                </c:pt>
                <c:pt idx="21013">
                  <c:v>0.35406012224023953</c:v>
                </c:pt>
                <c:pt idx="21014">
                  <c:v>0.35399775477111139</c:v>
                </c:pt>
                <c:pt idx="21015">
                  <c:v>0.35393538730198326</c:v>
                </c:pt>
                <c:pt idx="21016">
                  <c:v>0.35387301983285513</c:v>
                </c:pt>
                <c:pt idx="21017">
                  <c:v>0.35387301983285513</c:v>
                </c:pt>
                <c:pt idx="21018">
                  <c:v>0.35381065236372711</c:v>
                </c:pt>
                <c:pt idx="21019">
                  <c:v>0.35374828489459897</c:v>
                </c:pt>
                <c:pt idx="21020">
                  <c:v>0.35368591742547084</c:v>
                </c:pt>
                <c:pt idx="21021">
                  <c:v>0.35368591742547084</c:v>
                </c:pt>
                <c:pt idx="21022">
                  <c:v>0.35362354995634282</c:v>
                </c:pt>
                <c:pt idx="21023">
                  <c:v>0.35362354995634282</c:v>
                </c:pt>
                <c:pt idx="21024">
                  <c:v>0.35356118248721469</c:v>
                </c:pt>
                <c:pt idx="21025">
                  <c:v>0.35349881501808655</c:v>
                </c:pt>
                <c:pt idx="21026">
                  <c:v>0.35343644754895842</c:v>
                </c:pt>
                <c:pt idx="21027">
                  <c:v>0.35343644754895842</c:v>
                </c:pt>
                <c:pt idx="21028">
                  <c:v>0.3533740800798304</c:v>
                </c:pt>
                <c:pt idx="21029">
                  <c:v>0.35331171261070227</c:v>
                </c:pt>
                <c:pt idx="21030">
                  <c:v>0.35331171261070227</c:v>
                </c:pt>
                <c:pt idx="21031">
                  <c:v>0.35331171261070227</c:v>
                </c:pt>
                <c:pt idx="21032">
                  <c:v>0.35324934514157413</c:v>
                </c:pt>
                <c:pt idx="21033">
                  <c:v>0.353186977672446</c:v>
                </c:pt>
                <c:pt idx="21034">
                  <c:v>0.35312461020331798</c:v>
                </c:pt>
                <c:pt idx="21035">
                  <c:v>0.35306224273418985</c:v>
                </c:pt>
                <c:pt idx="21036">
                  <c:v>0.35299987526506171</c:v>
                </c:pt>
                <c:pt idx="21037">
                  <c:v>0.35299987526506171</c:v>
                </c:pt>
                <c:pt idx="21038">
                  <c:v>0.35293750779593369</c:v>
                </c:pt>
                <c:pt idx="21039">
                  <c:v>0.35287514032680556</c:v>
                </c:pt>
                <c:pt idx="21040">
                  <c:v>0.35281277285767743</c:v>
                </c:pt>
                <c:pt idx="21041">
                  <c:v>0.35275040538854929</c:v>
                </c:pt>
                <c:pt idx="21042">
                  <c:v>0.35268803791942127</c:v>
                </c:pt>
                <c:pt idx="21043">
                  <c:v>0.35262567045029314</c:v>
                </c:pt>
                <c:pt idx="21044">
                  <c:v>0.35262567045029314</c:v>
                </c:pt>
                <c:pt idx="21045">
                  <c:v>0.35256330298116501</c:v>
                </c:pt>
                <c:pt idx="21046">
                  <c:v>0.35250093551203687</c:v>
                </c:pt>
                <c:pt idx="21047">
                  <c:v>0.35243856804290885</c:v>
                </c:pt>
                <c:pt idx="21048">
                  <c:v>0.35237620057378072</c:v>
                </c:pt>
                <c:pt idx="21049">
                  <c:v>0.35237620057378072</c:v>
                </c:pt>
                <c:pt idx="21050">
                  <c:v>0.35231383310465259</c:v>
                </c:pt>
                <c:pt idx="21051">
                  <c:v>0.35225146563552456</c:v>
                </c:pt>
                <c:pt idx="21052">
                  <c:v>0.35218909816639643</c:v>
                </c:pt>
                <c:pt idx="21053">
                  <c:v>0.3521267306972683</c:v>
                </c:pt>
                <c:pt idx="21054">
                  <c:v>0.35206436322814016</c:v>
                </c:pt>
                <c:pt idx="21055">
                  <c:v>0.35200199575901214</c:v>
                </c:pt>
                <c:pt idx="21056">
                  <c:v>0.35193962828988401</c:v>
                </c:pt>
                <c:pt idx="21057">
                  <c:v>0.35193962828988401</c:v>
                </c:pt>
                <c:pt idx="21058">
                  <c:v>0.35187726082075588</c:v>
                </c:pt>
                <c:pt idx="21059">
                  <c:v>0.35187726082075588</c:v>
                </c:pt>
                <c:pt idx="21060">
                  <c:v>0.35181489335162774</c:v>
                </c:pt>
                <c:pt idx="21061">
                  <c:v>0.35175252588249972</c:v>
                </c:pt>
                <c:pt idx="21062">
                  <c:v>0.35169015841337159</c:v>
                </c:pt>
                <c:pt idx="21063">
                  <c:v>0.35169015841337159</c:v>
                </c:pt>
                <c:pt idx="21064">
                  <c:v>0.35169015841337159</c:v>
                </c:pt>
                <c:pt idx="21065">
                  <c:v>0.35162779094424346</c:v>
                </c:pt>
                <c:pt idx="21066">
                  <c:v>0.35162779094424346</c:v>
                </c:pt>
                <c:pt idx="21067">
                  <c:v>0.35156542347511544</c:v>
                </c:pt>
                <c:pt idx="21068">
                  <c:v>0.3515030560059873</c:v>
                </c:pt>
                <c:pt idx="21069">
                  <c:v>0.35144068853685917</c:v>
                </c:pt>
                <c:pt idx="21070">
                  <c:v>0.35137832106773104</c:v>
                </c:pt>
                <c:pt idx="21071">
                  <c:v>0.35137832106773104</c:v>
                </c:pt>
                <c:pt idx="21072">
                  <c:v>0.35131595359860301</c:v>
                </c:pt>
                <c:pt idx="21073">
                  <c:v>0.35125358612947488</c:v>
                </c:pt>
                <c:pt idx="21074">
                  <c:v>0.35125358612947488</c:v>
                </c:pt>
                <c:pt idx="21075">
                  <c:v>0.35125358612947488</c:v>
                </c:pt>
                <c:pt idx="21076">
                  <c:v>0.35119121866034675</c:v>
                </c:pt>
                <c:pt idx="21077">
                  <c:v>0.35112885119121862</c:v>
                </c:pt>
                <c:pt idx="21078">
                  <c:v>0.35106648372209059</c:v>
                </c:pt>
                <c:pt idx="21079">
                  <c:v>0.35100411625296246</c:v>
                </c:pt>
                <c:pt idx="21080">
                  <c:v>0.35094174878383433</c:v>
                </c:pt>
                <c:pt idx="21081">
                  <c:v>0.3508793813147062</c:v>
                </c:pt>
                <c:pt idx="21082">
                  <c:v>0.3508793813147062</c:v>
                </c:pt>
                <c:pt idx="21083">
                  <c:v>0.3508793813147062</c:v>
                </c:pt>
                <c:pt idx="21084">
                  <c:v>0.35081701384557817</c:v>
                </c:pt>
                <c:pt idx="21085">
                  <c:v>0.35075464637645004</c:v>
                </c:pt>
                <c:pt idx="21086">
                  <c:v>0.35069227890732191</c:v>
                </c:pt>
                <c:pt idx="21087">
                  <c:v>0.35069227890732191</c:v>
                </c:pt>
                <c:pt idx="21088">
                  <c:v>0.35062991143819389</c:v>
                </c:pt>
                <c:pt idx="21089">
                  <c:v>0.35056754396906575</c:v>
                </c:pt>
                <c:pt idx="21090">
                  <c:v>0.35050517649993762</c:v>
                </c:pt>
                <c:pt idx="21091">
                  <c:v>0.35044280903080949</c:v>
                </c:pt>
                <c:pt idx="21092">
                  <c:v>0.35038044156168147</c:v>
                </c:pt>
                <c:pt idx="21093">
                  <c:v>0.35031807409255333</c:v>
                </c:pt>
                <c:pt idx="21094">
                  <c:v>0.3502557066234252</c:v>
                </c:pt>
                <c:pt idx="21095">
                  <c:v>0.3502557066234252</c:v>
                </c:pt>
                <c:pt idx="21096">
                  <c:v>0.35019333915429707</c:v>
                </c:pt>
                <c:pt idx="21097">
                  <c:v>0.35013097168516905</c:v>
                </c:pt>
                <c:pt idx="21098">
                  <c:v>0.35013097168516905</c:v>
                </c:pt>
                <c:pt idx="21099">
                  <c:v>0.35006860421604091</c:v>
                </c:pt>
                <c:pt idx="21100">
                  <c:v>0.35000623674691278</c:v>
                </c:pt>
                <c:pt idx="21101">
                  <c:v>0.34994386927778476</c:v>
                </c:pt>
                <c:pt idx="21102">
                  <c:v>0.34988150180865663</c:v>
                </c:pt>
                <c:pt idx="21103">
                  <c:v>0.34981913433952849</c:v>
                </c:pt>
                <c:pt idx="21104">
                  <c:v>0.34975676687040036</c:v>
                </c:pt>
                <c:pt idx="21105">
                  <c:v>0.34969439940127234</c:v>
                </c:pt>
                <c:pt idx="21106">
                  <c:v>0.34969439940127234</c:v>
                </c:pt>
                <c:pt idx="21107">
                  <c:v>0.3496320319321442</c:v>
                </c:pt>
                <c:pt idx="21108">
                  <c:v>0.34956966446301607</c:v>
                </c:pt>
                <c:pt idx="21109">
                  <c:v>0.34950729699388794</c:v>
                </c:pt>
                <c:pt idx="21110">
                  <c:v>0.34944492952475992</c:v>
                </c:pt>
                <c:pt idx="21111">
                  <c:v>0.34938256205563178</c:v>
                </c:pt>
                <c:pt idx="21112">
                  <c:v>0.34932019458650365</c:v>
                </c:pt>
                <c:pt idx="21113">
                  <c:v>0.34925782711737563</c:v>
                </c:pt>
                <c:pt idx="21114">
                  <c:v>0.3491954596482475</c:v>
                </c:pt>
                <c:pt idx="21115">
                  <c:v>0.34913309217911936</c:v>
                </c:pt>
                <c:pt idx="21116">
                  <c:v>0.34913309217911936</c:v>
                </c:pt>
                <c:pt idx="21117">
                  <c:v>0.34907072470999123</c:v>
                </c:pt>
                <c:pt idx="21118">
                  <c:v>0.34900835724086321</c:v>
                </c:pt>
                <c:pt idx="21119">
                  <c:v>0.34894598977173508</c:v>
                </c:pt>
                <c:pt idx="21120">
                  <c:v>0.34888362230260694</c:v>
                </c:pt>
                <c:pt idx="21121">
                  <c:v>0.34882125483347881</c:v>
                </c:pt>
                <c:pt idx="21122">
                  <c:v>0.34875888736435079</c:v>
                </c:pt>
                <c:pt idx="21123">
                  <c:v>0.34869651989522266</c:v>
                </c:pt>
                <c:pt idx="21124">
                  <c:v>0.34869651989522266</c:v>
                </c:pt>
                <c:pt idx="21125">
                  <c:v>0.34863415242609452</c:v>
                </c:pt>
                <c:pt idx="21126">
                  <c:v>0.3485717849569665</c:v>
                </c:pt>
                <c:pt idx="21127">
                  <c:v>0.34850941748783837</c:v>
                </c:pt>
                <c:pt idx="21128">
                  <c:v>0.34850941748783837</c:v>
                </c:pt>
                <c:pt idx="21129">
                  <c:v>0.34844705001871024</c:v>
                </c:pt>
                <c:pt idx="21130">
                  <c:v>0.3483846825495821</c:v>
                </c:pt>
                <c:pt idx="21131">
                  <c:v>0.34832231508045408</c:v>
                </c:pt>
                <c:pt idx="21132">
                  <c:v>0.34825994761132595</c:v>
                </c:pt>
                <c:pt idx="21133">
                  <c:v>0.34819758014219782</c:v>
                </c:pt>
                <c:pt idx="21134">
                  <c:v>0.34819758014219782</c:v>
                </c:pt>
                <c:pt idx="21135">
                  <c:v>0.34813521267306968</c:v>
                </c:pt>
                <c:pt idx="21136">
                  <c:v>0.34807284520394166</c:v>
                </c:pt>
                <c:pt idx="21137">
                  <c:v>0.34801047773481353</c:v>
                </c:pt>
                <c:pt idx="21138">
                  <c:v>0.3479481102656854</c:v>
                </c:pt>
                <c:pt idx="21139">
                  <c:v>0.3479481102656854</c:v>
                </c:pt>
                <c:pt idx="21140">
                  <c:v>0.34788574279655726</c:v>
                </c:pt>
                <c:pt idx="21141">
                  <c:v>0.34782337532742924</c:v>
                </c:pt>
                <c:pt idx="21142">
                  <c:v>0.34776100785830111</c:v>
                </c:pt>
                <c:pt idx="21143">
                  <c:v>0.34769864038917297</c:v>
                </c:pt>
                <c:pt idx="21144">
                  <c:v>0.34763627292004495</c:v>
                </c:pt>
                <c:pt idx="21145">
                  <c:v>0.34757390545091682</c:v>
                </c:pt>
                <c:pt idx="21146">
                  <c:v>0.34751153798178869</c:v>
                </c:pt>
                <c:pt idx="21147">
                  <c:v>0.34751153798178869</c:v>
                </c:pt>
                <c:pt idx="21148">
                  <c:v>0.34744917051266055</c:v>
                </c:pt>
                <c:pt idx="21149">
                  <c:v>0.34738680304353253</c:v>
                </c:pt>
                <c:pt idx="21150">
                  <c:v>0.3473244355744044</c:v>
                </c:pt>
                <c:pt idx="21151">
                  <c:v>0.34726206810527627</c:v>
                </c:pt>
                <c:pt idx="21152">
                  <c:v>0.34719970063614813</c:v>
                </c:pt>
                <c:pt idx="21153">
                  <c:v>0.34719970063614813</c:v>
                </c:pt>
                <c:pt idx="21154">
                  <c:v>0.34719970063614813</c:v>
                </c:pt>
                <c:pt idx="21155">
                  <c:v>0.34719970063614813</c:v>
                </c:pt>
                <c:pt idx="21156">
                  <c:v>0.34713733316702011</c:v>
                </c:pt>
                <c:pt idx="21157">
                  <c:v>0.34713733316702011</c:v>
                </c:pt>
                <c:pt idx="21158">
                  <c:v>0.34707496569789198</c:v>
                </c:pt>
                <c:pt idx="21159">
                  <c:v>0.34707496569789198</c:v>
                </c:pt>
                <c:pt idx="21160">
                  <c:v>0.34701259822876385</c:v>
                </c:pt>
                <c:pt idx="21161">
                  <c:v>0.34695023075963582</c:v>
                </c:pt>
                <c:pt idx="21162">
                  <c:v>0.34688786329050769</c:v>
                </c:pt>
                <c:pt idx="21163">
                  <c:v>0.34682549582137956</c:v>
                </c:pt>
                <c:pt idx="21164">
                  <c:v>0.34676312835225143</c:v>
                </c:pt>
                <c:pt idx="21165">
                  <c:v>0.34676312835225143</c:v>
                </c:pt>
                <c:pt idx="21166">
                  <c:v>0.3467007608831234</c:v>
                </c:pt>
                <c:pt idx="21167">
                  <c:v>0.34663839341399527</c:v>
                </c:pt>
                <c:pt idx="21168">
                  <c:v>0.34657602594486714</c:v>
                </c:pt>
                <c:pt idx="21169">
                  <c:v>0.34651365847573901</c:v>
                </c:pt>
                <c:pt idx="21170">
                  <c:v>0.34651365847573901</c:v>
                </c:pt>
                <c:pt idx="21171">
                  <c:v>0.34645129100661098</c:v>
                </c:pt>
                <c:pt idx="21172">
                  <c:v>0.34638892353748285</c:v>
                </c:pt>
                <c:pt idx="21173">
                  <c:v>0.34632655606835472</c:v>
                </c:pt>
                <c:pt idx="21174">
                  <c:v>0.3462641885992267</c:v>
                </c:pt>
                <c:pt idx="21175">
                  <c:v>0.3462641885992267</c:v>
                </c:pt>
                <c:pt idx="21176">
                  <c:v>0.34620182113009856</c:v>
                </c:pt>
                <c:pt idx="21177">
                  <c:v>0.34613945366097043</c:v>
                </c:pt>
                <c:pt idx="21178">
                  <c:v>0.3460770861918423</c:v>
                </c:pt>
                <c:pt idx="21179">
                  <c:v>0.34601471872271428</c:v>
                </c:pt>
                <c:pt idx="21180">
                  <c:v>0.34595235125358614</c:v>
                </c:pt>
                <c:pt idx="21181">
                  <c:v>0.34588998378445801</c:v>
                </c:pt>
                <c:pt idx="21182">
                  <c:v>0.34588998378445801</c:v>
                </c:pt>
                <c:pt idx="21183">
                  <c:v>0.34588998378445801</c:v>
                </c:pt>
                <c:pt idx="21184">
                  <c:v>0.34582761631532988</c:v>
                </c:pt>
                <c:pt idx="21185">
                  <c:v>0.34582761631532988</c:v>
                </c:pt>
                <c:pt idx="21186">
                  <c:v>0.34582761631532988</c:v>
                </c:pt>
                <c:pt idx="21187">
                  <c:v>0.34576524884620186</c:v>
                </c:pt>
                <c:pt idx="21188">
                  <c:v>0.34576524884620186</c:v>
                </c:pt>
                <c:pt idx="21189">
                  <c:v>0.34570288137707372</c:v>
                </c:pt>
                <c:pt idx="21190">
                  <c:v>0.34564051390794559</c:v>
                </c:pt>
                <c:pt idx="21191">
                  <c:v>0.34557814643881746</c:v>
                </c:pt>
                <c:pt idx="21192">
                  <c:v>0.34557814643881746</c:v>
                </c:pt>
                <c:pt idx="21193">
                  <c:v>0.34557814643881746</c:v>
                </c:pt>
                <c:pt idx="21194">
                  <c:v>0.34551577896968944</c:v>
                </c:pt>
                <c:pt idx="21195">
                  <c:v>0.3454534115005613</c:v>
                </c:pt>
                <c:pt idx="21196">
                  <c:v>0.34539104403143317</c:v>
                </c:pt>
                <c:pt idx="21197">
                  <c:v>0.34532867656230515</c:v>
                </c:pt>
                <c:pt idx="21198">
                  <c:v>0.34532867656230515</c:v>
                </c:pt>
                <c:pt idx="21199">
                  <c:v>0.34532867656230515</c:v>
                </c:pt>
                <c:pt idx="21200">
                  <c:v>0.34526630909317702</c:v>
                </c:pt>
                <c:pt idx="21201">
                  <c:v>0.34526630909317702</c:v>
                </c:pt>
                <c:pt idx="21202">
                  <c:v>0.34520394162404888</c:v>
                </c:pt>
                <c:pt idx="21203">
                  <c:v>0.34520394162404888</c:v>
                </c:pt>
                <c:pt idx="21204">
                  <c:v>0.34514157415492075</c:v>
                </c:pt>
                <c:pt idx="21205">
                  <c:v>0.34507920668579273</c:v>
                </c:pt>
                <c:pt idx="21206">
                  <c:v>0.34501683921666459</c:v>
                </c:pt>
                <c:pt idx="21207">
                  <c:v>0.34495447174753646</c:v>
                </c:pt>
                <c:pt idx="21208">
                  <c:v>0.34495447174753646</c:v>
                </c:pt>
                <c:pt idx="21209">
                  <c:v>0.34489210427840833</c:v>
                </c:pt>
                <c:pt idx="21210">
                  <c:v>0.34482973680928031</c:v>
                </c:pt>
                <c:pt idx="21211">
                  <c:v>0.34476736934015217</c:v>
                </c:pt>
                <c:pt idx="21212">
                  <c:v>0.34470500187102404</c:v>
                </c:pt>
                <c:pt idx="21213">
                  <c:v>0.34470500187102404</c:v>
                </c:pt>
                <c:pt idx="21214">
                  <c:v>0.34470500187102404</c:v>
                </c:pt>
                <c:pt idx="21215">
                  <c:v>0.34470500187102404</c:v>
                </c:pt>
                <c:pt idx="21216">
                  <c:v>0.34464263440189602</c:v>
                </c:pt>
                <c:pt idx="21217">
                  <c:v>0.34458026693276789</c:v>
                </c:pt>
                <c:pt idx="21218">
                  <c:v>0.34451789946363975</c:v>
                </c:pt>
                <c:pt idx="21219">
                  <c:v>0.34445553199451162</c:v>
                </c:pt>
                <c:pt idx="21220">
                  <c:v>0.3443931645253836</c:v>
                </c:pt>
                <c:pt idx="21221">
                  <c:v>0.34433079705625547</c:v>
                </c:pt>
                <c:pt idx="21222">
                  <c:v>0.34426842958712733</c:v>
                </c:pt>
                <c:pt idx="21223">
                  <c:v>0.3442060621179992</c:v>
                </c:pt>
                <c:pt idx="21224">
                  <c:v>0.3442060621179992</c:v>
                </c:pt>
                <c:pt idx="21225">
                  <c:v>0.34414369464887118</c:v>
                </c:pt>
                <c:pt idx="21226">
                  <c:v>0.34408132717974305</c:v>
                </c:pt>
                <c:pt idx="21227">
                  <c:v>0.34408132717974305</c:v>
                </c:pt>
                <c:pt idx="21228">
                  <c:v>0.34401895971061491</c:v>
                </c:pt>
                <c:pt idx="21229">
                  <c:v>0.34395659224148689</c:v>
                </c:pt>
                <c:pt idx="21230">
                  <c:v>0.34389422477235876</c:v>
                </c:pt>
                <c:pt idx="21231">
                  <c:v>0.34383185730323063</c:v>
                </c:pt>
                <c:pt idx="21232">
                  <c:v>0.34383185730323063</c:v>
                </c:pt>
                <c:pt idx="21233">
                  <c:v>0.34376948983410249</c:v>
                </c:pt>
                <c:pt idx="21234">
                  <c:v>0.34370712236497447</c:v>
                </c:pt>
                <c:pt idx="21235">
                  <c:v>0.34370712236497447</c:v>
                </c:pt>
                <c:pt idx="21236">
                  <c:v>0.34364475489584634</c:v>
                </c:pt>
                <c:pt idx="21237">
                  <c:v>0.34364475489584634</c:v>
                </c:pt>
                <c:pt idx="21238">
                  <c:v>0.34358238742671821</c:v>
                </c:pt>
                <c:pt idx="21239">
                  <c:v>0.34352001995759007</c:v>
                </c:pt>
                <c:pt idx="21240">
                  <c:v>0.34345765248846205</c:v>
                </c:pt>
                <c:pt idx="21241">
                  <c:v>0.34339528501933392</c:v>
                </c:pt>
                <c:pt idx="21242">
                  <c:v>0.34333291755020579</c:v>
                </c:pt>
                <c:pt idx="21243">
                  <c:v>0.34327055008107776</c:v>
                </c:pt>
                <c:pt idx="21244">
                  <c:v>0.34320818261194963</c:v>
                </c:pt>
                <c:pt idx="21245">
                  <c:v>0.3431458151428215</c:v>
                </c:pt>
                <c:pt idx="21246">
                  <c:v>0.34308344767369336</c:v>
                </c:pt>
                <c:pt idx="21247">
                  <c:v>0.34302108020456534</c:v>
                </c:pt>
                <c:pt idx="21248">
                  <c:v>0.34302108020456534</c:v>
                </c:pt>
                <c:pt idx="21249">
                  <c:v>0.34302108020456534</c:v>
                </c:pt>
                <c:pt idx="21250">
                  <c:v>0.34295871273543721</c:v>
                </c:pt>
                <c:pt idx="21251">
                  <c:v>0.34289634526630908</c:v>
                </c:pt>
                <c:pt idx="21252">
                  <c:v>0.34289634526630908</c:v>
                </c:pt>
                <c:pt idx="21253">
                  <c:v>0.34283397779718094</c:v>
                </c:pt>
                <c:pt idx="21254">
                  <c:v>0.34277161032805292</c:v>
                </c:pt>
                <c:pt idx="21255">
                  <c:v>0.34270924285892479</c:v>
                </c:pt>
                <c:pt idx="21256">
                  <c:v>0.34264687538979666</c:v>
                </c:pt>
                <c:pt idx="21257">
                  <c:v>0.34264687538979666</c:v>
                </c:pt>
                <c:pt idx="21258">
                  <c:v>0.34258450792066852</c:v>
                </c:pt>
                <c:pt idx="21259">
                  <c:v>0.3425221404515405</c:v>
                </c:pt>
                <c:pt idx="21260">
                  <c:v>0.34245977298241237</c:v>
                </c:pt>
                <c:pt idx="21261">
                  <c:v>0.34239740551328424</c:v>
                </c:pt>
                <c:pt idx="21262">
                  <c:v>0.34233503804415621</c:v>
                </c:pt>
                <c:pt idx="21263">
                  <c:v>0.34227267057502808</c:v>
                </c:pt>
                <c:pt idx="21264">
                  <c:v>0.34221030310589995</c:v>
                </c:pt>
                <c:pt idx="21265">
                  <c:v>0.34214793563677182</c:v>
                </c:pt>
                <c:pt idx="21266">
                  <c:v>0.34208556816764379</c:v>
                </c:pt>
                <c:pt idx="21267">
                  <c:v>0.34202320069851566</c:v>
                </c:pt>
                <c:pt idx="21268">
                  <c:v>0.34196083322938753</c:v>
                </c:pt>
                <c:pt idx="21269">
                  <c:v>0.3418984657602594</c:v>
                </c:pt>
                <c:pt idx="21270">
                  <c:v>0.3418984657602594</c:v>
                </c:pt>
                <c:pt idx="21271">
                  <c:v>0.3418984657602594</c:v>
                </c:pt>
                <c:pt idx="21272">
                  <c:v>0.34183609829113137</c:v>
                </c:pt>
                <c:pt idx="21273">
                  <c:v>0.34177373082200324</c:v>
                </c:pt>
                <c:pt idx="21274">
                  <c:v>0.34171136335287511</c:v>
                </c:pt>
                <c:pt idx="21275">
                  <c:v>0.34164899588374709</c:v>
                </c:pt>
                <c:pt idx="21276">
                  <c:v>0.34158662841461895</c:v>
                </c:pt>
                <c:pt idx="21277">
                  <c:v>0.34152426094549082</c:v>
                </c:pt>
                <c:pt idx="21278">
                  <c:v>0.34146189347636269</c:v>
                </c:pt>
                <c:pt idx="21279">
                  <c:v>0.34139952600723467</c:v>
                </c:pt>
                <c:pt idx="21280">
                  <c:v>0.34133715853810653</c:v>
                </c:pt>
                <c:pt idx="21281">
                  <c:v>0.34133715853810653</c:v>
                </c:pt>
                <c:pt idx="21282">
                  <c:v>0.34133715853810653</c:v>
                </c:pt>
                <c:pt idx="21283">
                  <c:v>0.3412747910689784</c:v>
                </c:pt>
                <c:pt idx="21284">
                  <c:v>0.34121242359985027</c:v>
                </c:pt>
                <c:pt idx="21285">
                  <c:v>0.34121242359985027</c:v>
                </c:pt>
                <c:pt idx="21286">
                  <c:v>0.34121242359985027</c:v>
                </c:pt>
                <c:pt idx="21287">
                  <c:v>0.34115005613072225</c:v>
                </c:pt>
                <c:pt idx="21288">
                  <c:v>0.34108768866159411</c:v>
                </c:pt>
                <c:pt idx="21289">
                  <c:v>0.34108768866159411</c:v>
                </c:pt>
                <c:pt idx="21290">
                  <c:v>0.34102532119246598</c:v>
                </c:pt>
                <c:pt idx="21291">
                  <c:v>0.34096295372333796</c:v>
                </c:pt>
                <c:pt idx="21292">
                  <c:v>0.34090058625420983</c:v>
                </c:pt>
                <c:pt idx="21293">
                  <c:v>0.34083821878508169</c:v>
                </c:pt>
                <c:pt idx="21294">
                  <c:v>0.34077585131595356</c:v>
                </c:pt>
                <c:pt idx="21295">
                  <c:v>0.34077585131595356</c:v>
                </c:pt>
                <c:pt idx="21296">
                  <c:v>0.34077585131595356</c:v>
                </c:pt>
                <c:pt idx="21297">
                  <c:v>0.34077585131595356</c:v>
                </c:pt>
                <c:pt idx="21298">
                  <c:v>0.34071348384682554</c:v>
                </c:pt>
                <c:pt idx="21299">
                  <c:v>0.3406511163776974</c:v>
                </c:pt>
                <c:pt idx="21300">
                  <c:v>0.3406511163776974</c:v>
                </c:pt>
                <c:pt idx="21301">
                  <c:v>0.34058874890856927</c:v>
                </c:pt>
                <c:pt idx="21302">
                  <c:v>0.34052638143944114</c:v>
                </c:pt>
                <c:pt idx="21303">
                  <c:v>0.34052638143944114</c:v>
                </c:pt>
                <c:pt idx="21304">
                  <c:v>0.34046401397031312</c:v>
                </c:pt>
                <c:pt idx="21305">
                  <c:v>0.34040164650118498</c:v>
                </c:pt>
                <c:pt idx="21306">
                  <c:v>0.34033927903205685</c:v>
                </c:pt>
                <c:pt idx="21307">
                  <c:v>0.34033927903205685</c:v>
                </c:pt>
                <c:pt idx="21308">
                  <c:v>0.34027691156292883</c:v>
                </c:pt>
                <c:pt idx="21309">
                  <c:v>0.34027691156292883</c:v>
                </c:pt>
                <c:pt idx="21310">
                  <c:v>0.3402145440938007</c:v>
                </c:pt>
                <c:pt idx="21311">
                  <c:v>0.34015217662467256</c:v>
                </c:pt>
                <c:pt idx="21312">
                  <c:v>0.34008980915554443</c:v>
                </c:pt>
                <c:pt idx="21313">
                  <c:v>0.34002744168641641</c:v>
                </c:pt>
                <c:pt idx="21314">
                  <c:v>0.34002744168641641</c:v>
                </c:pt>
                <c:pt idx="21315">
                  <c:v>0.33996507421728828</c:v>
                </c:pt>
                <c:pt idx="21316">
                  <c:v>0.33990270674816014</c:v>
                </c:pt>
                <c:pt idx="21317">
                  <c:v>0.33990270674816014</c:v>
                </c:pt>
                <c:pt idx="21318">
                  <c:v>0.33984033927903201</c:v>
                </c:pt>
                <c:pt idx="21319">
                  <c:v>0.33984033927903201</c:v>
                </c:pt>
                <c:pt idx="21320">
                  <c:v>0.33977797180990399</c:v>
                </c:pt>
                <c:pt idx="21321">
                  <c:v>0.33971560434077586</c:v>
                </c:pt>
                <c:pt idx="21322">
                  <c:v>0.33965323687164772</c:v>
                </c:pt>
                <c:pt idx="21323">
                  <c:v>0.33959086940251959</c:v>
                </c:pt>
                <c:pt idx="21324">
                  <c:v>0.33959086940251959</c:v>
                </c:pt>
                <c:pt idx="21325">
                  <c:v>0.33952850193339157</c:v>
                </c:pt>
                <c:pt idx="21326">
                  <c:v>0.33946613446426344</c:v>
                </c:pt>
                <c:pt idx="21327">
                  <c:v>0.33946613446426344</c:v>
                </c:pt>
                <c:pt idx="21328">
                  <c:v>0.3394037669951353</c:v>
                </c:pt>
                <c:pt idx="21329">
                  <c:v>0.33934139952600728</c:v>
                </c:pt>
                <c:pt idx="21330">
                  <c:v>0.33927903205687915</c:v>
                </c:pt>
                <c:pt idx="21331">
                  <c:v>0.33927903205687915</c:v>
                </c:pt>
                <c:pt idx="21332">
                  <c:v>0.33921666458775102</c:v>
                </c:pt>
                <c:pt idx="21333">
                  <c:v>0.33915429711862288</c:v>
                </c:pt>
                <c:pt idx="21334">
                  <c:v>0.33915429711862288</c:v>
                </c:pt>
                <c:pt idx="21335">
                  <c:v>0.33909192964949486</c:v>
                </c:pt>
                <c:pt idx="21336">
                  <c:v>0.33902956218036673</c:v>
                </c:pt>
                <c:pt idx="21337">
                  <c:v>0.33902956218036673</c:v>
                </c:pt>
                <c:pt idx="21338">
                  <c:v>0.33902956218036673</c:v>
                </c:pt>
                <c:pt idx="21339">
                  <c:v>0.3389671947112386</c:v>
                </c:pt>
                <c:pt idx="21340">
                  <c:v>0.33890482724211046</c:v>
                </c:pt>
                <c:pt idx="21341">
                  <c:v>0.33884245977298244</c:v>
                </c:pt>
                <c:pt idx="21342">
                  <c:v>0.33878009230385431</c:v>
                </c:pt>
                <c:pt idx="21343">
                  <c:v>0.33871772483472617</c:v>
                </c:pt>
                <c:pt idx="21344">
                  <c:v>0.33871772483472617</c:v>
                </c:pt>
                <c:pt idx="21345">
                  <c:v>0.33865535736559815</c:v>
                </c:pt>
                <c:pt idx="21346">
                  <c:v>0.33865535736559815</c:v>
                </c:pt>
                <c:pt idx="21347">
                  <c:v>0.33859298989647002</c:v>
                </c:pt>
                <c:pt idx="21348">
                  <c:v>0.33853062242734189</c:v>
                </c:pt>
                <c:pt idx="21349">
                  <c:v>0.33846825495821375</c:v>
                </c:pt>
                <c:pt idx="21350">
                  <c:v>0.33840588748908573</c:v>
                </c:pt>
                <c:pt idx="21351">
                  <c:v>0.3383435200199576</c:v>
                </c:pt>
                <c:pt idx="21352">
                  <c:v>0.33828115255082947</c:v>
                </c:pt>
                <c:pt idx="21353">
                  <c:v>0.33821878508170133</c:v>
                </c:pt>
                <c:pt idx="21354">
                  <c:v>0.33821878508170133</c:v>
                </c:pt>
                <c:pt idx="21355">
                  <c:v>0.33815641761257331</c:v>
                </c:pt>
                <c:pt idx="21356">
                  <c:v>0.33815641761257331</c:v>
                </c:pt>
                <c:pt idx="21357">
                  <c:v>0.33809405014344518</c:v>
                </c:pt>
                <c:pt idx="21358">
                  <c:v>0.33803168267431705</c:v>
                </c:pt>
                <c:pt idx="21359">
                  <c:v>0.33803168267431705</c:v>
                </c:pt>
                <c:pt idx="21360">
                  <c:v>0.33796931520518902</c:v>
                </c:pt>
                <c:pt idx="21361">
                  <c:v>0.33796931520518902</c:v>
                </c:pt>
                <c:pt idx="21362">
                  <c:v>0.33796931520518902</c:v>
                </c:pt>
                <c:pt idx="21363">
                  <c:v>0.33790694773606089</c:v>
                </c:pt>
                <c:pt idx="21364">
                  <c:v>0.33784458026693276</c:v>
                </c:pt>
                <c:pt idx="21365">
                  <c:v>0.33778221279780463</c:v>
                </c:pt>
                <c:pt idx="21366">
                  <c:v>0.33778221279780463</c:v>
                </c:pt>
                <c:pt idx="21367">
                  <c:v>0.3377198453286766</c:v>
                </c:pt>
                <c:pt idx="21368">
                  <c:v>0.33765747785954847</c:v>
                </c:pt>
                <c:pt idx="21369">
                  <c:v>0.33765747785954847</c:v>
                </c:pt>
                <c:pt idx="21370">
                  <c:v>0.33765747785954847</c:v>
                </c:pt>
                <c:pt idx="21371">
                  <c:v>0.33759511039042034</c:v>
                </c:pt>
                <c:pt idx="21372">
                  <c:v>0.33753274292129221</c:v>
                </c:pt>
                <c:pt idx="21373">
                  <c:v>0.33747037545216418</c:v>
                </c:pt>
                <c:pt idx="21374">
                  <c:v>0.33747037545216418</c:v>
                </c:pt>
                <c:pt idx="21375">
                  <c:v>0.33740800798303605</c:v>
                </c:pt>
                <c:pt idx="21376">
                  <c:v>0.33740800798303605</c:v>
                </c:pt>
                <c:pt idx="21377">
                  <c:v>0.33734564051390792</c:v>
                </c:pt>
                <c:pt idx="21378">
                  <c:v>0.3372832730447799</c:v>
                </c:pt>
                <c:pt idx="21379">
                  <c:v>0.3372832730447799</c:v>
                </c:pt>
                <c:pt idx="21380">
                  <c:v>0.33722090557565176</c:v>
                </c:pt>
                <c:pt idx="21381">
                  <c:v>0.33715853810652363</c:v>
                </c:pt>
                <c:pt idx="21382">
                  <c:v>0.33715853810652363</c:v>
                </c:pt>
                <c:pt idx="21383">
                  <c:v>0.3370961706373955</c:v>
                </c:pt>
                <c:pt idx="21384">
                  <c:v>0.33703380316826748</c:v>
                </c:pt>
                <c:pt idx="21385">
                  <c:v>0.33697143569913934</c:v>
                </c:pt>
                <c:pt idx="21386">
                  <c:v>0.33690906823001121</c:v>
                </c:pt>
                <c:pt idx="21387">
                  <c:v>0.33684670076088308</c:v>
                </c:pt>
                <c:pt idx="21388">
                  <c:v>0.33678433329175506</c:v>
                </c:pt>
                <c:pt idx="21389">
                  <c:v>0.33672196582262692</c:v>
                </c:pt>
                <c:pt idx="21390">
                  <c:v>0.33665959835349879</c:v>
                </c:pt>
                <c:pt idx="21391">
                  <c:v>0.33659723088437066</c:v>
                </c:pt>
                <c:pt idx="21392">
                  <c:v>0.33659723088437066</c:v>
                </c:pt>
                <c:pt idx="21393">
                  <c:v>0.33653486341524264</c:v>
                </c:pt>
                <c:pt idx="21394">
                  <c:v>0.33653486341524264</c:v>
                </c:pt>
                <c:pt idx="21395">
                  <c:v>0.33653486341524264</c:v>
                </c:pt>
                <c:pt idx="21396">
                  <c:v>0.3364724959461145</c:v>
                </c:pt>
                <c:pt idx="21397">
                  <c:v>0.33641012847698637</c:v>
                </c:pt>
                <c:pt idx="21398">
                  <c:v>0.33634776100785835</c:v>
                </c:pt>
                <c:pt idx="21399">
                  <c:v>0.33628539353873022</c:v>
                </c:pt>
                <c:pt idx="21400">
                  <c:v>0.33622302606960208</c:v>
                </c:pt>
                <c:pt idx="21401">
                  <c:v>0.33616065860047395</c:v>
                </c:pt>
                <c:pt idx="21402">
                  <c:v>0.33609829113134593</c:v>
                </c:pt>
                <c:pt idx="21403">
                  <c:v>0.33603592366221779</c:v>
                </c:pt>
                <c:pt idx="21404">
                  <c:v>0.33597355619308966</c:v>
                </c:pt>
                <c:pt idx="21405">
                  <c:v>0.33591118872396153</c:v>
                </c:pt>
                <c:pt idx="21406">
                  <c:v>0.33584882125483351</c:v>
                </c:pt>
                <c:pt idx="21407">
                  <c:v>0.33584882125483351</c:v>
                </c:pt>
                <c:pt idx="21408">
                  <c:v>0.33584882125483351</c:v>
                </c:pt>
                <c:pt idx="21409">
                  <c:v>0.33578645378570537</c:v>
                </c:pt>
                <c:pt idx="21410">
                  <c:v>0.33578645378570537</c:v>
                </c:pt>
                <c:pt idx="21411">
                  <c:v>0.33578645378570537</c:v>
                </c:pt>
                <c:pt idx="21412">
                  <c:v>0.33578645378570537</c:v>
                </c:pt>
                <c:pt idx="21413">
                  <c:v>0.33578645378570537</c:v>
                </c:pt>
                <c:pt idx="21414">
                  <c:v>0.33572408631657724</c:v>
                </c:pt>
                <c:pt idx="21415">
                  <c:v>0.33572408631657724</c:v>
                </c:pt>
                <c:pt idx="21416">
                  <c:v>0.33566171884744922</c:v>
                </c:pt>
                <c:pt idx="21417">
                  <c:v>0.33559935137832109</c:v>
                </c:pt>
                <c:pt idx="21418">
                  <c:v>0.33553698390919295</c:v>
                </c:pt>
                <c:pt idx="21419">
                  <c:v>0.33547461644006482</c:v>
                </c:pt>
                <c:pt idx="21420">
                  <c:v>0.3354122489709368</c:v>
                </c:pt>
                <c:pt idx="21421">
                  <c:v>0.33534988150180867</c:v>
                </c:pt>
                <c:pt idx="21422">
                  <c:v>0.33528751403268053</c:v>
                </c:pt>
                <c:pt idx="21423">
                  <c:v>0.3352251465635524</c:v>
                </c:pt>
                <c:pt idx="21424">
                  <c:v>0.33516277909442438</c:v>
                </c:pt>
                <c:pt idx="21425">
                  <c:v>0.33510041162529625</c:v>
                </c:pt>
                <c:pt idx="21426">
                  <c:v>0.33503804415616811</c:v>
                </c:pt>
                <c:pt idx="21427">
                  <c:v>0.33497567668704009</c:v>
                </c:pt>
                <c:pt idx="21428">
                  <c:v>0.33491330921791196</c:v>
                </c:pt>
                <c:pt idx="21429">
                  <c:v>0.33485094174878383</c:v>
                </c:pt>
                <c:pt idx="21430">
                  <c:v>0.33478857427965569</c:v>
                </c:pt>
                <c:pt idx="21431">
                  <c:v>0.33472620681052767</c:v>
                </c:pt>
                <c:pt idx="21432">
                  <c:v>0.33472620681052767</c:v>
                </c:pt>
                <c:pt idx="21433">
                  <c:v>0.33466383934139954</c:v>
                </c:pt>
                <c:pt idx="21434">
                  <c:v>0.33460147187227141</c:v>
                </c:pt>
                <c:pt idx="21435">
                  <c:v>0.33453910440314327</c:v>
                </c:pt>
                <c:pt idx="21436">
                  <c:v>0.33447673693401525</c:v>
                </c:pt>
                <c:pt idx="21437">
                  <c:v>0.33447673693401525</c:v>
                </c:pt>
                <c:pt idx="21438">
                  <c:v>0.33441436946488712</c:v>
                </c:pt>
                <c:pt idx="21439">
                  <c:v>0.33435200199575899</c:v>
                </c:pt>
                <c:pt idx="21440">
                  <c:v>0.33428963452663096</c:v>
                </c:pt>
                <c:pt idx="21441">
                  <c:v>0.33422726705750283</c:v>
                </c:pt>
                <c:pt idx="21442">
                  <c:v>0.33422726705750283</c:v>
                </c:pt>
                <c:pt idx="21443">
                  <c:v>0.3341648995883747</c:v>
                </c:pt>
                <c:pt idx="21444">
                  <c:v>0.3341648995883747</c:v>
                </c:pt>
                <c:pt idx="21445">
                  <c:v>0.33410253211924656</c:v>
                </c:pt>
                <c:pt idx="21446">
                  <c:v>0.33410253211924656</c:v>
                </c:pt>
                <c:pt idx="21447">
                  <c:v>0.33410253211924656</c:v>
                </c:pt>
                <c:pt idx="21448">
                  <c:v>0.33404016465011854</c:v>
                </c:pt>
                <c:pt idx="21449">
                  <c:v>0.33397779718099041</c:v>
                </c:pt>
                <c:pt idx="21450">
                  <c:v>0.33391542971186228</c:v>
                </c:pt>
                <c:pt idx="21451">
                  <c:v>0.33391542971186228</c:v>
                </c:pt>
                <c:pt idx="21452">
                  <c:v>0.33391542971186228</c:v>
                </c:pt>
                <c:pt idx="21453">
                  <c:v>0.33391542971186228</c:v>
                </c:pt>
                <c:pt idx="21454">
                  <c:v>0.33391542971186228</c:v>
                </c:pt>
                <c:pt idx="21455">
                  <c:v>0.33385306224273414</c:v>
                </c:pt>
                <c:pt idx="21456">
                  <c:v>0.33379069477360612</c:v>
                </c:pt>
                <c:pt idx="21457">
                  <c:v>0.33379069477360612</c:v>
                </c:pt>
                <c:pt idx="21458">
                  <c:v>0.33372832730447799</c:v>
                </c:pt>
                <c:pt idx="21459">
                  <c:v>0.33366595983534986</c:v>
                </c:pt>
                <c:pt idx="21460">
                  <c:v>0.33366595983534986</c:v>
                </c:pt>
                <c:pt idx="21461">
                  <c:v>0.33360359236622172</c:v>
                </c:pt>
                <c:pt idx="21462">
                  <c:v>0.33360359236622172</c:v>
                </c:pt>
                <c:pt idx="21463">
                  <c:v>0.3335412248970937</c:v>
                </c:pt>
                <c:pt idx="21464">
                  <c:v>0.33347885742796557</c:v>
                </c:pt>
                <c:pt idx="21465">
                  <c:v>0.33341648995883744</c:v>
                </c:pt>
                <c:pt idx="21466">
                  <c:v>0.33335412248970941</c:v>
                </c:pt>
                <c:pt idx="21467">
                  <c:v>0.33329175502058128</c:v>
                </c:pt>
                <c:pt idx="21468">
                  <c:v>0.33322938755145315</c:v>
                </c:pt>
                <c:pt idx="21469">
                  <c:v>0.33316702008232502</c:v>
                </c:pt>
                <c:pt idx="21470">
                  <c:v>0.33310465261319699</c:v>
                </c:pt>
                <c:pt idx="21471">
                  <c:v>0.33304228514406886</c:v>
                </c:pt>
                <c:pt idx="21472">
                  <c:v>0.33304228514406886</c:v>
                </c:pt>
                <c:pt idx="21473">
                  <c:v>0.33297991767494073</c:v>
                </c:pt>
                <c:pt idx="21474">
                  <c:v>0.3329175502058126</c:v>
                </c:pt>
                <c:pt idx="21475">
                  <c:v>0.33285518273668457</c:v>
                </c:pt>
                <c:pt idx="21476">
                  <c:v>0.33279281526755644</c:v>
                </c:pt>
                <c:pt idx="21477">
                  <c:v>0.33273044779842831</c:v>
                </c:pt>
                <c:pt idx="21478">
                  <c:v>0.33266808032930029</c:v>
                </c:pt>
                <c:pt idx="21479">
                  <c:v>0.33266808032930029</c:v>
                </c:pt>
                <c:pt idx="21480">
                  <c:v>0.33260571286017215</c:v>
                </c:pt>
                <c:pt idx="21481">
                  <c:v>0.33254334539104402</c:v>
                </c:pt>
                <c:pt idx="21482">
                  <c:v>0.33248097792191589</c:v>
                </c:pt>
                <c:pt idx="21483">
                  <c:v>0.33241861045278787</c:v>
                </c:pt>
                <c:pt idx="21484">
                  <c:v>0.33235624298365973</c:v>
                </c:pt>
                <c:pt idx="21485">
                  <c:v>0.3322938755145316</c:v>
                </c:pt>
                <c:pt idx="21486">
                  <c:v>0.3322938755145316</c:v>
                </c:pt>
                <c:pt idx="21487">
                  <c:v>0.33223150804540347</c:v>
                </c:pt>
                <c:pt idx="21488">
                  <c:v>0.33223150804540347</c:v>
                </c:pt>
                <c:pt idx="21489">
                  <c:v>0.33216914057627545</c:v>
                </c:pt>
                <c:pt idx="21490">
                  <c:v>0.33210677310714731</c:v>
                </c:pt>
                <c:pt idx="21491">
                  <c:v>0.33204440563801918</c:v>
                </c:pt>
                <c:pt idx="21492">
                  <c:v>0.33198203816889116</c:v>
                </c:pt>
                <c:pt idx="21493">
                  <c:v>0.33191967069976303</c:v>
                </c:pt>
                <c:pt idx="21494">
                  <c:v>0.33191967069976303</c:v>
                </c:pt>
                <c:pt idx="21495">
                  <c:v>0.33185730323063489</c:v>
                </c:pt>
                <c:pt idx="21496">
                  <c:v>0.33179493576150676</c:v>
                </c:pt>
                <c:pt idx="21497">
                  <c:v>0.33173256829237874</c:v>
                </c:pt>
                <c:pt idx="21498">
                  <c:v>0.3316702008232506</c:v>
                </c:pt>
                <c:pt idx="21499">
                  <c:v>0.33160783335412247</c:v>
                </c:pt>
                <c:pt idx="21500">
                  <c:v>0.33160783335412247</c:v>
                </c:pt>
                <c:pt idx="21501">
                  <c:v>0.33154546588499434</c:v>
                </c:pt>
                <c:pt idx="21502">
                  <c:v>0.33148309841586632</c:v>
                </c:pt>
                <c:pt idx="21503">
                  <c:v>0.33142073094673818</c:v>
                </c:pt>
                <c:pt idx="21504">
                  <c:v>0.33135836347761005</c:v>
                </c:pt>
                <c:pt idx="21505">
                  <c:v>0.33129599600848203</c:v>
                </c:pt>
                <c:pt idx="21506">
                  <c:v>0.3312336285393539</c:v>
                </c:pt>
                <c:pt idx="21507">
                  <c:v>0.33117126107022576</c:v>
                </c:pt>
                <c:pt idx="21508">
                  <c:v>0.33110889360109763</c:v>
                </c:pt>
                <c:pt idx="21509">
                  <c:v>0.33104652613196961</c:v>
                </c:pt>
                <c:pt idx="21510">
                  <c:v>0.33104652613196961</c:v>
                </c:pt>
                <c:pt idx="21511">
                  <c:v>0.33098415866284148</c:v>
                </c:pt>
                <c:pt idx="21512">
                  <c:v>0.33092179119371334</c:v>
                </c:pt>
                <c:pt idx="21513">
                  <c:v>0.33085942372458521</c:v>
                </c:pt>
                <c:pt idx="21514">
                  <c:v>0.33079705625545719</c:v>
                </c:pt>
                <c:pt idx="21515">
                  <c:v>0.33073468878632906</c:v>
                </c:pt>
                <c:pt idx="21516">
                  <c:v>0.33073468878632906</c:v>
                </c:pt>
                <c:pt idx="21517">
                  <c:v>0.33073468878632906</c:v>
                </c:pt>
                <c:pt idx="21518">
                  <c:v>0.33067232131720092</c:v>
                </c:pt>
                <c:pt idx="21519">
                  <c:v>0.33060995384807279</c:v>
                </c:pt>
                <c:pt idx="21520">
                  <c:v>0.33054758637894477</c:v>
                </c:pt>
                <c:pt idx="21521">
                  <c:v>0.33054758637894477</c:v>
                </c:pt>
                <c:pt idx="21522">
                  <c:v>0.33054758637894477</c:v>
                </c:pt>
                <c:pt idx="21523">
                  <c:v>0.33054758637894477</c:v>
                </c:pt>
                <c:pt idx="21524">
                  <c:v>0.33048521890981664</c:v>
                </c:pt>
                <c:pt idx="21525">
                  <c:v>0.3304228514406885</c:v>
                </c:pt>
                <c:pt idx="21526">
                  <c:v>0.3304228514406885</c:v>
                </c:pt>
                <c:pt idx="21527">
                  <c:v>0.33036048397156048</c:v>
                </c:pt>
                <c:pt idx="21528">
                  <c:v>0.33029811650243235</c:v>
                </c:pt>
                <c:pt idx="21529">
                  <c:v>0.33023574903330422</c:v>
                </c:pt>
                <c:pt idx="21530">
                  <c:v>0.33017338156417608</c:v>
                </c:pt>
                <c:pt idx="21531">
                  <c:v>0.33011101409504806</c:v>
                </c:pt>
                <c:pt idx="21532">
                  <c:v>0.33004864662591993</c:v>
                </c:pt>
                <c:pt idx="21533">
                  <c:v>0.33004864662591993</c:v>
                </c:pt>
                <c:pt idx="21534">
                  <c:v>0.3299862791567918</c:v>
                </c:pt>
                <c:pt idx="21535">
                  <c:v>0.32992391168766366</c:v>
                </c:pt>
                <c:pt idx="21536">
                  <c:v>0.32986154421853564</c:v>
                </c:pt>
                <c:pt idx="21537">
                  <c:v>0.32979917674940751</c:v>
                </c:pt>
                <c:pt idx="21538">
                  <c:v>0.32973680928027937</c:v>
                </c:pt>
                <c:pt idx="21539">
                  <c:v>0.32967444181115135</c:v>
                </c:pt>
                <c:pt idx="21540">
                  <c:v>0.32961207434202322</c:v>
                </c:pt>
                <c:pt idx="21541">
                  <c:v>0.32961207434202322</c:v>
                </c:pt>
                <c:pt idx="21542">
                  <c:v>0.32954970687289509</c:v>
                </c:pt>
                <c:pt idx="21543">
                  <c:v>0.32954970687289509</c:v>
                </c:pt>
                <c:pt idx="21544">
                  <c:v>0.32948733940376695</c:v>
                </c:pt>
                <c:pt idx="21545">
                  <c:v>0.32948733940376695</c:v>
                </c:pt>
                <c:pt idx="21546">
                  <c:v>0.32948733940376695</c:v>
                </c:pt>
                <c:pt idx="21547">
                  <c:v>0.32942497193463893</c:v>
                </c:pt>
                <c:pt idx="21548">
                  <c:v>0.32942497193463893</c:v>
                </c:pt>
                <c:pt idx="21549">
                  <c:v>0.3293626044655108</c:v>
                </c:pt>
                <c:pt idx="21550">
                  <c:v>0.3293626044655108</c:v>
                </c:pt>
                <c:pt idx="21551">
                  <c:v>0.32930023699638267</c:v>
                </c:pt>
                <c:pt idx="21552">
                  <c:v>0.32923786952725453</c:v>
                </c:pt>
                <c:pt idx="21553">
                  <c:v>0.32917550205812651</c:v>
                </c:pt>
                <c:pt idx="21554">
                  <c:v>0.32911313458899838</c:v>
                </c:pt>
                <c:pt idx="21555">
                  <c:v>0.32905076711987025</c:v>
                </c:pt>
                <c:pt idx="21556">
                  <c:v>0.32898839965074222</c:v>
                </c:pt>
                <c:pt idx="21557">
                  <c:v>0.32892603218161409</c:v>
                </c:pt>
                <c:pt idx="21558">
                  <c:v>0.32886366471248596</c:v>
                </c:pt>
                <c:pt idx="21559">
                  <c:v>0.32880129724335783</c:v>
                </c:pt>
                <c:pt idx="21560">
                  <c:v>0.3287389297742298</c:v>
                </c:pt>
                <c:pt idx="21561">
                  <c:v>0.32867656230510167</c:v>
                </c:pt>
                <c:pt idx="21562">
                  <c:v>0.32861419483597354</c:v>
                </c:pt>
                <c:pt idx="21563">
                  <c:v>0.32855182736684541</c:v>
                </c:pt>
                <c:pt idx="21564">
                  <c:v>0.32848945989771738</c:v>
                </c:pt>
                <c:pt idx="21565">
                  <c:v>0.32842709242858925</c:v>
                </c:pt>
                <c:pt idx="21566">
                  <c:v>0.32836472495946112</c:v>
                </c:pt>
                <c:pt idx="21567">
                  <c:v>0.3283023574903331</c:v>
                </c:pt>
                <c:pt idx="21568">
                  <c:v>0.3283023574903331</c:v>
                </c:pt>
                <c:pt idx="21569">
                  <c:v>0.32823999002120496</c:v>
                </c:pt>
                <c:pt idx="21570">
                  <c:v>0.32817762255207683</c:v>
                </c:pt>
                <c:pt idx="21571">
                  <c:v>0.32817762255207683</c:v>
                </c:pt>
                <c:pt idx="21572">
                  <c:v>0.3281152550829487</c:v>
                </c:pt>
                <c:pt idx="21573">
                  <c:v>0.32805288761382068</c:v>
                </c:pt>
                <c:pt idx="21574">
                  <c:v>0.32799052014469254</c:v>
                </c:pt>
                <c:pt idx="21575">
                  <c:v>0.32792815267556441</c:v>
                </c:pt>
                <c:pt idx="21576">
                  <c:v>0.32786578520643628</c:v>
                </c:pt>
                <c:pt idx="21577">
                  <c:v>0.32780341773730826</c:v>
                </c:pt>
                <c:pt idx="21578">
                  <c:v>0.32774105026818012</c:v>
                </c:pt>
                <c:pt idx="21579">
                  <c:v>0.32767868279905199</c:v>
                </c:pt>
                <c:pt idx="21580">
                  <c:v>0.32761631532992386</c:v>
                </c:pt>
                <c:pt idx="21581">
                  <c:v>0.32755394786079584</c:v>
                </c:pt>
                <c:pt idx="21582">
                  <c:v>0.3274915803916677</c:v>
                </c:pt>
                <c:pt idx="21583">
                  <c:v>0.32742921292253957</c:v>
                </c:pt>
                <c:pt idx="21584">
                  <c:v>0.32742921292253957</c:v>
                </c:pt>
                <c:pt idx="21585">
                  <c:v>0.32736684545341155</c:v>
                </c:pt>
                <c:pt idx="21586">
                  <c:v>0.32736684545341155</c:v>
                </c:pt>
                <c:pt idx="21587">
                  <c:v>0.32730447798428342</c:v>
                </c:pt>
                <c:pt idx="21588">
                  <c:v>0.32724211051515528</c:v>
                </c:pt>
                <c:pt idx="21589">
                  <c:v>0.32717974304602715</c:v>
                </c:pt>
                <c:pt idx="21590">
                  <c:v>0.32711737557689913</c:v>
                </c:pt>
                <c:pt idx="21591">
                  <c:v>0.32705500810777099</c:v>
                </c:pt>
                <c:pt idx="21592">
                  <c:v>0.32699264063864286</c:v>
                </c:pt>
                <c:pt idx="21593">
                  <c:v>0.32693027316951473</c:v>
                </c:pt>
                <c:pt idx="21594">
                  <c:v>0.32686790570038671</c:v>
                </c:pt>
                <c:pt idx="21595">
                  <c:v>0.32686790570038671</c:v>
                </c:pt>
                <c:pt idx="21596">
                  <c:v>0.32686790570038671</c:v>
                </c:pt>
                <c:pt idx="21597">
                  <c:v>0.32680553823125857</c:v>
                </c:pt>
                <c:pt idx="21598">
                  <c:v>0.32674317076213044</c:v>
                </c:pt>
                <c:pt idx="21599">
                  <c:v>0.32668080329300242</c:v>
                </c:pt>
                <c:pt idx="21600">
                  <c:v>0.32661843582387429</c:v>
                </c:pt>
                <c:pt idx="21601">
                  <c:v>0.32655606835474615</c:v>
                </c:pt>
                <c:pt idx="21602">
                  <c:v>0.32649370088561802</c:v>
                </c:pt>
                <c:pt idx="21603">
                  <c:v>0.32643133341649</c:v>
                </c:pt>
                <c:pt idx="21604">
                  <c:v>0.32636896594736187</c:v>
                </c:pt>
                <c:pt idx="21605">
                  <c:v>0.32630659847823373</c:v>
                </c:pt>
                <c:pt idx="21606">
                  <c:v>0.3262442310091056</c:v>
                </c:pt>
                <c:pt idx="21607">
                  <c:v>0.32618186353997758</c:v>
                </c:pt>
                <c:pt idx="21608">
                  <c:v>0.32611949607084945</c:v>
                </c:pt>
                <c:pt idx="21609">
                  <c:v>0.32605712860172131</c:v>
                </c:pt>
                <c:pt idx="21610">
                  <c:v>0.32599476113259329</c:v>
                </c:pt>
                <c:pt idx="21611">
                  <c:v>0.32593239366346516</c:v>
                </c:pt>
                <c:pt idx="21612">
                  <c:v>0.32587002619433703</c:v>
                </c:pt>
                <c:pt idx="21613">
                  <c:v>0.32587002619433703</c:v>
                </c:pt>
                <c:pt idx="21614">
                  <c:v>0.32580765872520889</c:v>
                </c:pt>
                <c:pt idx="21615">
                  <c:v>0.32580765872520889</c:v>
                </c:pt>
                <c:pt idx="21616">
                  <c:v>0.32574529125608087</c:v>
                </c:pt>
                <c:pt idx="21617">
                  <c:v>0.32574529125608087</c:v>
                </c:pt>
                <c:pt idx="21618">
                  <c:v>0.32568292378695274</c:v>
                </c:pt>
                <c:pt idx="21619">
                  <c:v>0.32562055631782461</c:v>
                </c:pt>
                <c:pt idx="21620">
                  <c:v>0.32562055631782461</c:v>
                </c:pt>
                <c:pt idx="21621">
                  <c:v>0.32555818884869647</c:v>
                </c:pt>
                <c:pt idx="21622">
                  <c:v>0.32549582137956845</c:v>
                </c:pt>
                <c:pt idx="21623">
                  <c:v>0.32543345391044032</c:v>
                </c:pt>
                <c:pt idx="21624">
                  <c:v>0.32537108644131219</c:v>
                </c:pt>
                <c:pt idx="21625">
                  <c:v>0.32530871897218416</c:v>
                </c:pt>
                <c:pt idx="21626">
                  <c:v>0.32524635150305603</c:v>
                </c:pt>
                <c:pt idx="21627">
                  <c:v>0.3251839840339279</c:v>
                </c:pt>
                <c:pt idx="21628">
                  <c:v>0.32512161656479976</c:v>
                </c:pt>
                <c:pt idx="21629">
                  <c:v>0.32512161656479976</c:v>
                </c:pt>
                <c:pt idx="21630">
                  <c:v>0.32505924909567174</c:v>
                </c:pt>
                <c:pt idx="21631">
                  <c:v>0.32499688162654361</c:v>
                </c:pt>
                <c:pt idx="21632">
                  <c:v>0.32493451415741548</c:v>
                </c:pt>
                <c:pt idx="21633">
                  <c:v>0.32493451415741548</c:v>
                </c:pt>
                <c:pt idx="21634">
                  <c:v>0.32487214668828734</c:v>
                </c:pt>
                <c:pt idx="21635">
                  <c:v>0.32480977921915932</c:v>
                </c:pt>
                <c:pt idx="21636">
                  <c:v>0.32480977921915932</c:v>
                </c:pt>
                <c:pt idx="21637">
                  <c:v>0.32480977921915932</c:v>
                </c:pt>
                <c:pt idx="21638">
                  <c:v>0.32474741175003119</c:v>
                </c:pt>
                <c:pt idx="21639">
                  <c:v>0.32468504428090306</c:v>
                </c:pt>
                <c:pt idx="21640">
                  <c:v>0.32468504428090306</c:v>
                </c:pt>
                <c:pt idx="21641">
                  <c:v>0.32468504428090306</c:v>
                </c:pt>
                <c:pt idx="21642">
                  <c:v>0.32462267681177492</c:v>
                </c:pt>
                <c:pt idx="21643">
                  <c:v>0.32462267681177492</c:v>
                </c:pt>
                <c:pt idx="21644">
                  <c:v>0.32462267681177492</c:v>
                </c:pt>
                <c:pt idx="21645">
                  <c:v>0.3245603093426469</c:v>
                </c:pt>
                <c:pt idx="21646">
                  <c:v>0.32449794187351877</c:v>
                </c:pt>
                <c:pt idx="21647">
                  <c:v>0.32443557440439064</c:v>
                </c:pt>
                <c:pt idx="21648">
                  <c:v>0.32437320693526261</c:v>
                </c:pt>
                <c:pt idx="21649">
                  <c:v>0.32431083946613448</c:v>
                </c:pt>
                <c:pt idx="21650">
                  <c:v>0.32424847199700635</c:v>
                </c:pt>
                <c:pt idx="21651">
                  <c:v>0.32424847199700635</c:v>
                </c:pt>
                <c:pt idx="21652">
                  <c:v>0.32424847199700635</c:v>
                </c:pt>
                <c:pt idx="21653">
                  <c:v>0.32424847199700635</c:v>
                </c:pt>
                <c:pt idx="21654">
                  <c:v>0.32418610452787822</c:v>
                </c:pt>
                <c:pt idx="21655">
                  <c:v>0.32418610452787822</c:v>
                </c:pt>
                <c:pt idx="21656">
                  <c:v>0.32412373705875019</c:v>
                </c:pt>
                <c:pt idx="21657">
                  <c:v>0.32406136958962206</c:v>
                </c:pt>
                <c:pt idx="21658">
                  <c:v>0.32399900212049393</c:v>
                </c:pt>
                <c:pt idx="21659">
                  <c:v>0.3239366346513658</c:v>
                </c:pt>
                <c:pt idx="21660">
                  <c:v>0.32387426718223777</c:v>
                </c:pt>
                <c:pt idx="21661">
                  <c:v>0.32387426718223777</c:v>
                </c:pt>
                <c:pt idx="21662">
                  <c:v>0.32381189971310964</c:v>
                </c:pt>
                <c:pt idx="21663">
                  <c:v>0.32381189971310964</c:v>
                </c:pt>
                <c:pt idx="21664">
                  <c:v>0.32381189971310964</c:v>
                </c:pt>
                <c:pt idx="21665">
                  <c:v>0.32381189971310964</c:v>
                </c:pt>
                <c:pt idx="21666">
                  <c:v>0.32374953224398151</c:v>
                </c:pt>
                <c:pt idx="21667">
                  <c:v>0.32368716477485349</c:v>
                </c:pt>
                <c:pt idx="21668">
                  <c:v>0.32368716477485349</c:v>
                </c:pt>
                <c:pt idx="21669">
                  <c:v>0.32362479730572535</c:v>
                </c:pt>
                <c:pt idx="21670">
                  <c:v>0.32356242983659722</c:v>
                </c:pt>
                <c:pt idx="21671">
                  <c:v>0.32350006236746909</c:v>
                </c:pt>
                <c:pt idx="21672">
                  <c:v>0.32343769489834107</c:v>
                </c:pt>
                <c:pt idx="21673">
                  <c:v>0.32343769489834107</c:v>
                </c:pt>
                <c:pt idx="21674">
                  <c:v>0.32343769489834107</c:v>
                </c:pt>
                <c:pt idx="21675">
                  <c:v>0.32337532742921293</c:v>
                </c:pt>
                <c:pt idx="21676">
                  <c:v>0.3233129599600848</c:v>
                </c:pt>
                <c:pt idx="21677">
                  <c:v>0.32325059249095667</c:v>
                </c:pt>
                <c:pt idx="21678">
                  <c:v>0.32325059249095667</c:v>
                </c:pt>
                <c:pt idx="21679">
                  <c:v>0.32318822502182865</c:v>
                </c:pt>
                <c:pt idx="21680">
                  <c:v>0.32312585755270051</c:v>
                </c:pt>
                <c:pt idx="21681">
                  <c:v>0.32306349008357238</c:v>
                </c:pt>
                <c:pt idx="21682">
                  <c:v>0.32300112261444436</c:v>
                </c:pt>
                <c:pt idx="21683">
                  <c:v>0.32293875514531623</c:v>
                </c:pt>
                <c:pt idx="21684">
                  <c:v>0.32287638767618809</c:v>
                </c:pt>
                <c:pt idx="21685">
                  <c:v>0.32281402020705996</c:v>
                </c:pt>
                <c:pt idx="21686">
                  <c:v>0.32275165273793194</c:v>
                </c:pt>
                <c:pt idx="21687">
                  <c:v>0.3226892852688038</c:v>
                </c:pt>
                <c:pt idx="21688">
                  <c:v>0.32262691779967567</c:v>
                </c:pt>
                <c:pt idx="21689">
                  <c:v>0.32256455033054754</c:v>
                </c:pt>
                <c:pt idx="21690">
                  <c:v>0.32250218286141952</c:v>
                </c:pt>
                <c:pt idx="21691">
                  <c:v>0.32243981539229138</c:v>
                </c:pt>
                <c:pt idx="21692">
                  <c:v>0.32237744792316325</c:v>
                </c:pt>
                <c:pt idx="21693">
                  <c:v>0.32231508045403523</c:v>
                </c:pt>
                <c:pt idx="21694">
                  <c:v>0.3222527129849071</c:v>
                </c:pt>
                <c:pt idx="21695">
                  <c:v>0.32219034551577896</c:v>
                </c:pt>
                <c:pt idx="21696">
                  <c:v>0.32212797804665083</c:v>
                </c:pt>
                <c:pt idx="21697">
                  <c:v>0.32206561057752281</c:v>
                </c:pt>
                <c:pt idx="21698">
                  <c:v>0.32206561057752281</c:v>
                </c:pt>
                <c:pt idx="21699">
                  <c:v>0.32200324310839468</c:v>
                </c:pt>
                <c:pt idx="21700">
                  <c:v>0.32194087563926654</c:v>
                </c:pt>
                <c:pt idx="21701">
                  <c:v>0.32187850817013841</c:v>
                </c:pt>
                <c:pt idx="21702">
                  <c:v>0.32181614070101039</c:v>
                </c:pt>
                <c:pt idx="21703">
                  <c:v>0.32175377323188226</c:v>
                </c:pt>
                <c:pt idx="21704">
                  <c:v>0.32169140576275412</c:v>
                </c:pt>
                <c:pt idx="21705">
                  <c:v>0.32162903829362599</c:v>
                </c:pt>
                <c:pt idx="21706">
                  <c:v>0.32156667082449797</c:v>
                </c:pt>
                <c:pt idx="21707">
                  <c:v>0.32156667082449797</c:v>
                </c:pt>
                <c:pt idx="21708">
                  <c:v>0.32150430335536984</c:v>
                </c:pt>
                <c:pt idx="21709">
                  <c:v>0.3214419358862417</c:v>
                </c:pt>
                <c:pt idx="21710">
                  <c:v>0.32137956841711368</c:v>
                </c:pt>
                <c:pt idx="21711">
                  <c:v>0.32137956841711368</c:v>
                </c:pt>
                <c:pt idx="21712">
                  <c:v>0.32137956841711368</c:v>
                </c:pt>
                <c:pt idx="21713">
                  <c:v>0.32131720094798555</c:v>
                </c:pt>
                <c:pt idx="21714">
                  <c:v>0.32131720094798555</c:v>
                </c:pt>
                <c:pt idx="21715">
                  <c:v>0.32131720094798555</c:v>
                </c:pt>
                <c:pt idx="21716">
                  <c:v>0.32131720094798555</c:v>
                </c:pt>
                <c:pt idx="21717">
                  <c:v>0.32125483347885742</c:v>
                </c:pt>
                <c:pt idx="21718">
                  <c:v>0.32125483347885742</c:v>
                </c:pt>
                <c:pt idx="21719">
                  <c:v>0.32119246600972928</c:v>
                </c:pt>
                <c:pt idx="21720">
                  <c:v>0.32113009854060126</c:v>
                </c:pt>
                <c:pt idx="21721">
                  <c:v>0.32106773107147313</c:v>
                </c:pt>
                <c:pt idx="21722">
                  <c:v>0.32106773107147313</c:v>
                </c:pt>
                <c:pt idx="21723">
                  <c:v>0.32106773107147313</c:v>
                </c:pt>
                <c:pt idx="21724">
                  <c:v>0.32106773107147313</c:v>
                </c:pt>
                <c:pt idx="21725">
                  <c:v>0.321005363602345</c:v>
                </c:pt>
                <c:pt idx="21726">
                  <c:v>0.321005363602345</c:v>
                </c:pt>
                <c:pt idx="21727">
                  <c:v>0.32094299613321686</c:v>
                </c:pt>
                <c:pt idx="21728">
                  <c:v>0.32088062866408884</c:v>
                </c:pt>
                <c:pt idx="21729">
                  <c:v>0.32081826119496071</c:v>
                </c:pt>
                <c:pt idx="21730">
                  <c:v>0.32081826119496071</c:v>
                </c:pt>
                <c:pt idx="21731">
                  <c:v>0.32075589372583257</c:v>
                </c:pt>
                <c:pt idx="21732">
                  <c:v>0.32075589372583257</c:v>
                </c:pt>
                <c:pt idx="21733">
                  <c:v>0.32069352625670455</c:v>
                </c:pt>
                <c:pt idx="21734">
                  <c:v>0.32063115878757642</c:v>
                </c:pt>
                <c:pt idx="21735">
                  <c:v>0.32063115878757642</c:v>
                </c:pt>
                <c:pt idx="21736">
                  <c:v>0.32063115878757642</c:v>
                </c:pt>
                <c:pt idx="21737">
                  <c:v>0.32056879131844829</c:v>
                </c:pt>
                <c:pt idx="21738">
                  <c:v>0.32050642384932015</c:v>
                </c:pt>
                <c:pt idx="21739">
                  <c:v>0.32044405638019213</c:v>
                </c:pt>
                <c:pt idx="21740">
                  <c:v>0.320381688911064</c:v>
                </c:pt>
                <c:pt idx="21741">
                  <c:v>0.32031932144193587</c:v>
                </c:pt>
                <c:pt idx="21742">
                  <c:v>0.32025695397280773</c:v>
                </c:pt>
                <c:pt idx="21743">
                  <c:v>0.32019458650367971</c:v>
                </c:pt>
                <c:pt idx="21744">
                  <c:v>0.32019458650367971</c:v>
                </c:pt>
                <c:pt idx="21745">
                  <c:v>0.32013221903455158</c:v>
                </c:pt>
                <c:pt idx="21746">
                  <c:v>0.32006985156542345</c:v>
                </c:pt>
                <c:pt idx="21747">
                  <c:v>0.32006985156542345</c:v>
                </c:pt>
                <c:pt idx="21748">
                  <c:v>0.32000748409629542</c:v>
                </c:pt>
                <c:pt idx="21749">
                  <c:v>0.31994511662716729</c:v>
                </c:pt>
                <c:pt idx="21750">
                  <c:v>0.31988274915803916</c:v>
                </c:pt>
                <c:pt idx="21751">
                  <c:v>0.31982038168891103</c:v>
                </c:pt>
                <c:pt idx="21752">
                  <c:v>0.319758014219783</c:v>
                </c:pt>
                <c:pt idx="21753">
                  <c:v>0.31969564675065487</c:v>
                </c:pt>
                <c:pt idx="21754">
                  <c:v>0.31969564675065487</c:v>
                </c:pt>
                <c:pt idx="21755">
                  <c:v>0.31969564675065487</c:v>
                </c:pt>
                <c:pt idx="21756">
                  <c:v>0.31963327928152674</c:v>
                </c:pt>
                <c:pt idx="21757">
                  <c:v>0.31957091181239861</c:v>
                </c:pt>
                <c:pt idx="21758">
                  <c:v>0.31950854434327058</c:v>
                </c:pt>
                <c:pt idx="21759">
                  <c:v>0.31944617687414245</c:v>
                </c:pt>
                <c:pt idx="21760">
                  <c:v>0.31938380940501432</c:v>
                </c:pt>
                <c:pt idx="21761">
                  <c:v>0.31938380940501432</c:v>
                </c:pt>
                <c:pt idx="21762">
                  <c:v>0.3193214419358863</c:v>
                </c:pt>
                <c:pt idx="21763">
                  <c:v>0.31925907446675816</c:v>
                </c:pt>
                <c:pt idx="21764">
                  <c:v>0.31919670699763003</c:v>
                </c:pt>
                <c:pt idx="21765">
                  <c:v>0.3191343395285019</c:v>
                </c:pt>
                <c:pt idx="21766">
                  <c:v>0.3191343395285019</c:v>
                </c:pt>
                <c:pt idx="21767">
                  <c:v>0.3191343395285019</c:v>
                </c:pt>
                <c:pt idx="21768">
                  <c:v>0.31907197205937388</c:v>
                </c:pt>
                <c:pt idx="21769">
                  <c:v>0.31900960459024574</c:v>
                </c:pt>
                <c:pt idx="21770">
                  <c:v>0.31894723712111761</c:v>
                </c:pt>
                <c:pt idx="21771">
                  <c:v>0.31888486965198948</c:v>
                </c:pt>
                <c:pt idx="21772">
                  <c:v>0.31882250218286146</c:v>
                </c:pt>
                <c:pt idx="21773">
                  <c:v>0.31882250218286146</c:v>
                </c:pt>
                <c:pt idx="21774">
                  <c:v>0.31882250218286146</c:v>
                </c:pt>
                <c:pt idx="21775">
                  <c:v>0.31876013471373332</c:v>
                </c:pt>
                <c:pt idx="21776">
                  <c:v>0.31876013471373332</c:v>
                </c:pt>
                <c:pt idx="21777">
                  <c:v>0.31869776724460519</c:v>
                </c:pt>
                <c:pt idx="21778">
                  <c:v>0.31869776724460519</c:v>
                </c:pt>
                <c:pt idx="21779">
                  <c:v>0.31863539977547706</c:v>
                </c:pt>
                <c:pt idx="21780">
                  <c:v>0.31857303230634904</c:v>
                </c:pt>
                <c:pt idx="21781">
                  <c:v>0.3185106648372209</c:v>
                </c:pt>
                <c:pt idx="21782">
                  <c:v>0.31844829736809277</c:v>
                </c:pt>
                <c:pt idx="21783">
                  <c:v>0.31844829736809277</c:v>
                </c:pt>
                <c:pt idx="21784">
                  <c:v>0.31844829736809277</c:v>
                </c:pt>
                <c:pt idx="21785">
                  <c:v>0.31844829736809277</c:v>
                </c:pt>
                <c:pt idx="21786">
                  <c:v>0.31838592989896475</c:v>
                </c:pt>
                <c:pt idx="21787">
                  <c:v>0.31832356242983662</c:v>
                </c:pt>
                <c:pt idx="21788">
                  <c:v>0.31832356242983662</c:v>
                </c:pt>
                <c:pt idx="21789">
                  <c:v>0.31832356242983662</c:v>
                </c:pt>
                <c:pt idx="21790">
                  <c:v>0.31826119496070848</c:v>
                </c:pt>
                <c:pt idx="21791">
                  <c:v>0.31819882749158035</c:v>
                </c:pt>
                <c:pt idx="21792">
                  <c:v>0.31813646002245233</c:v>
                </c:pt>
                <c:pt idx="21793">
                  <c:v>0.31807409255332419</c:v>
                </c:pt>
                <c:pt idx="21794">
                  <c:v>0.31807409255332419</c:v>
                </c:pt>
                <c:pt idx="21795">
                  <c:v>0.31801172508419606</c:v>
                </c:pt>
                <c:pt idx="21796">
                  <c:v>0.31801172508419606</c:v>
                </c:pt>
                <c:pt idx="21797">
                  <c:v>0.31794935761506793</c:v>
                </c:pt>
                <c:pt idx="21798">
                  <c:v>0.31794935761506793</c:v>
                </c:pt>
                <c:pt idx="21799">
                  <c:v>0.31794935761506793</c:v>
                </c:pt>
                <c:pt idx="21800">
                  <c:v>0.31788699014593991</c:v>
                </c:pt>
                <c:pt idx="21801">
                  <c:v>0.31782462267681177</c:v>
                </c:pt>
                <c:pt idx="21802">
                  <c:v>0.31776225520768364</c:v>
                </c:pt>
                <c:pt idx="21803">
                  <c:v>0.31769988773855562</c:v>
                </c:pt>
                <c:pt idx="21804">
                  <c:v>0.31763752026942749</c:v>
                </c:pt>
                <c:pt idx="21805">
                  <c:v>0.31757515280029935</c:v>
                </c:pt>
                <c:pt idx="21806">
                  <c:v>0.31751278533117122</c:v>
                </c:pt>
                <c:pt idx="21807">
                  <c:v>0.3174504178620432</c:v>
                </c:pt>
                <c:pt idx="21808">
                  <c:v>0.31738805039291507</c:v>
                </c:pt>
                <c:pt idx="21809">
                  <c:v>0.31732568292378693</c:v>
                </c:pt>
                <c:pt idx="21810">
                  <c:v>0.31732568292378693</c:v>
                </c:pt>
                <c:pt idx="21811">
                  <c:v>0.31732568292378693</c:v>
                </c:pt>
                <c:pt idx="21812">
                  <c:v>0.31732568292378693</c:v>
                </c:pt>
                <c:pt idx="21813">
                  <c:v>0.31732568292378693</c:v>
                </c:pt>
                <c:pt idx="21814">
                  <c:v>0.31732568292378693</c:v>
                </c:pt>
                <c:pt idx="21815">
                  <c:v>0.3172633154546588</c:v>
                </c:pt>
                <c:pt idx="21816">
                  <c:v>0.31720094798553078</c:v>
                </c:pt>
                <c:pt idx="21817">
                  <c:v>0.31713858051640265</c:v>
                </c:pt>
                <c:pt idx="21818">
                  <c:v>0.31707621304727451</c:v>
                </c:pt>
                <c:pt idx="21819">
                  <c:v>0.31707621304727451</c:v>
                </c:pt>
                <c:pt idx="21820">
                  <c:v>0.31701384557814649</c:v>
                </c:pt>
                <c:pt idx="21821">
                  <c:v>0.31695147810901836</c:v>
                </c:pt>
                <c:pt idx="21822">
                  <c:v>0.31688911063989023</c:v>
                </c:pt>
                <c:pt idx="21823">
                  <c:v>0.31682674317076209</c:v>
                </c:pt>
                <c:pt idx="21824">
                  <c:v>0.31676437570163407</c:v>
                </c:pt>
                <c:pt idx="21825">
                  <c:v>0.31676437570163407</c:v>
                </c:pt>
                <c:pt idx="21826">
                  <c:v>0.31676437570163407</c:v>
                </c:pt>
                <c:pt idx="21827">
                  <c:v>0.31670200823250594</c:v>
                </c:pt>
                <c:pt idx="21828">
                  <c:v>0.31670200823250594</c:v>
                </c:pt>
                <c:pt idx="21829">
                  <c:v>0.31663964076337781</c:v>
                </c:pt>
                <c:pt idx="21830">
                  <c:v>0.31657727329424967</c:v>
                </c:pt>
                <c:pt idx="21831">
                  <c:v>0.31651490582512165</c:v>
                </c:pt>
                <c:pt idx="21832">
                  <c:v>0.31651490582512165</c:v>
                </c:pt>
                <c:pt idx="21833">
                  <c:v>0.31651490582512165</c:v>
                </c:pt>
                <c:pt idx="21834">
                  <c:v>0.31645253835599352</c:v>
                </c:pt>
                <c:pt idx="21835">
                  <c:v>0.31645253835599352</c:v>
                </c:pt>
                <c:pt idx="21836">
                  <c:v>0.31639017088686539</c:v>
                </c:pt>
                <c:pt idx="21837">
                  <c:v>0.31632780341773736</c:v>
                </c:pt>
                <c:pt idx="21838">
                  <c:v>0.31632780341773736</c:v>
                </c:pt>
                <c:pt idx="21839">
                  <c:v>0.31626543594860923</c:v>
                </c:pt>
                <c:pt idx="21840">
                  <c:v>0.3162030684794811</c:v>
                </c:pt>
                <c:pt idx="21841">
                  <c:v>0.31614070101035296</c:v>
                </c:pt>
                <c:pt idx="21842">
                  <c:v>0.31607833354122494</c:v>
                </c:pt>
                <c:pt idx="21843">
                  <c:v>0.31607833354122494</c:v>
                </c:pt>
                <c:pt idx="21844">
                  <c:v>0.31601596607209681</c:v>
                </c:pt>
                <c:pt idx="21845">
                  <c:v>0.31595359860296868</c:v>
                </c:pt>
                <c:pt idx="21846">
                  <c:v>0.31589123113384054</c:v>
                </c:pt>
                <c:pt idx="21847">
                  <c:v>0.31582886366471252</c:v>
                </c:pt>
                <c:pt idx="21848">
                  <c:v>0.31582886366471252</c:v>
                </c:pt>
                <c:pt idx="21849">
                  <c:v>0.31576649619558439</c:v>
                </c:pt>
                <c:pt idx="21850">
                  <c:v>0.31570412872645626</c:v>
                </c:pt>
                <c:pt idx="21851">
                  <c:v>0.31564176125732812</c:v>
                </c:pt>
                <c:pt idx="21852">
                  <c:v>0.31564176125732812</c:v>
                </c:pt>
                <c:pt idx="21853">
                  <c:v>0.31564176125732812</c:v>
                </c:pt>
                <c:pt idx="21854">
                  <c:v>0.3155793937882001</c:v>
                </c:pt>
                <c:pt idx="21855">
                  <c:v>0.31551702631907197</c:v>
                </c:pt>
                <c:pt idx="21856">
                  <c:v>0.31545465884994384</c:v>
                </c:pt>
                <c:pt idx="21857">
                  <c:v>0.31545465884994384</c:v>
                </c:pt>
                <c:pt idx="21858">
                  <c:v>0.31539229138081581</c:v>
                </c:pt>
                <c:pt idx="21859">
                  <c:v>0.31532992391168768</c:v>
                </c:pt>
                <c:pt idx="21860">
                  <c:v>0.31526755644255955</c:v>
                </c:pt>
                <c:pt idx="21861">
                  <c:v>0.31520518897343142</c:v>
                </c:pt>
                <c:pt idx="21862">
                  <c:v>0.31514282150430339</c:v>
                </c:pt>
                <c:pt idx="21863">
                  <c:v>0.31508045403517526</c:v>
                </c:pt>
                <c:pt idx="21864">
                  <c:v>0.31508045403517526</c:v>
                </c:pt>
                <c:pt idx="21865">
                  <c:v>0.31501808656604713</c:v>
                </c:pt>
                <c:pt idx="21866">
                  <c:v>0.314955719096919</c:v>
                </c:pt>
                <c:pt idx="21867">
                  <c:v>0.31489335162779097</c:v>
                </c:pt>
                <c:pt idx="21868">
                  <c:v>0.31483098415866284</c:v>
                </c:pt>
                <c:pt idx="21869">
                  <c:v>0.31483098415866284</c:v>
                </c:pt>
                <c:pt idx="21870">
                  <c:v>0.31476861668953471</c:v>
                </c:pt>
                <c:pt idx="21871">
                  <c:v>0.31470624922040669</c:v>
                </c:pt>
                <c:pt idx="21872">
                  <c:v>0.31464388175127855</c:v>
                </c:pt>
                <c:pt idx="21873">
                  <c:v>0.31458151428215042</c:v>
                </c:pt>
                <c:pt idx="21874">
                  <c:v>0.31458151428215042</c:v>
                </c:pt>
                <c:pt idx="21875">
                  <c:v>0.31451914681302229</c:v>
                </c:pt>
                <c:pt idx="21876">
                  <c:v>0.31445677934389427</c:v>
                </c:pt>
                <c:pt idx="21877">
                  <c:v>0.31439441187476613</c:v>
                </c:pt>
                <c:pt idx="21878">
                  <c:v>0.314332044405638</c:v>
                </c:pt>
                <c:pt idx="21879">
                  <c:v>0.31426967693650987</c:v>
                </c:pt>
                <c:pt idx="21880">
                  <c:v>0.31420730946738185</c:v>
                </c:pt>
                <c:pt idx="21881">
                  <c:v>0.31414494199825371</c:v>
                </c:pt>
                <c:pt idx="21882">
                  <c:v>0.31408257452912558</c:v>
                </c:pt>
                <c:pt idx="21883">
                  <c:v>0.31402020705999756</c:v>
                </c:pt>
                <c:pt idx="21884">
                  <c:v>0.31395783959086943</c:v>
                </c:pt>
                <c:pt idx="21885">
                  <c:v>0.31389547212174129</c:v>
                </c:pt>
                <c:pt idx="21886">
                  <c:v>0.31389547212174129</c:v>
                </c:pt>
                <c:pt idx="21887">
                  <c:v>0.31383310465261316</c:v>
                </c:pt>
                <c:pt idx="21888">
                  <c:v>0.31377073718348514</c:v>
                </c:pt>
                <c:pt idx="21889">
                  <c:v>0.313708369714357</c:v>
                </c:pt>
                <c:pt idx="21890">
                  <c:v>0.31364600224522887</c:v>
                </c:pt>
                <c:pt idx="21891">
                  <c:v>0.31364600224522887</c:v>
                </c:pt>
                <c:pt idx="21892">
                  <c:v>0.31358363477610074</c:v>
                </c:pt>
                <c:pt idx="21893">
                  <c:v>0.31358363477610074</c:v>
                </c:pt>
                <c:pt idx="21894">
                  <c:v>0.31352126730697272</c:v>
                </c:pt>
                <c:pt idx="21895">
                  <c:v>0.31352126730697272</c:v>
                </c:pt>
                <c:pt idx="21896">
                  <c:v>0.31345889983784458</c:v>
                </c:pt>
                <c:pt idx="21897">
                  <c:v>0.31339653236871645</c:v>
                </c:pt>
                <c:pt idx="21898">
                  <c:v>0.31333416489958843</c:v>
                </c:pt>
                <c:pt idx="21899">
                  <c:v>0.3132717974304603</c:v>
                </c:pt>
                <c:pt idx="21900">
                  <c:v>0.31320942996133216</c:v>
                </c:pt>
                <c:pt idx="21901">
                  <c:v>0.31320942996133216</c:v>
                </c:pt>
                <c:pt idx="21902">
                  <c:v>0.31314706249220403</c:v>
                </c:pt>
                <c:pt idx="21903">
                  <c:v>0.31308469502307601</c:v>
                </c:pt>
                <c:pt idx="21904">
                  <c:v>0.31302232755394788</c:v>
                </c:pt>
                <c:pt idx="21905">
                  <c:v>0.31295996008481974</c:v>
                </c:pt>
                <c:pt idx="21906">
                  <c:v>0.31289759261569161</c:v>
                </c:pt>
                <c:pt idx="21907">
                  <c:v>0.31283522514656359</c:v>
                </c:pt>
                <c:pt idx="21908">
                  <c:v>0.31277285767743546</c:v>
                </c:pt>
                <c:pt idx="21909">
                  <c:v>0.31271049020830732</c:v>
                </c:pt>
                <c:pt idx="21910">
                  <c:v>0.31264812273917919</c:v>
                </c:pt>
                <c:pt idx="21911">
                  <c:v>0.31258575527005117</c:v>
                </c:pt>
                <c:pt idx="21912">
                  <c:v>0.31252338780092304</c:v>
                </c:pt>
                <c:pt idx="21913">
                  <c:v>0.3124610203317949</c:v>
                </c:pt>
                <c:pt idx="21914">
                  <c:v>0.3124610203317949</c:v>
                </c:pt>
                <c:pt idx="21915">
                  <c:v>0.3124610203317949</c:v>
                </c:pt>
                <c:pt idx="21916">
                  <c:v>0.31239865286266688</c:v>
                </c:pt>
                <c:pt idx="21917">
                  <c:v>0.31233628539353875</c:v>
                </c:pt>
                <c:pt idx="21918">
                  <c:v>0.31227391792441062</c:v>
                </c:pt>
                <c:pt idx="21919">
                  <c:v>0.31227391792441062</c:v>
                </c:pt>
                <c:pt idx="21920">
                  <c:v>0.31227391792441062</c:v>
                </c:pt>
                <c:pt idx="21921">
                  <c:v>0.31227391792441062</c:v>
                </c:pt>
                <c:pt idx="21922">
                  <c:v>0.31221155045528248</c:v>
                </c:pt>
                <c:pt idx="21923">
                  <c:v>0.31214918298615446</c:v>
                </c:pt>
                <c:pt idx="21924">
                  <c:v>0.31208681551702633</c:v>
                </c:pt>
                <c:pt idx="21925">
                  <c:v>0.3120244480478982</c:v>
                </c:pt>
                <c:pt idx="21926">
                  <c:v>0.31196208057877006</c:v>
                </c:pt>
                <c:pt idx="21927">
                  <c:v>0.31189971310964204</c:v>
                </c:pt>
                <c:pt idx="21928">
                  <c:v>0.31189971310964204</c:v>
                </c:pt>
                <c:pt idx="21929">
                  <c:v>0.31183734564051391</c:v>
                </c:pt>
                <c:pt idx="21930">
                  <c:v>0.31177497817138577</c:v>
                </c:pt>
                <c:pt idx="21931">
                  <c:v>0.31171261070225775</c:v>
                </c:pt>
                <c:pt idx="21932">
                  <c:v>0.31171261070225775</c:v>
                </c:pt>
                <c:pt idx="21933">
                  <c:v>0.31165024323312962</c:v>
                </c:pt>
                <c:pt idx="21934">
                  <c:v>0.31165024323312962</c:v>
                </c:pt>
                <c:pt idx="21935">
                  <c:v>0.31158787576400149</c:v>
                </c:pt>
                <c:pt idx="21936">
                  <c:v>0.31152550829487335</c:v>
                </c:pt>
                <c:pt idx="21937">
                  <c:v>0.31146314082574533</c:v>
                </c:pt>
                <c:pt idx="21938">
                  <c:v>0.3114007733566172</c:v>
                </c:pt>
                <c:pt idx="21939">
                  <c:v>0.3114007733566172</c:v>
                </c:pt>
                <c:pt idx="21940">
                  <c:v>0.3114007733566172</c:v>
                </c:pt>
                <c:pt idx="21941">
                  <c:v>0.31133840588748907</c:v>
                </c:pt>
                <c:pt idx="21942">
                  <c:v>0.31127603841836093</c:v>
                </c:pt>
                <c:pt idx="21943">
                  <c:v>0.31121367094923291</c:v>
                </c:pt>
                <c:pt idx="21944">
                  <c:v>0.31115130348010478</c:v>
                </c:pt>
                <c:pt idx="21945">
                  <c:v>0.31115130348010478</c:v>
                </c:pt>
                <c:pt idx="21946">
                  <c:v>0.31108893601097665</c:v>
                </c:pt>
                <c:pt idx="21947">
                  <c:v>0.31102656854184862</c:v>
                </c:pt>
                <c:pt idx="21948">
                  <c:v>0.31102656854184862</c:v>
                </c:pt>
                <c:pt idx="21949">
                  <c:v>0.31096420107272049</c:v>
                </c:pt>
                <c:pt idx="21950">
                  <c:v>0.31090183360359236</c:v>
                </c:pt>
                <c:pt idx="21951">
                  <c:v>0.31083946613446423</c:v>
                </c:pt>
                <c:pt idx="21952">
                  <c:v>0.3107770986653362</c:v>
                </c:pt>
                <c:pt idx="21953">
                  <c:v>0.31071473119620807</c:v>
                </c:pt>
                <c:pt idx="21954">
                  <c:v>0.31071473119620807</c:v>
                </c:pt>
                <c:pt idx="21955">
                  <c:v>0.31071473119620807</c:v>
                </c:pt>
                <c:pt idx="21956">
                  <c:v>0.31065236372707994</c:v>
                </c:pt>
                <c:pt idx="21957">
                  <c:v>0.31058999625795181</c:v>
                </c:pt>
                <c:pt idx="21958">
                  <c:v>0.31052762878882378</c:v>
                </c:pt>
                <c:pt idx="21959">
                  <c:v>0.31046526131969565</c:v>
                </c:pt>
                <c:pt idx="21960">
                  <c:v>0.31046526131969565</c:v>
                </c:pt>
                <c:pt idx="21961">
                  <c:v>0.31046526131969565</c:v>
                </c:pt>
                <c:pt idx="21962">
                  <c:v>0.31046526131969565</c:v>
                </c:pt>
                <c:pt idx="21963">
                  <c:v>0.31040289385056752</c:v>
                </c:pt>
                <c:pt idx="21964">
                  <c:v>0.3103405263814395</c:v>
                </c:pt>
                <c:pt idx="21965">
                  <c:v>0.31027815891231136</c:v>
                </c:pt>
                <c:pt idx="21966">
                  <c:v>0.31021579144318323</c:v>
                </c:pt>
                <c:pt idx="21967">
                  <c:v>0.31021579144318323</c:v>
                </c:pt>
                <c:pt idx="21968">
                  <c:v>0.31021579144318323</c:v>
                </c:pt>
                <c:pt idx="21969">
                  <c:v>0.31021579144318323</c:v>
                </c:pt>
                <c:pt idx="21970">
                  <c:v>0.3101534239740551</c:v>
                </c:pt>
                <c:pt idx="21971">
                  <c:v>0.31009105650492708</c:v>
                </c:pt>
                <c:pt idx="21972">
                  <c:v>0.31009105650492708</c:v>
                </c:pt>
                <c:pt idx="21973">
                  <c:v>0.31009105650492708</c:v>
                </c:pt>
                <c:pt idx="21974">
                  <c:v>0.31009105650492708</c:v>
                </c:pt>
                <c:pt idx="21975">
                  <c:v>0.31002868903579894</c:v>
                </c:pt>
                <c:pt idx="21976">
                  <c:v>0.30996632156667081</c:v>
                </c:pt>
                <c:pt idx="21977">
                  <c:v>0.30996632156667081</c:v>
                </c:pt>
                <c:pt idx="21978">
                  <c:v>0.30996632156667081</c:v>
                </c:pt>
                <c:pt idx="21979">
                  <c:v>0.30990395409754268</c:v>
                </c:pt>
                <c:pt idx="21980">
                  <c:v>0.30984158662841466</c:v>
                </c:pt>
                <c:pt idx="21981">
                  <c:v>0.30977921915928652</c:v>
                </c:pt>
                <c:pt idx="21982">
                  <c:v>0.30971685169015839</c:v>
                </c:pt>
                <c:pt idx="21983">
                  <c:v>0.30965448422103026</c:v>
                </c:pt>
                <c:pt idx="21984">
                  <c:v>0.30959211675190224</c:v>
                </c:pt>
                <c:pt idx="21985">
                  <c:v>0.30959211675190224</c:v>
                </c:pt>
                <c:pt idx="21986">
                  <c:v>0.3095297492827741</c:v>
                </c:pt>
                <c:pt idx="21987">
                  <c:v>0.30946738181364597</c:v>
                </c:pt>
                <c:pt idx="21988">
                  <c:v>0.30940501434451795</c:v>
                </c:pt>
                <c:pt idx="21989">
                  <c:v>0.30934264687538982</c:v>
                </c:pt>
                <c:pt idx="21990">
                  <c:v>0.30934264687538982</c:v>
                </c:pt>
                <c:pt idx="21991">
                  <c:v>0.30934264687538982</c:v>
                </c:pt>
                <c:pt idx="21992">
                  <c:v>0.30928027940626168</c:v>
                </c:pt>
                <c:pt idx="21993">
                  <c:v>0.30921791193713355</c:v>
                </c:pt>
                <c:pt idx="21994">
                  <c:v>0.30915554446800553</c:v>
                </c:pt>
                <c:pt idx="21995">
                  <c:v>0.30909317699887739</c:v>
                </c:pt>
                <c:pt idx="21996">
                  <c:v>0.30903080952974926</c:v>
                </c:pt>
                <c:pt idx="21997">
                  <c:v>0.30896844206062113</c:v>
                </c:pt>
                <c:pt idx="21998">
                  <c:v>0.30890607459149311</c:v>
                </c:pt>
                <c:pt idx="21999">
                  <c:v>0.30884370712236497</c:v>
                </c:pt>
                <c:pt idx="22000">
                  <c:v>0.30884370712236497</c:v>
                </c:pt>
                <c:pt idx="22001">
                  <c:v>0.30878133965323684</c:v>
                </c:pt>
                <c:pt idx="22002">
                  <c:v>0.30871897218410882</c:v>
                </c:pt>
                <c:pt idx="22003">
                  <c:v>0.30865660471498069</c:v>
                </c:pt>
                <c:pt idx="22004">
                  <c:v>0.30859423724585255</c:v>
                </c:pt>
                <c:pt idx="22005">
                  <c:v>0.30853186977672442</c:v>
                </c:pt>
                <c:pt idx="22006">
                  <c:v>0.3084695023075964</c:v>
                </c:pt>
                <c:pt idx="22007">
                  <c:v>0.30840713483846827</c:v>
                </c:pt>
                <c:pt idx="22008">
                  <c:v>0.30834476736934013</c:v>
                </c:pt>
                <c:pt idx="22009">
                  <c:v>0.308282399900212</c:v>
                </c:pt>
                <c:pt idx="22010">
                  <c:v>0.30822003243108398</c:v>
                </c:pt>
                <c:pt idx="22011">
                  <c:v>0.30822003243108398</c:v>
                </c:pt>
                <c:pt idx="22012">
                  <c:v>0.30815766496195585</c:v>
                </c:pt>
                <c:pt idx="22013">
                  <c:v>0.30809529749282771</c:v>
                </c:pt>
                <c:pt idx="22014">
                  <c:v>0.30809529749282771</c:v>
                </c:pt>
                <c:pt idx="22015">
                  <c:v>0.30803293002369969</c:v>
                </c:pt>
                <c:pt idx="22016">
                  <c:v>0.30797056255457156</c:v>
                </c:pt>
                <c:pt idx="22017">
                  <c:v>0.30790819508544343</c:v>
                </c:pt>
                <c:pt idx="22018">
                  <c:v>0.30784582761631529</c:v>
                </c:pt>
                <c:pt idx="22019">
                  <c:v>0.30778346014718727</c:v>
                </c:pt>
                <c:pt idx="22020">
                  <c:v>0.30778346014718727</c:v>
                </c:pt>
                <c:pt idx="22021">
                  <c:v>0.30778346014718727</c:v>
                </c:pt>
                <c:pt idx="22022">
                  <c:v>0.30778346014718727</c:v>
                </c:pt>
                <c:pt idx="22023">
                  <c:v>0.30778346014718727</c:v>
                </c:pt>
                <c:pt idx="22024">
                  <c:v>0.30778346014718727</c:v>
                </c:pt>
                <c:pt idx="22025">
                  <c:v>0.30772109267805914</c:v>
                </c:pt>
                <c:pt idx="22026">
                  <c:v>0.30765872520893101</c:v>
                </c:pt>
                <c:pt idx="22027">
                  <c:v>0.30759635773980287</c:v>
                </c:pt>
                <c:pt idx="22028">
                  <c:v>0.30753399027067485</c:v>
                </c:pt>
                <c:pt idx="22029">
                  <c:v>0.30753399027067485</c:v>
                </c:pt>
                <c:pt idx="22030">
                  <c:v>0.30747162280154672</c:v>
                </c:pt>
                <c:pt idx="22031">
                  <c:v>0.30740925533241859</c:v>
                </c:pt>
                <c:pt idx="22032">
                  <c:v>0.30740925533241859</c:v>
                </c:pt>
                <c:pt idx="22033">
                  <c:v>0.30734688786329045</c:v>
                </c:pt>
                <c:pt idx="22034">
                  <c:v>0.30728452039416243</c:v>
                </c:pt>
                <c:pt idx="22035">
                  <c:v>0.3072221529250343</c:v>
                </c:pt>
                <c:pt idx="22036">
                  <c:v>0.3072221529250343</c:v>
                </c:pt>
                <c:pt idx="22037">
                  <c:v>0.30715978545590616</c:v>
                </c:pt>
                <c:pt idx="22038">
                  <c:v>0.30709741798677814</c:v>
                </c:pt>
                <c:pt idx="22039">
                  <c:v>0.30703505051765001</c:v>
                </c:pt>
                <c:pt idx="22040">
                  <c:v>0.30697268304852188</c:v>
                </c:pt>
                <c:pt idx="22041">
                  <c:v>0.30691031557939374</c:v>
                </c:pt>
                <c:pt idx="22042">
                  <c:v>0.30691031557939374</c:v>
                </c:pt>
                <c:pt idx="22043">
                  <c:v>0.30684794811026572</c:v>
                </c:pt>
                <c:pt idx="22044">
                  <c:v>0.30678558064113759</c:v>
                </c:pt>
                <c:pt idx="22045">
                  <c:v>0.30672321317200946</c:v>
                </c:pt>
                <c:pt idx="22046">
                  <c:v>0.30666084570288132</c:v>
                </c:pt>
                <c:pt idx="22047">
                  <c:v>0.30666084570288132</c:v>
                </c:pt>
                <c:pt idx="22048">
                  <c:v>0.30666084570288132</c:v>
                </c:pt>
                <c:pt idx="22049">
                  <c:v>0.30666084570288132</c:v>
                </c:pt>
                <c:pt idx="22050">
                  <c:v>0.3065984782337533</c:v>
                </c:pt>
                <c:pt idx="22051">
                  <c:v>0.3065984782337533</c:v>
                </c:pt>
                <c:pt idx="22052">
                  <c:v>0.30653611076462517</c:v>
                </c:pt>
                <c:pt idx="22053">
                  <c:v>0.30647374329549704</c:v>
                </c:pt>
                <c:pt idx="22054">
                  <c:v>0.30641137582636901</c:v>
                </c:pt>
                <c:pt idx="22055">
                  <c:v>0.30641137582636901</c:v>
                </c:pt>
                <c:pt idx="22056">
                  <c:v>0.30634900835724088</c:v>
                </c:pt>
                <c:pt idx="22057">
                  <c:v>0.30628664088811275</c:v>
                </c:pt>
                <c:pt idx="22058">
                  <c:v>0.30622427341898462</c:v>
                </c:pt>
                <c:pt idx="22059">
                  <c:v>0.30616190594985659</c:v>
                </c:pt>
                <c:pt idx="22060">
                  <c:v>0.30609953848072846</c:v>
                </c:pt>
                <c:pt idx="22061">
                  <c:v>0.30609953848072846</c:v>
                </c:pt>
                <c:pt idx="22062">
                  <c:v>0.30603717101160033</c:v>
                </c:pt>
                <c:pt idx="22063">
                  <c:v>0.3059748035424722</c:v>
                </c:pt>
                <c:pt idx="22064">
                  <c:v>0.3059748035424722</c:v>
                </c:pt>
                <c:pt idx="22065">
                  <c:v>0.30591243607334417</c:v>
                </c:pt>
                <c:pt idx="22066">
                  <c:v>0.30585006860421604</c:v>
                </c:pt>
                <c:pt idx="22067">
                  <c:v>0.30578770113508791</c:v>
                </c:pt>
                <c:pt idx="22068">
                  <c:v>0.30572533366595989</c:v>
                </c:pt>
                <c:pt idx="22069">
                  <c:v>0.30566296619683175</c:v>
                </c:pt>
                <c:pt idx="22070">
                  <c:v>0.30560059872770362</c:v>
                </c:pt>
                <c:pt idx="22071">
                  <c:v>0.30553823125857549</c:v>
                </c:pt>
                <c:pt idx="22072">
                  <c:v>0.30547586378944747</c:v>
                </c:pt>
                <c:pt idx="22073">
                  <c:v>0.30541349632031933</c:v>
                </c:pt>
                <c:pt idx="22074">
                  <c:v>0.30541349632031933</c:v>
                </c:pt>
                <c:pt idx="22075">
                  <c:v>0.3053511288511912</c:v>
                </c:pt>
                <c:pt idx="22076">
                  <c:v>0.30528876138206307</c:v>
                </c:pt>
                <c:pt idx="22077">
                  <c:v>0.30528876138206307</c:v>
                </c:pt>
                <c:pt idx="22078">
                  <c:v>0.30522639391293505</c:v>
                </c:pt>
                <c:pt idx="22079">
                  <c:v>0.30516402644380691</c:v>
                </c:pt>
                <c:pt idx="22080">
                  <c:v>0.30510165897467878</c:v>
                </c:pt>
                <c:pt idx="22081">
                  <c:v>0.30503929150555076</c:v>
                </c:pt>
                <c:pt idx="22082">
                  <c:v>0.30497692403642263</c:v>
                </c:pt>
                <c:pt idx="22083">
                  <c:v>0.30491455656729449</c:v>
                </c:pt>
                <c:pt idx="22084">
                  <c:v>0.30485218909816636</c:v>
                </c:pt>
                <c:pt idx="22085">
                  <c:v>0.30478982162903834</c:v>
                </c:pt>
                <c:pt idx="22086">
                  <c:v>0.3047274541599102</c:v>
                </c:pt>
                <c:pt idx="22087">
                  <c:v>0.30466508669078207</c:v>
                </c:pt>
                <c:pt idx="22088">
                  <c:v>0.30466508669078207</c:v>
                </c:pt>
                <c:pt idx="22089">
                  <c:v>0.30460271922165394</c:v>
                </c:pt>
                <c:pt idx="22090">
                  <c:v>0.30454035175252592</c:v>
                </c:pt>
                <c:pt idx="22091">
                  <c:v>0.30454035175252592</c:v>
                </c:pt>
                <c:pt idx="22092">
                  <c:v>0.30447798428339778</c:v>
                </c:pt>
                <c:pt idx="22093">
                  <c:v>0.30447798428339778</c:v>
                </c:pt>
                <c:pt idx="22094">
                  <c:v>0.30447798428339778</c:v>
                </c:pt>
                <c:pt idx="22095">
                  <c:v>0.30441561681426965</c:v>
                </c:pt>
                <c:pt idx="22096">
                  <c:v>0.30435324934514152</c:v>
                </c:pt>
                <c:pt idx="22097">
                  <c:v>0.30435324934514152</c:v>
                </c:pt>
                <c:pt idx="22098">
                  <c:v>0.30435324934514152</c:v>
                </c:pt>
                <c:pt idx="22099">
                  <c:v>0.3042908818760135</c:v>
                </c:pt>
                <c:pt idx="22100">
                  <c:v>0.3042908818760135</c:v>
                </c:pt>
                <c:pt idx="22101">
                  <c:v>0.30422851440688536</c:v>
                </c:pt>
                <c:pt idx="22102">
                  <c:v>0.30416614693775723</c:v>
                </c:pt>
                <c:pt idx="22103">
                  <c:v>0.30410377946862921</c:v>
                </c:pt>
                <c:pt idx="22104">
                  <c:v>0.30404141199950108</c:v>
                </c:pt>
                <c:pt idx="22105">
                  <c:v>0.30404141199950108</c:v>
                </c:pt>
                <c:pt idx="22106">
                  <c:v>0.30397904453037294</c:v>
                </c:pt>
                <c:pt idx="22107">
                  <c:v>0.30397904453037294</c:v>
                </c:pt>
                <c:pt idx="22108">
                  <c:v>0.30397904453037294</c:v>
                </c:pt>
                <c:pt idx="22109">
                  <c:v>0.30397904453037294</c:v>
                </c:pt>
                <c:pt idx="22110">
                  <c:v>0.30391667706124481</c:v>
                </c:pt>
                <c:pt idx="22111">
                  <c:v>0.30385430959211679</c:v>
                </c:pt>
                <c:pt idx="22112">
                  <c:v>0.30385430959211679</c:v>
                </c:pt>
                <c:pt idx="22113">
                  <c:v>0.30379194212298866</c:v>
                </c:pt>
                <c:pt idx="22114">
                  <c:v>0.30372957465386052</c:v>
                </c:pt>
                <c:pt idx="22115">
                  <c:v>0.30366720718473239</c:v>
                </c:pt>
                <c:pt idx="22116">
                  <c:v>0.30360483971560437</c:v>
                </c:pt>
                <c:pt idx="22117">
                  <c:v>0.30354247224647624</c:v>
                </c:pt>
                <c:pt idx="22118">
                  <c:v>0.3034801047773481</c:v>
                </c:pt>
                <c:pt idx="22119">
                  <c:v>0.30341773730822008</c:v>
                </c:pt>
                <c:pt idx="22120">
                  <c:v>0.30341773730822008</c:v>
                </c:pt>
                <c:pt idx="22121">
                  <c:v>0.30335536983909195</c:v>
                </c:pt>
                <c:pt idx="22122">
                  <c:v>0.30329300236996382</c:v>
                </c:pt>
                <c:pt idx="22123">
                  <c:v>0.30329300236996382</c:v>
                </c:pt>
                <c:pt idx="22124">
                  <c:v>0.30323063490083568</c:v>
                </c:pt>
                <c:pt idx="22125">
                  <c:v>0.30316826743170766</c:v>
                </c:pt>
                <c:pt idx="22126">
                  <c:v>0.30310589996257953</c:v>
                </c:pt>
                <c:pt idx="22127">
                  <c:v>0.3030435324934514</c:v>
                </c:pt>
                <c:pt idx="22128">
                  <c:v>0.30298116502432326</c:v>
                </c:pt>
                <c:pt idx="22129">
                  <c:v>0.30291879755519524</c:v>
                </c:pt>
                <c:pt idx="22130">
                  <c:v>0.30285643008606711</c:v>
                </c:pt>
                <c:pt idx="22131">
                  <c:v>0.30285643008606711</c:v>
                </c:pt>
                <c:pt idx="22132">
                  <c:v>0.30279406261693897</c:v>
                </c:pt>
                <c:pt idx="22133">
                  <c:v>0.30273169514781095</c:v>
                </c:pt>
                <c:pt idx="22134">
                  <c:v>0.30266932767868282</c:v>
                </c:pt>
                <c:pt idx="22135">
                  <c:v>0.30266932767868282</c:v>
                </c:pt>
                <c:pt idx="22136">
                  <c:v>0.30260696020955469</c:v>
                </c:pt>
                <c:pt idx="22137">
                  <c:v>0.30260696020955469</c:v>
                </c:pt>
                <c:pt idx="22138">
                  <c:v>0.30254459274042655</c:v>
                </c:pt>
                <c:pt idx="22139">
                  <c:v>0.30248222527129853</c:v>
                </c:pt>
                <c:pt idx="22140">
                  <c:v>0.3024198578021704</c:v>
                </c:pt>
                <c:pt idx="22141">
                  <c:v>0.30235749033304227</c:v>
                </c:pt>
                <c:pt idx="22142">
                  <c:v>0.30235749033304227</c:v>
                </c:pt>
                <c:pt idx="22143">
                  <c:v>0.30229512286391413</c:v>
                </c:pt>
                <c:pt idx="22144">
                  <c:v>0.30229512286391413</c:v>
                </c:pt>
                <c:pt idx="22145">
                  <c:v>0.30223275539478611</c:v>
                </c:pt>
                <c:pt idx="22146">
                  <c:v>0.30217038792565798</c:v>
                </c:pt>
                <c:pt idx="22147">
                  <c:v>0.30217038792565798</c:v>
                </c:pt>
                <c:pt idx="22148">
                  <c:v>0.30217038792565798</c:v>
                </c:pt>
                <c:pt idx="22149">
                  <c:v>0.30217038792565798</c:v>
                </c:pt>
                <c:pt idx="22150">
                  <c:v>0.30210802045652985</c:v>
                </c:pt>
                <c:pt idx="22151">
                  <c:v>0.30210802045652985</c:v>
                </c:pt>
                <c:pt idx="22152">
                  <c:v>0.30204565298740182</c:v>
                </c:pt>
                <c:pt idx="22153">
                  <c:v>0.30198328551827369</c:v>
                </c:pt>
                <c:pt idx="22154">
                  <c:v>0.30192091804914556</c:v>
                </c:pt>
                <c:pt idx="22155">
                  <c:v>0.30185855058001743</c:v>
                </c:pt>
                <c:pt idx="22156">
                  <c:v>0.3017961831108894</c:v>
                </c:pt>
                <c:pt idx="22157">
                  <c:v>0.30173381564176127</c:v>
                </c:pt>
                <c:pt idx="22158">
                  <c:v>0.30167144817263314</c:v>
                </c:pt>
                <c:pt idx="22159">
                  <c:v>0.30160908070350501</c:v>
                </c:pt>
                <c:pt idx="22160">
                  <c:v>0.30154671323437698</c:v>
                </c:pt>
                <c:pt idx="22161">
                  <c:v>0.30154671323437698</c:v>
                </c:pt>
                <c:pt idx="22162">
                  <c:v>0.30148434576524885</c:v>
                </c:pt>
                <c:pt idx="22163">
                  <c:v>0.30142197829612072</c:v>
                </c:pt>
                <c:pt idx="22164">
                  <c:v>0.30135961082699259</c:v>
                </c:pt>
                <c:pt idx="22165">
                  <c:v>0.30129724335786456</c:v>
                </c:pt>
                <c:pt idx="22166">
                  <c:v>0.30123487588873643</c:v>
                </c:pt>
                <c:pt idx="22167">
                  <c:v>0.30123487588873643</c:v>
                </c:pt>
                <c:pt idx="22168">
                  <c:v>0.3011725084196083</c:v>
                </c:pt>
                <c:pt idx="22169">
                  <c:v>0.30111014095048028</c:v>
                </c:pt>
                <c:pt idx="22170">
                  <c:v>0.30111014095048028</c:v>
                </c:pt>
                <c:pt idx="22171">
                  <c:v>0.30104777348135214</c:v>
                </c:pt>
                <c:pt idx="22172">
                  <c:v>0.30098540601222401</c:v>
                </c:pt>
                <c:pt idx="22173">
                  <c:v>0.30092303854309588</c:v>
                </c:pt>
                <c:pt idx="22174">
                  <c:v>0.30086067107396786</c:v>
                </c:pt>
                <c:pt idx="22175">
                  <c:v>0.30086067107396786</c:v>
                </c:pt>
                <c:pt idx="22176">
                  <c:v>0.30079830360483972</c:v>
                </c:pt>
                <c:pt idx="22177">
                  <c:v>0.30073593613571159</c:v>
                </c:pt>
                <c:pt idx="22178">
                  <c:v>0.30067356866658346</c:v>
                </c:pt>
                <c:pt idx="22179">
                  <c:v>0.30061120119745544</c:v>
                </c:pt>
                <c:pt idx="22180">
                  <c:v>0.30061120119745544</c:v>
                </c:pt>
                <c:pt idx="22181">
                  <c:v>0.30061120119745544</c:v>
                </c:pt>
                <c:pt idx="22182">
                  <c:v>0.30061120119745544</c:v>
                </c:pt>
                <c:pt idx="22183">
                  <c:v>0.3005488337283273</c:v>
                </c:pt>
                <c:pt idx="22184">
                  <c:v>0.3005488337283273</c:v>
                </c:pt>
                <c:pt idx="22185">
                  <c:v>0.30048646625919917</c:v>
                </c:pt>
                <c:pt idx="22186">
                  <c:v>0.30042409879007115</c:v>
                </c:pt>
                <c:pt idx="22187">
                  <c:v>0.30042409879007115</c:v>
                </c:pt>
                <c:pt idx="22188">
                  <c:v>0.30036173132094302</c:v>
                </c:pt>
                <c:pt idx="22189">
                  <c:v>0.30029936385181488</c:v>
                </c:pt>
                <c:pt idx="22190">
                  <c:v>0.30023699638268675</c:v>
                </c:pt>
                <c:pt idx="22191">
                  <c:v>0.30023699638268675</c:v>
                </c:pt>
                <c:pt idx="22192">
                  <c:v>0.30017462891355873</c:v>
                </c:pt>
                <c:pt idx="22193">
                  <c:v>0.30011226144443059</c:v>
                </c:pt>
                <c:pt idx="22194">
                  <c:v>0.30004989397530246</c:v>
                </c:pt>
                <c:pt idx="22195">
                  <c:v>0.29998752650617433</c:v>
                </c:pt>
                <c:pt idx="22196">
                  <c:v>0.29992515903704631</c:v>
                </c:pt>
                <c:pt idx="22197">
                  <c:v>0.29986279156791817</c:v>
                </c:pt>
                <c:pt idx="22198">
                  <c:v>0.29980042409879004</c:v>
                </c:pt>
                <c:pt idx="22199">
                  <c:v>0.29973805662966202</c:v>
                </c:pt>
                <c:pt idx="22200">
                  <c:v>0.29967568916053389</c:v>
                </c:pt>
                <c:pt idx="22201">
                  <c:v>0.29967568916053389</c:v>
                </c:pt>
                <c:pt idx="22202">
                  <c:v>0.29961332169140575</c:v>
                </c:pt>
                <c:pt idx="22203">
                  <c:v>0.29961332169140575</c:v>
                </c:pt>
                <c:pt idx="22204">
                  <c:v>0.29955095422227762</c:v>
                </c:pt>
                <c:pt idx="22205">
                  <c:v>0.29955095422227762</c:v>
                </c:pt>
                <c:pt idx="22206">
                  <c:v>0.29955095422227762</c:v>
                </c:pt>
                <c:pt idx="22207">
                  <c:v>0.2994885867531496</c:v>
                </c:pt>
                <c:pt idx="22208">
                  <c:v>0.29942621928402147</c:v>
                </c:pt>
                <c:pt idx="22209">
                  <c:v>0.29936385181489333</c:v>
                </c:pt>
                <c:pt idx="22210">
                  <c:v>0.2993014843457652</c:v>
                </c:pt>
                <c:pt idx="22211">
                  <c:v>0.29923911687663718</c:v>
                </c:pt>
                <c:pt idx="22212">
                  <c:v>0.29917674940750905</c:v>
                </c:pt>
                <c:pt idx="22213">
                  <c:v>0.29911438193838091</c:v>
                </c:pt>
                <c:pt idx="22214">
                  <c:v>0.29905201446925289</c:v>
                </c:pt>
                <c:pt idx="22215">
                  <c:v>0.29898964700012476</c:v>
                </c:pt>
                <c:pt idx="22216">
                  <c:v>0.29892727953099663</c:v>
                </c:pt>
                <c:pt idx="22217">
                  <c:v>0.29886491206186849</c:v>
                </c:pt>
                <c:pt idx="22218">
                  <c:v>0.29886491206186849</c:v>
                </c:pt>
                <c:pt idx="22219">
                  <c:v>0.29880254459274047</c:v>
                </c:pt>
                <c:pt idx="22220">
                  <c:v>0.29880254459274047</c:v>
                </c:pt>
                <c:pt idx="22221">
                  <c:v>0.29874017712361234</c:v>
                </c:pt>
                <c:pt idx="22222">
                  <c:v>0.29874017712361234</c:v>
                </c:pt>
                <c:pt idx="22223">
                  <c:v>0.29867780965448421</c:v>
                </c:pt>
                <c:pt idx="22224">
                  <c:v>0.29861544218535607</c:v>
                </c:pt>
                <c:pt idx="22225">
                  <c:v>0.29861544218535607</c:v>
                </c:pt>
                <c:pt idx="22226">
                  <c:v>0.29855307471622805</c:v>
                </c:pt>
                <c:pt idx="22227">
                  <c:v>0.29849070724709992</c:v>
                </c:pt>
                <c:pt idx="22228">
                  <c:v>0.29842833977797179</c:v>
                </c:pt>
                <c:pt idx="22229">
                  <c:v>0.29842833977797179</c:v>
                </c:pt>
                <c:pt idx="22230">
                  <c:v>0.29836597230884365</c:v>
                </c:pt>
                <c:pt idx="22231">
                  <c:v>0.29830360483971563</c:v>
                </c:pt>
                <c:pt idx="22232">
                  <c:v>0.29830360483971563</c:v>
                </c:pt>
                <c:pt idx="22233">
                  <c:v>0.29830360483971563</c:v>
                </c:pt>
                <c:pt idx="22234">
                  <c:v>0.29830360483971563</c:v>
                </c:pt>
                <c:pt idx="22235">
                  <c:v>0.2982412373705875</c:v>
                </c:pt>
                <c:pt idx="22236">
                  <c:v>0.2982412373705875</c:v>
                </c:pt>
                <c:pt idx="22237">
                  <c:v>0.29817886990145936</c:v>
                </c:pt>
                <c:pt idx="22238">
                  <c:v>0.29811650243233134</c:v>
                </c:pt>
                <c:pt idx="22239">
                  <c:v>0.29811650243233134</c:v>
                </c:pt>
                <c:pt idx="22240">
                  <c:v>0.29811650243233134</c:v>
                </c:pt>
                <c:pt idx="22241">
                  <c:v>0.29805413496320321</c:v>
                </c:pt>
                <c:pt idx="22242">
                  <c:v>0.29799176749407508</c:v>
                </c:pt>
                <c:pt idx="22243">
                  <c:v>0.29792940002494694</c:v>
                </c:pt>
                <c:pt idx="22244">
                  <c:v>0.29792940002494694</c:v>
                </c:pt>
                <c:pt idx="22245">
                  <c:v>0.29786703255581892</c:v>
                </c:pt>
                <c:pt idx="22246">
                  <c:v>0.29780466508669079</c:v>
                </c:pt>
                <c:pt idx="22247">
                  <c:v>0.29774229761756266</c:v>
                </c:pt>
                <c:pt idx="22248">
                  <c:v>0.29767993014843452</c:v>
                </c:pt>
                <c:pt idx="22249">
                  <c:v>0.2976175626793065</c:v>
                </c:pt>
                <c:pt idx="22250">
                  <c:v>0.2976175626793065</c:v>
                </c:pt>
                <c:pt idx="22251">
                  <c:v>0.2976175626793065</c:v>
                </c:pt>
                <c:pt idx="22252">
                  <c:v>0.2976175626793065</c:v>
                </c:pt>
                <c:pt idx="22253">
                  <c:v>0.2976175626793065</c:v>
                </c:pt>
                <c:pt idx="22254">
                  <c:v>0.29755519521017837</c:v>
                </c:pt>
                <c:pt idx="22255">
                  <c:v>0.29749282774105024</c:v>
                </c:pt>
                <c:pt idx="22256">
                  <c:v>0.29743046027192221</c:v>
                </c:pt>
                <c:pt idx="22257">
                  <c:v>0.29743046027192221</c:v>
                </c:pt>
                <c:pt idx="22258">
                  <c:v>0.29736809280279408</c:v>
                </c:pt>
                <c:pt idx="22259">
                  <c:v>0.29730572533366595</c:v>
                </c:pt>
                <c:pt idx="22260">
                  <c:v>0.29724335786453782</c:v>
                </c:pt>
                <c:pt idx="22261">
                  <c:v>0.29718099039540979</c:v>
                </c:pt>
                <c:pt idx="22262">
                  <c:v>0.29718099039540979</c:v>
                </c:pt>
                <c:pt idx="22263">
                  <c:v>0.29711862292628166</c:v>
                </c:pt>
                <c:pt idx="22264">
                  <c:v>0.29705625545715353</c:v>
                </c:pt>
                <c:pt idx="22265">
                  <c:v>0.2969938879880254</c:v>
                </c:pt>
                <c:pt idx="22266">
                  <c:v>0.29693152051889737</c:v>
                </c:pt>
                <c:pt idx="22267">
                  <c:v>0.29686915304976924</c:v>
                </c:pt>
                <c:pt idx="22268">
                  <c:v>0.29680678558064111</c:v>
                </c:pt>
                <c:pt idx="22269">
                  <c:v>0.29674441811151309</c:v>
                </c:pt>
                <c:pt idx="22270">
                  <c:v>0.29668205064238495</c:v>
                </c:pt>
                <c:pt idx="22271">
                  <c:v>0.29661968317325682</c:v>
                </c:pt>
                <c:pt idx="22272">
                  <c:v>0.29661968317325682</c:v>
                </c:pt>
                <c:pt idx="22273">
                  <c:v>0.29655731570412869</c:v>
                </c:pt>
                <c:pt idx="22274">
                  <c:v>0.29649494823500067</c:v>
                </c:pt>
                <c:pt idx="22275">
                  <c:v>0.29643258076587253</c:v>
                </c:pt>
                <c:pt idx="22276">
                  <c:v>0.29643258076587253</c:v>
                </c:pt>
                <c:pt idx="22277">
                  <c:v>0.2963702132967444</c:v>
                </c:pt>
                <c:pt idx="22278">
                  <c:v>0.29630784582761627</c:v>
                </c:pt>
                <c:pt idx="22279">
                  <c:v>0.29624547835848825</c:v>
                </c:pt>
                <c:pt idx="22280">
                  <c:v>0.29618311088936011</c:v>
                </c:pt>
                <c:pt idx="22281">
                  <c:v>0.29612074342023198</c:v>
                </c:pt>
                <c:pt idx="22282">
                  <c:v>0.29605837595110396</c:v>
                </c:pt>
                <c:pt idx="22283">
                  <c:v>0.29605837595110396</c:v>
                </c:pt>
                <c:pt idx="22284">
                  <c:v>0.29599600848197583</c:v>
                </c:pt>
                <c:pt idx="22285">
                  <c:v>0.29593364101284769</c:v>
                </c:pt>
                <c:pt idx="22286">
                  <c:v>0.29587127354371956</c:v>
                </c:pt>
                <c:pt idx="22287">
                  <c:v>0.29587127354371956</c:v>
                </c:pt>
                <c:pt idx="22288">
                  <c:v>0.29580890607459154</c:v>
                </c:pt>
                <c:pt idx="22289">
                  <c:v>0.2957465386054634</c:v>
                </c:pt>
                <c:pt idx="22290">
                  <c:v>0.2957465386054634</c:v>
                </c:pt>
                <c:pt idx="22291">
                  <c:v>0.29568417113633527</c:v>
                </c:pt>
                <c:pt idx="22292">
                  <c:v>0.29568417113633527</c:v>
                </c:pt>
                <c:pt idx="22293">
                  <c:v>0.29562180366720714</c:v>
                </c:pt>
                <c:pt idx="22294">
                  <c:v>0.29555943619807912</c:v>
                </c:pt>
                <c:pt idx="22295">
                  <c:v>0.29555943619807912</c:v>
                </c:pt>
                <c:pt idx="22296">
                  <c:v>0.29555943619807912</c:v>
                </c:pt>
                <c:pt idx="22297">
                  <c:v>0.29549706872895098</c:v>
                </c:pt>
                <c:pt idx="22298">
                  <c:v>0.29543470125982285</c:v>
                </c:pt>
                <c:pt idx="22299">
                  <c:v>0.29537233379069472</c:v>
                </c:pt>
                <c:pt idx="22300">
                  <c:v>0.29537233379069472</c:v>
                </c:pt>
                <c:pt idx="22301">
                  <c:v>0.2953099663215667</c:v>
                </c:pt>
                <c:pt idx="22302">
                  <c:v>0.29524759885243856</c:v>
                </c:pt>
                <c:pt idx="22303">
                  <c:v>0.29518523138331043</c:v>
                </c:pt>
                <c:pt idx="22304">
                  <c:v>0.29512286391418241</c:v>
                </c:pt>
                <c:pt idx="22305">
                  <c:v>0.29512286391418241</c:v>
                </c:pt>
                <c:pt idx="22306">
                  <c:v>0.29506049644505428</c:v>
                </c:pt>
                <c:pt idx="22307">
                  <c:v>0.29506049644505428</c:v>
                </c:pt>
                <c:pt idx="22308">
                  <c:v>0.29499812897592614</c:v>
                </c:pt>
                <c:pt idx="22309">
                  <c:v>0.29493576150679801</c:v>
                </c:pt>
                <c:pt idx="22310">
                  <c:v>0.29487339403766999</c:v>
                </c:pt>
                <c:pt idx="22311">
                  <c:v>0.29481102656854186</c:v>
                </c:pt>
                <c:pt idx="22312">
                  <c:v>0.29474865909941372</c:v>
                </c:pt>
                <c:pt idx="22313">
                  <c:v>0.29468629163028559</c:v>
                </c:pt>
                <c:pt idx="22314">
                  <c:v>0.29462392416115757</c:v>
                </c:pt>
                <c:pt idx="22315">
                  <c:v>0.29462392416115757</c:v>
                </c:pt>
                <c:pt idx="22316">
                  <c:v>0.29462392416115757</c:v>
                </c:pt>
                <c:pt idx="22317">
                  <c:v>0.29456155669202944</c:v>
                </c:pt>
                <c:pt idx="22318">
                  <c:v>0.2944991892229013</c:v>
                </c:pt>
                <c:pt idx="22319">
                  <c:v>0.29443682175377328</c:v>
                </c:pt>
                <c:pt idx="22320">
                  <c:v>0.29437445428464515</c:v>
                </c:pt>
                <c:pt idx="22321">
                  <c:v>0.29431208681551702</c:v>
                </c:pt>
                <c:pt idx="22322">
                  <c:v>0.29431208681551702</c:v>
                </c:pt>
                <c:pt idx="22323">
                  <c:v>0.29424971934638888</c:v>
                </c:pt>
                <c:pt idx="22324">
                  <c:v>0.29418735187726086</c:v>
                </c:pt>
                <c:pt idx="22325">
                  <c:v>0.29412498440813273</c:v>
                </c:pt>
                <c:pt idx="22326">
                  <c:v>0.2940626169390046</c:v>
                </c:pt>
                <c:pt idx="22327">
                  <c:v>0.29400024946987646</c:v>
                </c:pt>
                <c:pt idx="22328">
                  <c:v>0.29393788200074844</c:v>
                </c:pt>
                <c:pt idx="22329">
                  <c:v>0.29387551453162031</c:v>
                </c:pt>
                <c:pt idx="22330">
                  <c:v>0.29381314706249217</c:v>
                </c:pt>
                <c:pt idx="22331">
                  <c:v>0.29375077959336415</c:v>
                </c:pt>
                <c:pt idx="22332">
                  <c:v>0.29368841212423602</c:v>
                </c:pt>
                <c:pt idx="22333">
                  <c:v>0.29368841212423602</c:v>
                </c:pt>
                <c:pt idx="22334">
                  <c:v>0.29362604465510789</c:v>
                </c:pt>
                <c:pt idx="22335">
                  <c:v>0.29356367718597975</c:v>
                </c:pt>
                <c:pt idx="22336">
                  <c:v>0.29356367718597975</c:v>
                </c:pt>
                <c:pt idx="22337">
                  <c:v>0.29350130971685173</c:v>
                </c:pt>
                <c:pt idx="22338">
                  <c:v>0.29350130971685173</c:v>
                </c:pt>
                <c:pt idx="22339">
                  <c:v>0.2934389422477236</c:v>
                </c:pt>
                <c:pt idx="22340">
                  <c:v>0.29337657477859547</c:v>
                </c:pt>
                <c:pt idx="22341">
                  <c:v>0.29331420730946733</c:v>
                </c:pt>
                <c:pt idx="22342">
                  <c:v>0.29331420730946733</c:v>
                </c:pt>
                <c:pt idx="22343">
                  <c:v>0.29325183984033931</c:v>
                </c:pt>
                <c:pt idx="22344">
                  <c:v>0.29318947237121118</c:v>
                </c:pt>
                <c:pt idx="22345">
                  <c:v>0.29312710490208305</c:v>
                </c:pt>
                <c:pt idx="22346">
                  <c:v>0.29306473743295502</c:v>
                </c:pt>
                <c:pt idx="22347">
                  <c:v>0.29300236996382689</c:v>
                </c:pt>
                <c:pt idx="22348">
                  <c:v>0.29300236996382689</c:v>
                </c:pt>
                <c:pt idx="22349">
                  <c:v>0.29300236996382689</c:v>
                </c:pt>
                <c:pt idx="22350">
                  <c:v>0.29294000249469876</c:v>
                </c:pt>
                <c:pt idx="22351">
                  <c:v>0.29287763502557063</c:v>
                </c:pt>
                <c:pt idx="22352">
                  <c:v>0.2928152675564426</c:v>
                </c:pt>
                <c:pt idx="22353">
                  <c:v>0.2928152675564426</c:v>
                </c:pt>
                <c:pt idx="22354">
                  <c:v>0.2928152675564426</c:v>
                </c:pt>
                <c:pt idx="22355">
                  <c:v>0.2928152675564426</c:v>
                </c:pt>
                <c:pt idx="22356">
                  <c:v>0.29275290008731447</c:v>
                </c:pt>
                <c:pt idx="22357">
                  <c:v>0.29269053261818634</c:v>
                </c:pt>
                <c:pt idx="22358">
                  <c:v>0.29262816514905821</c:v>
                </c:pt>
                <c:pt idx="22359">
                  <c:v>0.29262816514905821</c:v>
                </c:pt>
                <c:pt idx="22360">
                  <c:v>0.29256579767993018</c:v>
                </c:pt>
                <c:pt idx="22361">
                  <c:v>0.29250343021080205</c:v>
                </c:pt>
                <c:pt idx="22362">
                  <c:v>0.29244106274167392</c:v>
                </c:pt>
                <c:pt idx="22363">
                  <c:v>0.29237869527254579</c:v>
                </c:pt>
                <c:pt idx="22364">
                  <c:v>0.29237869527254579</c:v>
                </c:pt>
                <c:pt idx="22365">
                  <c:v>0.29231632780341776</c:v>
                </c:pt>
                <c:pt idx="22366">
                  <c:v>0.29225396033428963</c:v>
                </c:pt>
                <c:pt idx="22367">
                  <c:v>0.2921915928651615</c:v>
                </c:pt>
                <c:pt idx="22368">
                  <c:v>0.29212922539603348</c:v>
                </c:pt>
                <c:pt idx="22369">
                  <c:v>0.29206685792690534</c:v>
                </c:pt>
                <c:pt idx="22370">
                  <c:v>0.29200449045777721</c:v>
                </c:pt>
                <c:pt idx="22371">
                  <c:v>0.29200449045777721</c:v>
                </c:pt>
                <c:pt idx="22372">
                  <c:v>0.29194212298864908</c:v>
                </c:pt>
                <c:pt idx="22373">
                  <c:v>0.29187975551952106</c:v>
                </c:pt>
                <c:pt idx="22374">
                  <c:v>0.29181738805039292</c:v>
                </c:pt>
                <c:pt idx="22375">
                  <c:v>0.29175502058126479</c:v>
                </c:pt>
                <c:pt idx="22376">
                  <c:v>0.29175502058126479</c:v>
                </c:pt>
                <c:pt idx="22377">
                  <c:v>0.29169265311213666</c:v>
                </c:pt>
                <c:pt idx="22378">
                  <c:v>0.29163028564300864</c:v>
                </c:pt>
                <c:pt idx="22379">
                  <c:v>0.2915679181738805</c:v>
                </c:pt>
                <c:pt idx="22380">
                  <c:v>0.2915679181738805</c:v>
                </c:pt>
                <c:pt idx="22381">
                  <c:v>0.29150555070475237</c:v>
                </c:pt>
                <c:pt idx="22382">
                  <c:v>0.29150555070475237</c:v>
                </c:pt>
                <c:pt idx="22383">
                  <c:v>0.29150555070475237</c:v>
                </c:pt>
                <c:pt idx="22384">
                  <c:v>0.29150555070475237</c:v>
                </c:pt>
                <c:pt idx="22385">
                  <c:v>0.29144318323562435</c:v>
                </c:pt>
                <c:pt idx="22386">
                  <c:v>0.29138081576649622</c:v>
                </c:pt>
                <c:pt idx="22387">
                  <c:v>0.29131844829736808</c:v>
                </c:pt>
                <c:pt idx="22388">
                  <c:v>0.29125608082823995</c:v>
                </c:pt>
                <c:pt idx="22389">
                  <c:v>0.29125608082823995</c:v>
                </c:pt>
                <c:pt idx="22390">
                  <c:v>0.29125608082823995</c:v>
                </c:pt>
                <c:pt idx="22391">
                  <c:v>0.29125608082823995</c:v>
                </c:pt>
                <c:pt idx="22392">
                  <c:v>0.29119371335911193</c:v>
                </c:pt>
                <c:pt idx="22393">
                  <c:v>0.29113134588998379</c:v>
                </c:pt>
                <c:pt idx="22394">
                  <c:v>0.29106897842085566</c:v>
                </c:pt>
                <c:pt idx="22395">
                  <c:v>0.29106897842085566</c:v>
                </c:pt>
                <c:pt idx="22396">
                  <c:v>0.29106897842085566</c:v>
                </c:pt>
                <c:pt idx="22397">
                  <c:v>0.29100661095172753</c:v>
                </c:pt>
                <c:pt idx="22398">
                  <c:v>0.29100661095172753</c:v>
                </c:pt>
                <c:pt idx="22399">
                  <c:v>0.29100661095172753</c:v>
                </c:pt>
                <c:pt idx="22400">
                  <c:v>0.29094424348259951</c:v>
                </c:pt>
                <c:pt idx="22401">
                  <c:v>0.29088187601347137</c:v>
                </c:pt>
                <c:pt idx="22402">
                  <c:v>0.29088187601347137</c:v>
                </c:pt>
                <c:pt idx="22403">
                  <c:v>0.29081950854434324</c:v>
                </c:pt>
                <c:pt idx="22404">
                  <c:v>0.29075714107521522</c:v>
                </c:pt>
                <c:pt idx="22405">
                  <c:v>0.29069477360608709</c:v>
                </c:pt>
                <c:pt idx="22406">
                  <c:v>0.29063240613695895</c:v>
                </c:pt>
                <c:pt idx="22407">
                  <c:v>0.29057003866783082</c:v>
                </c:pt>
                <c:pt idx="22408">
                  <c:v>0.2905076711987028</c:v>
                </c:pt>
                <c:pt idx="22409">
                  <c:v>0.29044530372957467</c:v>
                </c:pt>
                <c:pt idx="22410">
                  <c:v>0.29038293626044653</c:v>
                </c:pt>
                <c:pt idx="22411">
                  <c:v>0.2903205687913184</c:v>
                </c:pt>
                <c:pt idx="22412">
                  <c:v>0.29025820132219038</c:v>
                </c:pt>
                <c:pt idx="22413">
                  <c:v>0.29019583385306225</c:v>
                </c:pt>
                <c:pt idx="22414">
                  <c:v>0.29013346638393411</c:v>
                </c:pt>
                <c:pt idx="22415">
                  <c:v>0.29007109891480609</c:v>
                </c:pt>
                <c:pt idx="22416">
                  <c:v>0.29000873144567796</c:v>
                </c:pt>
                <c:pt idx="22417">
                  <c:v>0.28994636397654983</c:v>
                </c:pt>
                <c:pt idx="22418">
                  <c:v>0.28988399650742169</c:v>
                </c:pt>
                <c:pt idx="22419">
                  <c:v>0.28988399650742169</c:v>
                </c:pt>
                <c:pt idx="22420">
                  <c:v>0.28982162903829367</c:v>
                </c:pt>
                <c:pt idx="22421">
                  <c:v>0.28975926156916554</c:v>
                </c:pt>
                <c:pt idx="22422">
                  <c:v>0.28975926156916554</c:v>
                </c:pt>
                <c:pt idx="22423">
                  <c:v>0.28969689410003741</c:v>
                </c:pt>
                <c:pt idx="22424">
                  <c:v>0.28963452663090927</c:v>
                </c:pt>
                <c:pt idx="22425">
                  <c:v>0.28957215916178125</c:v>
                </c:pt>
                <c:pt idx="22426">
                  <c:v>0.28950979169265312</c:v>
                </c:pt>
                <c:pt idx="22427">
                  <c:v>0.28944742422352499</c:v>
                </c:pt>
                <c:pt idx="22428">
                  <c:v>0.28938505675439685</c:v>
                </c:pt>
                <c:pt idx="22429">
                  <c:v>0.28932268928526883</c:v>
                </c:pt>
                <c:pt idx="22430">
                  <c:v>0.28932268928526883</c:v>
                </c:pt>
                <c:pt idx="22431">
                  <c:v>0.28932268928526883</c:v>
                </c:pt>
                <c:pt idx="22432">
                  <c:v>0.2892603218161407</c:v>
                </c:pt>
                <c:pt idx="22433">
                  <c:v>0.2892603218161407</c:v>
                </c:pt>
                <c:pt idx="22434">
                  <c:v>0.28919795434701256</c:v>
                </c:pt>
                <c:pt idx="22435">
                  <c:v>0.28913558687788454</c:v>
                </c:pt>
                <c:pt idx="22436">
                  <c:v>0.28907321940875641</c:v>
                </c:pt>
                <c:pt idx="22437">
                  <c:v>0.28901085193962828</c:v>
                </c:pt>
                <c:pt idx="22438">
                  <c:v>0.28901085193962828</c:v>
                </c:pt>
                <c:pt idx="22439">
                  <c:v>0.28894848447050014</c:v>
                </c:pt>
                <c:pt idx="22440">
                  <c:v>0.28894848447050014</c:v>
                </c:pt>
                <c:pt idx="22441">
                  <c:v>0.28894848447050014</c:v>
                </c:pt>
                <c:pt idx="22442">
                  <c:v>0.28894848447050014</c:v>
                </c:pt>
                <c:pt idx="22443">
                  <c:v>0.28888611700137212</c:v>
                </c:pt>
                <c:pt idx="22444">
                  <c:v>0.28882374953224399</c:v>
                </c:pt>
                <c:pt idx="22445">
                  <c:v>0.28876138206311586</c:v>
                </c:pt>
                <c:pt idx="22446">
                  <c:v>0.28869901459398772</c:v>
                </c:pt>
                <c:pt idx="22447">
                  <c:v>0.2886366471248597</c:v>
                </c:pt>
                <c:pt idx="22448">
                  <c:v>0.28857427965573157</c:v>
                </c:pt>
                <c:pt idx="22449">
                  <c:v>0.28851191218660344</c:v>
                </c:pt>
                <c:pt idx="22450">
                  <c:v>0.28844954471747541</c:v>
                </c:pt>
                <c:pt idx="22451">
                  <c:v>0.28838717724834728</c:v>
                </c:pt>
                <c:pt idx="22452">
                  <c:v>0.28838717724834728</c:v>
                </c:pt>
                <c:pt idx="22453">
                  <c:v>0.28838717724834728</c:v>
                </c:pt>
                <c:pt idx="22454">
                  <c:v>0.28832480977921915</c:v>
                </c:pt>
                <c:pt idx="22455">
                  <c:v>0.28832480977921915</c:v>
                </c:pt>
                <c:pt idx="22456">
                  <c:v>0.28826244231009102</c:v>
                </c:pt>
                <c:pt idx="22457">
                  <c:v>0.28820007484096299</c:v>
                </c:pt>
                <c:pt idx="22458">
                  <c:v>0.28813770737183486</c:v>
                </c:pt>
                <c:pt idx="22459">
                  <c:v>0.28807533990270673</c:v>
                </c:pt>
                <c:pt idx="22460">
                  <c:v>0.28807533990270673</c:v>
                </c:pt>
                <c:pt idx="22461">
                  <c:v>0.28807533990270673</c:v>
                </c:pt>
                <c:pt idx="22462">
                  <c:v>0.28807533990270673</c:v>
                </c:pt>
                <c:pt idx="22463">
                  <c:v>0.28807533990270673</c:v>
                </c:pt>
                <c:pt idx="22464">
                  <c:v>0.2880129724335786</c:v>
                </c:pt>
                <c:pt idx="22465">
                  <c:v>0.28795060496445057</c:v>
                </c:pt>
                <c:pt idx="22466">
                  <c:v>0.28788823749532244</c:v>
                </c:pt>
                <c:pt idx="22467">
                  <c:v>0.28782587002619431</c:v>
                </c:pt>
                <c:pt idx="22468">
                  <c:v>0.28776350255706629</c:v>
                </c:pt>
                <c:pt idx="22469">
                  <c:v>0.28770113508793815</c:v>
                </c:pt>
                <c:pt idx="22470">
                  <c:v>0.28763876761881002</c:v>
                </c:pt>
                <c:pt idx="22471">
                  <c:v>0.28757640014968189</c:v>
                </c:pt>
                <c:pt idx="22472">
                  <c:v>0.28751403268055387</c:v>
                </c:pt>
                <c:pt idx="22473">
                  <c:v>0.28745166521142573</c:v>
                </c:pt>
                <c:pt idx="22474">
                  <c:v>0.2873892977422976</c:v>
                </c:pt>
                <c:pt idx="22475">
                  <c:v>0.28732693027316947</c:v>
                </c:pt>
                <c:pt idx="22476">
                  <c:v>0.28732693027316947</c:v>
                </c:pt>
                <c:pt idx="22477">
                  <c:v>0.28732693027316947</c:v>
                </c:pt>
                <c:pt idx="22478">
                  <c:v>0.28726456280404145</c:v>
                </c:pt>
                <c:pt idx="22479">
                  <c:v>0.28720219533491331</c:v>
                </c:pt>
                <c:pt idx="22480">
                  <c:v>0.28720219533491331</c:v>
                </c:pt>
                <c:pt idx="22481">
                  <c:v>0.28713982786578518</c:v>
                </c:pt>
                <c:pt idx="22482">
                  <c:v>0.28707746039665716</c:v>
                </c:pt>
                <c:pt idx="22483">
                  <c:v>0.28707746039665716</c:v>
                </c:pt>
                <c:pt idx="22484">
                  <c:v>0.28707746039665716</c:v>
                </c:pt>
                <c:pt idx="22485">
                  <c:v>0.28701509292752903</c:v>
                </c:pt>
                <c:pt idx="22486">
                  <c:v>0.28701509292752903</c:v>
                </c:pt>
                <c:pt idx="22487">
                  <c:v>0.28701509292752903</c:v>
                </c:pt>
                <c:pt idx="22488">
                  <c:v>0.28695272545840089</c:v>
                </c:pt>
                <c:pt idx="22489">
                  <c:v>0.28689035798927276</c:v>
                </c:pt>
                <c:pt idx="22490">
                  <c:v>0.28682799052014474</c:v>
                </c:pt>
                <c:pt idx="22491">
                  <c:v>0.28682799052014474</c:v>
                </c:pt>
                <c:pt idx="22492">
                  <c:v>0.28682799052014474</c:v>
                </c:pt>
                <c:pt idx="22493">
                  <c:v>0.28682799052014474</c:v>
                </c:pt>
                <c:pt idx="22494">
                  <c:v>0.2867656230510166</c:v>
                </c:pt>
                <c:pt idx="22495">
                  <c:v>0.2867656230510166</c:v>
                </c:pt>
                <c:pt idx="22496">
                  <c:v>0.28670325558188847</c:v>
                </c:pt>
                <c:pt idx="22497">
                  <c:v>0.28664088811276034</c:v>
                </c:pt>
                <c:pt idx="22498">
                  <c:v>0.28657852064363232</c:v>
                </c:pt>
                <c:pt idx="22499">
                  <c:v>0.28651615317450418</c:v>
                </c:pt>
                <c:pt idx="22500">
                  <c:v>0.28651615317450418</c:v>
                </c:pt>
                <c:pt idx="22501">
                  <c:v>0.28645378570537605</c:v>
                </c:pt>
                <c:pt idx="22502">
                  <c:v>0.28639141823624792</c:v>
                </c:pt>
                <c:pt idx="22503">
                  <c:v>0.2863290507671199</c:v>
                </c:pt>
                <c:pt idx="22504">
                  <c:v>0.28626668329799176</c:v>
                </c:pt>
                <c:pt idx="22505">
                  <c:v>0.28620431582886363</c:v>
                </c:pt>
                <c:pt idx="22506">
                  <c:v>0.28620431582886363</c:v>
                </c:pt>
                <c:pt idx="22507">
                  <c:v>0.28620431582886363</c:v>
                </c:pt>
                <c:pt idx="22508">
                  <c:v>0.28614194835973561</c:v>
                </c:pt>
                <c:pt idx="22509">
                  <c:v>0.28607958089060748</c:v>
                </c:pt>
                <c:pt idx="22510">
                  <c:v>0.28601721342147934</c:v>
                </c:pt>
                <c:pt idx="22511">
                  <c:v>0.28595484595235121</c:v>
                </c:pt>
                <c:pt idx="22512">
                  <c:v>0.28589247848322319</c:v>
                </c:pt>
                <c:pt idx="22513">
                  <c:v>0.28583011101409506</c:v>
                </c:pt>
                <c:pt idx="22514">
                  <c:v>0.28583011101409506</c:v>
                </c:pt>
                <c:pt idx="22515">
                  <c:v>0.28576774354496692</c:v>
                </c:pt>
                <c:pt idx="22516">
                  <c:v>0.28570537607583879</c:v>
                </c:pt>
                <c:pt idx="22517">
                  <c:v>0.28564300860671077</c:v>
                </c:pt>
                <c:pt idx="22518">
                  <c:v>0.28564300860671077</c:v>
                </c:pt>
                <c:pt idx="22519">
                  <c:v>0.28564300860671077</c:v>
                </c:pt>
                <c:pt idx="22520">
                  <c:v>0.28558064113758264</c:v>
                </c:pt>
                <c:pt idx="22521">
                  <c:v>0.28558064113758264</c:v>
                </c:pt>
                <c:pt idx="22522">
                  <c:v>0.2855182736684545</c:v>
                </c:pt>
                <c:pt idx="22523">
                  <c:v>0.28545590619932648</c:v>
                </c:pt>
                <c:pt idx="22524">
                  <c:v>0.28545590619932648</c:v>
                </c:pt>
                <c:pt idx="22525">
                  <c:v>0.28539353873019835</c:v>
                </c:pt>
                <c:pt idx="22526">
                  <c:v>0.28533117126107022</c:v>
                </c:pt>
                <c:pt idx="22527">
                  <c:v>0.28526880379194208</c:v>
                </c:pt>
                <c:pt idx="22528">
                  <c:v>0.28520643632281406</c:v>
                </c:pt>
                <c:pt idx="22529">
                  <c:v>0.28514406885368593</c:v>
                </c:pt>
                <c:pt idx="22530">
                  <c:v>0.2850817013845578</c:v>
                </c:pt>
                <c:pt idx="22531">
                  <c:v>0.28501933391542966</c:v>
                </c:pt>
                <c:pt idx="22532">
                  <c:v>0.28495696644630164</c:v>
                </c:pt>
                <c:pt idx="22533">
                  <c:v>0.28489459897717351</c:v>
                </c:pt>
                <c:pt idx="22534">
                  <c:v>0.28483223150804537</c:v>
                </c:pt>
                <c:pt idx="22535">
                  <c:v>0.28476986403891735</c:v>
                </c:pt>
                <c:pt idx="22536">
                  <c:v>0.28476986403891735</c:v>
                </c:pt>
                <c:pt idx="22537">
                  <c:v>0.28470749656978922</c:v>
                </c:pt>
                <c:pt idx="22538">
                  <c:v>0.28464512910066109</c:v>
                </c:pt>
                <c:pt idx="22539">
                  <c:v>0.28458276163153295</c:v>
                </c:pt>
                <c:pt idx="22540">
                  <c:v>0.28452039416240493</c:v>
                </c:pt>
                <c:pt idx="22541">
                  <c:v>0.28452039416240493</c:v>
                </c:pt>
                <c:pt idx="22542">
                  <c:v>0.2844580266932768</c:v>
                </c:pt>
                <c:pt idx="22543">
                  <c:v>0.2844580266932768</c:v>
                </c:pt>
                <c:pt idx="22544">
                  <c:v>0.28439565922414867</c:v>
                </c:pt>
                <c:pt idx="22545">
                  <c:v>0.28439565922414867</c:v>
                </c:pt>
                <c:pt idx="22546">
                  <c:v>0.28433329175502053</c:v>
                </c:pt>
                <c:pt idx="22547">
                  <c:v>0.28427092428589251</c:v>
                </c:pt>
                <c:pt idx="22548">
                  <c:v>0.28420855681676438</c:v>
                </c:pt>
                <c:pt idx="22549">
                  <c:v>0.28414618934763625</c:v>
                </c:pt>
                <c:pt idx="22550">
                  <c:v>0.28414618934763625</c:v>
                </c:pt>
                <c:pt idx="22551">
                  <c:v>0.28408382187850822</c:v>
                </c:pt>
                <c:pt idx="22552">
                  <c:v>0.28408382187850822</c:v>
                </c:pt>
                <c:pt idx="22553">
                  <c:v>0.28402145440938009</c:v>
                </c:pt>
                <c:pt idx="22554">
                  <c:v>0.28395908694025196</c:v>
                </c:pt>
                <c:pt idx="22555">
                  <c:v>0.28389671947112383</c:v>
                </c:pt>
                <c:pt idx="22556">
                  <c:v>0.2838343520019958</c:v>
                </c:pt>
                <c:pt idx="22557">
                  <c:v>0.2838343520019958</c:v>
                </c:pt>
                <c:pt idx="22558">
                  <c:v>0.28377198453286767</c:v>
                </c:pt>
                <c:pt idx="22559">
                  <c:v>0.28370961706373954</c:v>
                </c:pt>
                <c:pt idx="22560">
                  <c:v>0.28364724959461141</c:v>
                </c:pt>
                <c:pt idx="22561">
                  <c:v>0.28358488212548338</c:v>
                </c:pt>
                <c:pt idx="22562">
                  <c:v>0.28352251465635525</c:v>
                </c:pt>
                <c:pt idx="22563">
                  <c:v>0.28352251465635525</c:v>
                </c:pt>
                <c:pt idx="22564">
                  <c:v>0.28352251465635525</c:v>
                </c:pt>
                <c:pt idx="22565">
                  <c:v>0.28346014718722712</c:v>
                </c:pt>
                <c:pt idx="22566">
                  <c:v>0.28339777971809899</c:v>
                </c:pt>
                <c:pt idx="22567">
                  <c:v>0.28333541224897096</c:v>
                </c:pt>
                <c:pt idx="22568">
                  <c:v>0.28327304477984283</c:v>
                </c:pt>
                <c:pt idx="22569">
                  <c:v>0.2832106773107147</c:v>
                </c:pt>
                <c:pt idx="22570">
                  <c:v>0.28314830984158668</c:v>
                </c:pt>
                <c:pt idx="22571">
                  <c:v>0.28308594237245854</c:v>
                </c:pt>
                <c:pt idx="22572">
                  <c:v>0.28302357490333041</c:v>
                </c:pt>
                <c:pt idx="22573">
                  <c:v>0.28296120743420228</c:v>
                </c:pt>
                <c:pt idx="22574">
                  <c:v>0.28289883996507426</c:v>
                </c:pt>
                <c:pt idx="22575">
                  <c:v>0.28283647249594612</c:v>
                </c:pt>
                <c:pt idx="22576">
                  <c:v>0.28277410502681799</c:v>
                </c:pt>
                <c:pt idx="22577">
                  <c:v>0.28277410502681799</c:v>
                </c:pt>
                <c:pt idx="22578">
                  <c:v>0.28277410502681799</c:v>
                </c:pt>
                <c:pt idx="22579">
                  <c:v>0.28277410502681799</c:v>
                </c:pt>
                <c:pt idx="22580">
                  <c:v>0.28271173755768986</c:v>
                </c:pt>
                <c:pt idx="22581">
                  <c:v>0.28264937008856184</c:v>
                </c:pt>
                <c:pt idx="22582">
                  <c:v>0.2825870026194337</c:v>
                </c:pt>
                <c:pt idx="22583">
                  <c:v>0.28252463515030557</c:v>
                </c:pt>
                <c:pt idx="22584">
                  <c:v>0.28246226768117755</c:v>
                </c:pt>
                <c:pt idx="22585">
                  <c:v>0.28246226768117755</c:v>
                </c:pt>
                <c:pt idx="22586">
                  <c:v>0.28246226768117755</c:v>
                </c:pt>
                <c:pt idx="22587">
                  <c:v>0.28239990021204942</c:v>
                </c:pt>
                <c:pt idx="22588">
                  <c:v>0.28233753274292128</c:v>
                </c:pt>
                <c:pt idx="22589">
                  <c:v>0.28227516527379315</c:v>
                </c:pt>
                <c:pt idx="22590">
                  <c:v>0.28221279780466513</c:v>
                </c:pt>
                <c:pt idx="22591">
                  <c:v>0.28215043033553699</c:v>
                </c:pt>
                <c:pt idx="22592">
                  <c:v>0.28208806286640886</c:v>
                </c:pt>
                <c:pt idx="22593">
                  <c:v>0.28208806286640886</c:v>
                </c:pt>
                <c:pt idx="22594">
                  <c:v>0.28208806286640886</c:v>
                </c:pt>
                <c:pt idx="22595">
                  <c:v>0.28208806286640886</c:v>
                </c:pt>
                <c:pt idx="22596">
                  <c:v>0.28202569539728073</c:v>
                </c:pt>
                <c:pt idx="22597">
                  <c:v>0.28196332792815271</c:v>
                </c:pt>
                <c:pt idx="22598">
                  <c:v>0.28196332792815271</c:v>
                </c:pt>
                <c:pt idx="22599">
                  <c:v>0.28196332792815271</c:v>
                </c:pt>
                <c:pt idx="22600">
                  <c:v>0.28190096045902457</c:v>
                </c:pt>
                <c:pt idx="22601">
                  <c:v>0.28183859298989644</c:v>
                </c:pt>
                <c:pt idx="22602">
                  <c:v>0.28183859298989644</c:v>
                </c:pt>
                <c:pt idx="22603">
                  <c:v>0.28183859298989644</c:v>
                </c:pt>
                <c:pt idx="22604">
                  <c:v>0.28183859298989644</c:v>
                </c:pt>
                <c:pt idx="22605">
                  <c:v>0.28177622552076842</c:v>
                </c:pt>
                <c:pt idx="22606">
                  <c:v>0.28171385805164029</c:v>
                </c:pt>
                <c:pt idx="22607">
                  <c:v>0.28165149058251215</c:v>
                </c:pt>
                <c:pt idx="22608">
                  <c:v>0.28158912311338402</c:v>
                </c:pt>
                <c:pt idx="22609">
                  <c:v>0.28158912311338402</c:v>
                </c:pt>
                <c:pt idx="22610">
                  <c:v>0.281526755644256</c:v>
                </c:pt>
                <c:pt idx="22611">
                  <c:v>0.28146438817512787</c:v>
                </c:pt>
                <c:pt idx="22612">
                  <c:v>0.28146438817512787</c:v>
                </c:pt>
                <c:pt idx="22613">
                  <c:v>0.28140202070599973</c:v>
                </c:pt>
                <c:pt idx="22614">
                  <c:v>0.2813396532368716</c:v>
                </c:pt>
                <c:pt idx="22615">
                  <c:v>0.28127728576774358</c:v>
                </c:pt>
                <c:pt idx="22616">
                  <c:v>0.28127728576774358</c:v>
                </c:pt>
                <c:pt idx="22617">
                  <c:v>0.28121491829861545</c:v>
                </c:pt>
                <c:pt idx="22618">
                  <c:v>0.28115255082948731</c:v>
                </c:pt>
                <c:pt idx="22619">
                  <c:v>0.28109018336035929</c:v>
                </c:pt>
                <c:pt idx="22620">
                  <c:v>0.28102781589123116</c:v>
                </c:pt>
                <c:pt idx="22621">
                  <c:v>0.28096544842210303</c:v>
                </c:pt>
                <c:pt idx="22622">
                  <c:v>0.28096544842210303</c:v>
                </c:pt>
                <c:pt idx="22623">
                  <c:v>0.28090308095297489</c:v>
                </c:pt>
                <c:pt idx="22624">
                  <c:v>0.28090308095297489</c:v>
                </c:pt>
                <c:pt idx="22625">
                  <c:v>0.28084071348384687</c:v>
                </c:pt>
                <c:pt idx="22626">
                  <c:v>0.28077834601471874</c:v>
                </c:pt>
                <c:pt idx="22627">
                  <c:v>0.28077834601471874</c:v>
                </c:pt>
                <c:pt idx="22628">
                  <c:v>0.28071597854559061</c:v>
                </c:pt>
                <c:pt idx="22629">
                  <c:v>0.28065361107646247</c:v>
                </c:pt>
                <c:pt idx="22630">
                  <c:v>0.28059124360733445</c:v>
                </c:pt>
                <c:pt idx="22631">
                  <c:v>0.28052887613820632</c:v>
                </c:pt>
                <c:pt idx="22632">
                  <c:v>0.28046650866907819</c:v>
                </c:pt>
                <c:pt idx="22633">
                  <c:v>0.28046650866907819</c:v>
                </c:pt>
                <c:pt idx="22634">
                  <c:v>0.28040414119995005</c:v>
                </c:pt>
                <c:pt idx="22635">
                  <c:v>0.28034177373082203</c:v>
                </c:pt>
                <c:pt idx="22636">
                  <c:v>0.28034177373082203</c:v>
                </c:pt>
                <c:pt idx="22637">
                  <c:v>0.2802794062616939</c:v>
                </c:pt>
                <c:pt idx="22638">
                  <c:v>0.28021703879256576</c:v>
                </c:pt>
                <c:pt idx="22639">
                  <c:v>0.28015467132343774</c:v>
                </c:pt>
                <c:pt idx="22640">
                  <c:v>0.28009230385430961</c:v>
                </c:pt>
                <c:pt idx="22641">
                  <c:v>0.28002993638518148</c:v>
                </c:pt>
                <c:pt idx="22642">
                  <c:v>0.27996756891605334</c:v>
                </c:pt>
                <c:pt idx="22643">
                  <c:v>0.27990520144692532</c:v>
                </c:pt>
                <c:pt idx="22644">
                  <c:v>0.27984283397779719</c:v>
                </c:pt>
                <c:pt idx="22645">
                  <c:v>0.27984283397779719</c:v>
                </c:pt>
                <c:pt idx="22646">
                  <c:v>0.27978046650866906</c:v>
                </c:pt>
                <c:pt idx="22647">
                  <c:v>0.27971809903954092</c:v>
                </c:pt>
                <c:pt idx="22648">
                  <c:v>0.2796557315704129</c:v>
                </c:pt>
                <c:pt idx="22649">
                  <c:v>0.2796557315704129</c:v>
                </c:pt>
                <c:pt idx="22650">
                  <c:v>0.2796557315704129</c:v>
                </c:pt>
                <c:pt idx="22651">
                  <c:v>0.27959336410128477</c:v>
                </c:pt>
                <c:pt idx="22652">
                  <c:v>0.27959336410128477</c:v>
                </c:pt>
                <c:pt idx="22653">
                  <c:v>0.27959336410128477</c:v>
                </c:pt>
                <c:pt idx="22654">
                  <c:v>0.27959336410128477</c:v>
                </c:pt>
                <c:pt idx="22655">
                  <c:v>0.27959336410128477</c:v>
                </c:pt>
                <c:pt idx="22656">
                  <c:v>0.27953099663215664</c:v>
                </c:pt>
                <c:pt idx="22657">
                  <c:v>0.27946862916302861</c:v>
                </c:pt>
                <c:pt idx="22658">
                  <c:v>0.27940626169390048</c:v>
                </c:pt>
                <c:pt idx="22659">
                  <c:v>0.27934389422477235</c:v>
                </c:pt>
                <c:pt idx="22660">
                  <c:v>0.27934389422477235</c:v>
                </c:pt>
                <c:pt idx="22661">
                  <c:v>0.27934389422477235</c:v>
                </c:pt>
                <c:pt idx="22662">
                  <c:v>0.27934389422477235</c:v>
                </c:pt>
                <c:pt idx="22663">
                  <c:v>0.27928152675564422</c:v>
                </c:pt>
                <c:pt idx="22664">
                  <c:v>0.27921915928651619</c:v>
                </c:pt>
                <c:pt idx="22665">
                  <c:v>0.27915679181738806</c:v>
                </c:pt>
                <c:pt idx="22666">
                  <c:v>0.27909442434825993</c:v>
                </c:pt>
                <c:pt idx="22667">
                  <c:v>0.2790320568791318</c:v>
                </c:pt>
                <c:pt idx="22668">
                  <c:v>0.27896968941000377</c:v>
                </c:pt>
                <c:pt idx="22669">
                  <c:v>0.27890732194087564</c:v>
                </c:pt>
                <c:pt idx="22670">
                  <c:v>0.27890732194087564</c:v>
                </c:pt>
                <c:pt idx="22671">
                  <c:v>0.27884495447174751</c:v>
                </c:pt>
                <c:pt idx="22672">
                  <c:v>0.27878258700261949</c:v>
                </c:pt>
                <c:pt idx="22673">
                  <c:v>0.27878258700261949</c:v>
                </c:pt>
                <c:pt idx="22674">
                  <c:v>0.27878258700261949</c:v>
                </c:pt>
                <c:pt idx="22675">
                  <c:v>0.27872021953349135</c:v>
                </c:pt>
                <c:pt idx="22676">
                  <c:v>0.27865785206436322</c:v>
                </c:pt>
                <c:pt idx="22677">
                  <c:v>0.27865785206436322</c:v>
                </c:pt>
                <c:pt idx="22678">
                  <c:v>0.27859548459523509</c:v>
                </c:pt>
                <c:pt idx="22679">
                  <c:v>0.27853311712610707</c:v>
                </c:pt>
                <c:pt idx="22680">
                  <c:v>0.27853311712610707</c:v>
                </c:pt>
                <c:pt idx="22681">
                  <c:v>0.27847074965697893</c:v>
                </c:pt>
                <c:pt idx="22682">
                  <c:v>0.2784083821878508</c:v>
                </c:pt>
                <c:pt idx="22683">
                  <c:v>0.27834601471872267</c:v>
                </c:pt>
                <c:pt idx="22684">
                  <c:v>0.27828364724959465</c:v>
                </c:pt>
                <c:pt idx="22685">
                  <c:v>0.27822127978046651</c:v>
                </c:pt>
                <c:pt idx="22686">
                  <c:v>0.27815891231133838</c:v>
                </c:pt>
                <c:pt idx="22687">
                  <c:v>0.27815891231133838</c:v>
                </c:pt>
                <c:pt idx="22688">
                  <c:v>0.27809654484221036</c:v>
                </c:pt>
                <c:pt idx="22689">
                  <c:v>0.27803417737308223</c:v>
                </c:pt>
                <c:pt idx="22690">
                  <c:v>0.27803417737308223</c:v>
                </c:pt>
                <c:pt idx="22691">
                  <c:v>0.27803417737308223</c:v>
                </c:pt>
                <c:pt idx="22692">
                  <c:v>0.27797180990395409</c:v>
                </c:pt>
                <c:pt idx="22693">
                  <c:v>0.27797180990395409</c:v>
                </c:pt>
                <c:pt idx="22694">
                  <c:v>0.27790944243482596</c:v>
                </c:pt>
                <c:pt idx="22695">
                  <c:v>0.27784707496569794</c:v>
                </c:pt>
                <c:pt idx="22696">
                  <c:v>0.2777847074965698</c:v>
                </c:pt>
                <c:pt idx="22697">
                  <c:v>0.27772234002744167</c:v>
                </c:pt>
                <c:pt idx="22698">
                  <c:v>0.27765997255831354</c:v>
                </c:pt>
                <c:pt idx="22699">
                  <c:v>0.27759760508918552</c:v>
                </c:pt>
                <c:pt idx="22700">
                  <c:v>0.27753523762005738</c:v>
                </c:pt>
                <c:pt idx="22701">
                  <c:v>0.27753523762005738</c:v>
                </c:pt>
                <c:pt idx="22702">
                  <c:v>0.27747287015092925</c:v>
                </c:pt>
                <c:pt idx="22703">
                  <c:v>0.27741050268180112</c:v>
                </c:pt>
                <c:pt idx="22704">
                  <c:v>0.2773481352126731</c:v>
                </c:pt>
                <c:pt idx="22705">
                  <c:v>0.2773481352126731</c:v>
                </c:pt>
                <c:pt idx="22706">
                  <c:v>0.27728576774354496</c:v>
                </c:pt>
                <c:pt idx="22707">
                  <c:v>0.27722340027441683</c:v>
                </c:pt>
                <c:pt idx="22708">
                  <c:v>0.27716103280528881</c:v>
                </c:pt>
                <c:pt idx="22709">
                  <c:v>0.27709866533616068</c:v>
                </c:pt>
                <c:pt idx="22710">
                  <c:v>0.27703629786703254</c:v>
                </c:pt>
                <c:pt idx="22711">
                  <c:v>0.27697393039790441</c:v>
                </c:pt>
                <c:pt idx="22712">
                  <c:v>0.27697393039790441</c:v>
                </c:pt>
                <c:pt idx="22713">
                  <c:v>0.27691156292877639</c:v>
                </c:pt>
                <c:pt idx="22714">
                  <c:v>0.27684919545964826</c:v>
                </c:pt>
                <c:pt idx="22715">
                  <c:v>0.27678682799052012</c:v>
                </c:pt>
                <c:pt idx="22716">
                  <c:v>0.27672446052139199</c:v>
                </c:pt>
                <c:pt idx="22717">
                  <c:v>0.27666209305226397</c:v>
                </c:pt>
                <c:pt idx="22718">
                  <c:v>0.27659972558313584</c:v>
                </c:pt>
                <c:pt idx="22719">
                  <c:v>0.2765373581140077</c:v>
                </c:pt>
                <c:pt idx="22720">
                  <c:v>0.27647499064487968</c:v>
                </c:pt>
                <c:pt idx="22721">
                  <c:v>0.27647499064487968</c:v>
                </c:pt>
                <c:pt idx="22722">
                  <c:v>0.27647499064487968</c:v>
                </c:pt>
                <c:pt idx="22723">
                  <c:v>0.27641262317575155</c:v>
                </c:pt>
                <c:pt idx="22724">
                  <c:v>0.27635025570662342</c:v>
                </c:pt>
                <c:pt idx="22725">
                  <c:v>0.27635025570662342</c:v>
                </c:pt>
                <c:pt idx="22726">
                  <c:v>0.27628788823749528</c:v>
                </c:pt>
                <c:pt idx="22727">
                  <c:v>0.27622552076836726</c:v>
                </c:pt>
                <c:pt idx="22728">
                  <c:v>0.27622552076836726</c:v>
                </c:pt>
                <c:pt idx="22729">
                  <c:v>0.27616315329923913</c:v>
                </c:pt>
                <c:pt idx="22730">
                  <c:v>0.276100785830111</c:v>
                </c:pt>
                <c:pt idx="22731">
                  <c:v>0.276100785830111</c:v>
                </c:pt>
                <c:pt idx="22732">
                  <c:v>0.27603841836098286</c:v>
                </c:pt>
                <c:pt idx="22733">
                  <c:v>0.27597605089185484</c:v>
                </c:pt>
                <c:pt idx="22734">
                  <c:v>0.27591368342272671</c:v>
                </c:pt>
                <c:pt idx="22735">
                  <c:v>0.27585131595359857</c:v>
                </c:pt>
                <c:pt idx="22736">
                  <c:v>0.27578894848447055</c:v>
                </c:pt>
                <c:pt idx="22737">
                  <c:v>0.27578894848447055</c:v>
                </c:pt>
                <c:pt idx="22738">
                  <c:v>0.27572658101534242</c:v>
                </c:pt>
                <c:pt idx="22739">
                  <c:v>0.27572658101534242</c:v>
                </c:pt>
                <c:pt idx="22740">
                  <c:v>0.27566421354621429</c:v>
                </c:pt>
                <c:pt idx="22741">
                  <c:v>0.27560184607708615</c:v>
                </c:pt>
                <c:pt idx="22742">
                  <c:v>0.27553947860795813</c:v>
                </c:pt>
                <c:pt idx="22743">
                  <c:v>0.27553947860795813</c:v>
                </c:pt>
                <c:pt idx="22744">
                  <c:v>0.27547711113883</c:v>
                </c:pt>
                <c:pt idx="22745">
                  <c:v>0.27541474366970187</c:v>
                </c:pt>
                <c:pt idx="22746">
                  <c:v>0.27541474366970187</c:v>
                </c:pt>
                <c:pt idx="22747">
                  <c:v>0.27535237620057373</c:v>
                </c:pt>
                <c:pt idx="22748">
                  <c:v>0.27535237620057373</c:v>
                </c:pt>
                <c:pt idx="22749">
                  <c:v>0.27529000873144571</c:v>
                </c:pt>
                <c:pt idx="22750">
                  <c:v>0.27522764126231758</c:v>
                </c:pt>
                <c:pt idx="22751">
                  <c:v>0.27516527379318945</c:v>
                </c:pt>
                <c:pt idx="22752">
                  <c:v>0.27510290632406142</c:v>
                </c:pt>
                <c:pt idx="22753">
                  <c:v>0.27504053885493329</c:v>
                </c:pt>
                <c:pt idx="22754">
                  <c:v>0.27497817138580516</c:v>
                </c:pt>
                <c:pt idx="22755">
                  <c:v>0.27497817138580516</c:v>
                </c:pt>
                <c:pt idx="22756">
                  <c:v>0.27497817138580516</c:v>
                </c:pt>
                <c:pt idx="22757">
                  <c:v>0.27497817138580516</c:v>
                </c:pt>
                <c:pt idx="22758">
                  <c:v>0.27491580391667703</c:v>
                </c:pt>
                <c:pt idx="22759">
                  <c:v>0.27491580391667703</c:v>
                </c:pt>
                <c:pt idx="22760">
                  <c:v>0.274853436447549</c:v>
                </c:pt>
                <c:pt idx="22761">
                  <c:v>0.27479106897842087</c:v>
                </c:pt>
                <c:pt idx="22762">
                  <c:v>0.27472870150929274</c:v>
                </c:pt>
                <c:pt idx="22763">
                  <c:v>0.27466633404016461</c:v>
                </c:pt>
                <c:pt idx="22764">
                  <c:v>0.27466633404016461</c:v>
                </c:pt>
                <c:pt idx="22765">
                  <c:v>0.27460396657103658</c:v>
                </c:pt>
                <c:pt idx="22766">
                  <c:v>0.27460396657103658</c:v>
                </c:pt>
                <c:pt idx="22767">
                  <c:v>0.27454159910190845</c:v>
                </c:pt>
                <c:pt idx="22768">
                  <c:v>0.27447923163278032</c:v>
                </c:pt>
                <c:pt idx="22769">
                  <c:v>0.27441686416365219</c:v>
                </c:pt>
                <c:pt idx="22770">
                  <c:v>0.27435449669452416</c:v>
                </c:pt>
                <c:pt idx="22771">
                  <c:v>0.27429212922539603</c:v>
                </c:pt>
                <c:pt idx="22772">
                  <c:v>0.2742297617562679</c:v>
                </c:pt>
                <c:pt idx="22773">
                  <c:v>0.27416739428713988</c:v>
                </c:pt>
                <c:pt idx="22774">
                  <c:v>0.27410502681801174</c:v>
                </c:pt>
                <c:pt idx="22775">
                  <c:v>0.27410502681801174</c:v>
                </c:pt>
                <c:pt idx="22776">
                  <c:v>0.27404265934888361</c:v>
                </c:pt>
                <c:pt idx="22777">
                  <c:v>0.27404265934888361</c:v>
                </c:pt>
                <c:pt idx="22778">
                  <c:v>0.27398029187975548</c:v>
                </c:pt>
                <c:pt idx="22779">
                  <c:v>0.27391792441062746</c:v>
                </c:pt>
                <c:pt idx="22780">
                  <c:v>0.27385555694149932</c:v>
                </c:pt>
                <c:pt idx="22781">
                  <c:v>0.27379318947237119</c:v>
                </c:pt>
                <c:pt idx="22782">
                  <c:v>0.27373082200324306</c:v>
                </c:pt>
                <c:pt idx="22783">
                  <c:v>0.27373082200324306</c:v>
                </c:pt>
                <c:pt idx="22784">
                  <c:v>0.27366845453411504</c:v>
                </c:pt>
                <c:pt idx="22785">
                  <c:v>0.2736060870649869</c:v>
                </c:pt>
                <c:pt idx="22786">
                  <c:v>0.2736060870649869</c:v>
                </c:pt>
                <c:pt idx="22787">
                  <c:v>0.27354371959585877</c:v>
                </c:pt>
                <c:pt idx="22788">
                  <c:v>0.27348135212673075</c:v>
                </c:pt>
                <c:pt idx="22789">
                  <c:v>0.27341898465760262</c:v>
                </c:pt>
                <c:pt idx="22790">
                  <c:v>0.27335661718847448</c:v>
                </c:pt>
                <c:pt idx="22791">
                  <c:v>0.27329424971934635</c:v>
                </c:pt>
                <c:pt idx="22792">
                  <c:v>0.27323188225021833</c:v>
                </c:pt>
                <c:pt idx="22793">
                  <c:v>0.27323188225021833</c:v>
                </c:pt>
                <c:pt idx="22794">
                  <c:v>0.27323188225021833</c:v>
                </c:pt>
                <c:pt idx="22795">
                  <c:v>0.27316951478109019</c:v>
                </c:pt>
                <c:pt idx="22796">
                  <c:v>0.27310714731196206</c:v>
                </c:pt>
                <c:pt idx="22797">
                  <c:v>0.27304477984283393</c:v>
                </c:pt>
                <c:pt idx="22798">
                  <c:v>0.27298241237370591</c:v>
                </c:pt>
                <c:pt idx="22799">
                  <c:v>0.27292004490457777</c:v>
                </c:pt>
                <c:pt idx="22800">
                  <c:v>0.27285767743544964</c:v>
                </c:pt>
                <c:pt idx="22801">
                  <c:v>0.27285767743544964</c:v>
                </c:pt>
                <c:pt idx="22802">
                  <c:v>0.27279530996632162</c:v>
                </c:pt>
                <c:pt idx="22803">
                  <c:v>0.27273294249719349</c:v>
                </c:pt>
                <c:pt idx="22804">
                  <c:v>0.27273294249719349</c:v>
                </c:pt>
                <c:pt idx="22805">
                  <c:v>0.27273294249719349</c:v>
                </c:pt>
                <c:pt idx="22806">
                  <c:v>0.27267057502806535</c:v>
                </c:pt>
                <c:pt idx="22807">
                  <c:v>0.27260820755893722</c:v>
                </c:pt>
                <c:pt idx="22808">
                  <c:v>0.27260820755893722</c:v>
                </c:pt>
                <c:pt idx="22809">
                  <c:v>0.2725458400898092</c:v>
                </c:pt>
                <c:pt idx="22810">
                  <c:v>0.2725458400898092</c:v>
                </c:pt>
                <c:pt idx="22811">
                  <c:v>0.2725458400898092</c:v>
                </c:pt>
                <c:pt idx="22812">
                  <c:v>0.2725458400898092</c:v>
                </c:pt>
                <c:pt idx="22813">
                  <c:v>0.27248347262068107</c:v>
                </c:pt>
                <c:pt idx="22814">
                  <c:v>0.27242110515155293</c:v>
                </c:pt>
                <c:pt idx="22815">
                  <c:v>0.2723587376824248</c:v>
                </c:pt>
                <c:pt idx="22816">
                  <c:v>0.27229637021329678</c:v>
                </c:pt>
                <c:pt idx="22817">
                  <c:v>0.27223400274416865</c:v>
                </c:pt>
                <c:pt idx="22818">
                  <c:v>0.27217163527504051</c:v>
                </c:pt>
                <c:pt idx="22819">
                  <c:v>0.27210926780591249</c:v>
                </c:pt>
                <c:pt idx="22820">
                  <c:v>0.27204690033678436</c:v>
                </c:pt>
                <c:pt idx="22821">
                  <c:v>0.27198453286765623</c:v>
                </c:pt>
                <c:pt idx="22822">
                  <c:v>0.27192216539852809</c:v>
                </c:pt>
                <c:pt idx="22823">
                  <c:v>0.27185979792940007</c:v>
                </c:pt>
                <c:pt idx="22824">
                  <c:v>0.27179743046027194</c:v>
                </c:pt>
                <c:pt idx="22825">
                  <c:v>0.27173506299114381</c:v>
                </c:pt>
                <c:pt idx="22826">
                  <c:v>0.27173506299114381</c:v>
                </c:pt>
                <c:pt idx="22827">
                  <c:v>0.27173506299114381</c:v>
                </c:pt>
                <c:pt idx="22828">
                  <c:v>0.27167269552201567</c:v>
                </c:pt>
                <c:pt idx="22829">
                  <c:v>0.27161032805288765</c:v>
                </c:pt>
                <c:pt idx="22830">
                  <c:v>0.27161032805288765</c:v>
                </c:pt>
                <c:pt idx="22831">
                  <c:v>0.27154796058375952</c:v>
                </c:pt>
                <c:pt idx="22832">
                  <c:v>0.27154796058375952</c:v>
                </c:pt>
                <c:pt idx="22833">
                  <c:v>0.27148559311463138</c:v>
                </c:pt>
                <c:pt idx="22834">
                  <c:v>0.27142322564550325</c:v>
                </c:pt>
                <c:pt idx="22835">
                  <c:v>0.27136085817637523</c:v>
                </c:pt>
                <c:pt idx="22836">
                  <c:v>0.2712984907072471</c:v>
                </c:pt>
                <c:pt idx="22837">
                  <c:v>0.27123612323811896</c:v>
                </c:pt>
                <c:pt idx="22838">
                  <c:v>0.27117375576899094</c:v>
                </c:pt>
                <c:pt idx="22839">
                  <c:v>0.27111138829986281</c:v>
                </c:pt>
                <c:pt idx="22840">
                  <c:v>0.27111138829986281</c:v>
                </c:pt>
                <c:pt idx="22841">
                  <c:v>0.27111138829986281</c:v>
                </c:pt>
                <c:pt idx="22842">
                  <c:v>0.27104902083073468</c:v>
                </c:pt>
                <c:pt idx="22843">
                  <c:v>0.27098665336160654</c:v>
                </c:pt>
                <c:pt idx="22844">
                  <c:v>0.27092428589247852</c:v>
                </c:pt>
                <c:pt idx="22845">
                  <c:v>0.27086191842335039</c:v>
                </c:pt>
                <c:pt idx="22846">
                  <c:v>0.27086191842335039</c:v>
                </c:pt>
                <c:pt idx="22847">
                  <c:v>0.27079955095422226</c:v>
                </c:pt>
                <c:pt idx="22848">
                  <c:v>0.27073718348509412</c:v>
                </c:pt>
                <c:pt idx="22849">
                  <c:v>0.2706748160159661</c:v>
                </c:pt>
                <c:pt idx="22850">
                  <c:v>0.27061244854683797</c:v>
                </c:pt>
                <c:pt idx="22851">
                  <c:v>0.27061244854683797</c:v>
                </c:pt>
                <c:pt idx="22852">
                  <c:v>0.27055008107770984</c:v>
                </c:pt>
                <c:pt idx="22853">
                  <c:v>0.27048771360858181</c:v>
                </c:pt>
                <c:pt idx="22854">
                  <c:v>0.27042534613945368</c:v>
                </c:pt>
                <c:pt idx="22855">
                  <c:v>0.27036297867032555</c:v>
                </c:pt>
                <c:pt idx="22856">
                  <c:v>0.27030061120119742</c:v>
                </c:pt>
                <c:pt idx="22857">
                  <c:v>0.27030061120119742</c:v>
                </c:pt>
                <c:pt idx="22858">
                  <c:v>0.27023824373206939</c:v>
                </c:pt>
                <c:pt idx="22859">
                  <c:v>0.27017587626294126</c:v>
                </c:pt>
                <c:pt idx="22860">
                  <c:v>0.27011350879381313</c:v>
                </c:pt>
                <c:pt idx="22861">
                  <c:v>0.270051141324685</c:v>
                </c:pt>
                <c:pt idx="22862">
                  <c:v>0.270051141324685</c:v>
                </c:pt>
                <c:pt idx="22863">
                  <c:v>0.26998877385555697</c:v>
                </c:pt>
                <c:pt idx="22864">
                  <c:v>0.26992640638642884</c:v>
                </c:pt>
                <c:pt idx="22865">
                  <c:v>0.26992640638642884</c:v>
                </c:pt>
                <c:pt idx="22866">
                  <c:v>0.26986403891730071</c:v>
                </c:pt>
                <c:pt idx="22867">
                  <c:v>0.26986403891730071</c:v>
                </c:pt>
                <c:pt idx="22868">
                  <c:v>0.26980167144817269</c:v>
                </c:pt>
                <c:pt idx="22869">
                  <c:v>0.26973930397904455</c:v>
                </c:pt>
                <c:pt idx="22870">
                  <c:v>0.26967693650991642</c:v>
                </c:pt>
                <c:pt idx="22871">
                  <c:v>0.26961456904078829</c:v>
                </c:pt>
                <c:pt idx="22872">
                  <c:v>0.26961456904078829</c:v>
                </c:pt>
                <c:pt idx="22873">
                  <c:v>0.26961456904078829</c:v>
                </c:pt>
                <c:pt idx="22874">
                  <c:v>0.26955220157166027</c:v>
                </c:pt>
                <c:pt idx="22875">
                  <c:v>0.26955220157166027</c:v>
                </c:pt>
                <c:pt idx="22876">
                  <c:v>0.26948983410253213</c:v>
                </c:pt>
                <c:pt idx="22877">
                  <c:v>0.269427466633404</c:v>
                </c:pt>
                <c:pt idx="22878">
                  <c:v>0.26936509916427587</c:v>
                </c:pt>
                <c:pt idx="22879">
                  <c:v>0.26930273169514785</c:v>
                </c:pt>
                <c:pt idx="22880">
                  <c:v>0.26924036422601971</c:v>
                </c:pt>
                <c:pt idx="22881">
                  <c:v>0.26917799675689158</c:v>
                </c:pt>
                <c:pt idx="22882">
                  <c:v>0.26911562928776345</c:v>
                </c:pt>
                <c:pt idx="22883">
                  <c:v>0.26911562928776345</c:v>
                </c:pt>
                <c:pt idx="22884">
                  <c:v>0.26905326181863543</c:v>
                </c:pt>
                <c:pt idx="22885">
                  <c:v>0.26899089434950729</c:v>
                </c:pt>
                <c:pt idx="22886">
                  <c:v>0.26892852688037916</c:v>
                </c:pt>
                <c:pt idx="22887">
                  <c:v>0.26886615941125114</c:v>
                </c:pt>
                <c:pt idx="22888">
                  <c:v>0.26886615941125114</c:v>
                </c:pt>
                <c:pt idx="22889">
                  <c:v>0.26886615941125114</c:v>
                </c:pt>
                <c:pt idx="22890">
                  <c:v>0.268803791942123</c:v>
                </c:pt>
                <c:pt idx="22891">
                  <c:v>0.26874142447299487</c:v>
                </c:pt>
                <c:pt idx="22892">
                  <c:v>0.26867905700386674</c:v>
                </c:pt>
                <c:pt idx="22893">
                  <c:v>0.26867905700386674</c:v>
                </c:pt>
                <c:pt idx="22894">
                  <c:v>0.26861668953473872</c:v>
                </c:pt>
                <c:pt idx="22895">
                  <c:v>0.26855432206561058</c:v>
                </c:pt>
                <c:pt idx="22896">
                  <c:v>0.26855432206561058</c:v>
                </c:pt>
                <c:pt idx="22897">
                  <c:v>0.26849195459648245</c:v>
                </c:pt>
                <c:pt idx="22898">
                  <c:v>0.26849195459648245</c:v>
                </c:pt>
                <c:pt idx="22899">
                  <c:v>0.26842958712735432</c:v>
                </c:pt>
                <c:pt idx="22900">
                  <c:v>0.2683672196582263</c:v>
                </c:pt>
                <c:pt idx="22901">
                  <c:v>0.26830485218909816</c:v>
                </c:pt>
                <c:pt idx="22902">
                  <c:v>0.26824248471997003</c:v>
                </c:pt>
                <c:pt idx="22903">
                  <c:v>0.26818011725084201</c:v>
                </c:pt>
                <c:pt idx="22904">
                  <c:v>0.26818011725084201</c:v>
                </c:pt>
                <c:pt idx="22905">
                  <c:v>0.26811774978171388</c:v>
                </c:pt>
                <c:pt idx="22906">
                  <c:v>0.26811774978171388</c:v>
                </c:pt>
                <c:pt idx="22907">
                  <c:v>0.26805538231258574</c:v>
                </c:pt>
                <c:pt idx="22908">
                  <c:v>0.26799301484345761</c:v>
                </c:pt>
                <c:pt idx="22909">
                  <c:v>0.26793064737432959</c:v>
                </c:pt>
                <c:pt idx="22910">
                  <c:v>0.26786827990520146</c:v>
                </c:pt>
                <c:pt idx="22911">
                  <c:v>0.26786827990520146</c:v>
                </c:pt>
                <c:pt idx="22912">
                  <c:v>0.26780591243607332</c:v>
                </c:pt>
                <c:pt idx="22913">
                  <c:v>0.26780591243607332</c:v>
                </c:pt>
                <c:pt idx="22914">
                  <c:v>0.26774354496694519</c:v>
                </c:pt>
                <c:pt idx="22915">
                  <c:v>0.26768117749781717</c:v>
                </c:pt>
                <c:pt idx="22916">
                  <c:v>0.26768117749781717</c:v>
                </c:pt>
                <c:pt idx="22917">
                  <c:v>0.26768117749781717</c:v>
                </c:pt>
                <c:pt idx="22918">
                  <c:v>0.26768117749781717</c:v>
                </c:pt>
                <c:pt idx="22919">
                  <c:v>0.26761881002868904</c:v>
                </c:pt>
                <c:pt idx="22920">
                  <c:v>0.2675564425595609</c:v>
                </c:pt>
                <c:pt idx="22921">
                  <c:v>0.26749407509043288</c:v>
                </c:pt>
                <c:pt idx="22922">
                  <c:v>0.26749407509043288</c:v>
                </c:pt>
                <c:pt idx="22923">
                  <c:v>0.26743170762130475</c:v>
                </c:pt>
                <c:pt idx="22924">
                  <c:v>0.26736934015217662</c:v>
                </c:pt>
                <c:pt idx="22925">
                  <c:v>0.26736934015217662</c:v>
                </c:pt>
                <c:pt idx="22926">
                  <c:v>0.26730697268304848</c:v>
                </c:pt>
                <c:pt idx="22927">
                  <c:v>0.26724460521392046</c:v>
                </c:pt>
                <c:pt idx="22928">
                  <c:v>0.26724460521392046</c:v>
                </c:pt>
                <c:pt idx="22929">
                  <c:v>0.26718223774479233</c:v>
                </c:pt>
                <c:pt idx="22930">
                  <c:v>0.2671198702756642</c:v>
                </c:pt>
                <c:pt idx="22931">
                  <c:v>0.26705750280653606</c:v>
                </c:pt>
                <c:pt idx="22932">
                  <c:v>0.26699513533740804</c:v>
                </c:pt>
                <c:pt idx="22933">
                  <c:v>0.26693276786827991</c:v>
                </c:pt>
                <c:pt idx="22934">
                  <c:v>0.26687040039915177</c:v>
                </c:pt>
                <c:pt idx="22935">
                  <c:v>0.26680803293002375</c:v>
                </c:pt>
                <c:pt idx="22936">
                  <c:v>0.26674566546089562</c:v>
                </c:pt>
                <c:pt idx="22937">
                  <c:v>0.26668329799176749</c:v>
                </c:pt>
                <c:pt idx="22938">
                  <c:v>0.26662093052263935</c:v>
                </c:pt>
                <c:pt idx="22939">
                  <c:v>0.26655856305351133</c:v>
                </c:pt>
                <c:pt idx="22940">
                  <c:v>0.2664961955843832</c:v>
                </c:pt>
                <c:pt idx="22941">
                  <c:v>0.26643382811525507</c:v>
                </c:pt>
                <c:pt idx="22942">
                  <c:v>0.26637146064612693</c:v>
                </c:pt>
                <c:pt idx="22943">
                  <c:v>0.26630909317699891</c:v>
                </c:pt>
                <c:pt idx="22944">
                  <c:v>0.26624672570787078</c:v>
                </c:pt>
                <c:pt idx="22945">
                  <c:v>0.26624672570787078</c:v>
                </c:pt>
                <c:pt idx="22946">
                  <c:v>0.26618435823874265</c:v>
                </c:pt>
                <c:pt idx="22947">
                  <c:v>0.26612199076961451</c:v>
                </c:pt>
                <c:pt idx="22948">
                  <c:v>0.26605962330048649</c:v>
                </c:pt>
                <c:pt idx="22949">
                  <c:v>0.26599725583135836</c:v>
                </c:pt>
                <c:pt idx="22950">
                  <c:v>0.26593488836223023</c:v>
                </c:pt>
                <c:pt idx="22951">
                  <c:v>0.26593488836223023</c:v>
                </c:pt>
                <c:pt idx="22952">
                  <c:v>0.2658725208931022</c:v>
                </c:pt>
                <c:pt idx="22953">
                  <c:v>0.26581015342397407</c:v>
                </c:pt>
                <c:pt idx="22954">
                  <c:v>0.26574778595484594</c:v>
                </c:pt>
                <c:pt idx="22955">
                  <c:v>0.26568541848571781</c:v>
                </c:pt>
                <c:pt idx="22956">
                  <c:v>0.26562305101658978</c:v>
                </c:pt>
                <c:pt idx="22957">
                  <c:v>0.26562305101658978</c:v>
                </c:pt>
                <c:pt idx="22958">
                  <c:v>0.26556068354746165</c:v>
                </c:pt>
                <c:pt idx="22959">
                  <c:v>0.26549831607833352</c:v>
                </c:pt>
                <c:pt idx="22960">
                  <c:v>0.26543594860920539</c:v>
                </c:pt>
                <c:pt idx="22961">
                  <c:v>0.26537358114007736</c:v>
                </c:pt>
                <c:pt idx="22962">
                  <c:v>0.26531121367094923</c:v>
                </c:pt>
                <c:pt idx="22963">
                  <c:v>0.2652488462018211</c:v>
                </c:pt>
                <c:pt idx="22964">
                  <c:v>0.26518647873269308</c:v>
                </c:pt>
                <c:pt idx="22965">
                  <c:v>0.26512411126356494</c:v>
                </c:pt>
                <c:pt idx="22966">
                  <c:v>0.26506174379443681</c:v>
                </c:pt>
                <c:pt idx="22967">
                  <c:v>0.26499937632530868</c:v>
                </c:pt>
                <c:pt idx="22968">
                  <c:v>0.26499937632530868</c:v>
                </c:pt>
                <c:pt idx="22969">
                  <c:v>0.26493700885618066</c:v>
                </c:pt>
                <c:pt idx="22970">
                  <c:v>0.26487464138705252</c:v>
                </c:pt>
                <c:pt idx="22971">
                  <c:v>0.26481227391792439</c:v>
                </c:pt>
                <c:pt idx="22972">
                  <c:v>0.26474990644879626</c:v>
                </c:pt>
                <c:pt idx="22973">
                  <c:v>0.26468753897966824</c:v>
                </c:pt>
                <c:pt idx="22974">
                  <c:v>0.2646251715105401</c:v>
                </c:pt>
                <c:pt idx="22975">
                  <c:v>0.26456280404141197</c:v>
                </c:pt>
                <c:pt idx="22976">
                  <c:v>0.26450043657228395</c:v>
                </c:pt>
                <c:pt idx="22977">
                  <c:v>0.26443806910315582</c:v>
                </c:pt>
                <c:pt idx="22978">
                  <c:v>0.26437570163402768</c:v>
                </c:pt>
                <c:pt idx="22979">
                  <c:v>0.26431333416489955</c:v>
                </c:pt>
                <c:pt idx="22980">
                  <c:v>0.26425096669577153</c:v>
                </c:pt>
                <c:pt idx="22981">
                  <c:v>0.26418859922664339</c:v>
                </c:pt>
                <c:pt idx="22982">
                  <c:v>0.26412623175751526</c:v>
                </c:pt>
                <c:pt idx="22983">
                  <c:v>0.26406386428838713</c:v>
                </c:pt>
                <c:pt idx="22984">
                  <c:v>0.26400149681925911</c:v>
                </c:pt>
                <c:pt idx="22985">
                  <c:v>0.26393912935013097</c:v>
                </c:pt>
                <c:pt idx="22986">
                  <c:v>0.26393912935013097</c:v>
                </c:pt>
                <c:pt idx="22987">
                  <c:v>0.26387676188100284</c:v>
                </c:pt>
                <c:pt idx="22988">
                  <c:v>0.26381439441187482</c:v>
                </c:pt>
                <c:pt idx="22989">
                  <c:v>0.26381439441187482</c:v>
                </c:pt>
                <c:pt idx="22990">
                  <c:v>0.26375202694274669</c:v>
                </c:pt>
                <c:pt idx="22991">
                  <c:v>0.26368965947361855</c:v>
                </c:pt>
                <c:pt idx="22992">
                  <c:v>0.26362729200449042</c:v>
                </c:pt>
                <c:pt idx="22993">
                  <c:v>0.26362729200449042</c:v>
                </c:pt>
                <c:pt idx="22994">
                  <c:v>0.2635649245353624</c:v>
                </c:pt>
                <c:pt idx="22995">
                  <c:v>0.2635649245353624</c:v>
                </c:pt>
                <c:pt idx="22996">
                  <c:v>0.26350255706623427</c:v>
                </c:pt>
                <c:pt idx="22997">
                  <c:v>0.26344018959710613</c:v>
                </c:pt>
                <c:pt idx="22998">
                  <c:v>0.263377822127978</c:v>
                </c:pt>
                <c:pt idx="22999">
                  <c:v>0.26331545465884998</c:v>
                </c:pt>
                <c:pt idx="23000">
                  <c:v>0.26331545465884998</c:v>
                </c:pt>
                <c:pt idx="23001">
                  <c:v>0.26325308718972185</c:v>
                </c:pt>
                <c:pt idx="23002">
                  <c:v>0.26319071972059371</c:v>
                </c:pt>
                <c:pt idx="23003">
                  <c:v>0.26312835225146558</c:v>
                </c:pt>
                <c:pt idx="23004">
                  <c:v>0.26306598478233756</c:v>
                </c:pt>
                <c:pt idx="23005">
                  <c:v>0.26300361731320943</c:v>
                </c:pt>
                <c:pt idx="23006">
                  <c:v>0.26294124984408129</c:v>
                </c:pt>
                <c:pt idx="23007">
                  <c:v>0.26294124984408129</c:v>
                </c:pt>
                <c:pt idx="23008">
                  <c:v>0.26287888237495327</c:v>
                </c:pt>
                <c:pt idx="23009">
                  <c:v>0.26281651490582514</c:v>
                </c:pt>
                <c:pt idx="23010">
                  <c:v>0.26275414743669701</c:v>
                </c:pt>
                <c:pt idx="23011">
                  <c:v>0.26269177996756887</c:v>
                </c:pt>
                <c:pt idx="23012">
                  <c:v>0.26262941249844085</c:v>
                </c:pt>
                <c:pt idx="23013">
                  <c:v>0.26256704502931272</c:v>
                </c:pt>
                <c:pt idx="23014">
                  <c:v>0.26250467756018458</c:v>
                </c:pt>
                <c:pt idx="23015">
                  <c:v>0.26244231009105645</c:v>
                </c:pt>
                <c:pt idx="23016">
                  <c:v>0.26237994262192843</c:v>
                </c:pt>
                <c:pt idx="23017">
                  <c:v>0.26237994262192843</c:v>
                </c:pt>
                <c:pt idx="23018">
                  <c:v>0.26237994262192843</c:v>
                </c:pt>
                <c:pt idx="23019">
                  <c:v>0.26237994262192843</c:v>
                </c:pt>
                <c:pt idx="23020">
                  <c:v>0.2623175751528003</c:v>
                </c:pt>
                <c:pt idx="23021">
                  <c:v>0.26225520768367216</c:v>
                </c:pt>
                <c:pt idx="23022">
                  <c:v>0.26225520768367216</c:v>
                </c:pt>
                <c:pt idx="23023">
                  <c:v>0.26219284021454414</c:v>
                </c:pt>
                <c:pt idx="23024">
                  <c:v>0.26213047274541601</c:v>
                </c:pt>
                <c:pt idx="23025">
                  <c:v>0.26206810527628788</c:v>
                </c:pt>
                <c:pt idx="23026">
                  <c:v>0.26200573780715974</c:v>
                </c:pt>
                <c:pt idx="23027">
                  <c:v>0.26194337033803172</c:v>
                </c:pt>
                <c:pt idx="23028">
                  <c:v>0.26188100286890359</c:v>
                </c:pt>
                <c:pt idx="23029">
                  <c:v>0.26188100286890359</c:v>
                </c:pt>
                <c:pt idx="23030">
                  <c:v>0.26188100286890359</c:v>
                </c:pt>
                <c:pt idx="23031">
                  <c:v>0.26181863539977546</c:v>
                </c:pt>
                <c:pt idx="23032">
                  <c:v>0.26175626793064732</c:v>
                </c:pt>
                <c:pt idx="23033">
                  <c:v>0.2616939004615193</c:v>
                </c:pt>
                <c:pt idx="23034">
                  <c:v>0.2616939004615193</c:v>
                </c:pt>
                <c:pt idx="23035">
                  <c:v>0.26163153299239117</c:v>
                </c:pt>
                <c:pt idx="23036">
                  <c:v>0.26163153299239117</c:v>
                </c:pt>
                <c:pt idx="23037">
                  <c:v>0.26156916552326304</c:v>
                </c:pt>
                <c:pt idx="23038">
                  <c:v>0.26150679805413501</c:v>
                </c:pt>
                <c:pt idx="23039">
                  <c:v>0.26144443058500688</c:v>
                </c:pt>
                <c:pt idx="23040">
                  <c:v>0.26138206311587875</c:v>
                </c:pt>
                <c:pt idx="23041">
                  <c:v>0.26131969564675062</c:v>
                </c:pt>
                <c:pt idx="23042">
                  <c:v>0.26125732817762259</c:v>
                </c:pt>
                <c:pt idx="23043">
                  <c:v>0.26119496070849446</c:v>
                </c:pt>
                <c:pt idx="23044">
                  <c:v>0.26119496070849446</c:v>
                </c:pt>
                <c:pt idx="23045">
                  <c:v>0.26113259323936633</c:v>
                </c:pt>
                <c:pt idx="23046">
                  <c:v>0.2610702257702382</c:v>
                </c:pt>
                <c:pt idx="23047">
                  <c:v>0.2610702257702382</c:v>
                </c:pt>
                <c:pt idx="23048">
                  <c:v>0.26100785830111017</c:v>
                </c:pt>
                <c:pt idx="23049">
                  <c:v>0.26100785830111017</c:v>
                </c:pt>
                <c:pt idx="23050">
                  <c:v>0.26094549083198204</c:v>
                </c:pt>
                <c:pt idx="23051">
                  <c:v>0.26094549083198204</c:v>
                </c:pt>
                <c:pt idx="23052">
                  <c:v>0.26088312336285391</c:v>
                </c:pt>
                <c:pt idx="23053">
                  <c:v>0.26082075589372589</c:v>
                </c:pt>
                <c:pt idx="23054">
                  <c:v>0.26075838842459775</c:v>
                </c:pt>
                <c:pt idx="23055">
                  <c:v>0.26069602095546962</c:v>
                </c:pt>
                <c:pt idx="23056">
                  <c:v>0.26069602095546962</c:v>
                </c:pt>
                <c:pt idx="23057">
                  <c:v>0.26063365348634149</c:v>
                </c:pt>
                <c:pt idx="23058">
                  <c:v>0.26057128601721347</c:v>
                </c:pt>
                <c:pt idx="23059">
                  <c:v>0.26050891854808533</c:v>
                </c:pt>
                <c:pt idx="23060">
                  <c:v>0.2604465510789572</c:v>
                </c:pt>
                <c:pt idx="23061">
                  <c:v>0.26038418360982907</c:v>
                </c:pt>
                <c:pt idx="23062">
                  <c:v>0.26032181614070105</c:v>
                </c:pt>
                <c:pt idx="23063">
                  <c:v>0.26025944867157291</c:v>
                </c:pt>
                <c:pt idx="23064">
                  <c:v>0.26025944867157291</c:v>
                </c:pt>
                <c:pt idx="23065">
                  <c:v>0.26019708120244478</c:v>
                </c:pt>
                <c:pt idx="23066">
                  <c:v>0.26013471373331665</c:v>
                </c:pt>
                <c:pt idx="23067">
                  <c:v>0.26007234626418863</c:v>
                </c:pt>
                <c:pt idx="23068">
                  <c:v>0.26000997879506049</c:v>
                </c:pt>
                <c:pt idx="23069">
                  <c:v>0.26000997879506049</c:v>
                </c:pt>
                <c:pt idx="23070">
                  <c:v>0.26000997879506049</c:v>
                </c:pt>
                <c:pt idx="23071">
                  <c:v>0.25994761132593236</c:v>
                </c:pt>
                <c:pt idx="23072">
                  <c:v>0.25994761132593236</c:v>
                </c:pt>
                <c:pt idx="23073">
                  <c:v>0.25988524385680434</c:v>
                </c:pt>
                <c:pt idx="23074">
                  <c:v>0.2598228763876762</c:v>
                </c:pt>
                <c:pt idx="23075">
                  <c:v>0.25976050891854807</c:v>
                </c:pt>
                <c:pt idx="23076">
                  <c:v>0.25969814144941994</c:v>
                </c:pt>
                <c:pt idx="23077">
                  <c:v>0.25963577398029192</c:v>
                </c:pt>
                <c:pt idx="23078">
                  <c:v>0.25957340651116378</c:v>
                </c:pt>
                <c:pt idx="23079">
                  <c:v>0.25957340651116378</c:v>
                </c:pt>
                <c:pt idx="23080">
                  <c:v>0.25957340651116378</c:v>
                </c:pt>
                <c:pt idx="23081">
                  <c:v>0.25951103904203565</c:v>
                </c:pt>
                <c:pt idx="23082">
                  <c:v>0.25944867157290752</c:v>
                </c:pt>
                <c:pt idx="23083">
                  <c:v>0.2593863041037795</c:v>
                </c:pt>
                <c:pt idx="23084">
                  <c:v>0.2593863041037795</c:v>
                </c:pt>
                <c:pt idx="23085">
                  <c:v>0.25932393663465136</c:v>
                </c:pt>
                <c:pt idx="23086">
                  <c:v>0.25926156916552323</c:v>
                </c:pt>
                <c:pt idx="23087">
                  <c:v>0.25919920169639521</c:v>
                </c:pt>
                <c:pt idx="23088">
                  <c:v>0.25913683422726708</c:v>
                </c:pt>
                <c:pt idx="23089">
                  <c:v>0.25907446675813894</c:v>
                </c:pt>
                <c:pt idx="23090">
                  <c:v>0.25901209928901081</c:v>
                </c:pt>
                <c:pt idx="23091">
                  <c:v>0.25894973181988279</c:v>
                </c:pt>
                <c:pt idx="23092">
                  <c:v>0.25894973181988279</c:v>
                </c:pt>
                <c:pt idx="23093">
                  <c:v>0.25888736435075466</c:v>
                </c:pt>
                <c:pt idx="23094">
                  <c:v>0.25888736435075466</c:v>
                </c:pt>
                <c:pt idx="23095">
                  <c:v>0.25882499688162652</c:v>
                </c:pt>
                <c:pt idx="23096">
                  <c:v>0.25882499688162652</c:v>
                </c:pt>
                <c:pt idx="23097">
                  <c:v>0.25876262941249839</c:v>
                </c:pt>
                <c:pt idx="23098">
                  <c:v>0.25876262941249839</c:v>
                </c:pt>
                <c:pt idx="23099">
                  <c:v>0.25870026194337037</c:v>
                </c:pt>
                <c:pt idx="23100">
                  <c:v>0.25870026194337037</c:v>
                </c:pt>
                <c:pt idx="23101">
                  <c:v>0.25863789447424224</c:v>
                </c:pt>
                <c:pt idx="23102">
                  <c:v>0.2585755270051141</c:v>
                </c:pt>
                <c:pt idx="23103">
                  <c:v>0.25851315953598608</c:v>
                </c:pt>
                <c:pt idx="23104">
                  <c:v>0.25845079206685795</c:v>
                </c:pt>
                <c:pt idx="23105">
                  <c:v>0.25838842459772982</c:v>
                </c:pt>
                <c:pt idx="23106">
                  <c:v>0.25838842459772982</c:v>
                </c:pt>
                <c:pt idx="23107">
                  <c:v>0.25832605712860168</c:v>
                </c:pt>
                <c:pt idx="23108">
                  <c:v>0.25826368965947366</c:v>
                </c:pt>
                <c:pt idx="23109">
                  <c:v>0.25826368965947366</c:v>
                </c:pt>
                <c:pt idx="23110">
                  <c:v>0.25826368965947366</c:v>
                </c:pt>
                <c:pt idx="23111">
                  <c:v>0.25820132219034553</c:v>
                </c:pt>
                <c:pt idx="23112">
                  <c:v>0.25820132219034553</c:v>
                </c:pt>
                <c:pt idx="23113">
                  <c:v>0.2581389547212174</c:v>
                </c:pt>
                <c:pt idx="23114">
                  <c:v>0.25807658725208926</c:v>
                </c:pt>
                <c:pt idx="23115">
                  <c:v>0.25801421978296124</c:v>
                </c:pt>
                <c:pt idx="23116">
                  <c:v>0.25795185231383311</c:v>
                </c:pt>
                <c:pt idx="23117">
                  <c:v>0.25795185231383311</c:v>
                </c:pt>
                <c:pt idx="23118">
                  <c:v>0.25788948484470497</c:v>
                </c:pt>
                <c:pt idx="23119">
                  <c:v>0.25782711737557695</c:v>
                </c:pt>
                <c:pt idx="23120">
                  <c:v>0.25776474990644882</c:v>
                </c:pt>
                <c:pt idx="23121">
                  <c:v>0.25770238243732069</c:v>
                </c:pt>
                <c:pt idx="23122">
                  <c:v>0.25770238243732069</c:v>
                </c:pt>
                <c:pt idx="23123">
                  <c:v>0.25764001496819255</c:v>
                </c:pt>
                <c:pt idx="23124">
                  <c:v>0.25757764749906453</c:v>
                </c:pt>
                <c:pt idx="23125">
                  <c:v>0.2575152800299364</c:v>
                </c:pt>
                <c:pt idx="23126">
                  <c:v>0.25745291256080827</c:v>
                </c:pt>
                <c:pt idx="23127">
                  <c:v>0.25745291256080827</c:v>
                </c:pt>
                <c:pt idx="23128">
                  <c:v>0.25739054509168013</c:v>
                </c:pt>
                <c:pt idx="23129">
                  <c:v>0.25732817762255211</c:v>
                </c:pt>
                <c:pt idx="23130">
                  <c:v>0.25726581015342398</c:v>
                </c:pt>
                <c:pt idx="23131">
                  <c:v>0.25720344268429585</c:v>
                </c:pt>
                <c:pt idx="23132">
                  <c:v>0.25714107521516771</c:v>
                </c:pt>
                <c:pt idx="23133">
                  <c:v>0.25707870774603969</c:v>
                </c:pt>
                <c:pt idx="23134">
                  <c:v>0.25707870774603969</c:v>
                </c:pt>
                <c:pt idx="23135">
                  <c:v>0.25707870774603969</c:v>
                </c:pt>
                <c:pt idx="23136">
                  <c:v>0.25701634027691156</c:v>
                </c:pt>
                <c:pt idx="23137">
                  <c:v>0.25695397280778343</c:v>
                </c:pt>
                <c:pt idx="23138">
                  <c:v>0.2568916053386554</c:v>
                </c:pt>
                <c:pt idx="23139">
                  <c:v>0.2568916053386554</c:v>
                </c:pt>
                <c:pt idx="23140">
                  <c:v>0.25682923786952727</c:v>
                </c:pt>
                <c:pt idx="23141">
                  <c:v>0.25676687040039914</c:v>
                </c:pt>
                <c:pt idx="23142">
                  <c:v>0.25670450293127101</c:v>
                </c:pt>
                <c:pt idx="23143">
                  <c:v>0.25670450293127101</c:v>
                </c:pt>
                <c:pt idx="23144">
                  <c:v>0.25664213546214298</c:v>
                </c:pt>
                <c:pt idx="23145">
                  <c:v>0.25657976799301485</c:v>
                </c:pt>
                <c:pt idx="23146">
                  <c:v>0.25651740052388672</c:v>
                </c:pt>
                <c:pt idx="23147">
                  <c:v>0.25645503305475859</c:v>
                </c:pt>
                <c:pt idx="23148">
                  <c:v>0.25639266558563056</c:v>
                </c:pt>
                <c:pt idx="23149">
                  <c:v>0.25633029811650243</c:v>
                </c:pt>
                <c:pt idx="23150">
                  <c:v>0.2562679306473743</c:v>
                </c:pt>
                <c:pt idx="23151">
                  <c:v>0.25620556317824628</c:v>
                </c:pt>
                <c:pt idx="23152">
                  <c:v>0.25620556317824628</c:v>
                </c:pt>
                <c:pt idx="23153">
                  <c:v>0.25620556317824628</c:v>
                </c:pt>
                <c:pt idx="23154">
                  <c:v>0.25614319570911814</c:v>
                </c:pt>
                <c:pt idx="23155">
                  <c:v>0.25608082823999001</c:v>
                </c:pt>
                <c:pt idx="23156">
                  <c:v>0.25601846077086188</c:v>
                </c:pt>
                <c:pt idx="23157">
                  <c:v>0.25595609330173386</c:v>
                </c:pt>
                <c:pt idx="23158">
                  <c:v>0.25589372583260572</c:v>
                </c:pt>
                <c:pt idx="23159">
                  <c:v>0.25583135836347759</c:v>
                </c:pt>
                <c:pt idx="23160">
                  <c:v>0.25576899089434946</c:v>
                </c:pt>
                <c:pt idx="23161">
                  <c:v>0.25570662342522144</c:v>
                </c:pt>
                <c:pt idx="23162">
                  <c:v>0.25570662342522144</c:v>
                </c:pt>
                <c:pt idx="23163">
                  <c:v>0.2556442559560933</c:v>
                </c:pt>
                <c:pt idx="23164">
                  <c:v>0.25558188848696517</c:v>
                </c:pt>
                <c:pt idx="23165">
                  <c:v>0.25551952101783715</c:v>
                </c:pt>
                <c:pt idx="23166">
                  <c:v>0.25545715354870902</c:v>
                </c:pt>
                <c:pt idx="23167">
                  <c:v>0.25545715354870902</c:v>
                </c:pt>
                <c:pt idx="23168">
                  <c:v>0.25545715354870902</c:v>
                </c:pt>
                <c:pt idx="23169">
                  <c:v>0.25539478607958088</c:v>
                </c:pt>
                <c:pt idx="23170">
                  <c:v>0.25533241861045275</c:v>
                </c:pt>
                <c:pt idx="23171">
                  <c:v>0.25527005114132473</c:v>
                </c:pt>
                <c:pt idx="23172">
                  <c:v>0.25520768367219659</c:v>
                </c:pt>
                <c:pt idx="23173">
                  <c:v>0.25514531620306846</c:v>
                </c:pt>
                <c:pt idx="23174">
                  <c:v>0.25514531620306846</c:v>
                </c:pt>
                <c:pt idx="23175">
                  <c:v>0.25508294873394033</c:v>
                </c:pt>
                <c:pt idx="23176">
                  <c:v>0.25502058126481231</c:v>
                </c:pt>
                <c:pt idx="23177">
                  <c:v>0.25495821379568417</c:v>
                </c:pt>
                <c:pt idx="23178">
                  <c:v>0.25489584632655604</c:v>
                </c:pt>
                <c:pt idx="23179">
                  <c:v>0.25489584632655604</c:v>
                </c:pt>
                <c:pt idx="23180">
                  <c:v>0.25483347885742802</c:v>
                </c:pt>
                <c:pt idx="23181">
                  <c:v>0.25477111138829989</c:v>
                </c:pt>
                <c:pt idx="23182">
                  <c:v>0.25477111138829989</c:v>
                </c:pt>
                <c:pt idx="23183">
                  <c:v>0.25470874391917175</c:v>
                </c:pt>
                <c:pt idx="23184">
                  <c:v>0.25464637645004362</c:v>
                </c:pt>
                <c:pt idx="23185">
                  <c:v>0.2545840089809156</c:v>
                </c:pt>
                <c:pt idx="23186">
                  <c:v>0.25452164151178747</c:v>
                </c:pt>
                <c:pt idx="23187">
                  <c:v>0.25445927404265933</c:v>
                </c:pt>
                <c:pt idx="23188">
                  <c:v>0.2543969065735312</c:v>
                </c:pt>
                <c:pt idx="23189">
                  <c:v>0.25433453910440318</c:v>
                </c:pt>
                <c:pt idx="23190">
                  <c:v>0.25427217163527505</c:v>
                </c:pt>
                <c:pt idx="23191">
                  <c:v>0.25427217163527505</c:v>
                </c:pt>
                <c:pt idx="23192">
                  <c:v>0.25420980416614691</c:v>
                </c:pt>
                <c:pt idx="23193">
                  <c:v>0.25420980416614691</c:v>
                </c:pt>
                <c:pt idx="23194">
                  <c:v>0.25414743669701878</c:v>
                </c:pt>
                <c:pt idx="23195">
                  <c:v>0.25408506922789076</c:v>
                </c:pt>
                <c:pt idx="23196">
                  <c:v>0.25402270175876263</c:v>
                </c:pt>
                <c:pt idx="23197">
                  <c:v>0.25396033428963449</c:v>
                </c:pt>
                <c:pt idx="23198">
                  <c:v>0.25389796682050647</c:v>
                </c:pt>
                <c:pt idx="23199">
                  <c:v>0.25383559935137834</c:v>
                </c:pt>
                <c:pt idx="23200">
                  <c:v>0.25377323188225021</c:v>
                </c:pt>
                <c:pt idx="23201">
                  <c:v>0.25371086441312207</c:v>
                </c:pt>
                <c:pt idx="23202">
                  <c:v>0.25364849694399405</c:v>
                </c:pt>
                <c:pt idx="23203">
                  <c:v>0.25358612947486592</c:v>
                </c:pt>
                <c:pt idx="23204">
                  <c:v>0.25352376200573778</c:v>
                </c:pt>
                <c:pt idx="23205">
                  <c:v>0.25346139453660965</c:v>
                </c:pt>
                <c:pt idx="23206">
                  <c:v>0.25346139453660965</c:v>
                </c:pt>
                <c:pt idx="23207">
                  <c:v>0.25339902706748163</c:v>
                </c:pt>
                <c:pt idx="23208">
                  <c:v>0.25339902706748163</c:v>
                </c:pt>
                <c:pt idx="23209">
                  <c:v>0.2533366595983535</c:v>
                </c:pt>
                <c:pt idx="23210">
                  <c:v>0.25327429212922536</c:v>
                </c:pt>
                <c:pt idx="23211">
                  <c:v>0.25321192466009734</c:v>
                </c:pt>
                <c:pt idx="23212">
                  <c:v>0.25314955719096921</c:v>
                </c:pt>
                <c:pt idx="23213">
                  <c:v>0.25308718972184108</c:v>
                </c:pt>
                <c:pt idx="23214">
                  <c:v>0.25308718972184108</c:v>
                </c:pt>
                <c:pt idx="23215">
                  <c:v>0.25302482225271294</c:v>
                </c:pt>
                <c:pt idx="23216">
                  <c:v>0.25296245478358492</c:v>
                </c:pt>
                <c:pt idx="23217">
                  <c:v>0.25296245478358492</c:v>
                </c:pt>
                <c:pt idx="23218">
                  <c:v>0.25290008731445679</c:v>
                </c:pt>
                <c:pt idx="23219">
                  <c:v>0.25290008731445679</c:v>
                </c:pt>
                <c:pt idx="23220">
                  <c:v>0.25290008731445679</c:v>
                </c:pt>
                <c:pt idx="23221">
                  <c:v>0.25283771984532866</c:v>
                </c:pt>
                <c:pt idx="23222">
                  <c:v>0.25277535237620052</c:v>
                </c:pt>
                <c:pt idx="23223">
                  <c:v>0.2527129849070725</c:v>
                </c:pt>
                <c:pt idx="23224">
                  <c:v>0.25265061743794437</c:v>
                </c:pt>
                <c:pt idx="23225">
                  <c:v>0.25258824996881624</c:v>
                </c:pt>
                <c:pt idx="23226">
                  <c:v>0.25258824996881624</c:v>
                </c:pt>
                <c:pt idx="23227">
                  <c:v>0.25258824996881624</c:v>
                </c:pt>
                <c:pt idx="23228">
                  <c:v>0.25252588249968821</c:v>
                </c:pt>
                <c:pt idx="23229">
                  <c:v>0.25252588249968821</c:v>
                </c:pt>
                <c:pt idx="23230">
                  <c:v>0.25252588249968821</c:v>
                </c:pt>
                <c:pt idx="23231">
                  <c:v>0.25246351503056008</c:v>
                </c:pt>
                <c:pt idx="23232">
                  <c:v>0.25240114756143195</c:v>
                </c:pt>
                <c:pt idx="23233">
                  <c:v>0.25233878009230382</c:v>
                </c:pt>
                <c:pt idx="23234">
                  <c:v>0.25227641262317579</c:v>
                </c:pt>
                <c:pt idx="23235">
                  <c:v>0.25221404515404766</c:v>
                </c:pt>
                <c:pt idx="23236">
                  <c:v>0.25221404515404766</c:v>
                </c:pt>
                <c:pt idx="23237">
                  <c:v>0.25215167768491953</c:v>
                </c:pt>
                <c:pt idx="23238">
                  <c:v>0.2520893102157914</c:v>
                </c:pt>
                <c:pt idx="23239">
                  <c:v>0.25202694274666337</c:v>
                </c:pt>
                <c:pt idx="23240">
                  <c:v>0.25196457527753524</c:v>
                </c:pt>
                <c:pt idx="23241">
                  <c:v>0.25190220780840711</c:v>
                </c:pt>
                <c:pt idx="23242">
                  <c:v>0.25183984033927909</c:v>
                </c:pt>
                <c:pt idx="23243">
                  <c:v>0.25177747287015095</c:v>
                </c:pt>
                <c:pt idx="23244">
                  <c:v>0.25177747287015095</c:v>
                </c:pt>
                <c:pt idx="23245">
                  <c:v>0.25171510540102282</c:v>
                </c:pt>
                <c:pt idx="23246">
                  <c:v>0.25165273793189469</c:v>
                </c:pt>
                <c:pt idx="23247">
                  <c:v>0.25159037046276667</c:v>
                </c:pt>
                <c:pt idx="23248">
                  <c:v>0.25152800299363853</c:v>
                </c:pt>
                <c:pt idx="23249">
                  <c:v>0.2514656355245104</c:v>
                </c:pt>
                <c:pt idx="23250">
                  <c:v>0.25140326805538227</c:v>
                </c:pt>
                <c:pt idx="23251">
                  <c:v>0.25134090058625425</c:v>
                </c:pt>
                <c:pt idx="23252">
                  <c:v>0.25127853311712611</c:v>
                </c:pt>
                <c:pt idx="23253">
                  <c:v>0.25127853311712611</c:v>
                </c:pt>
                <c:pt idx="23254">
                  <c:v>0.25121616564799798</c:v>
                </c:pt>
                <c:pt idx="23255">
                  <c:v>0.25115379817886985</c:v>
                </c:pt>
                <c:pt idx="23256">
                  <c:v>0.25109143070974183</c:v>
                </c:pt>
                <c:pt idx="23257">
                  <c:v>0.25102906324061369</c:v>
                </c:pt>
                <c:pt idx="23258">
                  <c:v>0.25102906324061369</c:v>
                </c:pt>
                <c:pt idx="23259">
                  <c:v>0.25096669577148556</c:v>
                </c:pt>
                <c:pt idx="23260">
                  <c:v>0.25096669577148556</c:v>
                </c:pt>
                <c:pt idx="23261">
                  <c:v>0.25090432830235754</c:v>
                </c:pt>
                <c:pt idx="23262">
                  <c:v>0.2508419608332294</c:v>
                </c:pt>
                <c:pt idx="23263">
                  <c:v>0.25077959336410127</c:v>
                </c:pt>
                <c:pt idx="23264">
                  <c:v>0.25071722589497314</c:v>
                </c:pt>
                <c:pt idx="23265">
                  <c:v>0.25065485842584512</c:v>
                </c:pt>
                <c:pt idx="23266">
                  <c:v>0.25059249095671698</c:v>
                </c:pt>
                <c:pt idx="23267">
                  <c:v>0.25053012348758885</c:v>
                </c:pt>
                <c:pt idx="23268">
                  <c:v>0.25046775601846072</c:v>
                </c:pt>
                <c:pt idx="23269">
                  <c:v>0.25046775601846072</c:v>
                </c:pt>
                <c:pt idx="23270">
                  <c:v>0.2504053885493327</c:v>
                </c:pt>
                <c:pt idx="23271">
                  <c:v>0.2504053885493327</c:v>
                </c:pt>
                <c:pt idx="23272">
                  <c:v>0.2504053885493327</c:v>
                </c:pt>
                <c:pt idx="23273">
                  <c:v>0.25034302108020456</c:v>
                </c:pt>
                <c:pt idx="23274">
                  <c:v>0.25028065361107643</c:v>
                </c:pt>
                <c:pt idx="23275">
                  <c:v>0.25021828614194841</c:v>
                </c:pt>
                <c:pt idx="23276">
                  <c:v>0.25015591867282028</c:v>
                </c:pt>
                <c:pt idx="23277">
                  <c:v>0.25009355120369214</c:v>
                </c:pt>
                <c:pt idx="23278">
                  <c:v>0.25003118373456401</c:v>
                </c:pt>
                <c:pt idx="23279">
                  <c:v>0.25003118373456401</c:v>
                </c:pt>
                <c:pt idx="23280">
                  <c:v>0.24996881626543599</c:v>
                </c:pt>
                <c:pt idx="23281">
                  <c:v>0.24990644879630786</c:v>
                </c:pt>
                <c:pt idx="23282">
                  <c:v>0.24984408132717972</c:v>
                </c:pt>
                <c:pt idx="23283">
                  <c:v>0.24978171385805159</c:v>
                </c:pt>
                <c:pt idx="23284">
                  <c:v>0.24971934638892357</c:v>
                </c:pt>
                <c:pt idx="23285">
                  <c:v>0.24965697891979544</c:v>
                </c:pt>
                <c:pt idx="23286">
                  <c:v>0.2495946114506673</c:v>
                </c:pt>
                <c:pt idx="23287">
                  <c:v>0.24953224398153928</c:v>
                </c:pt>
                <c:pt idx="23288">
                  <c:v>0.24946987651241115</c:v>
                </c:pt>
                <c:pt idx="23289">
                  <c:v>0.24940750904328302</c:v>
                </c:pt>
                <c:pt idx="23290">
                  <c:v>0.24934514157415488</c:v>
                </c:pt>
                <c:pt idx="23291">
                  <c:v>0.24928277410502686</c:v>
                </c:pt>
                <c:pt idx="23292">
                  <c:v>0.24928277410502686</c:v>
                </c:pt>
                <c:pt idx="23293">
                  <c:v>0.24922040663589873</c:v>
                </c:pt>
                <c:pt idx="23294">
                  <c:v>0.2491580391667706</c:v>
                </c:pt>
                <c:pt idx="23295">
                  <c:v>0.24909567169764246</c:v>
                </c:pt>
                <c:pt idx="23296">
                  <c:v>0.24903330422851444</c:v>
                </c:pt>
                <c:pt idx="23297">
                  <c:v>0.24897093675938631</c:v>
                </c:pt>
                <c:pt idx="23298">
                  <c:v>0.24890856929025817</c:v>
                </c:pt>
                <c:pt idx="23299">
                  <c:v>0.24890856929025817</c:v>
                </c:pt>
                <c:pt idx="23300">
                  <c:v>0.24884620182113015</c:v>
                </c:pt>
                <c:pt idx="23301">
                  <c:v>0.24878383435200202</c:v>
                </c:pt>
                <c:pt idx="23302">
                  <c:v>0.24878383435200202</c:v>
                </c:pt>
                <c:pt idx="23303">
                  <c:v>0.24872146688287389</c:v>
                </c:pt>
                <c:pt idx="23304">
                  <c:v>0.24865909941374575</c:v>
                </c:pt>
                <c:pt idx="23305">
                  <c:v>0.24859673194461773</c:v>
                </c:pt>
                <c:pt idx="23306">
                  <c:v>0.2485343644754896</c:v>
                </c:pt>
                <c:pt idx="23307">
                  <c:v>0.24847199700636147</c:v>
                </c:pt>
                <c:pt idx="23308">
                  <c:v>0.24847199700636147</c:v>
                </c:pt>
                <c:pt idx="23309">
                  <c:v>0.24840962953723333</c:v>
                </c:pt>
                <c:pt idx="23310">
                  <c:v>0.24840962953723333</c:v>
                </c:pt>
                <c:pt idx="23311">
                  <c:v>0.24834726206810531</c:v>
                </c:pt>
                <c:pt idx="23312">
                  <c:v>0.24828489459897718</c:v>
                </c:pt>
                <c:pt idx="23313">
                  <c:v>0.24822252712984905</c:v>
                </c:pt>
                <c:pt idx="23314">
                  <c:v>0.24816015966072091</c:v>
                </c:pt>
                <c:pt idx="23315">
                  <c:v>0.24809779219159289</c:v>
                </c:pt>
                <c:pt idx="23316">
                  <c:v>0.24809779219159289</c:v>
                </c:pt>
                <c:pt idx="23317">
                  <c:v>0.24809779219159289</c:v>
                </c:pt>
                <c:pt idx="23318">
                  <c:v>0.24809779219159289</c:v>
                </c:pt>
                <c:pt idx="23319">
                  <c:v>0.24809779219159289</c:v>
                </c:pt>
                <c:pt idx="23320">
                  <c:v>0.24803542472246476</c:v>
                </c:pt>
                <c:pt idx="23321">
                  <c:v>0.24797305725333663</c:v>
                </c:pt>
                <c:pt idx="23322">
                  <c:v>0.2479106897842086</c:v>
                </c:pt>
                <c:pt idx="23323">
                  <c:v>0.24784832231508047</c:v>
                </c:pt>
                <c:pt idx="23324">
                  <c:v>0.24778595484595234</c:v>
                </c:pt>
                <c:pt idx="23325">
                  <c:v>0.24772358737682421</c:v>
                </c:pt>
                <c:pt idx="23326">
                  <c:v>0.24766121990769618</c:v>
                </c:pt>
                <c:pt idx="23327">
                  <c:v>0.24759885243856805</c:v>
                </c:pt>
                <c:pt idx="23328">
                  <c:v>0.24753648496943992</c:v>
                </c:pt>
                <c:pt idx="23329">
                  <c:v>0.24747411750031179</c:v>
                </c:pt>
                <c:pt idx="23330">
                  <c:v>0.24741175003118376</c:v>
                </c:pt>
                <c:pt idx="23331">
                  <c:v>0.24734938256205563</c:v>
                </c:pt>
                <c:pt idx="23332">
                  <c:v>0.2472870150929275</c:v>
                </c:pt>
                <c:pt idx="23333">
                  <c:v>0.24722464762379948</c:v>
                </c:pt>
                <c:pt idx="23334">
                  <c:v>0.24716228015467134</c:v>
                </c:pt>
                <c:pt idx="23335">
                  <c:v>0.24709991268554321</c:v>
                </c:pt>
                <c:pt idx="23336">
                  <c:v>0.24703754521641508</c:v>
                </c:pt>
                <c:pt idx="23337">
                  <c:v>0.24697517774728706</c:v>
                </c:pt>
                <c:pt idx="23338">
                  <c:v>0.24697517774728706</c:v>
                </c:pt>
                <c:pt idx="23339">
                  <c:v>0.24691281027815892</c:v>
                </c:pt>
                <c:pt idx="23340">
                  <c:v>0.24685044280903079</c:v>
                </c:pt>
                <c:pt idx="23341">
                  <c:v>0.24678807533990266</c:v>
                </c:pt>
                <c:pt idx="23342">
                  <c:v>0.24672570787077464</c:v>
                </c:pt>
                <c:pt idx="23343">
                  <c:v>0.2466633404016465</c:v>
                </c:pt>
                <c:pt idx="23344">
                  <c:v>0.24660097293251837</c:v>
                </c:pt>
                <c:pt idx="23345">
                  <c:v>0.24660097293251837</c:v>
                </c:pt>
                <c:pt idx="23346">
                  <c:v>0.24653860546339035</c:v>
                </c:pt>
                <c:pt idx="23347">
                  <c:v>0.24653860546339035</c:v>
                </c:pt>
                <c:pt idx="23348">
                  <c:v>0.24653860546339035</c:v>
                </c:pt>
                <c:pt idx="23349">
                  <c:v>0.24647623799426222</c:v>
                </c:pt>
                <c:pt idx="23350">
                  <c:v>0.24641387052513408</c:v>
                </c:pt>
                <c:pt idx="23351">
                  <c:v>0.24635150305600595</c:v>
                </c:pt>
                <c:pt idx="23352">
                  <c:v>0.24628913558687793</c:v>
                </c:pt>
                <c:pt idx="23353">
                  <c:v>0.24622676811774979</c:v>
                </c:pt>
                <c:pt idx="23354">
                  <c:v>0.24616440064862166</c:v>
                </c:pt>
                <c:pt idx="23355">
                  <c:v>0.24610203317949353</c:v>
                </c:pt>
                <c:pt idx="23356">
                  <c:v>0.24610203317949353</c:v>
                </c:pt>
                <c:pt idx="23357">
                  <c:v>0.24603966571036551</c:v>
                </c:pt>
                <c:pt idx="23358">
                  <c:v>0.24597729824123737</c:v>
                </c:pt>
                <c:pt idx="23359">
                  <c:v>0.24591493077210924</c:v>
                </c:pt>
                <c:pt idx="23360">
                  <c:v>0.24585256330298122</c:v>
                </c:pt>
                <c:pt idx="23361">
                  <c:v>0.24579019583385309</c:v>
                </c:pt>
                <c:pt idx="23362">
                  <c:v>0.24572782836472495</c:v>
                </c:pt>
                <c:pt idx="23363">
                  <c:v>0.24572782836472495</c:v>
                </c:pt>
                <c:pt idx="23364">
                  <c:v>0.24566546089559682</c:v>
                </c:pt>
                <c:pt idx="23365">
                  <c:v>0.2456030934264688</c:v>
                </c:pt>
                <c:pt idx="23366">
                  <c:v>0.24554072595734067</c:v>
                </c:pt>
                <c:pt idx="23367">
                  <c:v>0.24554072595734067</c:v>
                </c:pt>
                <c:pt idx="23368">
                  <c:v>0.24547835848821253</c:v>
                </c:pt>
                <c:pt idx="23369">
                  <c:v>0.24547835848821253</c:v>
                </c:pt>
                <c:pt idx="23370">
                  <c:v>0.24547835848821253</c:v>
                </c:pt>
                <c:pt idx="23371">
                  <c:v>0.2454159910190844</c:v>
                </c:pt>
                <c:pt idx="23372">
                  <c:v>0.24535362354995638</c:v>
                </c:pt>
                <c:pt idx="23373">
                  <c:v>0.24529125608082825</c:v>
                </c:pt>
                <c:pt idx="23374">
                  <c:v>0.24522888861170011</c:v>
                </c:pt>
                <c:pt idx="23375">
                  <c:v>0.24516652114257198</c:v>
                </c:pt>
                <c:pt idx="23376">
                  <c:v>0.24510415367344396</c:v>
                </c:pt>
                <c:pt idx="23377">
                  <c:v>0.24504178620431583</c:v>
                </c:pt>
                <c:pt idx="23378">
                  <c:v>0.24497941873518769</c:v>
                </c:pt>
                <c:pt idx="23379">
                  <c:v>0.24491705126605967</c:v>
                </c:pt>
                <c:pt idx="23380">
                  <c:v>0.24485468379693154</c:v>
                </c:pt>
                <c:pt idx="23381">
                  <c:v>0.24479231632780341</c:v>
                </c:pt>
                <c:pt idx="23382">
                  <c:v>0.24479231632780341</c:v>
                </c:pt>
                <c:pt idx="23383">
                  <c:v>0.24472994885867527</c:v>
                </c:pt>
                <c:pt idx="23384">
                  <c:v>0.24466758138954725</c:v>
                </c:pt>
                <c:pt idx="23385">
                  <c:v>0.24460521392041912</c:v>
                </c:pt>
                <c:pt idx="23386">
                  <c:v>0.24454284645129098</c:v>
                </c:pt>
                <c:pt idx="23387">
                  <c:v>0.24454284645129098</c:v>
                </c:pt>
                <c:pt idx="23388">
                  <c:v>0.24448047898216285</c:v>
                </c:pt>
                <c:pt idx="23389">
                  <c:v>0.24441811151303483</c:v>
                </c:pt>
                <c:pt idx="23390">
                  <c:v>0.2443557440439067</c:v>
                </c:pt>
                <c:pt idx="23391">
                  <c:v>0.24429337657477856</c:v>
                </c:pt>
                <c:pt idx="23392">
                  <c:v>0.24423100910565054</c:v>
                </c:pt>
                <c:pt idx="23393">
                  <c:v>0.24416864163652241</c:v>
                </c:pt>
                <c:pt idx="23394">
                  <c:v>0.24416864163652241</c:v>
                </c:pt>
                <c:pt idx="23395">
                  <c:v>0.24410627416739428</c:v>
                </c:pt>
                <c:pt idx="23396">
                  <c:v>0.24404390669826614</c:v>
                </c:pt>
                <c:pt idx="23397">
                  <c:v>0.24398153922913812</c:v>
                </c:pt>
                <c:pt idx="23398">
                  <c:v>0.24391917176000999</c:v>
                </c:pt>
                <c:pt idx="23399">
                  <c:v>0.24385680429088186</c:v>
                </c:pt>
                <c:pt idx="23400">
                  <c:v>0.24385680429088186</c:v>
                </c:pt>
                <c:pt idx="23401">
                  <c:v>0.24379443682175372</c:v>
                </c:pt>
                <c:pt idx="23402">
                  <c:v>0.2437320693526257</c:v>
                </c:pt>
                <c:pt idx="23403">
                  <c:v>0.24366970188349757</c:v>
                </c:pt>
                <c:pt idx="23404">
                  <c:v>0.24366970188349757</c:v>
                </c:pt>
                <c:pt idx="23405">
                  <c:v>0.24360733441436944</c:v>
                </c:pt>
                <c:pt idx="23406">
                  <c:v>0.24354496694524141</c:v>
                </c:pt>
                <c:pt idx="23407">
                  <c:v>0.24348259947611328</c:v>
                </c:pt>
                <c:pt idx="23408">
                  <c:v>0.24342023200698515</c:v>
                </c:pt>
                <c:pt idx="23409">
                  <c:v>0.24335786453785702</c:v>
                </c:pt>
                <c:pt idx="23410">
                  <c:v>0.24329549706872899</c:v>
                </c:pt>
                <c:pt idx="23411">
                  <c:v>0.24323312959960086</c:v>
                </c:pt>
                <c:pt idx="23412">
                  <c:v>0.24317076213047273</c:v>
                </c:pt>
                <c:pt idx="23413">
                  <c:v>0.2431083946613446</c:v>
                </c:pt>
                <c:pt idx="23414">
                  <c:v>0.2431083946613446</c:v>
                </c:pt>
                <c:pt idx="23415">
                  <c:v>0.24304602719221657</c:v>
                </c:pt>
                <c:pt idx="23416">
                  <c:v>0.24298365972308844</c:v>
                </c:pt>
                <c:pt idx="23417">
                  <c:v>0.24292129225396031</c:v>
                </c:pt>
                <c:pt idx="23418">
                  <c:v>0.24285892478483229</c:v>
                </c:pt>
                <c:pt idx="23419">
                  <c:v>0.24279655731570415</c:v>
                </c:pt>
                <c:pt idx="23420">
                  <c:v>0.24279655731570415</c:v>
                </c:pt>
                <c:pt idx="23421">
                  <c:v>0.24273418984657602</c:v>
                </c:pt>
                <c:pt idx="23422">
                  <c:v>0.24267182237744789</c:v>
                </c:pt>
                <c:pt idx="23423">
                  <c:v>0.24260945490831987</c:v>
                </c:pt>
                <c:pt idx="23424">
                  <c:v>0.24254708743919173</c:v>
                </c:pt>
                <c:pt idx="23425">
                  <c:v>0.2424847199700636</c:v>
                </c:pt>
                <c:pt idx="23426">
                  <c:v>0.2424847199700636</c:v>
                </c:pt>
                <c:pt idx="23427">
                  <c:v>0.24242235250093547</c:v>
                </c:pt>
                <c:pt idx="23428">
                  <c:v>0.24235998503180745</c:v>
                </c:pt>
                <c:pt idx="23429">
                  <c:v>0.24229761756267931</c:v>
                </c:pt>
                <c:pt idx="23430">
                  <c:v>0.24223525009355118</c:v>
                </c:pt>
                <c:pt idx="23431">
                  <c:v>0.24217288262442305</c:v>
                </c:pt>
                <c:pt idx="23432">
                  <c:v>0.24211051515529503</c:v>
                </c:pt>
                <c:pt idx="23433">
                  <c:v>0.24211051515529503</c:v>
                </c:pt>
                <c:pt idx="23434">
                  <c:v>0.24204814768616689</c:v>
                </c:pt>
                <c:pt idx="23435">
                  <c:v>0.24198578021703876</c:v>
                </c:pt>
                <c:pt idx="23436">
                  <c:v>0.24192341274791074</c:v>
                </c:pt>
                <c:pt idx="23437">
                  <c:v>0.2418610452787826</c:v>
                </c:pt>
                <c:pt idx="23438">
                  <c:v>0.24179867780965447</c:v>
                </c:pt>
                <c:pt idx="23439">
                  <c:v>0.24173631034052634</c:v>
                </c:pt>
                <c:pt idx="23440">
                  <c:v>0.24173631034052634</c:v>
                </c:pt>
                <c:pt idx="23441">
                  <c:v>0.24173631034052634</c:v>
                </c:pt>
                <c:pt idx="23442">
                  <c:v>0.24173631034052634</c:v>
                </c:pt>
                <c:pt idx="23443">
                  <c:v>0.24167394287139832</c:v>
                </c:pt>
                <c:pt idx="23444">
                  <c:v>0.24161157540227018</c:v>
                </c:pt>
                <c:pt idx="23445">
                  <c:v>0.24154920793314205</c:v>
                </c:pt>
                <c:pt idx="23446">
                  <c:v>0.24148684046401392</c:v>
                </c:pt>
                <c:pt idx="23447">
                  <c:v>0.2414244729948859</c:v>
                </c:pt>
                <c:pt idx="23448">
                  <c:v>0.24136210552575776</c:v>
                </c:pt>
                <c:pt idx="23449">
                  <c:v>0.24129973805662963</c:v>
                </c:pt>
                <c:pt idx="23450">
                  <c:v>0.24123737058750161</c:v>
                </c:pt>
                <c:pt idx="23451">
                  <c:v>0.24123737058750161</c:v>
                </c:pt>
                <c:pt idx="23452">
                  <c:v>0.24117500311837348</c:v>
                </c:pt>
                <c:pt idx="23453">
                  <c:v>0.24111263564924534</c:v>
                </c:pt>
                <c:pt idx="23454">
                  <c:v>0.24105026818011721</c:v>
                </c:pt>
                <c:pt idx="23455">
                  <c:v>0.24098790071098919</c:v>
                </c:pt>
                <c:pt idx="23456">
                  <c:v>0.24092553324186106</c:v>
                </c:pt>
                <c:pt idx="23457">
                  <c:v>0.24086316577273292</c:v>
                </c:pt>
                <c:pt idx="23458">
                  <c:v>0.24080079830360479</c:v>
                </c:pt>
                <c:pt idx="23459">
                  <c:v>0.24073843083447677</c:v>
                </c:pt>
                <c:pt idx="23460">
                  <c:v>0.24067606336534864</c:v>
                </c:pt>
                <c:pt idx="23461">
                  <c:v>0.2406136958962205</c:v>
                </c:pt>
                <c:pt idx="23462">
                  <c:v>0.2406136958962205</c:v>
                </c:pt>
                <c:pt idx="23463">
                  <c:v>0.24055132842709248</c:v>
                </c:pt>
                <c:pt idx="23464">
                  <c:v>0.24048896095796435</c:v>
                </c:pt>
                <c:pt idx="23465">
                  <c:v>0.24042659348883622</c:v>
                </c:pt>
                <c:pt idx="23466">
                  <c:v>0.24036422601970808</c:v>
                </c:pt>
                <c:pt idx="23467">
                  <c:v>0.24030185855058006</c:v>
                </c:pt>
                <c:pt idx="23468">
                  <c:v>0.24030185855058006</c:v>
                </c:pt>
                <c:pt idx="23469">
                  <c:v>0.24023949108145193</c:v>
                </c:pt>
                <c:pt idx="23470">
                  <c:v>0.2401771236123238</c:v>
                </c:pt>
                <c:pt idx="23471">
                  <c:v>0.24011475614319566</c:v>
                </c:pt>
                <c:pt idx="23472">
                  <c:v>0.24011475614319566</c:v>
                </c:pt>
                <c:pt idx="23473">
                  <c:v>0.24005238867406764</c:v>
                </c:pt>
                <c:pt idx="23474">
                  <c:v>0.23999002120493951</c:v>
                </c:pt>
                <c:pt idx="23475">
                  <c:v>0.23992765373581137</c:v>
                </c:pt>
                <c:pt idx="23476">
                  <c:v>0.23986528626668335</c:v>
                </c:pt>
                <c:pt idx="23477">
                  <c:v>0.23980291879755522</c:v>
                </c:pt>
                <c:pt idx="23478">
                  <c:v>0.23980291879755522</c:v>
                </c:pt>
                <c:pt idx="23479">
                  <c:v>0.23974055132842709</c:v>
                </c:pt>
                <c:pt idx="23480">
                  <c:v>0.23967818385929895</c:v>
                </c:pt>
                <c:pt idx="23481">
                  <c:v>0.23961581639017093</c:v>
                </c:pt>
                <c:pt idx="23482">
                  <c:v>0.2395534489210428</c:v>
                </c:pt>
                <c:pt idx="23483">
                  <c:v>0.23949108145191467</c:v>
                </c:pt>
                <c:pt idx="23484">
                  <c:v>0.23942871398278653</c:v>
                </c:pt>
                <c:pt idx="23485">
                  <c:v>0.23936634651365851</c:v>
                </c:pt>
                <c:pt idx="23486">
                  <c:v>0.23936634651365851</c:v>
                </c:pt>
                <c:pt idx="23487">
                  <c:v>0.23930397904453038</c:v>
                </c:pt>
                <c:pt idx="23488">
                  <c:v>0.23924161157540225</c:v>
                </c:pt>
                <c:pt idx="23489">
                  <c:v>0.23924161157540225</c:v>
                </c:pt>
                <c:pt idx="23490">
                  <c:v>0.23917924410627411</c:v>
                </c:pt>
                <c:pt idx="23491">
                  <c:v>0.23911687663714609</c:v>
                </c:pt>
                <c:pt idx="23492">
                  <c:v>0.23905450916801796</c:v>
                </c:pt>
                <c:pt idx="23493">
                  <c:v>0.23899214169888983</c:v>
                </c:pt>
                <c:pt idx="23494">
                  <c:v>0.2389297742297618</c:v>
                </c:pt>
                <c:pt idx="23495">
                  <c:v>0.23886740676063367</c:v>
                </c:pt>
                <c:pt idx="23496">
                  <c:v>0.23880503929150554</c:v>
                </c:pt>
                <c:pt idx="23497">
                  <c:v>0.23874267182237741</c:v>
                </c:pt>
                <c:pt idx="23498">
                  <c:v>0.23868030435324938</c:v>
                </c:pt>
                <c:pt idx="23499">
                  <c:v>0.23868030435324938</c:v>
                </c:pt>
                <c:pt idx="23500">
                  <c:v>0.23868030435324938</c:v>
                </c:pt>
                <c:pt idx="23501">
                  <c:v>0.23861793688412125</c:v>
                </c:pt>
                <c:pt idx="23502">
                  <c:v>0.23855556941499312</c:v>
                </c:pt>
                <c:pt idx="23503">
                  <c:v>0.23849320194586499</c:v>
                </c:pt>
                <c:pt idx="23504">
                  <c:v>0.23843083447673696</c:v>
                </c:pt>
                <c:pt idx="23505">
                  <c:v>0.23836846700760883</c:v>
                </c:pt>
                <c:pt idx="23506">
                  <c:v>0.23836846700760883</c:v>
                </c:pt>
                <c:pt idx="23507">
                  <c:v>0.2383060995384807</c:v>
                </c:pt>
                <c:pt idx="23508">
                  <c:v>0.23824373206935268</c:v>
                </c:pt>
                <c:pt idx="23509">
                  <c:v>0.23818136460022454</c:v>
                </c:pt>
                <c:pt idx="23510">
                  <c:v>0.23818136460022454</c:v>
                </c:pt>
                <c:pt idx="23511">
                  <c:v>0.23811899713109641</c:v>
                </c:pt>
                <c:pt idx="23512">
                  <c:v>0.23805662966196828</c:v>
                </c:pt>
                <c:pt idx="23513">
                  <c:v>0.23799426219284026</c:v>
                </c:pt>
                <c:pt idx="23514">
                  <c:v>0.23793189472371212</c:v>
                </c:pt>
                <c:pt idx="23515">
                  <c:v>0.23786952725458399</c:v>
                </c:pt>
                <c:pt idx="23516">
                  <c:v>0.23780715978545586</c:v>
                </c:pt>
                <c:pt idx="23517">
                  <c:v>0.23774479231632784</c:v>
                </c:pt>
                <c:pt idx="23518">
                  <c:v>0.2376824248471997</c:v>
                </c:pt>
                <c:pt idx="23519">
                  <c:v>0.23762005737807157</c:v>
                </c:pt>
                <c:pt idx="23520">
                  <c:v>0.23755768990894355</c:v>
                </c:pt>
                <c:pt idx="23521">
                  <c:v>0.23755768990894355</c:v>
                </c:pt>
                <c:pt idx="23522">
                  <c:v>0.23749532243981542</c:v>
                </c:pt>
                <c:pt idx="23523">
                  <c:v>0.23749532243981542</c:v>
                </c:pt>
                <c:pt idx="23524">
                  <c:v>0.23743295497068728</c:v>
                </c:pt>
                <c:pt idx="23525">
                  <c:v>0.23743295497068728</c:v>
                </c:pt>
                <c:pt idx="23526">
                  <c:v>0.23737058750155915</c:v>
                </c:pt>
                <c:pt idx="23527">
                  <c:v>0.23737058750155915</c:v>
                </c:pt>
                <c:pt idx="23528">
                  <c:v>0.23730822003243113</c:v>
                </c:pt>
                <c:pt idx="23529">
                  <c:v>0.23724585256330299</c:v>
                </c:pt>
                <c:pt idx="23530">
                  <c:v>0.23724585256330299</c:v>
                </c:pt>
                <c:pt idx="23531">
                  <c:v>0.23718348509417486</c:v>
                </c:pt>
                <c:pt idx="23532">
                  <c:v>0.23718348509417486</c:v>
                </c:pt>
                <c:pt idx="23533">
                  <c:v>0.23718348509417486</c:v>
                </c:pt>
                <c:pt idx="23534">
                  <c:v>0.23712111762504673</c:v>
                </c:pt>
                <c:pt idx="23535">
                  <c:v>0.23705875015591871</c:v>
                </c:pt>
                <c:pt idx="23536">
                  <c:v>0.23699638268679057</c:v>
                </c:pt>
                <c:pt idx="23537">
                  <c:v>0.23693401521766244</c:v>
                </c:pt>
                <c:pt idx="23538">
                  <c:v>0.23687164774853442</c:v>
                </c:pt>
                <c:pt idx="23539">
                  <c:v>0.23680928027940629</c:v>
                </c:pt>
                <c:pt idx="23540">
                  <c:v>0.23674691281027815</c:v>
                </c:pt>
                <c:pt idx="23541">
                  <c:v>0.23668454534115002</c:v>
                </c:pt>
                <c:pt idx="23542">
                  <c:v>0.236622177872022</c:v>
                </c:pt>
                <c:pt idx="23543">
                  <c:v>0.23655981040289387</c:v>
                </c:pt>
                <c:pt idx="23544">
                  <c:v>0.23649744293376573</c:v>
                </c:pt>
                <c:pt idx="23545">
                  <c:v>0.2364350754646376</c:v>
                </c:pt>
                <c:pt idx="23546">
                  <c:v>0.23637270799550958</c:v>
                </c:pt>
                <c:pt idx="23547">
                  <c:v>0.23631034052638145</c:v>
                </c:pt>
                <c:pt idx="23548">
                  <c:v>0.23624797305725331</c:v>
                </c:pt>
                <c:pt idx="23549">
                  <c:v>0.23624797305725331</c:v>
                </c:pt>
                <c:pt idx="23550">
                  <c:v>0.23618560558812518</c:v>
                </c:pt>
                <c:pt idx="23551">
                  <c:v>0.23618560558812518</c:v>
                </c:pt>
                <c:pt idx="23552">
                  <c:v>0.23618560558812518</c:v>
                </c:pt>
                <c:pt idx="23553">
                  <c:v>0.23612323811899716</c:v>
                </c:pt>
                <c:pt idx="23554">
                  <c:v>0.23606087064986903</c:v>
                </c:pt>
                <c:pt idx="23555">
                  <c:v>0.23599850318074089</c:v>
                </c:pt>
                <c:pt idx="23556">
                  <c:v>0.23593613571161287</c:v>
                </c:pt>
                <c:pt idx="23557">
                  <c:v>0.23587376824248474</c:v>
                </c:pt>
                <c:pt idx="23558">
                  <c:v>0.23581140077335661</c:v>
                </c:pt>
                <c:pt idx="23559">
                  <c:v>0.23574903330422847</c:v>
                </c:pt>
                <c:pt idx="23560">
                  <c:v>0.23568666583510045</c:v>
                </c:pt>
                <c:pt idx="23561">
                  <c:v>0.23562429836597232</c:v>
                </c:pt>
                <c:pt idx="23562">
                  <c:v>0.23562429836597232</c:v>
                </c:pt>
                <c:pt idx="23563">
                  <c:v>0.23562429836597232</c:v>
                </c:pt>
                <c:pt idx="23564">
                  <c:v>0.23562429836597232</c:v>
                </c:pt>
                <c:pt idx="23565">
                  <c:v>0.23556193089684418</c:v>
                </c:pt>
                <c:pt idx="23566">
                  <c:v>0.23549956342771605</c:v>
                </c:pt>
                <c:pt idx="23567">
                  <c:v>0.23549956342771605</c:v>
                </c:pt>
                <c:pt idx="23568">
                  <c:v>0.23543719595858803</c:v>
                </c:pt>
                <c:pt idx="23569">
                  <c:v>0.2353748284894599</c:v>
                </c:pt>
                <c:pt idx="23570">
                  <c:v>0.23531246102033176</c:v>
                </c:pt>
                <c:pt idx="23571">
                  <c:v>0.23531246102033176</c:v>
                </c:pt>
                <c:pt idx="23572">
                  <c:v>0.23525009355120374</c:v>
                </c:pt>
                <c:pt idx="23573">
                  <c:v>0.23518772608207561</c:v>
                </c:pt>
                <c:pt idx="23574">
                  <c:v>0.23512535861294748</c:v>
                </c:pt>
                <c:pt idx="23575">
                  <c:v>0.23506299114381934</c:v>
                </c:pt>
                <c:pt idx="23576">
                  <c:v>0.23500062367469132</c:v>
                </c:pt>
                <c:pt idx="23577">
                  <c:v>0.23493825620556319</c:v>
                </c:pt>
                <c:pt idx="23578">
                  <c:v>0.23487588873643506</c:v>
                </c:pt>
                <c:pt idx="23579">
                  <c:v>0.23481352126730692</c:v>
                </c:pt>
                <c:pt idx="23580">
                  <c:v>0.2347511537981789</c:v>
                </c:pt>
                <c:pt idx="23581">
                  <c:v>0.23468878632905077</c:v>
                </c:pt>
                <c:pt idx="23582">
                  <c:v>0.23468878632905077</c:v>
                </c:pt>
                <c:pt idx="23583">
                  <c:v>0.23462641885992264</c:v>
                </c:pt>
                <c:pt idx="23584">
                  <c:v>0.23462641885992264</c:v>
                </c:pt>
                <c:pt idx="23585">
                  <c:v>0.23456405139079461</c:v>
                </c:pt>
                <c:pt idx="23586">
                  <c:v>0.23450168392166648</c:v>
                </c:pt>
                <c:pt idx="23587">
                  <c:v>0.23443931645253835</c:v>
                </c:pt>
                <c:pt idx="23588">
                  <c:v>0.23443931645253835</c:v>
                </c:pt>
                <c:pt idx="23589">
                  <c:v>0.23437694898341022</c:v>
                </c:pt>
                <c:pt idx="23590">
                  <c:v>0.23437694898341022</c:v>
                </c:pt>
                <c:pt idx="23591">
                  <c:v>0.23431458151428219</c:v>
                </c:pt>
                <c:pt idx="23592">
                  <c:v>0.23425221404515406</c:v>
                </c:pt>
                <c:pt idx="23593">
                  <c:v>0.23418984657602593</c:v>
                </c:pt>
                <c:pt idx="23594">
                  <c:v>0.2341274791068978</c:v>
                </c:pt>
                <c:pt idx="23595">
                  <c:v>0.23406511163776977</c:v>
                </c:pt>
                <c:pt idx="23596">
                  <c:v>0.23400274416864164</c:v>
                </c:pt>
                <c:pt idx="23597">
                  <c:v>0.23394037669951351</c:v>
                </c:pt>
                <c:pt idx="23598">
                  <c:v>0.23387800923038549</c:v>
                </c:pt>
                <c:pt idx="23599">
                  <c:v>0.23381564176125735</c:v>
                </c:pt>
                <c:pt idx="23600">
                  <c:v>0.23375327429212922</c:v>
                </c:pt>
                <c:pt idx="23601">
                  <c:v>0.23369090682300109</c:v>
                </c:pt>
                <c:pt idx="23602">
                  <c:v>0.23362853935387307</c:v>
                </c:pt>
                <c:pt idx="23603">
                  <c:v>0.23356617188474493</c:v>
                </c:pt>
                <c:pt idx="23604">
                  <c:v>0.2335038044156168</c:v>
                </c:pt>
                <c:pt idx="23605">
                  <c:v>0.23344143694648867</c:v>
                </c:pt>
                <c:pt idx="23606">
                  <c:v>0.23337906947736065</c:v>
                </c:pt>
                <c:pt idx="23607">
                  <c:v>0.23337906947736065</c:v>
                </c:pt>
                <c:pt idx="23608">
                  <c:v>0.23331670200823251</c:v>
                </c:pt>
                <c:pt idx="23609">
                  <c:v>0.23331670200823251</c:v>
                </c:pt>
                <c:pt idx="23610">
                  <c:v>0.23331670200823251</c:v>
                </c:pt>
                <c:pt idx="23611">
                  <c:v>0.23325433453910438</c:v>
                </c:pt>
                <c:pt idx="23612">
                  <c:v>0.23319196706997625</c:v>
                </c:pt>
                <c:pt idx="23613">
                  <c:v>0.23312959960084823</c:v>
                </c:pt>
                <c:pt idx="23614">
                  <c:v>0.23306723213172009</c:v>
                </c:pt>
                <c:pt idx="23615">
                  <c:v>0.23300486466259196</c:v>
                </c:pt>
                <c:pt idx="23616">
                  <c:v>0.23294249719346394</c:v>
                </c:pt>
                <c:pt idx="23617">
                  <c:v>0.23294249719346394</c:v>
                </c:pt>
                <c:pt idx="23618">
                  <c:v>0.2328801297243358</c:v>
                </c:pt>
                <c:pt idx="23619">
                  <c:v>0.23281776225520767</c:v>
                </c:pt>
                <c:pt idx="23620">
                  <c:v>0.23275539478607954</c:v>
                </c:pt>
                <c:pt idx="23621">
                  <c:v>0.23269302731695152</c:v>
                </c:pt>
                <c:pt idx="23622">
                  <c:v>0.23269302731695152</c:v>
                </c:pt>
                <c:pt idx="23623">
                  <c:v>0.23263065984782338</c:v>
                </c:pt>
                <c:pt idx="23624">
                  <c:v>0.23256829237869525</c:v>
                </c:pt>
                <c:pt idx="23625">
                  <c:v>0.23250592490956712</c:v>
                </c:pt>
                <c:pt idx="23626">
                  <c:v>0.2324435574404391</c:v>
                </c:pt>
                <c:pt idx="23627">
                  <c:v>0.23238118997131096</c:v>
                </c:pt>
                <c:pt idx="23628">
                  <c:v>0.23231882250218283</c:v>
                </c:pt>
                <c:pt idx="23629">
                  <c:v>0.23231882250218283</c:v>
                </c:pt>
                <c:pt idx="23630">
                  <c:v>0.23225645503305481</c:v>
                </c:pt>
                <c:pt idx="23631">
                  <c:v>0.23219408756392668</c:v>
                </c:pt>
                <c:pt idx="23632">
                  <c:v>0.23213172009479854</c:v>
                </c:pt>
                <c:pt idx="23633">
                  <c:v>0.23206935262567041</c:v>
                </c:pt>
                <c:pt idx="23634">
                  <c:v>0.23206935262567041</c:v>
                </c:pt>
                <c:pt idx="23635">
                  <c:v>0.23200698515654239</c:v>
                </c:pt>
                <c:pt idx="23636">
                  <c:v>0.23194461768741426</c:v>
                </c:pt>
                <c:pt idx="23637">
                  <c:v>0.23188225021828612</c:v>
                </c:pt>
                <c:pt idx="23638">
                  <c:v>0.23181988274915799</c:v>
                </c:pt>
                <c:pt idx="23639">
                  <c:v>0.23175751528002997</c:v>
                </c:pt>
                <c:pt idx="23640">
                  <c:v>0.23175751528002997</c:v>
                </c:pt>
                <c:pt idx="23641">
                  <c:v>0.23175751528002997</c:v>
                </c:pt>
                <c:pt idx="23642">
                  <c:v>0.23175751528002997</c:v>
                </c:pt>
                <c:pt idx="23643">
                  <c:v>0.23175751528002997</c:v>
                </c:pt>
                <c:pt idx="23644">
                  <c:v>0.23169514781090184</c:v>
                </c:pt>
                <c:pt idx="23645">
                  <c:v>0.2316327803417737</c:v>
                </c:pt>
                <c:pt idx="23646">
                  <c:v>0.23157041287264568</c:v>
                </c:pt>
                <c:pt idx="23647">
                  <c:v>0.23150804540351755</c:v>
                </c:pt>
                <c:pt idx="23648">
                  <c:v>0.23150804540351755</c:v>
                </c:pt>
                <c:pt idx="23649">
                  <c:v>0.23150804540351755</c:v>
                </c:pt>
                <c:pt idx="23650">
                  <c:v>0.23144567793438942</c:v>
                </c:pt>
                <c:pt idx="23651">
                  <c:v>0.23138331046526128</c:v>
                </c:pt>
                <c:pt idx="23652">
                  <c:v>0.23138331046526128</c:v>
                </c:pt>
                <c:pt idx="23653">
                  <c:v>0.23132094299613326</c:v>
                </c:pt>
                <c:pt idx="23654">
                  <c:v>0.23132094299613326</c:v>
                </c:pt>
                <c:pt idx="23655">
                  <c:v>0.23125857552700513</c:v>
                </c:pt>
                <c:pt idx="23656">
                  <c:v>0.231196208057877</c:v>
                </c:pt>
                <c:pt idx="23657">
                  <c:v>0.231196208057877</c:v>
                </c:pt>
                <c:pt idx="23658">
                  <c:v>0.231196208057877</c:v>
                </c:pt>
                <c:pt idx="23659">
                  <c:v>0.23113384058874886</c:v>
                </c:pt>
                <c:pt idx="23660">
                  <c:v>0.23107147311962084</c:v>
                </c:pt>
                <c:pt idx="23661">
                  <c:v>0.23100910565049271</c:v>
                </c:pt>
                <c:pt idx="23662">
                  <c:v>0.23094673818136457</c:v>
                </c:pt>
                <c:pt idx="23663">
                  <c:v>0.23094673818136457</c:v>
                </c:pt>
                <c:pt idx="23664">
                  <c:v>0.23088437071223655</c:v>
                </c:pt>
                <c:pt idx="23665">
                  <c:v>0.23082200324310842</c:v>
                </c:pt>
                <c:pt idx="23666">
                  <c:v>0.23075963577398029</c:v>
                </c:pt>
                <c:pt idx="23667">
                  <c:v>0.23069726830485215</c:v>
                </c:pt>
                <c:pt idx="23668">
                  <c:v>0.23069726830485215</c:v>
                </c:pt>
                <c:pt idx="23669">
                  <c:v>0.23069726830485215</c:v>
                </c:pt>
                <c:pt idx="23670">
                  <c:v>0.23063490083572413</c:v>
                </c:pt>
                <c:pt idx="23671">
                  <c:v>0.230572533366596</c:v>
                </c:pt>
                <c:pt idx="23672">
                  <c:v>0.23051016589746787</c:v>
                </c:pt>
                <c:pt idx="23673">
                  <c:v>0.23044779842833973</c:v>
                </c:pt>
                <c:pt idx="23674">
                  <c:v>0.23038543095921171</c:v>
                </c:pt>
                <c:pt idx="23675">
                  <c:v>0.23032306349008358</c:v>
                </c:pt>
                <c:pt idx="23676">
                  <c:v>0.23026069602095545</c:v>
                </c:pt>
                <c:pt idx="23677">
                  <c:v>0.23019832855182731</c:v>
                </c:pt>
                <c:pt idx="23678">
                  <c:v>0.23013596108269929</c:v>
                </c:pt>
                <c:pt idx="23679">
                  <c:v>0.23007359361357116</c:v>
                </c:pt>
                <c:pt idx="23680">
                  <c:v>0.23007359361357116</c:v>
                </c:pt>
                <c:pt idx="23681">
                  <c:v>0.23001122614444303</c:v>
                </c:pt>
                <c:pt idx="23682">
                  <c:v>0.229948858675315</c:v>
                </c:pt>
                <c:pt idx="23683">
                  <c:v>0.22988649120618687</c:v>
                </c:pt>
                <c:pt idx="23684">
                  <c:v>0.22988649120618687</c:v>
                </c:pt>
                <c:pt idx="23685">
                  <c:v>0.22982412373705874</c:v>
                </c:pt>
                <c:pt idx="23686">
                  <c:v>0.22976175626793061</c:v>
                </c:pt>
                <c:pt idx="23687">
                  <c:v>0.22969938879880258</c:v>
                </c:pt>
                <c:pt idx="23688">
                  <c:v>0.22969938879880258</c:v>
                </c:pt>
                <c:pt idx="23689">
                  <c:v>0.22963702132967445</c:v>
                </c:pt>
                <c:pt idx="23690">
                  <c:v>0.22957465386054632</c:v>
                </c:pt>
                <c:pt idx="23691">
                  <c:v>0.22957465386054632</c:v>
                </c:pt>
                <c:pt idx="23692">
                  <c:v>0.22957465386054632</c:v>
                </c:pt>
                <c:pt idx="23693">
                  <c:v>0.22951228639141819</c:v>
                </c:pt>
                <c:pt idx="23694">
                  <c:v>0.22944991892229016</c:v>
                </c:pt>
                <c:pt idx="23695">
                  <c:v>0.22938755145316203</c:v>
                </c:pt>
                <c:pt idx="23696">
                  <c:v>0.2293251839840339</c:v>
                </c:pt>
                <c:pt idx="23697">
                  <c:v>0.2293251839840339</c:v>
                </c:pt>
                <c:pt idx="23698">
                  <c:v>0.22926281651490588</c:v>
                </c:pt>
                <c:pt idx="23699">
                  <c:v>0.22920044904577774</c:v>
                </c:pt>
                <c:pt idx="23700">
                  <c:v>0.22913808157664961</c:v>
                </c:pt>
                <c:pt idx="23701">
                  <c:v>0.22913808157664961</c:v>
                </c:pt>
                <c:pt idx="23702">
                  <c:v>0.22907571410752148</c:v>
                </c:pt>
                <c:pt idx="23703">
                  <c:v>0.22901334663839346</c:v>
                </c:pt>
                <c:pt idx="23704">
                  <c:v>0.22895097916926532</c:v>
                </c:pt>
                <c:pt idx="23705">
                  <c:v>0.22888861170013719</c:v>
                </c:pt>
                <c:pt idx="23706">
                  <c:v>0.22882624423100906</c:v>
                </c:pt>
                <c:pt idx="23707">
                  <c:v>0.22882624423100906</c:v>
                </c:pt>
                <c:pt idx="23708">
                  <c:v>0.22876387676188104</c:v>
                </c:pt>
                <c:pt idx="23709">
                  <c:v>0.2287015092927529</c:v>
                </c:pt>
                <c:pt idx="23710">
                  <c:v>0.22863914182362477</c:v>
                </c:pt>
                <c:pt idx="23711">
                  <c:v>0.22857677435449675</c:v>
                </c:pt>
                <c:pt idx="23712">
                  <c:v>0.22851440688536862</c:v>
                </c:pt>
                <c:pt idx="23713">
                  <c:v>0.22845203941624048</c:v>
                </c:pt>
                <c:pt idx="23714">
                  <c:v>0.22838967194711235</c:v>
                </c:pt>
                <c:pt idx="23715">
                  <c:v>0.22838967194711235</c:v>
                </c:pt>
                <c:pt idx="23716">
                  <c:v>0.22838967194711235</c:v>
                </c:pt>
                <c:pt idx="23717">
                  <c:v>0.22832730447798433</c:v>
                </c:pt>
                <c:pt idx="23718">
                  <c:v>0.22826493700885619</c:v>
                </c:pt>
                <c:pt idx="23719">
                  <c:v>0.22820256953972806</c:v>
                </c:pt>
                <c:pt idx="23720">
                  <c:v>0.22814020207059993</c:v>
                </c:pt>
                <c:pt idx="23721">
                  <c:v>0.22807783460147191</c:v>
                </c:pt>
                <c:pt idx="23722">
                  <c:v>0.22801546713234377</c:v>
                </c:pt>
                <c:pt idx="23723">
                  <c:v>0.22801546713234377</c:v>
                </c:pt>
                <c:pt idx="23724">
                  <c:v>0.22795309966321564</c:v>
                </c:pt>
                <c:pt idx="23725">
                  <c:v>0.22795309966321564</c:v>
                </c:pt>
                <c:pt idx="23726">
                  <c:v>0.22789073219408751</c:v>
                </c:pt>
                <c:pt idx="23727">
                  <c:v>0.22782836472495949</c:v>
                </c:pt>
                <c:pt idx="23728">
                  <c:v>0.22776599725583135</c:v>
                </c:pt>
                <c:pt idx="23729">
                  <c:v>0.22770362978670322</c:v>
                </c:pt>
                <c:pt idx="23730">
                  <c:v>0.22770362978670322</c:v>
                </c:pt>
                <c:pt idx="23731">
                  <c:v>0.2276412623175752</c:v>
                </c:pt>
                <c:pt idx="23732">
                  <c:v>0.22757889484844707</c:v>
                </c:pt>
                <c:pt idx="23733">
                  <c:v>0.22751652737931893</c:v>
                </c:pt>
                <c:pt idx="23734">
                  <c:v>0.2274541599101908</c:v>
                </c:pt>
                <c:pt idx="23735">
                  <c:v>0.2274541599101908</c:v>
                </c:pt>
                <c:pt idx="23736">
                  <c:v>0.22739179244106278</c:v>
                </c:pt>
                <c:pt idx="23737">
                  <c:v>0.22732942497193465</c:v>
                </c:pt>
                <c:pt idx="23738">
                  <c:v>0.22732942497193465</c:v>
                </c:pt>
                <c:pt idx="23739">
                  <c:v>0.22726705750280651</c:v>
                </c:pt>
                <c:pt idx="23740">
                  <c:v>0.22726705750280651</c:v>
                </c:pt>
                <c:pt idx="23741">
                  <c:v>0.22720469003367838</c:v>
                </c:pt>
                <c:pt idx="23742">
                  <c:v>0.22720469003367838</c:v>
                </c:pt>
                <c:pt idx="23743">
                  <c:v>0.22714232256455036</c:v>
                </c:pt>
                <c:pt idx="23744">
                  <c:v>0.22714232256455036</c:v>
                </c:pt>
                <c:pt idx="23745">
                  <c:v>0.22707995509542223</c:v>
                </c:pt>
                <c:pt idx="23746">
                  <c:v>0.22701758762629409</c:v>
                </c:pt>
                <c:pt idx="23747">
                  <c:v>0.22695522015716607</c:v>
                </c:pt>
                <c:pt idx="23748">
                  <c:v>0.22689285268803794</c:v>
                </c:pt>
                <c:pt idx="23749">
                  <c:v>0.22683048521890981</c:v>
                </c:pt>
                <c:pt idx="23750">
                  <c:v>0.22676811774978167</c:v>
                </c:pt>
                <c:pt idx="23751">
                  <c:v>0.22670575028065365</c:v>
                </c:pt>
                <c:pt idx="23752">
                  <c:v>0.22664338281152552</c:v>
                </c:pt>
                <c:pt idx="23753">
                  <c:v>0.22658101534239738</c:v>
                </c:pt>
                <c:pt idx="23754">
                  <c:v>0.22651864787326925</c:v>
                </c:pt>
                <c:pt idx="23755">
                  <c:v>0.22645628040414123</c:v>
                </c:pt>
                <c:pt idx="23756">
                  <c:v>0.2263939129350131</c:v>
                </c:pt>
                <c:pt idx="23757">
                  <c:v>0.22633154546588496</c:v>
                </c:pt>
                <c:pt idx="23758">
                  <c:v>0.22626917799675694</c:v>
                </c:pt>
                <c:pt idx="23759">
                  <c:v>0.22620681052762881</c:v>
                </c:pt>
                <c:pt idx="23760">
                  <c:v>0.22614444305850068</c:v>
                </c:pt>
                <c:pt idx="23761">
                  <c:v>0.22614444305850068</c:v>
                </c:pt>
                <c:pt idx="23762">
                  <c:v>0.22608207558937254</c:v>
                </c:pt>
                <c:pt idx="23763">
                  <c:v>0.22608207558937254</c:v>
                </c:pt>
                <c:pt idx="23764">
                  <c:v>0.22601970812024452</c:v>
                </c:pt>
                <c:pt idx="23765">
                  <c:v>0.22595734065111639</c:v>
                </c:pt>
                <c:pt idx="23766">
                  <c:v>0.22589497318198826</c:v>
                </c:pt>
                <c:pt idx="23767">
                  <c:v>0.22589497318198826</c:v>
                </c:pt>
                <c:pt idx="23768">
                  <c:v>0.22589497318198826</c:v>
                </c:pt>
                <c:pt idx="23769">
                  <c:v>0.22583260571286012</c:v>
                </c:pt>
                <c:pt idx="23770">
                  <c:v>0.2257702382437321</c:v>
                </c:pt>
                <c:pt idx="23771">
                  <c:v>0.22570787077460397</c:v>
                </c:pt>
                <c:pt idx="23772">
                  <c:v>0.22564550330547584</c:v>
                </c:pt>
                <c:pt idx="23773">
                  <c:v>0.22558313583634781</c:v>
                </c:pt>
                <c:pt idx="23774">
                  <c:v>0.22552076836721968</c:v>
                </c:pt>
                <c:pt idx="23775">
                  <c:v>0.22545840089809155</c:v>
                </c:pt>
                <c:pt idx="23776">
                  <c:v>0.22539603342896342</c:v>
                </c:pt>
                <c:pt idx="23777">
                  <c:v>0.22533366595983539</c:v>
                </c:pt>
                <c:pt idx="23778">
                  <c:v>0.22527129849070726</c:v>
                </c:pt>
                <c:pt idx="23779">
                  <c:v>0.22520893102157913</c:v>
                </c:pt>
                <c:pt idx="23780">
                  <c:v>0.225146563552451</c:v>
                </c:pt>
                <c:pt idx="23781">
                  <c:v>0.22508419608332297</c:v>
                </c:pt>
                <c:pt idx="23782">
                  <c:v>0.22502182861419484</c:v>
                </c:pt>
                <c:pt idx="23783">
                  <c:v>0.22495946114506671</c:v>
                </c:pt>
                <c:pt idx="23784">
                  <c:v>0.22489709367593858</c:v>
                </c:pt>
                <c:pt idx="23785">
                  <c:v>0.22483472620681055</c:v>
                </c:pt>
                <c:pt idx="23786">
                  <c:v>0.22483472620681055</c:v>
                </c:pt>
                <c:pt idx="23787">
                  <c:v>0.22483472620681055</c:v>
                </c:pt>
                <c:pt idx="23788">
                  <c:v>0.22477235873768242</c:v>
                </c:pt>
                <c:pt idx="23789">
                  <c:v>0.22470999126855429</c:v>
                </c:pt>
                <c:pt idx="23790">
                  <c:v>0.22470999126855429</c:v>
                </c:pt>
                <c:pt idx="23791">
                  <c:v>0.22464762379942627</c:v>
                </c:pt>
                <c:pt idx="23792">
                  <c:v>0.22458525633029813</c:v>
                </c:pt>
                <c:pt idx="23793">
                  <c:v>0.22452288886117</c:v>
                </c:pt>
                <c:pt idx="23794">
                  <c:v>0.22446052139204187</c:v>
                </c:pt>
                <c:pt idx="23795">
                  <c:v>0.22439815392291385</c:v>
                </c:pt>
                <c:pt idx="23796">
                  <c:v>0.22433578645378571</c:v>
                </c:pt>
                <c:pt idx="23797">
                  <c:v>0.22427341898465758</c:v>
                </c:pt>
                <c:pt idx="23798">
                  <c:v>0.22427341898465758</c:v>
                </c:pt>
                <c:pt idx="23799">
                  <c:v>0.22421105151552945</c:v>
                </c:pt>
                <c:pt idx="23800">
                  <c:v>0.22414868404640143</c:v>
                </c:pt>
                <c:pt idx="23801">
                  <c:v>0.22414868404640143</c:v>
                </c:pt>
                <c:pt idx="23802">
                  <c:v>0.22408631657727329</c:v>
                </c:pt>
                <c:pt idx="23803">
                  <c:v>0.22402394910814516</c:v>
                </c:pt>
                <c:pt idx="23804">
                  <c:v>0.22396158163901714</c:v>
                </c:pt>
                <c:pt idx="23805">
                  <c:v>0.223899214169889</c:v>
                </c:pt>
                <c:pt idx="23806">
                  <c:v>0.22383684670076087</c:v>
                </c:pt>
                <c:pt idx="23807">
                  <c:v>0.22377447923163274</c:v>
                </c:pt>
                <c:pt idx="23808">
                  <c:v>0.22371211176250472</c:v>
                </c:pt>
                <c:pt idx="23809">
                  <c:v>0.22364974429337658</c:v>
                </c:pt>
                <c:pt idx="23810">
                  <c:v>0.22358737682424845</c:v>
                </c:pt>
                <c:pt idx="23811">
                  <c:v>0.22352500935512032</c:v>
                </c:pt>
                <c:pt idx="23812">
                  <c:v>0.2234626418859923</c:v>
                </c:pt>
                <c:pt idx="23813">
                  <c:v>0.22340027441686416</c:v>
                </c:pt>
                <c:pt idx="23814">
                  <c:v>0.22333790694773603</c:v>
                </c:pt>
                <c:pt idx="23815">
                  <c:v>0.22327553947860801</c:v>
                </c:pt>
                <c:pt idx="23816">
                  <c:v>0.22321317200947988</c:v>
                </c:pt>
                <c:pt idx="23817">
                  <c:v>0.22315080454035174</c:v>
                </c:pt>
                <c:pt idx="23818">
                  <c:v>0.22308843707122361</c:v>
                </c:pt>
                <c:pt idx="23819">
                  <c:v>0.22302606960209559</c:v>
                </c:pt>
                <c:pt idx="23820">
                  <c:v>0.22302606960209559</c:v>
                </c:pt>
                <c:pt idx="23821">
                  <c:v>0.22296370213296746</c:v>
                </c:pt>
                <c:pt idx="23822">
                  <c:v>0.22290133466383932</c:v>
                </c:pt>
                <c:pt idx="23823">
                  <c:v>0.22283896719471119</c:v>
                </c:pt>
                <c:pt idx="23824">
                  <c:v>0.22277659972558317</c:v>
                </c:pt>
                <c:pt idx="23825">
                  <c:v>0.22271423225645504</c:v>
                </c:pt>
                <c:pt idx="23826">
                  <c:v>0.2226518647873269</c:v>
                </c:pt>
                <c:pt idx="23827">
                  <c:v>0.22258949731819888</c:v>
                </c:pt>
                <c:pt idx="23828">
                  <c:v>0.22252712984907075</c:v>
                </c:pt>
                <c:pt idx="23829">
                  <c:v>0.22246476237994262</c:v>
                </c:pt>
                <c:pt idx="23830">
                  <c:v>0.22240239491081448</c:v>
                </c:pt>
                <c:pt idx="23831">
                  <c:v>0.22234002744168646</c:v>
                </c:pt>
                <c:pt idx="23832">
                  <c:v>0.22227765997255833</c:v>
                </c:pt>
                <c:pt idx="23833">
                  <c:v>0.2222152925034302</c:v>
                </c:pt>
                <c:pt idx="23834">
                  <c:v>0.22215292503430206</c:v>
                </c:pt>
                <c:pt idx="23835">
                  <c:v>0.22215292503430206</c:v>
                </c:pt>
                <c:pt idx="23836">
                  <c:v>0.22209055756517404</c:v>
                </c:pt>
                <c:pt idx="23837">
                  <c:v>0.22209055756517404</c:v>
                </c:pt>
                <c:pt idx="23838">
                  <c:v>0.22202819009604591</c:v>
                </c:pt>
                <c:pt idx="23839">
                  <c:v>0.22196582262691777</c:v>
                </c:pt>
                <c:pt idx="23840">
                  <c:v>0.22190345515778964</c:v>
                </c:pt>
                <c:pt idx="23841">
                  <c:v>0.22184108768866162</c:v>
                </c:pt>
                <c:pt idx="23842">
                  <c:v>0.22184108768866162</c:v>
                </c:pt>
                <c:pt idx="23843">
                  <c:v>0.22177872021953349</c:v>
                </c:pt>
                <c:pt idx="23844">
                  <c:v>0.22171635275040535</c:v>
                </c:pt>
                <c:pt idx="23845">
                  <c:v>0.22165398528127733</c:v>
                </c:pt>
                <c:pt idx="23846">
                  <c:v>0.2215916178121492</c:v>
                </c:pt>
                <c:pt idx="23847">
                  <c:v>0.2215916178121492</c:v>
                </c:pt>
                <c:pt idx="23848">
                  <c:v>0.22152925034302107</c:v>
                </c:pt>
                <c:pt idx="23849">
                  <c:v>0.22152925034302107</c:v>
                </c:pt>
                <c:pt idx="23850">
                  <c:v>0.22146688287389293</c:v>
                </c:pt>
                <c:pt idx="23851">
                  <c:v>0.22146688287389293</c:v>
                </c:pt>
                <c:pt idx="23852">
                  <c:v>0.22140451540476491</c:v>
                </c:pt>
                <c:pt idx="23853">
                  <c:v>0.22140451540476491</c:v>
                </c:pt>
                <c:pt idx="23854">
                  <c:v>0.22134214793563678</c:v>
                </c:pt>
                <c:pt idx="23855">
                  <c:v>0.22127978046650865</c:v>
                </c:pt>
                <c:pt idx="23856">
                  <c:v>0.22121741299738051</c:v>
                </c:pt>
                <c:pt idx="23857">
                  <c:v>0.22115504552825249</c:v>
                </c:pt>
                <c:pt idx="23858">
                  <c:v>0.22109267805912436</c:v>
                </c:pt>
                <c:pt idx="23859">
                  <c:v>0.22103031058999623</c:v>
                </c:pt>
                <c:pt idx="23860">
                  <c:v>0.2209679431208682</c:v>
                </c:pt>
                <c:pt idx="23861">
                  <c:v>0.22090557565174007</c:v>
                </c:pt>
                <c:pt idx="23862">
                  <c:v>0.22084320818261194</c:v>
                </c:pt>
                <c:pt idx="23863">
                  <c:v>0.22084320818261194</c:v>
                </c:pt>
                <c:pt idx="23864">
                  <c:v>0.22078084071348381</c:v>
                </c:pt>
                <c:pt idx="23865">
                  <c:v>0.22071847324435578</c:v>
                </c:pt>
                <c:pt idx="23866">
                  <c:v>0.22065610577522765</c:v>
                </c:pt>
                <c:pt idx="23867">
                  <c:v>0.22059373830609952</c:v>
                </c:pt>
                <c:pt idx="23868">
                  <c:v>0.22059373830609952</c:v>
                </c:pt>
                <c:pt idx="23869">
                  <c:v>0.22053137083697139</c:v>
                </c:pt>
                <c:pt idx="23870">
                  <c:v>0.22053137083697139</c:v>
                </c:pt>
                <c:pt idx="23871">
                  <c:v>0.22053137083697139</c:v>
                </c:pt>
                <c:pt idx="23872">
                  <c:v>0.22053137083697139</c:v>
                </c:pt>
                <c:pt idx="23873">
                  <c:v>0.22046900336784336</c:v>
                </c:pt>
                <c:pt idx="23874">
                  <c:v>0.22040663589871523</c:v>
                </c:pt>
                <c:pt idx="23875">
                  <c:v>0.2203442684295871</c:v>
                </c:pt>
                <c:pt idx="23876">
                  <c:v>0.22028190096045908</c:v>
                </c:pt>
                <c:pt idx="23877">
                  <c:v>0.22021953349133094</c:v>
                </c:pt>
                <c:pt idx="23878">
                  <c:v>0.22015716602220281</c:v>
                </c:pt>
                <c:pt idx="23879">
                  <c:v>0.22009479855307468</c:v>
                </c:pt>
                <c:pt idx="23880">
                  <c:v>0.22003243108394666</c:v>
                </c:pt>
                <c:pt idx="23881">
                  <c:v>0.21997006361481852</c:v>
                </c:pt>
                <c:pt idx="23882">
                  <c:v>0.21990769614569039</c:v>
                </c:pt>
                <c:pt idx="23883">
                  <c:v>0.21984532867656226</c:v>
                </c:pt>
                <c:pt idx="23884">
                  <c:v>0.21978296120743424</c:v>
                </c:pt>
                <c:pt idx="23885">
                  <c:v>0.2197205937383061</c:v>
                </c:pt>
                <c:pt idx="23886">
                  <c:v>0.21965822626917797</c:v>
                </c:pt>
                <c:pt idx="23887">
                  <c:v>0.21959585880004995</c:v>
                </c:pt>
                <c:pt idx="23888">
                  <c:v>0.21953349133092181</c:v>
                </c:pt>
                <c:pt idx="23889">
                  <c:v>0.21947112386179368</c:v>
                </c:pt>
                <c:pt idx="23890">
                  <c:v>0.21940875639266555</c:v>
                </c:pt>
                <c:pt idx="23891">
                  <c:v>0.21940875639266555</c:v>
                </c:pt>
                <c:pt idx="23892">
                  <c:v>0.21934638892353753</c:v>
                </c:pt>
                <c:pt idx="23893">
                  <c:v>0.21928402145440939</c:v>
                </c:pt>
                <c:pt idx="23894">
                  <c:v>0.21922165398528126</c:v>
                </c:pt>
                <c:pt idx="23895">
                  <c:v>0.21915928651615313</c:v>
                </c:pt>
                <c:pt idx="23896">
                  <c:v>0.21909691904702511</c:v>
                </c:pt>
                <c:pt idx="23897">
                  <c:v>0.21903455157789697</c:v>
                </c:pt>
                <c:pt idx="23898">
                  <c:v>0.21897218410876884</c:v>
                </c:pt>
                <c:pt idx="23899">
                  <c:v>0.21890981663964071</c:v>
                </c:pt>
                <c:pt idx="23900">
                  <c:v>0.21884744917051269</c:v>
                </c:pt>
                <c:pt idx="23901">
                  <c:v>0.21878508170138455</c:v>
                </c:pt>
                <c:pt idx="23902">
                  <c:v>0.21872271423225642</c:v>
                </c:pt>
                <c:pt idx="23903">
                  <c:v>0.2186603467631284</c:v>
                </c:pt>
                <c:pt idx="23904">
                  <c:v>0.21859797929400027</c:v>
                </c:pt>
                <c:pt idx="23905">
                  <c:v>0.21853561182487213</c:v>
                </c:pt>
                <c:pt idx="23906">
                  <c:v>0.218473244355744</c:v>
                </c:pt>
                <c:pt idx="23907">
                  <c:v>0.21841087688661598</c:v>
                </c:pt>
                <c:pt idx="23908">
                  <c:v>0.21841087688661598</c:v>
                </c:pt>
                <c:pt idx="23909">
                  <c:v>0.21834850941748785</c:v>
                </c:pt>
                <c:pt idx="23910">
                  <c:v>0.21828614194835971</c:v>
                </c:pt>
                <c:pt idx="23911">
                  <c:v>0.21822377447923158</c:v>
                </c:pt>
                <c:pt idx="23912">
                  <c:v>0.21822377447923158</c:v>
                </c:pt>
                <c:pt idx="23913">
                  <c:v>0.21822377447923158</c:v>
                </c:pt>
                <c:pt idx="23914">
                  <c:v>0.21816140701010356</c:v>
                </c:pt>
                <c:pt idx="23915">
                  <c:v>0.21809903954097543</c:v>
                </c:pt>
                <c:pt idx="23916">
                  <c:v>0.21803667207184729</c:v>
                </c:pt>
                <c:pt idx="23917">
                  <c:v>0.21797430460271927</c:v>
                </c:pt>
                <c:pt idx="23918">
                  <c:v>0.21791193713359114</c:v>
                </c:pt>
                <c:pt idx="23919">
                  <c:v>0.21784956966446301</c:v>
                </c:pt>
                <c:pt idx="23920">
                  <c:v>0.21778720219533487</c:v>
                </c:pt>
                <c:pt idx="23921">
                  <c:v>0.21772483472620685</c:v>
                </c:pt>
                <c:pt idx="23922">
                  <c:v>0.21766246725707872</c:v>
                </c:pt>
                <c:pt idx="23923">
                  <c:v>0.21760009978795058</c:v>
                </c:pt>
                <c:pt idx="23924">
                  <c:v>0.21753773231882245</c:v>
                </c:pt>
                <c:pt idx="23925">
                  <c:v>0.21753773231882245</c:v>
                </c:pt>
                <c:pt idx="23926">
                  <c:v>0.21747536484969443</c:v>
                </c:pt>
                <c:pt idx="23927">
                  <c:v>0.2174129973805663</c:v>
                </c:pt>
                <c:pt idx="23928">
                  <c:v>0.21735062991143816</c:v>
                </c:pt>
                <c:pt idx="23929">
                  <c:v>0.21728826244231014</c:v>
                </c:pt>
                <c:pt idx="23930">
                  <c:v>0.21722589497318201</c:v>
                </c:pt>
                <c:pt idx="23931">
                  <c:v>0.21716352750405388</c:v>
                </c:pt>
                <c:pt idx="23932">
                  <c:v>0.21710116003492574</c:v>
                </c:pt>
                <c:pt idx="23933">
                  <c:v>0.21710116003492574</c:v>
                </c:pt>
                <c:pt idx="23934">
                  <c:v>0.21703879256579772</c:v>
                </c:pt>
                <c:pt idx="23935">
                  <c:v>0.21697642509666959</c:v>
                </c:pt>
                <c:pt idx="23936">
                  <c:v>0.21691405762754146</c:v>
                </c:pt>
                <c:pt idx="23937">
                  <c:v>0.21685169015841332</c:v>
                </c:pt>
                <c:pt idx="23938">
                  <c:v>0.2167893226892853</c:v>
                </c:pt>
                <c:pt idx="23939">
                  <c:v>0.21672695522015717</c:v>
                </c:pt>
                <c:pt idx="23940">
                  <c:v>0.21666458775102904</c:v>
                </c:pt>
                <c:pt idx="23941">
                  <c:v>0.21660222028190101</c:v>
                </c:pt>
                <c:pt idx="23942">
                  <c:v>0.21660222028190101</c:v>
                </c:pt>
                <c:pt idx="23943">
                  <c:v>0.21653985281277288</c:v>
                </c:pt>
                <c:pt idx="23944">
                  <c:v>0.21647748534364475</c:v>
                </c:pt>
                <c:pt idx="23945">
                  <c:v>0.21647748534364475</c:v>
                </c:pt>
                <c:pt idx="23946">
                  <c:v>0.21641511787451662</c:v>
                </c:pt>
                <c:pt idx="23947">
                  <c:v>0.21635275040538859</c:v>
                </c:pt>
                <c:pt idx="23948">
                  <c:v>0.21629038293626046</c:v>
                </c:pt>
                <c:pt idx="23949">
                  <c:v>0.21622801546713233</c:v>
                </c:pt>
                <c:pt idx="23950">
                  <c:v>0.21622801546713233</c:v>
                </c:pt>
                <c:pt idx="23951">
                  <c:v>0.21622801546713233</c:v>
                </c:pt>
                <c:pt idx="23952">
                  <c:v>0.21622801546713233</c:v>
                </c:pt>
                <c:pt idx="23953">
                  <c:v>0.2161656479980042</c:v>
                </c:pt>
                <c:pt idx="23954">
                  <c:v>0.21610328052887617</c:v>
                </c:pt>
                <c:pt idx="23955">
                  <c:v>0.21604091305974804</c:v>
                </c:pt>
                <c:pt idx="23956">
                  <c:v>0.21604091305974804</c:v>
                </c:pt>
                <c:pt idx="23957">
                  <c:v>0.21604091305974804</c:v>
                </c:pt>
                <c:pt idx="23958">
                  <c:v>0.21597854559061991</c:v>
                </c:pt>
                <c:pt idx="23959">
                  <c:v>0.21591617812149178</c:v>
                </c:pt>
                <c:pt idx="23960">
                  <c:v>0.21591617812149178</c:v>
                </c:pt>
                <c:pt idx="23961">
                  <c:v>0.21585381065236375</c:v>
                </c:pt>
                <c:pt idx="23962">
                  <c:v>0.21585381065236375</c:v>
                </c:pt>
                <c:pt idx="23963">
                  <c:v>0.21579144318323562</c:v>
                </c:pt>
                <c:pt idx="23964">
                  <c:v>0.21572907571410749</c:v>
                </c:pt>
                <c:pt idx="23965">
                  <c:v>0.21572907571410749</c:v>
                </c:pt>
                <c:pt idx="23966">
                  <c:v>0.21572907571410749</c:v>
                </c:pt>
                <c:pt idx="23967">
                  <c:v>0.21566670824497947</c:v>
                </c:pt>
                <c:pt idx="23968">
                  <c:v>0.21560434077585133</c:v>
                </c:pt>
                <c:pt idx="23969">
                  <c:v>0.2155419733067232</c:v>
                </c:pt>
                <c:pt idx="23970">
                  <c:v>0.21547960583759507</c:v>
                </c:pt>
                <c:pt idx="23971">
                  <c:v>0.21541723836846705</c:v>
                </c:pt>
                <c:pt idx="23972">
                  <c:v>0.21535487089933891</c:v>
                </c:pt>
                <c:pt idx="23973">
                  <c:v>0.21529250343021078</c:v>
                </c:pt>
                <c:pt idx="23974">
                  <c:v>0.21523013596108265</c:v>
                </c:pt>
                <c:pt idx="23975">
                  <c:v>0.21516776849195463</c:v>
                </c:pt>
                <c:pt idx="23976">
                  <c:v>0.21510540102282649</c:v>
                </c:pt>
                <c:pt idx="23977">
                  <c:v>0.21504303355369836</c:v>
                </c:pt>
                <c:pt idx="23978">
                  <c:v>0.21504303355369836</c:v>
                </c:pt>
                <c:pt idx="23979">
                  <c:v>0.21498066608457034</c:v>
                </c:pt>
                <c:pt idx="23980">
                  <c:v>0.2149182986154422</c:v>
                </c:pt>
                <c:pt idx="23981">
                  <c:v>0.21485593114631407</c:v>
                </c:pt>
                <c:pt idx="23982">
                  <c:v>0.21479356367718594</c:v>
                </c:pt>
                <c:pt idx="23983">
                  <c:v>0.21479356367718594</c:v>
                </c:pt>
                <c:pt idx="23984">
                  <c:v>0.21473119620805792</c:v>
                </c:pt>
                <c:pt idx="23985">
                  <c:v>0.21473119620805792</c:v>
                </c:pt>
                <c:pt idx="23986">
                  <c:v>0.21466882873892978</c:v>
                </c:pt>
                <c:pt idx="23987">
                  <c:v>0.21460646126980165</c:v>
                </c:pt>
                <c:pt idx="23988">
                  <c:v>0.21454409380067352</c:v>
                </c:pt>
                <c:pt idx="23989">
                  <c:v>0.2144817263315455</c:v>
                </c:pt>
                <c:pt idx="23990">
                  <c:v>0.21441935886241736</c:v>
                </c:pt>
                <c:pt idx="23991">
                  <c:v>0.21435699139328923</c:v>
                </c:pt>
                <c:pt idx="23992">
                  <c:v>0.21429462392416121</c:v>
                </c:pt>
                <c:pt idx="23993">
                  <c:v>0.21423225645503308</c:v>
                </c:pt>
                <c:pt idx="23994">
                  <c:v>0.21416988898590494</c:v>
                </c:pt>
                <c:pt idx="23995">
                  <c:v>0.21410752151677681</c:v>
                </c:pt>
                <c:pt idx="23996">
                  <c:v>0.21404515404764879</c:v>
                </c:pt>
                <c:pt idx="23997">
                  <c:v>0.21398278657852066</c:v>
                </c:pt>
                <c:pt idx="23998">
                  <c:v>0.21392041910939252</c:v>
                </c:pt>
                <c:pt idx="23999">
                  <c:v>0.21385805164026439</c:v>
                </c:pt>
                <c:pt idx="24000">
                  <c:v>0.21385805164026439</c:v>
                </c:pt>
                <c:pt idx="24001">
                  <c:v>0.21379568417113637</c:v>
                </c:pt>
                <c:pt idx="24002">
                  <c:v>0.21373331670200824</c:v>
                </c:pt>
                <c:pt idx="24003">
                  <c:v>0.2136709492328801</c:v>
                </c:pt>
                <c:pt idx="24004">
                  <c:v>0.21360858176375208</c:v>
                </c:pt>
                <c:pt idx="24005">
                  <c:v>0.21354621429462395</c:v>
                </c:pt>
                <c:pt idx="24006">
                  <c:v>0.21348384682549582</c:v>
                </c:pt>
                <c:pt idx="24007">
                  <c:v>0.21342147935636768</c:v>
                </c:pt>
                <c:pt idx="24008">
                  <c:v>0.21335911188723966</c:v>
                </c:pt>
                <c:pt idx="24009">
                  <c:v>0.21329674441811153</c:v>
                </c:pt>
                <c:pt idx="24010">
                  <c:v>0.2132343769489834</c:v>
                </c:pt>
                <c:pt idx="24011">
                  <c:v>0.2132343769489834</c:v>
                </c:pt>
                <c:pt idx="24012">
                  <c:v>0.2132343769489834</c:v>
                </c:pt>
                <c:pt idx="24013">
                  <c:v>0.21317200947985526</c:v>
                </c:pt>
                <c:pt idx="24014">
                  <c:v>0.21310964201072724</c:v>
                </c:pt>
                <c:pt idx="24015">
                  <c:v>0.21304727454159911</c:v>
                </c:pt>
                <c:pt idx="24016">
                  <c:v>0.21298490707247097</c:v>
                </c:pt>
                <c:pt idx="24017">
                  <c:v>0.21292253960334284</c:v>
                </c:pt>
                <c:pt idx="24018">
                  <c:v>0.21292253960334284</c:v>
                </c:pt>
                <c:pt idx="24019">
                  <c:v>0.21286017213421482</c:v>
                </c:pt>
                <c:pt idx="24020">
                  <c:v>0.21279780466508669</c:v>
                </c:pt>
                <c:pt idx="24021">
                  <c:v>0.21273543719595855</c:v>
                </c:pt>
                <c:pt idx="24022">
                  <c:v>0.21267306972683053</c:v>
                </c:pt>
                <c:pt idx="24023">
                  <c:v>0.2126107022577024</c:v>
                </c:pt>
                <c:pt idx="24024">
                  <c:v>0.21254833478857427</c:v>
                </c:pt>
                <c:pt idx="24025">
                  <c:v>0.21254833478857427</c:v>
                </c:pt>
                <c:pt idx="24026">
                  <c:v>0.21254833478857427</c:v>
                </c:pt>
                <c:pt idx="24027">
                  <c:v>0.21248596731944613</c:v>
                </c:pt>
                <c:pt idx="24028">
                  <c:v>0.21242359985031811</c:v>
                </c:pt>
                <c:pt idx="24029">
                  <c:v>0.21236123238118998</c:v>
                </c:pt>
                <c:pt idx="24030">
                  <c:v>0.21229886491206185</c:v>
                </c:pt>
                <c:pt idx="24031">
                  <c:v>0.21229886491206185</c:v>
                </c:pt>
                <c:pt idx="24032">
                  <c:v>0.21229886491206185</c:v>
                </c:pt>
                <c:pt idx="24033">
                  <c:v>0.21229886491206185</c:v>
                </c:pt>
                <c:pt idx="24034">
                  <c:v>0.21223649744293371</c:v>
                </c:pt>
                <c:pt idx="24035">
                  <c:v>0.21223649744293371</c:v>
                </c:pt>
                <c:pt idx="24036">
                  <c:v>0.21217412997380569</c:v>
                </c:pt>
                <c:pt idx="24037">
                  <c:v>0.21211176250467756</c:v>
                </c:pt>
                <c:pt idx="24038">
                  <c:v>0.21204939503554943</c:v>
                </c:pt>
                <c:pt idx="24039">
                  <c:v>0.2119870275664214</c:v>
                </c:pt>
                <c:pt idx="24040">
                  <c:v>0.21192466009729327</c:v>
                </c:pt>
                <c:pt idx="24041">
                  <c:v>0.21186229262816514</c:v>
                </c:pt>
                <c:pt idx="24042">
                  <c:v>0.21179992515903701</c:v>
                </c:pt>
                <c:pt idx="24043">
                  <c:v>0.21173755768990898</c:v>
                </c:pt>
                <c:pt idx="24044">
                  <c:v>0.21167519022078085</c:v>
                </c:pt>
                <c:pt idx="24045">
                  <c:v>0.21167519022078085</c:v>
                </c:pt>
                <c:pt idx="24046">
                  <c:v>0.21161282275165272</c:v>
                </c:pt>
                <c:pt idx="24047">
                  <c:v>0.21155045528252459</c:v>
                </c:pt>
                <c:pt idx="24048">
                  <c:v>0.21148808781339656</c:v>
                </c:pt>
                <c:pt idx="24049">
                  <c:v>0.21142572034426843</c:v>
                </c:pt>
                <c:pt idx="24050">
                  <c:v>0.21142572034426843</c:v>
                </c:pt>
                <c:pt idx="24051">
                  <c:v>0.2113633528751403</c:v>
                </c:pt>
                <c:pt idx="24052">
                  <c:v>0.21130098540601228</c:v>
                </c:pt>
                <c:pt idx="24053">
                  <c:v>0.21130098540601228</c:v>
                </c:pt>
                <c:pt idx="24054">
                  <c:v>0.21123861793688414</c:v>
                </c:pt>
                <c:pt idx="24055">
                  <c:v>0.21117625046775601</c:v>
                </c:pt>
                <c:pt idx="24056">
                  <c:v>0.21111388299862788</c:v>
                </c:pt>
                <c:pt idx="24057">
                  <c:v>0.21111388299862788</c:v>
                </c:pt>
                <c:pt idx="24058">
                  <c:v>0.21105151552949986</c:v>
                </c:pt>
                <c:pt idx="24059">
                  <c:v>0.21098914806037172</c:v>
                </c:pt>
                <c:pt idx="24060">
                  <c:v>0.21092678059124359</c:v>
                </c:pt>
                <c:pt idx="24061">
                  <c:v>0.21086441312211546</c:v>
                </c:pt>
                <c:pt idx="24062">
                  <c:v>0.21080204565298744</c:v>
                </c:pt>
                <c:pt idx="24063">
                  <c:v>0.2107396781838593</c:v>
                </c:pt>
                <c:pt idx="24064">
                  <c:v>0.2107396781838593</c:v>
                </c:pt>
                <c:pt idx="24065">
                  <c:v>0.21067731071473117</c:v>
                </c:pt>
                <c:pt idx="24066">
                  <c:v>0.21067731071473117</c:v>
                </c:pt>
                <c:pt idx="24067">
                  <c:v>0.21061494324560315</c:v>
                </c:pt>
                <c:pt idx="24068">
                  <c:v>0.21055257577647501</c:v>
                </c:pt>
                <c:pt idx="24069">
                  <c:v>0.21055257577647501</c:v>
                </c:pt>
                <c:pt idx="24070">
                  <c:v>0.21049020830734688</c:v>
                </c:pt>
                <c:pt idx="24071">
                  <c:v>0.21042784083821875</c:v>
                </c:pt>
                <c:pt idx="24072">
                  <c:v>0.21036547336909073</c:v>
                </c:pt>
                <c:pt idx="24073">
                  <c:v>0.21030310589996259</c:v>
                </c:pt>
                <c:pt idx="24074">
                  <c:v>0.21024073843083446</c:v>
                </c:pt>
                <c:pt idx="24075">
                  <c:v>0.21017837096170633</c:v>
                </c:pt>
                <c:pt idx="24076">
                  <c:v>0.21011600349257831</c:v>
                </c:pt>
                <c:pt idx="24077">
                  <c:v>0.21005363602345017</c:v>
                </c:pt>
                <c:pt idx="24078">
                  <c:v>0.21005363602345017</c:v>
                </c:pt>
                <c:pt idx="24079">
                  <c:v>0.20999126855432204</c:v>
                </c:pt>
                <c:pt idx="24080">
                  <c:v>0.20992890108519391</c:v>
                </c:pt>
                <c:pt idx="24081">
                  <c:v>0.20986653361606589</c:v>
                </c:pt>
                <c:pt idx="24082">
                  <c:v>0.20980416614693775</c:v>
                </c:pt>
                <c:pt idx="24083">
                  <c:v>0.20974179867780962</c:v>
                </c:pt>
                <c:pt idx="24084">
                  <c:v>0.2096794312086816</c:v>
                </c:pt>
                <c:pt idx="24085">
                  <c:v>0.2096794312086816</c:v>
                </c:pt>
                <c:pt idx="24086">
                  <c:v>0.20961706373955347</c:v>
                </c:pt>
                <c:pt idx="24087">
                  <c:v>0.20955469627042533</c:v>
                </c:pt>
                <c:pt idx="24088">
                  <c:v>0.20955469627042533</c:v>
                </c:pt>
                <c:pt idx="24089">
                  <c:v>0.2094923288012972</c:v>
                </c:pt>
                <c:pt idx="24090">
                  <c:v>0.20942996133216918</c:v>
                </c:pt>
                <c:pt idx="24091">
                  <c:v>0.20936759386304105</c:v>
                </c:pt>
                <c:pt idx="24092">
                  <c:v>0.20930522639391291</c:v>
                </c:pt>
                <c:pt idx="24093">
                  <c:v>0.20924285892478478</c:v>
                </c:pt>
                <c:pt idx="24094">
                  <c:v>0.20924285892478478</c:v>
                </c:pt>
                <c:pt idx="24095">
                  <c:v>0.20918049145565676</c:v>
                </c:pt>
                <c:pt idx="24096">
                  <c:v>0.20918049145565676</c:v>
                </c:pt>
                <c:pt idx="24097">
                  <c:v>0.20911812398652863</c:v>
                </c:pt>
                <c:pt idx="24098">
                  <c:v>0.20905575651740049</c:v>
                </c:pt>
                <c:pt idx="24099">
                  <c:v>0.20899338904827247</c:v>
                </c:pt>
                <c:pt idx="24100">
                  <c:v>0.20893102157914434</c:v>
                </c:pt>
                <c:pt idx="24101">
                  <c:v>0.20893102157914434</c:v>
                </c:pt>
                <c:pt idx="24102">
                  <c:v>0.20886865411001621</c:v>
                </c:pt>
                <c:pt idx="24103">
                  <c:v>0.20880628664088807</c:v>
                </c:pt>
                <c:pt idx="24104">
                  <c:v>0.20874391917176005</c:v>
                </c:pt>
                <c:pt idx="24105">
                  <c:v>0.20868155170263192</c:v>
                </c:pt>
                <c:pt idx="24106">
                  <c:v>0.20861918423350378</c:v>
                </c:pt>
                <c:pt idx="24107">
                  <c:v>0.20855681676437565</c:v>
                </c:pt>
                <c:pt idx="24108">
                  <c:v>0.20849444929524763</c:v>
                </c:pt>
                <c:pt idx="24109">
                  <c:v>0.20849444929524763</c:v>
                </c:pt>
                <c:pt idx="24110">
                  <c:v>0.2084320818261195</c:v>
                </c:pt>
                <c:pt idx="24111">
                  <c:v>0.20836971435699136</c:v>
                </c:pt>
                <c:pt idx="24112">
                  <c:v>0.20830734688786334</c:v>
                </c:pt>
                <c:pt idx="24113">
                  <c:v>0.20824497941873521</c:v>
                </c:pt>
                <c:pt idx="24114">
                  <c:v>0.20818261194960708</c:v>
                </c:pt>
                <c:pt idx="24115">
                  <c:v>0.20812024448047894</c:v>
                </c:pt>
                <c:pt idx="24116">
                  <c:v>0.20805787701135092</c:v>
                </c:pt>
                <c:pt idx="24117">
                  <c:v>0.20799550954222279</c:v>
                </c:pt>
                <c:pt idx="24118">
                  <c:v>0.20793314207309466</c:v>
                </c:pt>
                <c:pt idx="24119">
                  <c:v>0.20787077460396652</c:v>
                </c:pt>
                <c:pt idx="24120">
                  <c:v>0.2078084071348385</c:v>
                </c:pt>
                <c:pt idx="24121">
                  <c:v>0.20774603966571037</c:v>
                </c:pt>
                <c:pt idx="24122">
                  <c:v>0.20768367219658224</c:v>
                </c:pt>
                <c:pt idx="24123">
                  <c:v>0.20768367219658224</c:v>
                </c:pt>
                <c:pt idx="24124">
                  <c:v>0.20762130472745421</c:v>
                </c:pt>
                <c:pt idx="24125">
                  <c:v>0.20755893725832608</c:v>
                </c:pt>
                <c:pt idx="24126">
                  <c:v>0.20749656978919795</c:v>
                </c:pt>
                <c:pt idx="24127">
                  <c:v>0.20743420232006982</c:v>
                </c:pt>
                <c:pt idx="24128">
                  <c:v>0.20737183485094179</c:v>
                </c:pt>
                <c:pt idx="24129">
                  <c:v>0.20730946738181366</c:v>
                </c:pt>
                <c:pt idx="24130">
                  <c:v>0.20724709991268553</c:v>
                </c:pt>
                <c:pt idx="24131">
                  <c:v>0.2071847324435574</c:v>
                </c:pt>
                <c:pt idx="24132">
                  <c:v>0.20712236497442937</c:v>
                </c:pt>
                <c:pt idx="24133">
                  <c:v>0.20705999750530124</c:v>
                </c:pt>
                <c:pt idx="24134">
                  <c:v>0.20699763003617311</c:v>
                </c:pt>
                <c:pt idx="24135">
                  <c:v>0.20693526256704498</c:v>
                </c:pt>
                <c:pt idx="24136">
                  <c:v>0.20687289509791695</c:v>
                </c:pt>
                <c:pt idx="24137">
                  <c:v>0.20681052762878882</c:v>
                </c:pt>
                <c:pt idx="24138">
                  <c:v>0.20674816015966069</c:v>
                </c:pt>
                <c:pt idx="24139">
                  <c:v>0.20668579269053267</c:v>
                </c:pt>
                <c:pt idx="24140">
                  <c:v>0.20668579269053267</c:v>
                </c:pt>
                <c:pt idx="24141">
                  <c:v>0.20668579269053267</c:v>
                </c:pt>
                <c:pt idx="24142">
                  <c:v>0.20662342522140453</c:v>
                </c:pt>
                <c:pt idx="24143">
                  <c:v>0.2065610577522764</c:v>
                </c:pt>
                <c:pt idx="24144">
                  <c:v>0.2065610577522764</c:v>
                </c:pt>
                <c:pt idx="24145">
                  <c:v>0.20649869028314827</c:v>
                </c:pt>
                <c:pt idx="24146">
                  <c:v>0.20643632281402025</c:v>
                </c:pt>
                <c:pt idx="24147">
                  <c:v>0.20637395534489211</c:v>
                </c:pt>
                <c:pt idx="24148">
                  <c:v>0.20631158787576398</c:v>
                </c:pt>
                <c:pt idx="24149">
                  <c:v>0.20624922040663585</c:v>
                </c:pt>
                <c:pt idx="24150">
                  <c:v>0.20618685293750783</c:v>
                </c:pt>
                <c:pt idx="24151">
                  <c:v>0.20612448546837969</c:v>
                </c:pt>
                <c:pt idx="24152">
                  <c:v>0.20612448546837969</c:v>
                </c:pt>
                <c:pt idx="24153">
                  <c:v>0.20606211799925156</c:v>
                </c:pt>
                <c:pt idx="24154">
                  <c:v>0.20599975053012354</c:v>
                </c:pt>
                <c:pt idx="24155">
                  <c:v>0.2059373830609954</c:v>
                </c:pt>
                <c:pt idx="24156">
                  <c:v>0.20587501559186727</c:v>
                </c:pt>
                <c:pt idx="24157">
                  <c:v>0.20581264812273914</c:v>
                </c:pt>
                <c:pt idx="24158">
                  <c:v>0.20575028065361112</c:v>
                </c:pt>
                <c:pt idx="24159">
                  <c:v>0.20568791318448298</c:v>
                </c:pt>
                <c:pt idx="24160">
                  <c:v>0.20562554571535485</c:v>
                </c:pt>
                <c:pt idx="24161">
                  <c:v>0.20556317824622672</c:v>
                </c:pt>
                <c:pt idx="24162">
                  <c:v>0.2055008107770987</c:v>
                </c:pt>
                <c:pt idx="24163">
                  <c:v>0.20543844330797056</c:v>
                </c:pt>
                <c:pt idx="24164">
                  <c:v>0.20543844330797056</c:v>
                </c:pt>
                <c:pt idx="24165">
                  <c:v>0.20537607583884243</c:v>
                </c:pt>
                <c:pt idx="24166">
                  <c:v>0.20531370836971441</c:v>
                </c:pt>
                <c:pt idx="24167">
                  <c:v>0.20525134090058628</c:v>
                </c:pt>
                <c:pt idx="24168">
                  <c:v>0.20518897343145814</c:v>
                </c:pt>
                <c:pt idx="24169">
                  <c:v>0.20512660596233001</c:v>
                </c:pt>
                <c:pt idx="24170">
                  <c:v>0.20506423849320199</c:v>
                </c:pt>
                <c:pt idx="24171">
                  <c:v>0.20500187102407386</c:v>
                </c:pt>
                <c:pt idx="24172">
                  <c:v>0.20493950355494572</c:v>
                </c:pt>
                <c:pt idx="24173">
                  <c:v>0.20493950355494572</c:v>
                </c:pt>
                <c:pt idx="24174">
                  <c:v>0.20487713608581759</c:v>
                </c:pt>
                <c:pt idx="24175">
                  <c:v>0.20481476861668957</c:v>
                </c:pt>
                <c:pt idx="24176">
                  <c:v>0.20475240114756144</c:v>
                </c:pt>
                <c:pt idx="24177">
                  <c:v>0.20475240114756144</c:v>
                </c:pt>
                <c:pt idx="24178">
                  <c:v>0.2046900336784333</c:v>
                </c:pt>
                <c:pt idx="24179">
                  <c:v>0.20462766620930528</c:v>
                </c:pt>
                <c:pt idx="24180">
                  <c:v>0.20462766620930528</c:v>
                </c:pt>
                <c:pt idx="24181">
                  <c:v>0.20456529874017715</c:v>
                </c:pt>
                <c:pt idx="24182">
                  <c:v>0.20450293127104902</c:v>
                </c:pt>
                <c:pt idx="24183">
                  <c:v>0.20444056380192088</c:v>
                </c:pt>
                <c:pt idx="24184">
                  <c:v>0.20437819633279286</c:v>
                </c:pt>
                <c:pt idx="24185">
                  <c:v>0.20437819633279286</c:v>
                </c:pt>
                <c:pt idx="24186">
                  <c:v>0.20431582886366473</c:v>
                </c:pt>
                <c:pt idx="24187">
                  <c:v>0.2042534613945366</c:v>
                </c:pt>
                <c:pt idx="24188">
                  <c:v>0.20419109392540846</c:v>
                </c:pt>
                <c:pt idx="24189">
                  <c:v>0.20412872645628044</c:v>
                </c:pt>
                <c:pt idx="24190">
                  <c:v>0.20406635898715231</c:v>
                </c:pt>
                <c:pt idx="24191">
                  <c:v>0.20400399151802417</c:v>
                </c:pt>
                <c:pt idx="24192">
                  <c:v>0.20394162404889604</c:v>
                </c:pt>
                <c:pt idx="24193">
                  <c:v>0.20387925657976802</c:v>
                </c:pt>
                <c:pt idx="24194">
                  <c:v>0.20381688911063989</c:v>
                </c:pt>
                <c:pt idx="24195">
                  <c:v>0.20375452164151175</c:v>
                </c:pt>
                <c:pt idx="24196">
                  <c:v>0.20369215417238373</c:v>
                </c:pt>
                <c:pt idx="24197">
                  <c:v>0.2036297867032556</c:v>
                </c:pt>
                <c:pt idx="24198">
                  <c:v>0.20356741923412747</c:v>
                </c:pt>
                <c:pt idx="24199">
                  <c:v>0.20350505176499933</c:v>
                </c:pt>
                <c:pt idx="24200">
                  <c:v>0.20344268429587131</c:v>
                </c:pt>
                <c:pt idx="24201">
                  <c:v>0.20338031682674318</c:v>
                </c:pt>
                <c:pt idx="24202">
                  <c:v>0.20331794935761505</c:v>
                </c:pt>
                <c:pt idx="24203">
                  <c:v>0.20331794935761505</c:v>
                </c:pt>
                <c:pt idx="24204">
                  <c:v>0.20331794935761505</c:v>
                </c:pt>
                <c:pt idx="24205">
                  <c:v>0.20325558188848691</c:v>
                </c:pt>
                <c:pt idx="24206">
                  <c:v>0.20319321441935889</c:v>
                </c:pt>
                <c:pt idx="24207">
                  <c:v>0.20319321441935889</c:v>
                </c:pt>
                <c:pt idx="24208">
                  <c:v>0.20313084695023076</c:v>
                </c:pt>
                <c:pt idx="24209">
                  <c:v>0.20306847948110263</c:v>
                </c:pt>
                <c:pt idx="24210">
                  <c:v>0.2030061120119746</c:v>
                </c:pt>
                <c:pt idx="24211">
                  <c:v>0.20294374454284647</c:v>
                </c:pt>
                <c:pt idx="24212">
                  <c:v>0.20294374454284647</c:v>
                </c:pt>
                <c:pt idx="24213">
                  <c:v>0.20288137707371834</c:v>
                </c:pt>
                <c:pt idx="24214">
                  <c:v>0.20288137707371834</c:v>
                </c:pt>
                <c:pt idx="24215">
                  <c:v>0.20288137707371834</c:v>
                </c:pt>
                <c:pt idx="24216">
                  <c:v>0.20288137707371834</c:v>
                </c:pt>
                <c:pt idx="24217">
                  <c:v>0.20281900960459021</c:v>
                </c:pt>
                <c:pt idx="24218">
                  <c:v>0.20275664213546218</c:v>
                </c:pt>
                <c:pt idx="24219">
                  <c:v>0.20269427466633405</c:v>
                </c:pt>
                <c:pt idx="24220">
                  <c:v>0.20263190719720592</c:v>
                </c:pt>
                <c:pt idx="24221">
                  <c:v>0.20263190719720592</c:v>
                </c:pt>
                <c:pt idx="24222">
                  <c:v>0.20263190719720592</c:v>
                </c:pt>
                <c:pt idx="24223">
                  <c:v>0.20256953972807779</c:v>
                </c:pt>
                <c:pt idx="24224">
                  <c:v>0.20250717225894976</c:v>
                </c:pt>
                <c:pt idx="24225">
                  <c:v>0.20244480478982163</c:v>
                </c:pt>
                <c:pt idx="24226">
                  <c:v>0.2023824373206935</c:v>
                </c:pt>
                <c:pt idx="24227">
                  <c:v>0.20232006985156548</c:v>
                </c:pt>
                <c:pt idx="24228">
                  <c:v>0.20225770238243734</c:v>
                </c:pt>
                <c:pt idx="24229">
                  <c:v>0.20219533491330921</c:v>
                </c:pt>
                <c:pt idx="24230">
                  <c:v>0.20219533491330921</c:v>
                </c:pt>
                <c:pt idx="24231">
                  <c:v>0.20213296744418108</c:v>
                </c:pt>
                <c:pt idx="24232">
                  <c:v>0.20213296744418108</c:v>
                </c:pt>
                <c:pt idx="24233">
                  <c:v>0.20207059997505306</c:v>
                </c:pt>
                <c:pt idx="24234">
                  <c:v>0.20207059997505306</c:v>
                </c:pt>
                <c:pt idx="24235">
                  <c:v>0.20207059997505306</c:v>
                </c:pt>
                <c:pt idx="24236">
                  <c:v>0.20200823250592492</c:v>
                </c:pt>
                <c:pt idx="24237">
                  <c:v>0.20200823250592492</c:v>
                </c:pt>
                <c:pt idx="24238">
                  <c:v>0.20194586503679679</c:v>
                </c:pt>
                <c:pt idx="24239">
                  <c:v>0.20188349756766866</c:v>
                </c:pt>
                <c:pt idx="24240">
                  <c:v>0.20182113009854064</c:v>
                </c:pt>
                <c:pt idx="24241">
                  <c:v>0.2017587626294125</c:v>
                </c:pt>
                <c:pt idx="24242">
                  <c:v>0.20169639516028437</c:v>
                </c:pt>
                <c:pt idx="24243">
                  <c:v>0.20163402769115635</c:v>
                </c:pt>
                <c:pt idx="24244">
                  <c:v>0.20157166022202821</c:v>
                </c:pt>
                <c:pt idx="24245">
                  <c:v>0.20157166022202821</c:v>
                </c:pt>
                <c:pt idx="24246">
                  <c:v>0.20150929275290008</c:v>
                </c:pt>
                <c:pt idx="24247">
                  <c:v>0.20144692528377195</c:v>
                </c:pt>
                <c:pt idx="24248">
                  <c:v>0.20138455781464393</c:v>
                </c:pt>
                <c:pt idx="24249">
                  <c:v>0.20138455781464393</c:v>
                </c:pt>
                <c:pt idx="24250">
                  <c:v>0.20132219034551579</c:v>
                </c:pt>
                <c:pt idx="24251">
                  <c:v>0.20125982287638766</c:v>
                </c:pt>
                <c:pt idx="24252">
                  <c:v>0.20125982287638766</c:v>
                </c:pt>
                <c:pt idx="24253">
                  <c:v>0.20119745540725953</c:v>
                </c:pt>
                <c:pt idx="24254">
                  <c:v>0.20113508793813151</c:v>
                </c:pt>
                <c:pt idx="24255">
                  <c:v>0.20107272046900337</c:v>
                </c:pt>
                <c:pt idx="24256">
                  <c:v>0.20101035299987524</c:v>
                </c:pt>
                <c:pt idx="24257">
                  <c:v>0.20101035299987524</c:v>
                </c:pt>
                <c:pt idx="24258">
                  <c:v>0.20094798553074711</c:v>
                </c:pt>
                <c:pt idx="24259">
                  <c:v>0.20088561806161909</c:v>
                </c:pt>
                <c:pt idx="24260">
                  <c:v>0.20082325059249095</c:v>
                </c:pt>
                <c:pt idx="24261">
                  <c:v>0.20076088312336282</c:v>
                </c:pt>
                <c:pt idx="24262">
                  <c:v>0.2006985156542348</c:v>
                </c:pt>
                <c:pt idx="24263">
                  <c:v>0.20063614818510667</c:v>
                </c:pt>
                <c:pt idx="24264">
                  <c:v>0.20057378071597853</c:v>
                </c:pt>
                <c:pt idx="24265">
                  <c:v>0.20057378071597853</c:v>
                </c:pt>
                <c:pt idx="24266">
                  <c:v>0.20057378071597853</c:v>
                </c:pt>
                <c:pt idx="24267">
                  <c:v>0.2005114132468504</c:v>
                </c:pt>
                <c:pt idx="24268">
                  <c:v>0.20044904577772238</c:v>
                </c:pt>
                <c:pt idx="24269">
                  <c:v>0.20038667830859425</c:v>
                </c:pt>
                <c:pt idx="24270">
                  <c:v>0.20032431083946611</c:v>
                </c:pt>
                <c:pt idx="24271">
                  <c:v>0.20026194337033798</c:v>
                </c:pt>
                <c:pt idx="24272">
                  <c:v>0.20019957590120996</c:v>
                </c:pt>
                <c:pt idx="24273">
                  <c:v>0.20013720843208183</c:v>
                </c:pt>
                <c:pt idx="24274">
                  <c:v>0.20013720843208183</c:v>
                </c:pt>
                <c:pt idx="24275">
                  <c:v>0.20007484096295369</c:v>
                </c:pt>
                <c:pt idx="24276">
                  <c:v>0.20001247349382567</c:v>
                </c:pt>
                <c:pt idx="24277">
                  <c:v>0.19995010602469754</c:v>
                </c:pt>
                <c:pt idx="24278">
                  <c:v>0.19988773855556941</c:v>
                </c:pt>
                <c:pt idx="24279">
                  <c:v>0.19982537108644127</c:v>
                </c:pt>
                <c:pt idx="24280">
                  <c:v>0.19976300361731325</c:v>
                </c:pt>
                <c:pt idx="24281">
                  <c:v>0.19970063614818512</c:v>
                </c:pt>
                <c:pt idx="24282">
                  <c:v>0.19963826867905698</c:v>
                </c:pt>
                <c:pt idx="24283">
                  <c:v>0.19957590120992885</c:v>
                </c:pt>
                <c:pt idx="24284">
                  <c:v>0.19951353374080083</c:v>
                </c:pt>
                <c:pt idx="24285">
                  <c:v>0.19951353374080083</c:v>
                </c:pt>
                <c:pt idx="24286">
                  <c:v>0.1994511662716727</c:v>
                </c:pt>
                <c:pt idx="24287">
                  <c:v>0.19938879880254456</c:v>
                </c:pt>
                <c:pt idx="24288">
                  <c:v>0.19932643133341654</c:v>
                </c:pt>
                <c:pt idx="24289">
                  <c:v>0.19926406386428841</c:v>
                </c:pt>
                <c:pt idx="24290">
                  <c:v>0.19920169639516028</c:v>
                </c:pt>
                <c:pt idx="24291">
                  <c:v>0.19913932892603214</c:v>
                </c:pt>
                <c:pt idx="24292">
                  <c:v>0.19907696145690412</c:v>
                </c:pt>
                <c:pt idx="24293">
                  <c:v>0.19901459398777599</c:v>
                </c:pt>
                <c:pt idx="24294">
                  <c:v>0.19901459398777599</c:v>
                </c:pt>
                <c:pt idx="24295">
                  <c:v>0.19895222651864786</c:v>
                </c:pt>
                <c:pt idx="24296">
                  <c:v>0.19888985904951972</c:v>
                </c:pt>
                <c:pt idx="24297">
                  <c:v>0.19888985904951972</c:v>
                </c:pt>
                <c:pt idx="24298">
                  <c:v>0.19888985904951972</c:v>
                </c:pt>
                <c:pt idx="24299">
                  <c:v>0.19888985904951972</c:v>
                </c:pt>
                <c:pt idx="24300">
                  <c:v>0.19888985904951972</c:v>
                </c:pt>
                <c:pt idx="24301">
                  <c:v>0.19888985904951972</c:v>
                </c:pt>
                <c:pt idx="24302">
                  <c:v>0.1988274915803917</c:v>
                </c:pt>
                <c:pt idx="24303">
                  <c:v>0.19876512411126357</c:v>
                </c:pt>
                <c:pt idx="24304">
                  <c:v>0.19870275664213544</c:v>
                </c:pt>
                <c:pt idx="24305">
                  <c:v>0.19864038917300741</c:v>
                </c:pt>
                <c:pt idx="24306">
                  <c:v>0.19857802170387928</c:v>
                </c:pt>
                <c:pt idx="24307">
                  <c:v>0.19851565423475115</c:v>
                </c:pt>
                <c:pt idx="24308">
                  <c:v>0.19845328676562302</c:v>
                </c:pt>
                <c:pt idx="24309">
                  <c:v>0.19839091929649499</c:v>
                </c:pt>
                <c:pt idx="24310">
                  <c:v>0.19832855182736686</c:v>
                </c:pt>
                <c:pt idx="24311">
                  <c:v>0.19826618435823873</c:v>
                </c:pt>
                <c:pt idx="24312">
                  <c:v>0.19826618435823873</c:v>
                </c:pt>
                <c:pt idx="24313">
                  <c:v>0.1982038168891106</c:v>
                </c:pt>
                <c:pt idx="24314">
                  <c:v>0.19814144941998257</c:v>
                </c:pt>
                <c:pt idx="24315">
                  <c:v>0.19807908195085444</c:v>
                </c:pt>
                <c:pt idx="24316">
                  <c:v>0.19801671448172631</c:v>
                </c:pt>
                <c:pt idx="24317">
                  <c:v>0.19795434701259818</c:v>
                </c:pt>
                <c:pt idx="24318">
                  <c:v>0.19789197954347015</c:v>
                </c:pt>
                <c:pt idx="24319">
                  <c:v>0.19782961207434202</c:v>
                </c:pt>
                <c:pt idx="24320">
                  <c:v>0.19782961207434202</c:v>
                </c:pt>
                <c:pt idx="24321">
                  <c:v>0.19776724460521389</c:v>
                </c:pt>
                <c:pt idx="24322">
                  <c:v>0.19770487713608587</c:v>
                </c:pt>
                <c:pt idx="24323">
                  <c:v>0.19764250966695773</c:v>
                </c:pt>
                <c:pt idx="24324">
                  <c:v>0.1975801421978296</c:v>
                </c:pt>
                <c:pt idx="24325">
                  <c:v>0.19751777472870147</c:v>
                </c:pt>
                <c:pt idx="24326">
                  <c:v>0.19745540725957345</c:v>
                </c:pt>
                <c:pt idx="24327">
                  <c:v>0.19739303979044531</c:v>
                </c:pt>
                <c:pt idx="24328">
                  <c:v>0.19739303979044531</c:v>
                </c:pt>
                <c:pt idx="24329">
                  <c:v>0.19733067232131718</c:v>
                </c:pt>
                <c:pt idx="24330">
                  <c:v>0.19726830485218905</c:v>
                </c:pt>
                <c:pt idx="24331">
                  <c:v>0.19720593738306103</c:v>
                </c:pt>
                <c:pt idx="24332">
                  <c:v>0.19720593738306103</c:v>
                </c:pt>
                <c:pt idx="24333">
                  <c:v>0.19714356991393289</c:v>
                </c:pt>
                <c:pt idx="24334">
                  <c:v>0.19708120244480476</c:v>
                </c:pt>
                <c:pt idx="24335">
                  <c:v>0.19701883497567674</c:v>
                </c:pt>
                <c:pt idx="24336">
                  <c:v>0.1969564675065486</c:v>
                </c:pt>
                <c:pt idx="24337">
                  <c:v>0.19689410003742047</c:v>
                </c:pt>
                <c:pt idx="24338">
                  <c:v>0.19683173256829234</c:v>
                </c:pt>
                <c:pt idx="24339">
                  <c:v>0.19676936509916432</c:v>
                </c:pt>
                <c:pt idx="24340">
                  <c:v>0.19670699763003618</c:v>
                </c:pt>
                <c:pt idx="24341">
                  <c:v>0.19664463016090805</c:v>
                </c:pt>
                <c:pt idx="24342">
                  <c:v>0.19658226269177992</c:v>
                </c:pt>
                <c:pt idx="24343">
                  <c:v>0.1965198952226519</c:v>
                </c:pt>
                <c:pt idx="24344">
                  <c:v>0.19645752775352376</c:v>
                </c:pt>
                <c:pt idx="24345">
                  <c:v>0.19639516028439563</c:v>
                </c:pt>
                <c:pt idx="24346">
                  <c:v>0.19633279281526761</c:v>
                </c:pt>
                <c:pt idx="24347">
                  <c:v>0.19627042534613948</c:v>
                </c:pt>
                <c:pt idx="24348">
                  <c:v>0.19620805787701134</c:v>
                </c:pt>
                <c:pt idx="24349">
                  <c:v>0.19614569040788321</c:v>
                </c:pt>
                <c:pt idx="24350">
                  <c:v>0.19608332293875519</c:v>
                </c:pt>
                <c:pt idx="24351">
                  <c:v>0.19602095546962706</c:v>
                </c:pt>
                <c:pt idx="24352">
                  <c:v>0.19595858800049892</c:v>
                </c:pt>
                <c:pt idx="24353">
                  <c:v>0.19589622053137079</c:v>
                </c:pt>
                <c:pt idx="24354">
                  <c:v>0.19583385306224277</c:v>
                </c:pt>
                <c:pt idx="24355">
                  <c:v>0.19577148559311464</c:v>
                </c:pt>
                <c:pt idx="24356">
                  <c:v>0.1957091181239865</c:v>
                </c:pt>
                <c:pt idx="24357">
                  <c:v>0.19564675065485848</c:v>
                </c:pt>
                <c:pt idx="24358">
                  <c:v>0.19558438318573035</c:v>
                </c:pt>
                <c:pt idx="24359">
                  <c:v>0.19552201571660222</c:v>
                </c:pt>
                <c:pt idx="24360">
                  <c:v>0.19545964824747408</c:v>
                </c:pt>
                <c:pt idx="24361">
                  <c:v>0.19545964824747408</c:v>
                </c:pt>
                <c:pt idx="24362">
                  <c:v>0.19545964824747408</c:v>
                </c:pt>
                <c:pt idx="24363">
                  <c:v>0.19545964824747408</c:v>
                </c:pt>
                <c:pt idx="24364">
                  <c:v>0.19539728077834606</c:v>
                </c:pt>
                <c:pt idx="24365">
                  <c:v>0.19539728077834606</c:v>
                </c:pt>
                <c:pt idx="24366">
                  <c:v>0.19533491330921793</c:v>
                </c:pt>
                <c:pt idx="24367">
                  <c:v>0.1952725458400898</c:v>
                </c:pt>
                <c:pt idx="24368">
                  <c:v>0.19521017837096166</c:v>
                </c:pt>
                <c:pt idx="24369">
                  <c:v>0.19514781090183364</c:v>
                </c:pt>
                <c:pt idx="24370">
                  <c:v>0.19508544343270551</c:v>
                </c:pt>
                <c:pt idx="24371">
                  <c:v>0.19508544343270551</c:v>
                </c:pt>
                <c:pt idx="24372">
                  <c:v>0.19502307596357737</c:v>
                </c:pt>
                <c:pt idx="24373">
                  <c:v>0.19496070849444924</c:v>
                </c:pt>
                <c:pt idx="24374">
                  <c:v>0.19489834102532122</c:v>
                </c:pt>
                <c:pt idx="24375">
                  <c:v>0.19483597355619309</c:v>
                </c:pt>
                <c:pt idx="24376">
                  <c:v>0.19477360608706495</c:v>
                </c:pt>
                <c:pt idx="24377">
                  <c:v>0.19471123861793693</c:v>
                </c:pt>
                <c:pt idx="24378">
                  <c:v>0.1946488711488088</c:v>
                </c:pt>
                <c:pt idx="24379">
                  <c:v>0.19458650367968067</c:v>
                </c:pt>
                <c:pt idx="24380">
                  <c:v>0.19452413621055253</c:v>
                </c:pt>
                <c:pt idx="24381">
                  <c:v>0.19446176874142451</c:v>
                </c:pt>
                <c:pt idx="24382">
                  <c:v>0.19439940127229638</c:v>
                </c:pt>
                <c:pt idx="24383">
                  <c:v>0.19433703380316825</c:v>
                </c:pt>
                <c:pt idx="24384">
                  <c:v>0.19427466633404011</c:v>
                </c:pt>
                <c:pt idx="24385">
                  <c:v>0.19421229886491209</c:v>
                </c:pt>
                <c:pt idx="24386">
                  <c:v>0.19414993139578396</c:v>
                </c:pt>
                <c:pt idx="24387">
                  <c:v>0.19408756392665583</c:v>
                </c:pt>
                <c:pt idx="24388">
                  <c:v>0.1940251964575278</c:v>
                </c:pt>
                <c:pt idx="24389">
                  <c:v>0.19396282898839967</c:v>
                </c:pt>
                <c:pt idx="24390">
                  <c:v>0.19396282898839967</c:v>
                </c:pt>
                <c:pt idx="24391">
                  <c:v>0.19390046151927154</c:v>
                </c:pt>
                <c:pt idx="24392">
                  <c:v>0.19390046151927154</c:v>
                </c:pt>
                <c:pt idx="24393">
                  <c:v>0.19383809405014341</c:v>
                </c:pt>
                <c:pt idx="24394">
                  <c:v>0.19377572658101538</c:v>
                </c:pt>
                <c:pt idx="24395">
                  <c:v>0.19371335911188725</c:v>
                </c:pt>
                <c:pt idx="24396">
                  <c:v>0.19365099164275912</c:v>
                </c:pt>
                <c:pt idx="24397">
                  <c:v>0.19358862417363099</c:v>
                </c:pt>
                <c:pt idx="24398">
                  <c:v>0.19352625670450296</c:v>
                </c:pt>
                <c:pt idx="24399">
                  <c:v>0.19346388923537483</c:v>
                </c:pt>
                <c:pt idx="24400">
                  <c:v>0.1934015217662467</c:v>
                </c:pt>
                <c:pt idx="24401">
                  <c:v>0.1934015217662467</c:v>
                </c:pt>
                <c:pt idx="24402">
                  <c:v>0.19333915429711868</c:v>
                </c:pt>
                <c:pt idx="24403">
                  <c:v>0.19333915429711868</c:v>
                </c:pt>
                <c:pt idx="24404">
                  <c:v>0.19327678682799054</c:v>
                </c:pt>
                <c:pt idx="24405">
                  <c:v>0.19321441935886241</c:v>
                </c:pt>
                <c:pt idx="24406">
                  <c:v>0.19315205188973428</c:v>
                </c:pt>
                <c:pt idx="24407">
                  <c:v>0.19308968442060626</c:v>
                </c:pt>
                <c:pt idx="24408">
                  <c:v>0.19302731695147812</c:v>
                </c:pt>
                <c:pt idx="24409">
                  <c:v>0.19296494948234999</c:v>
                </c:pt>
                <c:pt idx="24410">
                  <c:v>0.19290258201322186</c:v>
                </c:pt>
                <c:pt idx="24411">
                  <c:v>0.19284021454409384</c:v>
                </c:pt>
                <c:pt idx="24412">
                  <c:v>0.1927778470749657</c:v>
                </c:pt>
                <c:pt idx="24413">
                  <c:v>0.19271547960583757</c:v>
                </c:pt>
                <c:pt idx="24414">
                  <c:v>0.19271547960583757</c:v>
                </c:pt>
                <c:pt idx="24415">
                  <c:v>0.19271547960583757</c:v>
                </c:pt>
                <c:pt idx="24416">
                  <c:v>0.19265311213670955</c:v>
                </c:pt>
                <c:pt idx="24417">
                  <c:v>0.19259074466758141</c:v>
                </c:pt>
                <c:pt idx="24418">
                  <c:v>0.19259074466758141</c:v>
                </c:pt>
                <c:pt idx="24419">
                  <c:v>0.19259074466758141</c:v>
                </c:pt>
                <c:pt idx="24420">
                  <c:v>0.19252837719845328</c:v>
                </c:pt>
                <c:pt idx="24421">
                  <c:v>0.19252837719845328</c:v>
                </c:pt>
                <c:pt idx="24422">
                  <c:v>0.19252837719845328</c:v>
                </c:pt>
                <c:pt idx="24423">
                  <c:v>0.19246600972932515</c:v>
                </c:pt>
                <c:pt idx="24424">
                  <c:v>0.19240364226019713</c:v>
                </c:pt>
                <c:pt idx="24425">
                  <c:v>0.19234127479106899</c:v>
                </c:pt>
                <c:pt idx="24426">
                  <c:v>0.19227890732194086</c:v>
                </c:pt>
                <c:pt idx="24427">
                  <c:v>0.19221653985281273</c:v>
                </c:pt>
                <c:pt idx="24428">
                  <c:v>0.19215417238368471</c:v>
                </c:pt>
                <c:pt idx="24429">
                  <c:v>0.19209180491455657</c:v>
                </c:pt>
                <c:pt idx="24430">
                  <c:v>0.19209180491455657</c:v>
                </c:pt>
                <c:pt idx="24431">
                  <c:v>0.19202943744542844</c:v>
                </c:pt>
                <c:pt idx="24432">
                  <c:v>0.19196706997630031</c:v>
                </c:pt>
                <c:pt idx="24433">
                  <c:v>0.19190470250717229</c:v>
                </c:pt>
                <c:pt idx="24434">
                  <c:v>0.19184233503804415</c:v>
                </c:pt>
                <c:pt idx="24435">
                  <c:v>0.19177996756891602</c:v>
                </c:pt>
                <c:pt idx="24436">
                  <c:v>0.191717600099788</c:v>
                </c:pt>
                <c:pt idx="24437">
                  <c:v>0.19165523263065987</c:v>
                </c:pt>
                <c:pt idx="24438">
                  <c:v>0.19159286516153173</c:v>
                </c:pt>
                <c:pt idx="24439">
                  <c:v>0.19159286516153173</c:v>
                </c:pt>
                <c:pt idx="24440">
                  <c:v>0.1915304976924036</c:v>
                </c:pt>
                <c:pt idx="24441">
                  <c:v>0.19146813022327558</c:v>
                </c:pt>
                <c:pt idx="24442">
                  <c:v>0.19146813022327558</c:v>
                </c:pt>
                <c:pt idx="24443">
                  <c:v>0.19140576275414745</c:v>
                </c:pt>
                <c:pt idx="24444">
                  <c:v>0.19134339528501931</c:v>
                </c:pt>
                <c:pt idx="24445">
                  <c:v>0.19128102781589118</c:v>
                </c:pt>
                <c:pt idx="24446">
                  <c:v>0.19121866034676316</c:v>
                </c:pt>
                <c:pt idx="24447">
                  <c:v>0.19115629287763503</c:v>
                </c:pt>
                <c:pt idx="24448">
                  <c:v>0.19109392540850689</c:v>
                </c:pt>
                <c:pt idx="24449">
                  <c:v>0.19103155793937887</c:v>
                </c:pt>
                <c:pt idx="24450">
                  <c:v>0.19096919047025074</c:v>
                </c:pt>
                <c:pt idx="24451">
                  <c:v>0.19090682300112261</c:v>
                </c:pt>
                <c:pt idx="24452">
                  <c:v>0.19084445553199447</c:v>
                </c:pt>
                <c:pt idx="24453">
                  <c:v>0.19078208806286645</c:v>
                </c:pt>
                <c:pt idx="24454">
                  <c:v>0.19071972059373832</c:v>
                </c:pt>
                <c:pt idx="24455">
                  <c:v>0.19065735312461018</c:v>
                </c:pt>
                <c:pt idx="24456">
                  <c:v>0.19059498565548205</c:v>
                </c:pt>
                <c:pt idx="24457">
                  <c:v>0.19053261818635403</c:v>
                </c:pt>
                <c:pt idx="24458">
                  <c:v>0.1904702507172259</c:v>
                </c:pt>
                <c:pt idx="24459">
                  <c:v>0.19040788324809776</c:v>
                </c:pt>
                <c:pt idx="24460">
                  <c:v>0.19034551577896974</c:v>
                </c:pt>
                <c:pt idx="24461">
                  <c:v>0.19028314830984161</c:v>
                </c:pt>
                <c:pt idx="24462">
                  <c:v>0.19028314830984161</c:v>
                </c:pt>
                <c:pt idx="24463">
                  <c:v>0.19022078084071348</c:v>
                </c:pt>
                <c:pt idx="24464">
                  <c:v>0.19015841337158534</c:v>
                </c:pt>
                <c:pt idx="24465">
                  <c:v>0.19009604590245732</c:v>
                </c:pt>
                <c:pt idx="24466">
                  <c:v>0.19003367843332919</c:v>
                </c:pt>
                <c:pt idx="24467">
                  <c:v>0.18997131096420106</c:v>
                </c:pt>
                <c:pt idx="24468">
                  <c:v>0.18990894349507292</c:v>
                </c:pt>
                <c:pt idx="24469">
                  <c:v>0.18990894349507292</c:v>
                </c:pt>
                <c:pt idx="24470">
                  <c:v>0.1898465760259449</c:v>
                </c:pt>
                <c:pt idx="24471">
                  <c:v>0.18978420855681677</c:v>
                </c:pt>
                <c:pt idx="24472">
                  <c:v>0.18972184108768864</c:v>
                </c:pt>
                <c:pt idx="24473">
                  <c:v>0.1896594736185605</c:v>
                </c:pt>
                <c:pt idx="24474">
                  <c:v>0.18959710614943248</c:v>
                </c:pt>
                <c:pt idx="24475">
                  <c:v>0.18953473868030435</c:v>
                </c:pt>
                <c:pt idx="24476">
                  <c:v>0.18947237121117622</c:v>
                </c:pt>
                <c:pt idx="24477">
                  <c:v>0.18941000374204819</c:v>
                </c:pt>
                <c:pt idx="24478">
                  <c:v>0.18934763627292006</c:v>
                </c:pt>
                <c:pt idx="24479">
                  <c:v>0.18928526880379193</c:v>
                </c:pt>
                <c:pt idx="24480">
                  <c:v>0.1892229013346638</c:v>
                </c:pt>
                <c:pt idx="24481">
                  <c:v>0.18916053386553577</c:v>
                </c:pt>
                <c:pt idx="24482">
                  <c:v>0.18909816639640764</c:v>
                </c:pt>
                <c:pt idx="24483">
                  <c:v>0.18903579892727951</c:v>
                </c:pt>
                <c:pt idx="24484">
                  <c:v>0.18897343145815138</c:v>
                </c:pt>
                <c:pt idx="24485">
                  <c:v>0.18891106398902335</c:v>
                </c:pt>
                <c:pt idx="24486">
                  <c:v>0.18884869651989522</c:v>
                </c:pt>
                <c:pt idx="24487">
                  <c:v>0.18878632905076709</c:v>
                </c:pt>
                <c:pt idx="24488">
                  <c:v>0.18872396158163907</c:v>
                </c:pt>
                <c:pt idx="24489">
                  <c:v>0.18866159411251093</c:v>
                </c:pt>
                <c:pt idx="24490">
                  <c:v>0.1885992266433828</c:v>
                </c:pt>
                <c:pt idx="24491">
                  <c:v>0.18853685917425467</c:v>
                </c:pt>
                <c:pt idx="24492">
                  <c:v>0.18847449170512665</c:v>
                </c:pt>
                <c:pt idx="24493">
                  <c:v>0.18841212423599851</c:v>
                </c:pt>
                <c:pt idx="24494">
                  <c:v>0.18834975676687038</c:v>
                </c:pt>
                <c:pt idx="24495">
                  <c:v>0.18828738929774225</c:v>
                </c:pt>
                <c:pt idx="24496">
                  <c:v>0.18828738929774225</c:v>
                </c:pt>
                <c:pt idx="24497">
                  <c:v>0.18822502182861423</c:v>
                </c:pt>
                <c:pt idx="24498">
                  <c:v>0.18816265435948609</c:v>
                </c:pt>
                <c:pt idx="24499">
                  <c:v>0.18810028689035796</c:v>
                </c:pt>
                <c:pt idx="24500">
                  <c:v>0.18803791942122994</c:v>
                </c:pt>
                <c:pt idx="24501">
                  <c:v>0.18803791942122994</c:v>
                </c:pt>
                <c:pt idx="24502">
                  <c:v>0.1879755519521018</c:v>
                </c:pt>
                <c:pt idx="24503">
                  <c:v>0.18791318448297367</c:v>
                </c:pt>
                <c:pt idx="24504">
                  <c:v>0.18785081701384554</c:v>
                </c:pt>
                <c:pt idx="24505">
                  <c:v>0.18778844954471752</c:v>
                </c:pt>
                <c:pt idx="24506">
                  <c:v>0.18772608207558938</c:v>
                </c:pt>
                <c:pt idx="24507">
                  <c:v>0.18766371460646125</c:v>
                </c:pt>
                <c:pt idx="24508">
                  <c:v>0.18766371460646125</c:v>
                </c:pt>
                <c:pt idx="24509">
                  <c:v>0.18766371460646125</c:v>
                </c:pt>
                <c:pt idx="24510">
                  <c:v>0.18760134713733312</c:v>
                </c:pt>
                <c:pt idx="24511">
                  <c:v>0.1875389796682051</c:v>
                </c:pt>
                <c:pt idx="24512">
                  <c:v>0.1875389796682051</c:v>
                </c:pt>
                <c:pt idx="24513">
                  <c:v>0.18747661219907696</c:v>
                </c:pt>
                <c:pt idx="24514">
                  <c:v>0.18741424472994883</c:v>
                </c:pt>
                <c:pt idx="24515">
                  <c:v>0.18735187726082081</c:v>
                </c:pt>
                <c:pt idx="24516">
                  <c:v>0.18735187726082081</c:v>
                </c:pt>
                <c:pt idx="24517">
                  <c:v>0.18728950979169268</c:v>
                </c:pt>
                <c:pt idx="24518">
                  <c:v>0.18722714232256454</c:v>
                </c:pt>
                <c:pt idx="24519">
                  <c:v>0.18716477485343641</c:v>
                </c:pt>
                <c:pt idx="24520">
                  <c:v>0.18710240738430839</c:v>
                </c:pt>
                <c:pt idx="24521">
                  <c:v>0.18710240738430839</c:v>
                </c:pt>
                <c:pt idx="24522">
                  <c:v>0.18704003991518026</c:v>
                </c:pt>
                <c:pt idx="24523">
                  <c:v>0.18697767244605212</c:v>
                </c:pt>
                <c:pt idx="24524">
                  <c:v>0.18691530497692399</c:v>
                </c:pt>
                <c:pt idx="24525">
                  <c:v>0.18685293750779597</c:v>
                </c:pt>
                <c:pt idx="24526">
                  <c:v>0.18679057003866784</c:v>
                </c:pt>
                <c:pt idx="24527">
                  <c:v>0.18679057003866784</c:v>
                </c:pt>
                <c:pt idx="24528">
                  <c:v>0.1867282025695397</c:v>
                </c:pt>
                <c:pt idx="24529">
                  <c:v>0.18666583510041157</c:v>
                </c:pt>
                <c:pt idx="24530">
                  <c:v>0.18660346763128355</c:v>
                </c:pt>
                <c:pt idx="24531">
                  <c:v>0.18654110016215542</c:v>
                </c:pt>
                <c:pt idx="24532">
                  <c:v>0.18647873269302728</c:v>
                </c:pt>
                <c:pt idx="24533">
                  <c:v>0.18641636522389926</c:v>
                </c:pt>
                <c:pt idx="24534">
                  <c:v>0.18635399775477113</c:v>
                </c:pt>
                <c:pt idx="24535">
                  <c:v>0.186291630285643</c:v>
                </c:pt>
                <c:pt idx="24536">
                  <c:v>0.18622926281651486</c:v>
                </c:pt>
                <c:pt idx="24537">
                  <c:v>0.18616689534738684</c:v>
                </c:pt>
                <c:pt idx="24538">
                  <c:v>0.18616689534738684</c:v>
                </c:pt>
                <c:pt idx="24539">
                  <c:v>0.18610452787825871</c:v>
                </c:pt>
                <c:pt idx="24540">
                  <c:v>0.18604216040913057</c:v>
                </c:pt>
                <c:pt idx="24541">
                  <c:v>0.18597979294000244</c:v>
                </c:pt>
                <c:pt idx="24542">
                  <c:v>0.18591742547087442</c:v>
                </c:pt>
                <c:pt idx="24543">
                  <c:v>0.18585505800174629</c:v>
                </c:pt>
                <c:pt idx="24544">
                  <c:v>0.18579269053261815</c:v>
                </c:pt>
                <c:pt idx="24545">
                  <c:v>0.18573032306349013</c:v>
                </c:pt>
                <c:pt idx="24546">
                  <c:v>0.185667955594362</c:v>
                </c:pt>
                <c:pt idx="24547">
                  <c:v>0.18560558812523387</c:v>
                </c:pt>
                <c:pt idx="24548">
                  <c:v>0.18554322065610573</c:v>
                </c:pt>
                <c:pt idx="24549">
                  <c:v>0.18548085318697771</c:v>
                </c:pt>
                <c:pt idx="24550">
                  <c:v>0.18541848571784958</c:v>
                </c:pt>
                <c:pt idx="24551">
                  <c:v>0.18535611824872145</c:v>
                </c:pt>
                <c:pt idx="24552">
                  <c:v>0.18535611824872145</c:v>
                </c:pt>
                <c:pt idx="24553">
                  <c:v>0.18535611824872145</c:v>
                </c:pt>
                <c:pt idx="24554">
                  <c:v>0.18529375077959331</c:v>
                </c:pt>
                <c:pt idx="24555">
                  <c:v>0.18523138331046529</c:v>
                </c:pt>
                <c:pt idx="24556">
                  <c:v>0.18516901584133716</c:v>
                </c:pt>
                <c:pt idx="24557">
                  <c:v>0.18510664837220903</c:v>
                </c:pt>
                <c:pt idx="24558">
                  <c:v>0.185044280903081</c:v>
                </c:pt>
                <c:pt idx="24559">
                  <c:v>0.18498191343395287</c:v>
                </c:pt>
                <c:pt idx="24560">
                  <c:v>0.18491954596482474</c:v>
                </c:pt>
                <c:pt idx="24561">
                  <c:v>0.18485717849569661</c:v>
                </c:pt>
                <c:pt idx="24562">
                  <c:v>0.18485717849569661</c:v>
                </c:pt>
                <c:pt idx="24563">
                  <c:v>0.18479481102656858</c:v>
                </c:pt>
                <c:pt idx="24564">
                  <c:v>0.18473244355744045</c:v>
                </c:pt>
                <c:pt idx="24565">
                  <c:v>0.18467007608831232</c:v>
                </c:pt>
                <c:pt idx="24566">
                  <c:v>0.18460770861918419</c:v>
                </c:pt>
                <c:pt idx="24567">
                  <c:v>0.18454534115005616</c:v>
                </c:pt>
                <c:pt idx="24568">
                  <c:v>0.18448297368092803</c:v>
                </c:pt>
                <c:pt idx="24569">
                  <c:v>0.18448297368092803</c:v>
                </c:pt>
                <c:pt idx="24570">
                  <c:v>0.1844206062117999</c:v>
                </c:pt>
                <c:pt idx="24571">
                  <c:v>0.18435823874267188</c:v>
                </c:pt>
                <c:pt idx="24572">
                  <c:v>0.18429587127354374</c:v>
                </c:pt>
                <c:pt idx="24573">
                  <c:v>0.18423350380441561</c:v>
                </c:pt>
                <c:pt idx="24574">
                  <c:v>0.18417113633528748</c:v>
                </c:pt>
                <c:pt idx="24575">
                  <c:v>0.18410876886615946</c:v>
                </c:pt>
                <c:pt idx="24576">
                  <c:v>0.18404640139703132</c:v>
                </c:pt>
                <c:pt idx="24577">
                  <c:v>0.18404640139703132</c:v>
                </c:pt>
                <c:pt idx="24578">
                  <c:v>0.18398403392790319</c:v>
                </c:pt>
                <c:pt idx="24579">
                  <c:v>0.18398403392790319</c:v>
                </c:pt>
                <c:pt idx="24580">
                  <c:v>0.18392166645877506</c:v>
                </c:pt>
                <c:pt idx="24581">
                  <c:v>0.18392166645877506</c:v>
                </c:pt>
                <c:pt idx="24582">
                  <c:v>0.18385929898964704</c:v>
                </c:pt>
                <c:pt idx="24583">
                  <c:v>0.1837969315205189</c:v>
                </c:pt>
                <c:pt idx="24584">
                  <c:v>0.18373456405139077</c:v>
                </c:pt>
                <c:pt idx="24585">
                  <c:v>0.18373456405139077</c:v>
                </c:pt>
                <c:pt idx="24586">
                  <c:v>0.18367219658226264</c:v>
                </c:pt>
                <c:pt idx="24587">
                  <c:v>0.18367219658226264</c:v>
                </c:pt>
                <c:pt idx="24588">
                  <c:v>0.18360982911313461</c:v>
                </c:pt>
                <c:pt idx="24589">
                  <c:v>0.18354746164400648</c:v>
                </c:pt>
                <c:pt idx="24590">
                  <c:v>0.18348509417487835</c:v>
                </c:pt>
                <c:pt idx="24591">
                  <c:v>0.18342272670575033</c:v>
                </c:pt>
                <c:pt idx="24592">
                  <c:v>0.18336035923662219</c:v>
                </c:pt>
                <c:pt idx="24593">
                  <c:v>0.18329799176749406</c:v>
                </c:pt>
                <c:pt idx="24594">
                  <c:v>0.18323562429836593</c:v>
                </c:pt>
                <c:pt idx="24595">
                  <c:v>0.18317325682923791</c:v>
                </c:pt>
                <c:pt idx="24596">
                  <c:v>0.18317325682923791</c:v>
                </c:pt>
                <c:pt idx="24597">
                  <c:v>0.18311088936010977</c:v>
                </c:pt>
                <c:pt idx="24598">
                  <c:v>0.18304852189098164</c:v>
                </c:pt>
                <c:pt idx="24599">
                  <c:v>0.18304852189098164</c:v>
                </c:pt>
                <c:pt idx="24600">
                  <c:v>0.18304852189098164</c:v>
                </c:pt>
                <c:pt idx="24601">
                  <c:v>0.18298615442185351</c:v>
                </c:pt>
                <c:pt idx="24602">
                  <c:v>0.18292378695272549</c:v>
                </c:pt>
                <c:pt idx="24603">
                  <c:v>0.18286141948359735</c:v>
                </c:pt>
                <c:pt idx="24604">
                  <c:v>0.18279905201446922</c:v>
                </c:pt>
                <c:pt idx="24605">
                  <c:v>0.1827366845453412</c:v>
                </c:pt>
                <c:pt idx="24606">
                  <c:v>0.18267431707621307</c:v>
                </c:pt>
                <c:pt idx="24607">
                  <c:v>0.18261194960708493</c:v>
                </c:pt>
                <c:pt idx="24608">
                  <c:v>0.1825495821379568</c:v>
                </c:pt>
                <c:pt idx="24609">
                  <c:v>0.18248721466882878</c:v>
                </c:pt>
                <c:pt idx="24610">
                  <c:v>0.18242484719970065</c:v>
                </c:pt>
                <c:pt idx="24611">
                  <c:v>0.18236247973057251</c:v>
                </c:pt>
                <c:pt idx="24612">
                  <c:v>0.18230011226144438</c:v>
                </c:pt>
                <c:pt idx="24613">
                  <c:v>0.18223774479231636</c:v>
                </c:pt>
                <c:pt idx="24614">
                  <c:v>0.18217537732318823</c:v>
                </c:pt>
                <c:pt idx="24615">
                  <c:v>0.18217537732318823</c:v>
                </c:pt>
                <c:pt idx="24616">
                  <c:v>0.18211300985406009</c:v>
                </c:pt>
                <c:pt idx="24617">
                  <c:v>0.18205064238493207</c:v>
                </c:pt>
                <c:pt idx="24618">
                  <c:v>0.18198827491580394</c:v>
                </c:pt>
                <c:pt idx="24619">
                  <c:v>0.18192590744667581</c:v>
                </c:pt>
                <c:pt idx="24620">
                  <c:v>0.18186353997754767</c:v>
                </c:pt>
                <c:pt idx="24621">
                  <c:v>0.18180117250841965</c:v>
                </c:pt>
                <c:pt idx="24622">
                  <c:v>0.18173880503929152</c:v>
                </c:pt>
                <c:pt idx="24623">
                  <c:v>0.18167643757016338</c:v>
                </c:pt>
                <c:pt idx="24624">
                  <c:v>0.18161407010103525</c:v>
                </c:pt>
                <c:pt idx="24625">
                  <c:v>0.18155170263190723</c:v>
                </c:pt>
                <c:pt idx="24626">
                  <c:v>0.1814893351627791</c:v>
                </c:pt>
                <c:pt idx="24627">
                  <c:v>0.18142696769365096</c:v>
                </c:pt>
                <c:pt idx="24628">
                  <c:v>0.18136460022452294</c:v>
                </c:pt>
                <c:pt idx="24629">
                  <c:v>0.18130223275539481</c:v>
                </c:pt>
                <c:pt idx="24630">
                  <c:v>0.18123986528626668</c:v>
                </c:pt>
                <c:pt idx="24631">
                  <c:v>0.18117749781713854</c:v>
                </c:pt>
                <c:pt idx="24632">
                  <c:v>0.18117749781713854</c:v>
                </c:pt>
                <c:pt idx="24633">
                  <c:v>0.18111513034801052</c:v>
                </c:pt>
                <c:pt idx="24634">
                  <c:v>0.18105276287888239</c:v>
                </c:pt>
                <c:pt idx="24635">
                  <c:v>0.18099039540975426</c:v>
                </c:pt>
                <c:pt idx="24636">
                  <c:v>0.18092802794062612</c:v>
                </c:pt>
                <c:pt idx="24637">
                  <c:v>0.18092802794062612</c:v>
                </c:pt>
                <c:pt idx="24638">
                  <c:v>0.18092802794062612</c:v>
                </c:pt>
                <c:pt idx="24639">
                  <c:v>0.1808656604714981</c:v>
                </c:pt>
                <c:pt idx="24640">
                  <c:v>0.18080329300236997</c:v>
                </c:pt>
                <c:pt idx="24641">
                  <c:v>0.18074092553324184</c:v>
                </c:pt>
                <c:pt idx="24642">
                  <c:v>0.1806785580641137</c:v>
                </c:pt>
                <c:pt idx="24643">
                  <c:v>0.18061619059498568</c:v>
                </c:pt>
                <c:pt idx="24644">
                  <c:v>0.18061619059498568</c:v>
                </c:pt>
                <c:pt idx="24645">
                  <c:v>0.18055382312585755</c:v>
                </c:pt>
                <c:pt idx="24646">
                  <c:v>0.18049145565672942</c:v>
                </c:pt>
                <c:pt idx="24647">
                  <c:v>0.18049145565672942</c:v>
                </c:pt>
                <c:pt idx="24648">
                  <c:v>0.18042908818760139</c:v>
                </c:pt>
                <c:pt idx="24649">
                  <c:v>0.18036672071847326</c:v>
                </c:pt>
                <c:pt idx="24650">
                  <c:v>0.18036672071847326</c:v>
                </c:pt>
                <c:pt idx="24651">
                  <c:v>0.18030435324934513</c:v>
                </c:pt>
                <c:pt idx="24652">
                  <c:v>0.180241985780217</c:v>
                </c:pt>
                <c:pt idx="24653">
                  <c:v>0.18017961831108897</c:v>
                </c:pt>
                <c:pt idx="24654">
                  <c:v>0.18011725084196084</c:v>
                </c:pt>
                <c:pt idx="24655">
                  <c:v>0.18005488337283271</c:v>
                </c:pt>
                <c:pt idx="24656">
                  <c:v>0.17999251590370458</c:v>
                </c:pt>
                <c:pt idx="24657">
                  <c:v>0.17993014843457655</c:v>
                </c:pt>
                <c:pt idx="24658">
                  <c:v>0.17986778096544842</c:v>
                </c:pt>
                <c:pt idx="24659">
                  <c:v>0.17980541349632029</c:v>
                </c:pt>
                <c:pt idx="24660">
                  <c:v>0.17980541349632029</c:v>
                </c:pt>
                <c:pt idx="24661">
                  <c:v>0.17974304602719227</c:v>
                </c:pt>
                <c:pt idx="24662">
                  <c:v>0.17968067855806413</c:v>
                </c:pt>
                <c:pt idx="24663">
                  <c:v>0.179618311088936</c:v>
                </c:pt>
                <c:pt idx="24664">
                  <c:v>0.17955594361980787</c:v>
                </c:pt>
                <c:pt idx="24665">
                  <c:v>0.17949357615067985</c:v>
                </c:pt>
                <c:pt idx="24666">
                  <c:v>0.17949357615067985</c:v>
                </c:pt>
                <c:pt idx="24667">
                  <c:v>0.17943120868155171</c:v>
                </c:pt>
                <c:pt idx="24668">
                  <c:v>0.17936884121242358</c:v>
                </c:pt>
                <c:pt idx="24669">
                  <c:v>0.17930647374329545</c:v>
                </c:pt>
                <c:pt idx="24670">
                  <c:v>0.17924410627416743</c:v>
                </c:pt>
                <c:pt idx="24671">
                  <c:v>0.17918173880503929</c:v>
                </c:pt>
                <c:pt idx="24672">
                  <c:v>0.17918173880503929</c:v>
                </c:pt>
                <c:pt idx="24673">
                  <c:v>0.17911937133591116</c:v>
                </c:pt>
                <c:pt idx="24674">
                  <c:v>0.17905700386678314</c:v>
                </c:pt>
                <c:pt idx="24675">
                  <c:v>0.178994636397655</c:v>
                </c:pt>
                <c:pt idx="24676">
                  <c:v>0.17893226892852687</c:v>
                </c:pt>
                <c:pt idx="24677">
                  <c:v>0.17886990145939874</c:v>
                </c:pt>
                <c:pt idx="24678">
                  <c:v>0.17880753399027072</c:v>
                </c:pt>
                <c:pt idx="24679">
                  <c:v>0.17874516652114258</c:v>
                </c:pt>
                <c:pt idx="24680">
                  <c:v>0.17868279905201445</c:v>
                </c:pt>
                <c:pt idx="24681">
                  <c:v>0.17862043158288632</c:v>
                </c:pt>
                <c:pt idx="24682">
                  <c:v>0.17862043158288632</c:v>
                </c:pt>
                <c:pt idx="24683">
                  <c:v>0.1785580641137583</c:v>
                </c:pt>
                <c:pt idx="24684">
                  <c:v>0.17849569664463016</c:v>
                </c:pt>
                <c:pt idx="24685">
                  <c:v>0.17843332917550203</c:v>
                </c:pt>
                <c:pt idx="24686">
                  <c:v>0.17843332917550203</c:v>
                </c:pt>
                <c:pt idx="24687">
                  <c:v>0.17837096170637401</c:v>
                </c:pt>
                <c:pt idx="24688">
                  <c:v>0.17830859423724588</c:v>
                </c:pt>
                <c:pt idx="24689">
                  <c:v>0.17824622676811774</c:v>
                </c:pt>
                <c:pt idx="24690">
                  <c:v>0.17818385929898961</c:v>
                </c:pt>
                <c:pt idx="24691">
                  <c:v>0.17812149182986159</c:v>
                </c:pt>
                <c:pt idx="24692">
                  <c:v>0.17812149182986159</c:v>
                </c:pt>
                <c:pt idx="24693">
                  <c:v>0.17805912436073346</c:v>
                </c:pt>
                <c:pt idx="24694">
                  <c:v>0.17799675689160532</c:v>
                </c:pt>
                <c:pt idx="24695">
                  <c:v>0.17793438942247719</c:v>
                </c:pt>
                <c:pt idx="24696">
                  <c:v>0.17787202195334917</c:v>
                </c:pt>
                <c:pt idx="24697">
                  <c:v>0.17780965448422104</c:v>
                </c:pt>
                <c:pt idx="24698">
                  <c:v>0.1777472870150929</c:v>
                </c:pt>
                <c:pt idx="24699">
                  <c:v>0.17768491954596477</c:v>
                </c:pt>
                <c:pt idx="24700">
                  <c:v>0.17762255207683675</c:v>
                </c:pt>
                <c:pt idx="24701">
                  <c:v>0.17756018460770862</c:v>
                </c:pt>
                <c:pt idx="24702">
                  <c:v>0.17749781713858048</c:v>
                </c:pt>
                <c:pt idx="24703">
                  <c:v>0.17743544966945246</c:v>
                </c:pt>
                <c:pt idx="24704">
                  <c:v>0.17737308220032433</c:v>
                </c:pt>
                <c:pt idx="24705">
                  <c:v>0.1773107147311962</c:v>
                </c:pt>
                <c:pt idx="24706">
                  <c:v>0.17724834726206806</c:v>
                </c:pt>
                <c:pt idx="24707">
                  <c:v>0.17718597979294004</c:v>
                </c:pt>
                <c:pt idx="24708">
                  <c:v>0.17712361232381191</c:v>
                </c:pt>
                <c:pt idx="24709">
                  <c:v>0.17706124485468377</c:v>
                </c:pt>
                <c:pt idx="24710">
                  <c:v>0.17699887738555564</c:v>
                </c:pt>
                <c:pt idx="24711">
                  <c:v>0.17693650991642762</c:v>
                </c:pt>
                <c:pt idx="24712">
                  <c:v>0.17687414244729949</c:v>
                </c:pt>
                <c:pt idx="24713">
                  <c:v>0.17681177497817135</c:v>
                </c:pt>
                <c:pt idx="24714">
                  <c:v>0.17681177497817135</c:v>
                </c:pt>
                <c:pt idx="24715">
                  <c:v>0.17674940750904333</c:v>
                </c:pt>
                <c:pt idx="24716">
                  <c:v>0.17674940750904333</c:v>
                </c:pt>
                <c:pt idx="24717">
                  <c:v>0.1766870400399152</c:v>
                </c:pt>
                <c:pt idx="24718">
                  <c:v>0.1766870400399152</c:v>
                </c:pt>
                <c:pt idx="24719">
                  <c:v>0.17662467257078707</c:v>
                </c:pt>
                <c:pt idx="24720">
                  <c:v>0.17656230510165893</c:v>
                </c:pt>
                <c:pt idx="24721">
                  <c:v>0.17649993763253091</c:v>
                </c:pt>
                <c:pt idx="24722">
                  <c:v>0.17643757016340278</c:v>
                </c:pt>
                <c:pt idx="24723">
                  <c:v>0.17637520269427465</c:v>
                </c:pt>
                <c:pt idx="24724">
                  <c:v>0.17631283522514651</c:v>
                </c:pt>
                <c:pt idx="24725">
                  <c:v>0.17625046775601849</c:v>
                </c:pt>
                <c:pt idx="24726">
                  <c:v>0.17618810028689036</c:v>
                </c:pt>
                <c:pt idx="24727">
                  <c:v>0.17612573281776223</c:v>
                </c:pt>
                <c:pt idx="24728">
                  <c:v>0.1760633653486342</c:v>
                </c:pt>
                <c:pt idx="24729">
                  <c:v>0.17600099787950607</c:v>
                </c:pt>
                <c:pt idx="24730">
                  <c:v>0.17593863041037794</c:v>
                </c:pt>
                <c:pt idx="24731">
                  <c:v>0.17587626294124981</c:v>
                </c:pt>
                <c:pt idx="24732">
                  <c:v>0.17581389547212178</c:v>
                </c:pt>
                <c:pt idx="24733">
                  <c:v>0.17575152800299365</c:v>
                </c:pt>
                <c:pt idx="24734">
                  <c:v>0.17568916053386552</c:v>
                </c:pt>
                <c:pt idx="24735">
                  <c:v>0.17562679306473739</c:v>
                </c:pt>
                <c:pt idx="24736">
                  <c:v>0.17556442559560936</c:v>
                </c:pt>
                <c:pt idx="24737">
                  <c:v>0.17550205812648123</c:v>
                </c:pt>
                <c:pt idx="24738">
                  <c:v>0.1754396906573531</c:v>
                </c:pt>
                <c:pt idx="24739">
                  <c:v>0.17537732318822508</c:v>
                </c:pt>
                <c:pt idx="24740">
                  <c:v>0.17537732318822508</c:v>
                </c:pt>
                <c:pt idx="24741">
                  <c:v>0.17531495571909694</c:v>
                </c:pt>
                <c:pt idx="24742">
                  <c:v>0.17525258824996881</c:v>
                </c:pt>
                <c:pt idx="24743">
                  <c:v>0.17519022078084068</c:v>
                </c:pt>
                <c:pt idx="24744">
                  <c:v>0.17519022078084068</c:v>
                </c:pt>
                <c:pt idx="24745">
                  <c:v>0.17512785331171266</c:v>
                </c:pt>
                <c:pt idx="24746">
                  <c:v>0.17506548584258452</c:v>
                </c:pt>
                <c:pt idx="24747">
                  <c:v>0.17500311837345639</c:v>
                </c:pt>
                <c:pt idx="24748">
                  <c:v>0.17494075090432826</c:v>
                </c:pt>
                <c:pt idx="24749">
                  <c:v>0.17487838343520024</c:v>
                </c:pt>
                <c:pt idx="24750">
                  <c:v>0.17487838343520024</c:v>
                </c:pt>
                <c:pt idx="24751">
                  <c:v>0.1748160159660721</c:v>
                </c:pt>
                <c:pt idx="24752">
                  <c:v>0.17475364849694397</c:v>
                </c:pt>
                <c:pt idx="24753">
                  <c:v>0.17469128102781584</c:v>
                </c:pt>
                <c:pt idx="24754">
                  <c:v>0.17462891355868781</c:v>
                </c:pt>
                <c:pt idx="24755">
                  <c:v>0.17462891355868781</c:v>
                </c:pt>
                <c:pt idx="24756">
                  <c:v>0.17456654608955968</c:v>
                </c:pt>
                <c:pt idx="24757">
                  <c:v>0.17450417862043155</c:v>
                </c:pt>
                <c:pt idx="24758">
                  <c:v>0.17444181115130353</c:v>
                </c:pt>
                <c:pt idx="24759">
                  <c:v>0.17437944368217539</c:v>
                </c:pt>
                <c:pt idx="24760">
                  <c:v>0.17437944368217539</c:v>
                </c:pt>
                <c:pt idx="24761">
                  <c:v>0.17431707621304726</c:v>
                </c:pt>
                <c:pt idx="24762">
                  <c:v>0.17431707621304726</c:v>
                </c:pt>
                <c:pt idx="24763">
                  <c:v>0.17425470874391913</c:v>
                </c:pt>
                <c:pt idx="24764">
                  <c:v>0.17419234127479111</c:v>
                </c:pt>
                <c:pt idx="24765">
                  <c:v>0.17419234127479111</c:v>
                </c:pt>
                <c:pt idx="24766">
                  <c:v>0.17412997380566297</c:v>
                </c:pt>
                <c:pt idx="24767">
                  <c:v>0.17406760633653484</c:v>
                </c:pt>
                <c:pt idx="24768">
                  <c:v>0.17400523886740671</c:v>
                </c:pt>
                <c:pt idx="24769">
                  <c:v>0.17394287139827869</c:v>
                </c:pt>
                <c:pt idx="24770">
                  <c:v>0.17388050392915055</c:v>
                </c:pt>
                <c:pt idx="24771">
                  <c:v>0.17381813646002242</c:v>
                </c:pt>
                <c:pt idx="24772">
                  <c:v>0.1737557689908944</c:v>
                </c:pt>
                <c:pt idx="24773">
                  <c:v>0.1737557689908944</c:v>
                </c:pt>
                <c:pt idx="24774">
                  <c:v>0.17369340152176627</c:v>
                </c:pt>
                <c:pt idx="24775">
                  <c:v>0.17363103405263813</c:v>
                </c:pt>
                <c:pt idx="24776">
                  <c:v>0.17356866658351</c:v>
                </c:pt>
                <c:pt idx="24777">
                  <c:v>0.17350629911438198</c:v>
                </c:pt>
                <c:pt idx="24778">
                  <c:v>0.17344393164525385</c:v>
                </c:pt>
                <c:pt idx="24779">
                  <c:v>0.17338156417612571</c:v>
                </c:pt>
                <c:pt idx="24780">
                  <c:v>0.17331919670699758</c:v>
                </c:pt>
                <c:pt idx="24781">
                  <c:v>0.17325682923786956</c:v>
                </c:pt>
                <c:pt idx="24782">
                  <c:v>0.17319446176874143</c:v>
                </c:pt>
                <c:pt idx="24783">
                  <c:v>0.17319446176874143</c:v>
                </c:pt>
                <c:pt idx="24784">
                  <c:v>0.17319446176874143</c:v>
                </c:pt>
                <c:pt idx="24785">
                  <c:v>0.17313209429961329</c:v>
                </c:pt>
                <c:pt idx="24786">
                  <c:v>0.17306972683048527</c:v>
                </c:pt>
                <c:pt idx="24787">
                  <c:v>0.17300735936135714</c:v>
                </c:pt>
                <c:pt idx="24788">
                  <c:v>0.17294499189222901</c:v>
                </c:pt>
                <c:pt idx="24789">
                  <c:v>0.17288262442310087</c:v>
                </c:pt>
                <c:pt idx="24790">
                  <c:v>0.17282025695397285</c:v>
                </c:pt>
                <c:pt idx="24791">
                  <c:v>0.17275788948484472</c:v>
                </c:pt>
                <c:pt idx="24792">
                  <c:v>0.17269552201571658</c:v>
                </c:pt>
                <c:pt idx="24793">
                  <c:v>0.17263315454658845</c:v>
                </c:pt>
                <c:pt idx="24794">
                  <c:v>0.17257078707746043</c:v>
                </c:pt>
                <c:pt idx="24795">
                  <c:v>0.1725084196083323</c:v>
                </c:pt>
                <c:pt idx="24796">
                  <c:v>0.17244605213920416</c:v>
                </c:pt>
                <c:pt idx="24797">
                  <c:v>0.17244605213920416</c:v>
                </c:pt>
                <c:pt idx="24798">
                  <c:v>0.17238368467007614</c:v>
                </c:pt>
                <c:pt idx="24799">
                  <c:v>0.17232131720094801</c:v>
                </c:pt>
                <c:pt idx="24800">
                  <c:v>0.17225894973181988</c:v>
                </c:pt>
                <c:pt idx="24801">
                  <c:v>0.17219658226269174</c:v>
                </c:pt>
                <c:pt idx="24802">
                  <c:v>0.17213421479356372</c:v>
                </c:pt>
                <c:pt idx="24803">
                  <c:v>0.17207184732443559</c:v>
                </c:pt>
                <c:pt idx="24804">
                  <c:v>0.17200947985530746</c:v>
                </c:pt>
                <c:pt idx="24805">
                  <c:v>0.17194711238617932</c:v>
                </c:pt>
                <c:pt idx="24806">
                  <c:v>0.1718847449170513</c:v>
                </c:pt>
                <c:pt idx="24807">
                  <c:v>0.17182237744792317</c:v>
                </c:pt>
                <c:pt idx="24808">
                  <c:v>0.17176000997879504</c:v>
                </c:pt>
                <c:pt idx="24809">
                  <c:v>0.1716976425096669</c:v>
                </c:pt>
                <c:pt idx="24810">
                  <c:v>0.17163527504053888</c:v>
                </c:pt>
                <c:pt idx="24811">
                  <c:v>0.17157290757141075</c:v>
                </c:pt>
                <c:pt idx="24812">
                  <c:v>0.17151054010228262</c:v>
                </c:pt>
                <c:pt idx="24813">
                  <c:v>0.17144817263315459</c:v>
                </c:pt>
                <c:pt idx="24814">
                  <c:v>0.17144817263315459</c:v>
                </c:pt>
                <c:pt idx="24815">
                  <c:v>0.17138580516402646</c:v>
                </c:pt>
                <c:pt idx="24816">
                  <c:v>0.17138580516402646</c:v>
                </c:pt>
                <c:pt idx="24817">
                  <c:v>0.17132343769489833</c:v>
                </c:pt>
                <c:pt idx="24818">
                  <c:v>0.17132343769489833</c:v>
                </c:pt>
                <c:pt idx="24819">
                  <c:v>0.17132343769489833</c:v>
                </c:pt>
                <c:pt idx="24820">
                  <c:v>0.1712610702257702</c:v>
                </c:pt>
                <c:pt idx="24821">
                  <c:v>0.17119870275664217</c:v>
                </c:pt>
                <c:pt idx="24822">
                  <c:v>0.17113633528751404</c:v>
                </c:pt>
                <c:pt idx="24823">
                  <c:v>0.17107396781838591</c:v>
                </c:pt>
                <c:pt idx="24824">
                  <c:v>0.17101160034925778</c:v>
                </c:pt>
                <c:pt idx="24825">
                  <c:v>0.17094923288012975</c:v>
                </c:pt>
                <c:pt idx="24826">
                  <c:v>0.17088686541100162</c:v>
                </c:pt>
                <c:pt idx="24827">
                  <c:v>0.17082449794187349</c:v>
                </c:pt>
                <c:pt idx="24828">
                  <c:v>0.17076213047274547</c:v>
                </c:pt>
                <c:pt idx="24829">
                  <c:v>0.17069976300361733</c:v>
                </c:pt>
                <c:pt idx="24830">
                  <c:v>0.1706373955344892</c:v>
                </c:pt>
                <c:pt idx="24831">
                  <c:v>0.17057502806536107</c:v>
                </c:pt>
                <c:pt idx="24832">
                  <c:v>0.17051266059623305</c:v>
                </c:pt>
                <c:pt idx="24833">
                  <c:v>0.17051266059623305</c:v>
                </c:pt>
                <c:pt idx="24834">
                  <c:v>0.17045029312710491</c:v>
                </c:pt>
                <c:pt idx="24835">
                  <c:v>0.17045029312710491</c:v>
                </c:pt>
                <c:pt idx="24836">
                  <c:v>0.17038792565797678</c:v>
                </c:pt>
                <c:pt idx="24837">
                  <c:v>0.17032555818884865</c:v>
                </c:pt>
                <c:pt idx="24838">
                  <c:v>0.17026319071972063</c:v>
                </c:pt>
                <c:pt idx="24839">
                  <c:v>0.17026319071972063</c:v>
                </c:pt>
                <c:pt idx="24840">
                  <c:v>0.17020082325059249</c:v>
                </c:pt>
                <c:pt idx="24841">
                  <c:v>0.17013845578146436</c:v>
                </c:pt>
                <c:pt idx="24842">
                  <c:v>0.17007608831233634</c:v>
                </c:pt>
                <c:pt idx="24843">
                  <c:v>0.1700137208432082</c:v>
                </c:pt>
                <c:pt idx="24844">
                  <c:v>0.16995135337408007</c:v>
                </c:pt>
                <c:pt idx="24845">
                  <c:v>0.16988898590495194</c:v>
                </c:pt>
                <c:pt idx="24846">
                  <c:v>0.16982661843582392</c:v>
                </c:pt>
                <c:pt idx="24847">
                  <c:v>0.16976425096669578</c:v>
                </c:pt>
                <c:pt idx="24848">
                  <c:v>0.16970188349756765</c:v>
                </c:pt>
                <c:pt idx="24849">
                  <c:v>0.16970188349756765</c:v>
                </c:pt>
                <c:pt idx="24850">
                  <c:v>0.16963951602843952</c:v>
                </c:pt>
                <c:pt idx="24851">
                  <c:v>0.16963951602843952</c:v>
                </c:pt>
                <c:pt idx="24852">
                  <c:v>0.1695771485593115</c:v>
                </c:pt>
                <c:pt idx="24853">
                  <c:v>0.16951478109018336</c:v>
                </c:pt>
                <c:pt idx="24854">
                  <c:v>0.16945241362105523</c:v>
                </c:pt>
                <c:pt idx="24855">
                  <c:v>0.16945241362105523</c:v>
                </c:pt>
                <c:pt idx="24856">
                  <c:v>0.16939004615192721</c:v>
                </c:pt>
                <c:pt idx="24857">
                  <c:v>0.16932767868279908</c:v>
                </c:pt>
                <c:pt idx="24858">
                  <c:v>0.16932767868279908</c:v>
                </c:pt>
                <c:pt idx="24859">
                  <c:v>0.16926531121367094</c:v>
                </c:pt>
                <c:pt idx="24860">
                  <c:v>0.16920294374454281</c:v>
                </c:pt>
                <c:pt idx="24861">
                  <c:v>0.16920294374454281</c:v>
                </c:pt>
                <c:pt idx="24862">
                  <c:v>0.16914057627541479</c:v>
                </c:pt>
                <c:pt idx="24863">
                  <c:v>0.16907820880628666</c:v>
                </c:pt>
                <c:pt idx="24864">
                  <c:v>0.16901584133715852</c:v>
                </c:pt>
                <c:pt idx="24865">
                  <c:v>0.16901584133715852</c:v>
                </c:pt>
                <c:pt idx="24866">
                  <c:v>0.16895347386803039</c:v>
                </c:pt>
                <c:pt idx="24867">
                  <c:v>0.16889110639890237</c:v>
                </c:pt>
                <c:pt idx="24868">
                  <c:v>0.16882873892977424</c:v>
                </c:pt>
                <c:pt idx="24869">
                  <c:v>0.1687663714606461</c:v>
                </c:pt>
                <c:pt idx="24870">
                  <c:v>0.1687663714606461</c:v>
                </c:pt>
                <c:pt idx="24871">
                  <c:v>0.16870400399151797</c:v>
                </c:pt>
                <c:pt idx="24872">
                  <c:v>0.16864163652238995</c:v>
                </c:pt>
                <c:pt idx="24873">
                  <c:v>0.16857926905326182</c:v>
                </c:pt>
                <c:pt idx="24874">
                  <c:v>0.16857926905326182</c:v>
                </c:pt>
                <c:pt idx="24875">
                  <c:v>0.16851690158413368</c:v>
                </c:pt>
                <c:pt idx="24876">
                  <c:v>0.16845453411500566</c:v>
                </c:pt>
                <c:pt idx="24877">
                  <c:v>0.16839216664587753</c:v>
                </c:pt>
                <c:pt idx="24878">
                  <c:v>0.1683297991767494</c:v>
                </c:pt>
                <c:pt idx="24879">
                  <c:v>0.16826743170762126</c:v>
                </c:pt>
                <c:pt idx="24880">
                  <c:v>0.16820506423849324</c:v>
                </c:pt>
                <c:pt idx="24881">
                  <c:v>0.16814269676936511</c:v>
                </c:pt>
                <c:pt idx="24882">
                  <c:v>0.16808032930023697</c:v>
                </c:pt>
                <c:pt idx="24883">
                  <c:v>0.16808032930023697</c:v>
                </c:pt>
                <c:pt idx="24884">
                  <c:v>0.16801796183110884</c:v>
                </c:pt>
                <c:pt idx="24885">
                  <c:v>0.16795559436198082</c:v>
                </c:pt>
                <c:pt idx="24886">
                  <c:v>0.16789322689285269</c:v>
                </c:pt>
                <c:pt idx="24887">
                  <c:v>0.16789322689285269</c:v>
                </c:pt>
                <c:pt idx="24888">
                  <c:v>0.16789322689285269</c:v>
                </c:pt>
                <c:pt idx="24889">
                  <c:v>0.16783085942372455</c:v>
                </c:pt>
                <c:pt idx="24890">
                  <c:v>0.16776849195459653</c:v>
                </c:pt>
                <c:pt idx="24891">
                  <c:v>0.1677061244854684</c:v>
                </c:pt>
                <c:pt idx="24892">
                  <c:v>0.16764375701634027</c:v>
                </c:pt>
                <c:pt idx="24893">
                  <c:v>0.16758138954721213</c:v>
                </c:pt>
                <c:pt idx="24894">
                  <c:v>0.16758138954721213</c:v>
                </c:pt>
                <c:pt idx="24895">
                  <c:v>0.16751902207808411</c:v>
                </c:pt>
                <c:pt idx="24896">
                  <c:v>0.16751902207808411</c:v>
                </c:pt>
                <c:pt idx="24897">
                  <c:v>0.16745665460895598</c:v>
                </c:pt>
                <c:pt idx="24898">
                  <c:v>0.16739428713982785</c:v>
                </c:pt>
                <c:pt idx="24899">
                  <c:v>0.16733191967069971</c:v>
                </c:pt>
                <c:pt idx="24900">
                  <c:v>0.16726955220157169</c:v>
                </c:pt>
                <c:pt idx="24901">
                  <c:v>0.16720718473244356</c:v>
                </c:pt>
                <c:pt idx="24902">
                  <c:v>0.16714481726331543</c:v>
                </c:pt>
                <c:pt idx="24903">
                  <c:v>0.16714481726331543</c:v>
                </c:pt>
                <c:pt idx="24904">
                  <c:v>0.1670824497941874</c:v>
                </c:pt>
                <c:pt idx="24905">
                  <c:v>0.16702008232505927</c:v>
                </c:pt>
                <c:pt idx="24906">
                  <c:v>0.16695771485593114</c:v>
                </c:pt>
                <c:pt idx="24907">
                  <c:v>0.16689534738680301</c:v>
                </c:pt>
                <c:pt idx="24908">
                  <c:v>0.16683297991767498</c:v>
                </c:pt>
                <c:pt idx="24909">
                  <c:v>0.16677061244854685</c:v>
                </c:pt>
                <c:pt idx="24910">
                  <c:v>0.16670824497941872</c:v>
                </c:pt>
                <c:pt idx="24911">
                  <c:v>0.16664587751029059</c:v>
                </c:pt>
                <c:pt idx="24912">
                  <c:v>0.16664587751029059</c:v>
                </c:pt>
                <c:pt idx="24913">
                  <c:v>0.16658351004116256</c:v>
                </c:pt>
                <c:pt idx="24914">
                  <c:v>0.16652114257203443</c:v>
                </c:pt>
                <c:pt idx="24915">
                  <c:v>0.1664587751029063</c:v>
                </c:pt>
                <c:pt idx="24916">
                  <c:v>0.16639640763377828</c:v>
                </c:pt>
                <c:pt idx="24917">
                  <c:v>0.16633404016465014</c:v>
                </c:pt>
                <c:pt idx="24918">
                  <c:v>0.16627167269552201</c:v>
                </c:pt>
                <c:pt idx="24919">
                  <c:v>0.16620930522639388</c:v>
                </c:pt>
                <c:pt idx="24920">
                  <c:v>0.16614693775726586</c:v>
                </c:pt>
                <c:pt idx="24921">
                  <c:v>0.16608457028813772</c:v>
                </c:pt>
                <c:pt idx="24922">
                  <c:v>0.16602220281900959</c:v>
                </c:pt>
                <c:pt idx="24923">
                  <c:v>0.16595983534988146</c:v>
                </c:pt>
                <c:pt idx="24924">
                  <c:v>0.16589746788075344</c:v>
                </c:pt>
                <c:pt idx="24925">
                  <c:v>0.16589746788075344</c:v>
                </c:pt>
                <c:pt idx="24926">
                  <c:v>0.16589746788075344</c:v>
                </c:pt>
                <c:pt idx="24927">
                  <c:v>0.1658351004116253</c:v>
                </c:pt>
                <c:pt idx="24928">
                  <c:v>0.16577273294249717</c:v>
                </c:pt>
                <c:pt idx="24929">
                  <c:v>0.16571036547336904</c:v>
                </c:pt>
                <c:pt idx="24930">
                  <c:v>0.16564799800424101</c:v>
                </c:pt>
                <c:pt idx="24931">
                  <c:v>0.16558563053511288</c:v>
                </c:pt>
                <c:pt idx="24932">
                  <c:v>0.16558563053511288</c:v>
                </c:pt>
                <c:pt idx="24933">
                  <c:v>0.16552326306598475</c:v>
                </c:pt>
                <c:pt idx="24934">
                  <c:v>0.16546089559685673</c:v>
                </c:pt>
                <c:pt idx="24935">
                  <c:v>0.16539852812772859</c:v>
                </c:pt>
                <c:pt idx="24936">
                  <c:v>0.16533616065860046</c:v>
                </c:pt>
                <c:pt idx="24937">
                  <c:v>0.16527379318947233</c:v>
                </c:pt>
                <c:pt idx="24938">
                  <c:v>0.16521142572034431</c:v>
                </c:pt>
                <c:pt idx="24939">
                  <c:v>0.16514905825121617</c:v>
                </c:pt>
                <c:pt idx="24940">
                  <c:v>0.16508669078208804</c:v>
                </c:pt>
                <c:pt idx="24941">
                  <c:v>0.16508669078208804</c:v>
                </c:pt>
                <c:pt idx="24942">
                  <c:v>0.16502432331295991</c:v>
                </c:pt>
                <c:pt idx="24943">
                  <c:v>0.16502432331295991</c:v>
                </c:pt>
                <c:pt idx="24944">
                  <c:v>0.16496195584383189</c:v>
                </c:pt>
                <c:pt idx="24945">
                  <c:v>0.16489958837470375</c:v>
                </c:pt>
                <c:pt idx="24946">
                  <c:v>0.16483722090557562</c:v>
                </c:pt>
                <c:pt idx="24947">
                  <c:v>0.1647748534364476</c:v>
                </c:pt>
                <c:pt idx="24948">
                  <c:v>0.16471248596731947</c:v>
                </c:pt>
                <c:pt idx="24949">
                  <c:v>0.16465011849819133</c:v>
                </c:pt>
                <c:pt idx="24950">
                  <c:v>0.1645877510290632</c:v>
                </c:pt>
                <c:pt idx="24951">
                  <c:v>0.1645877510290632</c:v>
                </c:pt>
                <c:pt idx="24952">
                  <c:v>0.16452538355993518</c:v>
                </c:pt>
                <c:pt idx="24953">
                  <c:v>0.16446301609080705</c:v>
                </c:pt>
                <c:pt idx="24954">
                  <c:v>0.16440064862167891</c:v>
                </c:pt>
                <c:pt idx="24955">
                  <c:v>0.16433828115255078</c:v>
                </c:pt>
                <c:pt idx="24956">
                  <c:v>0.16433828115255078</c:v>
                </c:pt>
                <c:pt idx="24957">
                  <c:v>0.16427591368342276</c:v>
                </c:pt>
                <c:pt idx="24958">
                  <c:v>0.16421354621429463</c:v>
                </c:pt>
                <c:pt idx="24959">
                  <c:v>0.16415117874516649</c:v>
                </c:pt>
                <c:pt idx="24960">
                  <c:v>0.16408881127603847</c:v>
                </c:pt>
                <c:pt idx="24961">
                  <c:v>0.16402644380691034</c:v>
                </c:pt>
                <c:pt idx="24962">
                  <c:v>0.16396407633778221</c:v>
                </c:pt>
                <c:pt idx="24963">
                  <c:v>0.16390170886865407</c:v>
                </c:pt>
                <c:pt idx="24964">
                  <c:v>0.16383934139952605</c:v>
                </c:pt>
                <c:pt idx="24965">
                  <c:v>0.16377697393039792</c:v>
                </c:pt>
                <c:pt idx="24966">
                  <c:v>0.16371460646126978</c:v>
                </c:pt>
                <c:pt idx="24967">
                  <c:v>0.16365223899214165</c:v>
                </c:pt>
                <c:pt idx="24968">
                  <c:v>0.16365223899214165</c:v>
                </c:pt>
                <c:pt idx="24969">
                  <c:v>0.16358987152301363</c:v>
                </c:pt>
                <c:pt idx="24970">
                  <c:v>0.1635275040538855</c:v>
                </c:pt>
                <c:pt idx="24971">
                  <c:v>0.16346513658475736</c:v>
                </c:pt>
                <c:pt idx="24972">
                  <c:v>0.16340276911562934</c:v>
                </c:pt>
                <c:pt idx="24973">
                  <c:v>0.16334040164650121</c:v>
                </c:pt>
                <c:pt idx="24974">
                  <c:v>0.16327803417737308</c:v>
                </c:pt>
                <c:pt idx="24975">
                  <c:v>0.16321566670824494</c:v>
                </c:pt>
                <c:pt idx="24976">
                  <c:v>0.16315329923911692</c:v>
                </c:pt>
                <c:pt idx="24977">
                  <c:v>0.16309093176998879</c:v>
                </c:pt>
                <c:pt idx="24978">
                  <c:v>0.16302856430086066</c:v>
                </c:pt>
                <c:pt idx="24979">
                  <c:v>0.16296619683173252</c:v>
                </c:pt>
                <c:pt idx="24980">
                  <c:v>0.1629038293626045</c:v>
                </c:pt>
                <c:pt idx="24981">
                  <c:v>0.16284146189347637</c:v>
                </c:pt>
                <c:pt idx="24982">
                  <c:v>0.16284146189347637</c:v>
                </c:pt>
                <c:pt idx="24983">
                  <c:v>0.16277909442434824</c:v>
                </c:pt>
                <c:pt idx="24984">
                  <c:v>0.1627167269552201</c:v>
                </c:pt>
                <c:pt idx="24985">
                  <c:v>0.16265435948609208</c:v>
                </c:pt>
                <c:pt idx="24986">
                  <c:v>0.16259199201696395</c:v>
                </c:pt>
                <c:pt idx="24987">
                  <c:v>0.16252962454783582</c:v>
                </c:pt>
                <c:pt idx="24988">
                  <c:v>0.16252962454783582</c:v>
                </c:pt>
                <c:pt idx="24989">
                  <c:v>0.16246725707870779</c:v>
                </c:pt>
                <c:pt idx="24990">
                  <c:v>0.16240488960957966</c:v>
                </c:pt>
                <c:pt idx="24991">
                  <c:v>0.16234252214045153</c:v>
                </c:pt>
                <c:pt idx="24992">
                  <c:v>0.16234252214045153</c:v>
                </c:pt>
                <c:pt idx="24993">
                  <c:v>0.1622801546713234</c:v>
                </c:pt>
                <c:pt idx="24994">
                  <c:v>0.16221778720219537</c:v>
                </c:pt>
                <c:pt idx="24995">
                  <c:v>0.16215541973306724</c:v>
                </c:pt>
                <c:pt idx="24996">
                  <c:v>0.16209305226393911</c:v>
                </c:pt>
                <c:pt idx="24997">
                  <c:v>0.16203068479481098</c:v>
                </c:pt>
                <c:pt idx="24998">
                  <c:v>0.16196831732568295</c:v>
                </c:pt>
                <c:pt idx="24999">
                  <c:v>0.16190594985655482</c:v>
                </c:pt>
                <c:pt idx="25000">
                  <c:v>0.16184358238742669</c:v>
                </c:pt>
                <c:pt idx="25001">
                  <c:v>0.16178121491829867</c:v>
                </c:pt>
                <c:pt idx="25002">
                  <c:v>0.16171884744917053</c:v>
                </c:pt>
                <c:pt idx="25003">
                  <c:v>0.1616564799800424</c:v>
                </c:pt>
                <c:pt idx="25004">
                  <c:v>0.16159411251091427</c:v>
                </c:pt>
                <c:pt idx="25005">
                  <c:v>0.16153174504178625</c:v>
                </c:pt>
                <c:pt idx="25006">
                  <c:v>0.16146937757265811</c:v>
                </c:pt>
                <c:pt idx="25007">
                  <c:v>0.16140701010352998</c:v>
                </c:pt>
                <c:pt idx="25008">
                  <c:v>0.16134464263440185</c:v>
                </c:pt>
                <c:pt idx="25009">
                  <c:v>0.16128227516527383</c:v>
                </c:pt>
                <c:pt idx="25010">
                  <c:v>0.16121990769614569</c:v>
                </c:pt>
                <c:pt idx="25011">
                  <c:v>0.16115754022701756</c:v>
                </c:pt>
                <c:pt idx="25012">
                  <c:v>0.16109517275788954</c:v>
                </c:pt>
                <c:pt idx="25013">
                  <c:v>0.1610328052887614</c:v>
                </c:pt>
                <c:pt idx="25014">
                  <c:v>0.16097043781963327</c:v>
                </c:pt>
                <c:pt idx="25015">
                  <c:v>0.16090807035050514</c:v>
                </c:pt>
                <c:pt idx="25016">
                  <c:v>0.16084570288137712</c:v>
                </c:pt>
                <c:pt idx="25017">
                  <c:v>0.16078333541224898</c:v>
                </c:pt>
                <c:pt idx="25018">
                  <c:v>0.16072096794312085</c:v>
                </c:pt>
                <c:pt idx="25019">
                  <c:v>0.16065860047399272</c:v>
                </c:pt>
                <c:pt idx="25020">
                  <c:v>0.16065860047399272</c:v>
                </c:pt>
                <c:pt idx="25021">
                  <c:v>0.1605962330048647</c:v>
                </c:pt>
                <c:pt idx="25022">
                  <c:v>0.16053386553573656</c:v>
                </c:pt>
                <c:pt idx="25023">
                  <c:v>0.16047149806660843</c:v>
                </c:pt>
                <c:pt idx="25024">
                  <c:v>0.16040913059748041</c:v>
                </c:pt>
                <c:pt idx="25025">
                  <c:v>0.16034676312835228</c:v>
                </c:pt>
                <c:pt idx="25026">
                  <c:v>0.16028439565922414</c:v>
                </c:pt>
                <c:pt idx="25027">
                  <c:v>0.16022202819009601</c:v>
                </c:pt>
                <c:pt idx="25028">
                  <c:v>0.16015966072096799</c:v>
                </c:pt>
                <c:pt idx="25029">
                  <c:v>0.16009729325183986</c:v>
                </c:pt>
                <c:pt idx="25030">
                  <c:v>0.16003492578271172</c:v>
                </c:pt>
                <c:pt idx="25031">
                  <c:v>0.15997255831358359</c:v>
                </c:pt>
                <c:pt idx="25032">
                  <c:v>0.15991019084445557</c:v>
                </c:pt>
                <c:pt idx="25033">
                  <c:v>0.15984782337532744</c:v>
                </c:pt>
                <c:pt idx="25034">
                  <c:v>0.1597854559061993</c:v>
                </c:pt>
                <c:pt idx="25035">
                  <c:v>0.15972308843707117</c:v>
                </c:pt>
                <c:pt idx="25036">
                  <c:v>0.15966072096794315</c:v>
                </c:pt>
                <c:pt idx="25037">
                  <c:v>0.15959835349881502</c:v>
                </c:pt>
                <c:pt idx="25038">
                  <c:v>0.15953598602968688</c:v>
                </c:pt>
                <c:pt idx="25039">
                  <c:v>0.15947361856055886</c:v>
                </c:pt>
                <c:pt idx="25040">
                  <c:v>0.15941125109143073</c:v>
                </c:pt>
                <c:pt idx="25041">
                  <c:v>0.1593488836223026</c:v>
                </c:pt>
                <c:pt idx="25042">
                  <c:v>0.15928651615317446</c:v>
                </c:pt>
                <c:pt idx="25043">
                  <c:v>0.15922414868404644</c:v>
                </c:pt>
                <c:pt idx="25044">
                  <c:v>0.15916178121491831</c:v>
                </c:pt>
                <c:pt idx="25045">
                  <c:v>0.15909941374579017</c:v>
                </c:pt>
                <c:pt idx="25046">
                  <c:v>0.15903704627666204</c:v>
                </c:pt>
                <c:pt idx="25047">
                  <c:v>0.15897467880753402</c:v>
                </c:pt>
                <c:pt idx="25048">
                  <c:v>0.15891231133840589</c:v>
                </c:pt>
                <c:pt idx="25049">
                  <c:v>0.15884994386927775</c:v>
                </c:pt>
                <c:pt idx="25050">
                  <c:v>0.15884994386927775</c:v>
                </c:pt>
                <c:pt idx="25051">
                  <c:v>0.15878757640014973</c:v>
                </c:pt>
                <c:pt idx="25052">
                  <c:v>0.1587252089310216</c:v>
                </c:pt>
                <c:pt idx="25053">
                  <c:v>0.15866284146189347</c:v>
                </c:pt>
                <c:pt idx="25054">
                  <c:v>0.15860047399276533</c:v>
                </c:pt>
                <c:pt idx="25055">
                  <c:v>0.15853810652363731</c:v>
                </c:pt>
                <c:pt idx="25056">
                  <c:v>0.15847573905450918</c:v>
                </c:pt>
                <c:pt idx="25057">
                  <c:v>0.15841337158538105</c:v>
                </c:pt>
                <c:pt idx="25058">
                  <c:v>0.15841337158538105</c:v>
                </c:pt>
                <c:pt idx="25059">
                  <c:v>0.15835100411625291</c:v>
                </c:pt>
                <c:pt idx="25060">
                  <c:v>0.15828863664712489</c:v>
                </c:pt>
                <c:pt idx="25061">
                  <c:v>0.15822626917799676</c:v>
                </c:pt>
                <c:pt idx="25062">
                  <c:v>0.15816390170886863</c:v>
                </c:pt>
                <c:pt idx="25063">
                  <c:v>0.1581015342397406</c:v>
                </c:pt>
                <c:pt idx="25064">
                  <c:v>0.15803916677061247</c:v>
                </c:pt>
                <c:pt idx="25065">
                  <c:v>0.15797679930148434</c:v>
                </c:pt>
                <c:pt idx="25066">
                  <c:v>0.15791443183235621</c:v>
                </c:pt>
                <c:pt idx="25067">
                  <c:v>0.15785206436322818</c:v>
                </c:pt>
                <c:pt idx="25068">
                  <c:v>0.15785206436322818</c:v>
                </c:pt>
                <c:pt idx="25069">
                  <c:v>0.15778969689410005</c:v>
                </c:pt>
                <c:pt idx="25070">
                  <c:v>0.15772732942497192</c:v>
                </c:pt>
                <c:pt idx="25071">
                  <c:v>0.15766496195584379</c:v>
                </c:pt>
                <c:pt idx="25072">
                  <c:v>0.15760259448671576</c:v>
                </c:pt>
                <c:pt idx="25073">
                  <c:v>0.15754022701758763</c:v>
                </c:pt>
                <c:pt idx="25074">
                  <c:v>0.1574778595484595</c:v>
                </c:pt>
                <c:pt idx="25075">
                  <c:v>0.15741549207933148</c:v>
                </c:pt>
                <c:pt idx="25076">
                  <c:v>0.15735312461020334</c:v>
                </c:pt>
                <c:pt idx="25077">
                  <c:v>0.15729075714107521</c:v>
                </c:pt>
                <c:pt idx="25078">
                  <c:v>0.15722838967194708</c:v>
                </c:pt>
                <c:pt idx="25079">
                  <c:v>0.15716602220281906</c:v>
                </c:pt>
                <c:pt idx="25080">
                  <c:v>0.15710365473369092</c:v>
                </c:pt>
                <c:pt idx="25081">
                  <c:v>0.15704128726456279</c:v>
                </c:pt>
                <c:pt idx="25082">
                  <c:v>0.15697891979543466</c:v>
                </c:pt>
                <c:pt idx="25083">
                  <c:v>0.15697891979543466</c:v>
                </c:pt>
                <c:pt idx="25084">
                  <c:v>0.15691655232630664</c:v>
                </c:pt>
                <c:pt idx="25085">
                  <c:v>0.1568541848571785</c:v>
                </c:pt>
                <c:pt idx="25086">
                  <c:v>0.15679181738805037</c:v>
                </c:pt>
                <c:pt idx="25087">
                  <c:v>0.15672944991892224</c:v>
                </c:pt>
                <c:pt idx="25088">
                  <c:v>0.15666708244979421</c:v>
                </c:pt>
                <c:pt idx="25089">
                  <c:v>0.15660471498066608</c:v>
                </c:pt>
                <c:pt idx="25090">
                  <c:v>0.15660471498066608</c:v>
                </c:pt>
                <c:pt idx="25091">
                  <c:v>0.15654234751153795</c:v>
                </c:pt>
                <c:pt idx="25092">
                  <c:v>0.15647998004240993</c:v>
                </c:pt>
                <c:pt idx="25093">
                  <c:v>0.15641761257328179</c:v>
                </c:pt>
                <c:pt idx="25094">
                  <c:v>0.15635524510415366</c:v>
                </c:pt>
                <c:pt idx="25095">
                  <c:v>0.15635524510415366</c:v>
                </c:pt>
                <c:pt idx="25096">
                  <c:v>0.15629287763502553</c:v>
                </c:pt>
                <c:pt idx="25097">
                  <c:v>0.15623051016589751</c:v>
                </c:pt>
                <c:pt idx="25098">
                  <c:v>0.15616814269676937</c:v>
                </c:pt>
                <c:pt idx="25099">
                  <c:v>0.15616814269676937</c:v>
                </c:pt>
                <c:pt idx="25100">
                  <c:v>0.15610577522764124</c:v>
                </c:pt>
                <c:pt idx="25101">
                  <c:v>0.15604340775851311</c:v>
                </c:pt>
                <c:pt idx="25102">
                  <c:v>0.15598104028938509</c:v>
                </c:pt>
                <c:pt idx="25103">
                  <c:v>0.15591867282025695</c:v>
                </c:pt>
                <c:pt idx="25104">
                  <c:v>0.15591867282025695</c:v>
                </c:pt>
                <c:pt idx="25105">
                  <c:v>0.15585630535112882</c:v>
                </c:pt>
                <c:pt idx="25106">
                  <c:v>0.1557939378820008</c:v>
                </c:pt>
                <c:pt idx="25107">
                  <c:v>0.15573157041287267</c:v>
                </c:pt>
                <c:pt idx="25108">
                  <c:v>0.15566920294374453</c:v>
                </c:pt>
                <c:pt idx="25109">
                  <c:v>0.1556068354746164</c:v>
                </c:pt>
                <c:pt idx="25110">
                  <c:v>0.15554446800548838</c:v>
                </c:pt>
                <c:pt idx="25111">
                  <c:v>0.15554446800548838</c:v>
                </c:pt>
                <c:pt idx="25112">
                  <c:v>0.15548210053636025</c:v>
                </c:pt>
                <c:pt idx="25113">
                  <c:v>0.15541973306723211</c:v>
                </c:pt>
                <c:pt idx="25114">
                  <c:v>0.15535736559810398</c:v>
                </c:pt>
                <c:pt idx="25115">
                  <c:v>0.15529499812897596</c:v>
                </c:pt>
                <c:pt idx="25116">
                  <c:v>0.15523263065984783</c:v>
                </c:pt>
                <c:pt idx="25117">
                  <c:v>0.15517026319071969</c:v>
                </c:pt>
                <c:pt idx="25118">
                  <c:v>0.15510789572159167</c:v>
                </c:pt>
                <c:pt idx="25119">
                  <c:v>0.15504552825246354</c:v>
                </c:pt>
                <c:pt idx="25120">
                  <c:v>0.15498316078333541</c:v>
                </c:pt>
                <c:pt idx="25121">
                  <c:v>0.15492079331420727</c:v>
                </c:pt>
                <c:pt idx="25122">
                  <c:v>0.15485842584507925</c:v>
                </c:pt>
                <c:pt idx="25123">
                  <c:v>0.15479605837595112</c:v>
                </c:pt>
                <c:pt idx="25124">
                  <c:v>0.15473369090682298</c:v>
                </c:pt>
                <c:pt idx="25125">
                  <c:v>0.15467132343769485</c:v>
                </c:pt>
                <c:pt idx="25126">
                  <c:v>0.15460895596856683</c:v>
                </c:pt>
                <c:pt idx="25127">
                  <c:v>0.15460895596856683</c:v>
                </c:pt>
                <c:pt idx="25128">
                  <c:v>0.1545465884994387</c:v>
                </c:pt>
                <c:pt idx="25129">
                  <c:v>0.15448422103031056</c:v>
                </c:pt>
                <c:pt idx="25130">
                  <c:v>0.15442185356118254</c:v>
                </c:pt>
                <c:pt idx="25131">
                  <c:v>0.15435948609205441</c:v>
                </c:pt>
                <c:pt idx="25132">
                  <c:v>0.15435948609205441</c:v>
                </c:pt>
                <c:pt idx="25133">
                  <c:v>0.15429711862292628</c:v>
                </c:pt>
                <c:pt idx="25134">
                  <c:v>0.15429711862292628</c:v>
                </c:pt>
                <c:pt idx="25135">
                  <c:v>0.15423475115379814</c:v>
                </c:pt>
                <c:pt idx="25136">
                  <c:v>0.15417238368467012</c:v>
                </c:pt>
                <c:pt idx="25137">
                  <c:v>0.15411001621554199</c:v>
                </c:pt>
                <c:pt idx="25138">
                  <c:v>0.15411001621554199</c:v>
                </c:pt>
                <c:pt idx="25139">
                  <c:v>0.15404764874641386</c:v>
                </c:pt>
                <c:pt idx="25140">
                  <c:v>0.15398528127728572</c:v>
                </c:pt>
                <c:pt idx="25141">
                  <c:v>0.1539229138081577</c:v>
                </c:pt>
                <c:pt idx="25142">
                  <c:v>0.15386054633902957</c:v>
                </c:pt>
                <c:pt idx="25143">
                  <c:v>0.15379817886990144</c:v>
                </c:pt>
                <c:pt idx="25144">
                  <c:v>0.15379817886990144</c:v>
                </c:pt>
                <c:pt idx="25145">
                  <c:v>0.1537358114007733</c:v>
                </c:pt>
                <c:pt idx="25146">
                  <c:v>0.15367344393164528</c:v>
                </c:pt>
                <c:pt idx="25147">
                  <c:v>0.15361107646251715</c:v>
                </c:pt>
                <c:pt idx="25148">
                  <c:v>0.15354870899338902</c:v>
                </c:pt>
                <c:pt idx="25149">
                  <c:v>0.15348634152426099</c:v>
                </c:pt>
                <c:pt idx="25150">
                  <c:v>0.15342397405513286</c:v>
                </c:pt>
                <c:pt idx="25151">
                  <c:v>0.15336160658600473</c:v>
                </c:pt>
                <c:pt idx="25152">
                  <c:v>0.1532992391168766</c:v>
                </c:pt>
                <c:pt idx="25153">
                  <c:v>0.15323687164774857</c:v>
                </c:pt>
                <c:pt idx="25154">
                  <c:v>0.15317450417862044</c:v>
                </c:pt>
                <c:pt idx="25155">
                  <c:v>0.15311213670949231</c:v>
                </c:pt>
                <c:pt idx="25156">
                  <c:v>0.15304976924036418</c:v>
                </c:pt>
                <c:pt idx="25157">
                  <c:v>0.15298740177123615</c:v>
                </c:pt>
                <c:pt idx="25158">
                  <c:v>0.15292503430210802</c:v>
                </c:pt>
                <c:pt idx="25159">
                  <c:v>0.15286266683297989</c:v>
                </c:pt>
                <c:pt idx="25160">
                  <c:v>0.15280029936385187</c:v>
                </c:pt>
                <c:pt idx="25161">
                  <c:v>0.15273793189472373</c:v>
                </c:pt>
                <c:pt idx="25162">
                  <c:v>0.1526755644255956</c:v>
                </c:pt>
                <c:pt idx="25163">
                  <c:v>0.15261319695646747</c:v>
                </c:pt>
                <c:pt idx="25164">
                  <c:v>0.15255082948733945</c:v>
                </c:pt>
                <c:pt idx="25165">
                  <c:v>0.15248846201821131</c:v>
                </c:pt>
                <c:pt idx="25166">
                  <c:v>0.15242609454908318</c:v>
                </c:pt>
                <c:pt idx="25167">
                  <c:v>0.15236372707995505</c:v>
                </c:pt>
                <c:pt idx="25168">
                  <c:v>0.15230135961082703</c:v>
                </c:pt>
                <c:pt idx="25169">
                  <c:v>0.15223899214169889</c:v>
                </c:pt>
                <c:pt idx="25170">
                  <c:v>0.15217662467257076</c:v>
                </c:pt>
                <c:pt idx="25171">
                  <c:v>0.15211425720344274</c:v>
                </c:pt>
                <c:pt idx="25172">
                  <c:v>0.1520518897343146</c:v>
                </c:pt>
                <c:pt idx="25173">
                  <c:v>0.15198952226518647</c:v>
                </c:pt>
                <c:pt idx="25174">
                  <c:v>0.15192715479605834</c:v>
                </c:pt>
                <c:pt idx="25175">
                  <c:v>0.15186478732693032</c:v>
                </c:pt>
                <c:pt idx="25176">
                  <c:v>0.15180241985780218</c:v>
                </c:pt>
                <c:pt idx="25177">
                  <c:v>0.15174005238867405</c:v>
                </c:pt>
                <c:pt idx="25178">
                  <c:v>0.15167768491954592</c:v>
                </c:pt>
                <c:pt idx="25179">
                  <c:v>0.1516153174504179</c:v>
                </c:pt>
                <c:pt idx="25180">
                  <c:v>0.15155294998128976</c:v>
                </c:pt>
                <c:pt idx="25181">
                  <c:v>0.15149058251216163</c:v>
                </c:pt>
                <c:pt idx="25182">
                  <c:v>0.15149058251216163</c:v>
                </c:pt>
                <c:pt idx="25183">
                  <c:v>0.1514282150430335</c:v>
                </c:pt>
                <c:pt idx="25184">
                  <c:v>0.15136584757390548</c:v>
                </c:pt>
                <c:pt idx="25185">
                  <c:v>0.15130348010477734</c:v>
                </c:pt>
                <c:pt idx="25186">
                  <c:v>0.15124111263564921</c:v>
                </c:pt>
                <c:pt idx="25187">
                  <c:v>0.15117874516652119</c:v>
                </c:pt>
                <c:pt idx="25188">
                  <c:v>0.15111637769739306</c:v>
                </c:pt>
                <c:pt idx="25189">
                  <c:v>0.15105401022826492</c:v>
                </c:pt>
                <c:pt idx="25190">
                  <c:v>0.15099164275913679</c:v>
                </c:pt>
                <c:pt idx="25191">
                  <c:v>0.15092927529000877</c:v>
                </c:pt>
                <c:pt idx="25192">
                  <c:v>0.15086690782088064</c:v>
                </c:pt>
                <c:pt idx="25193">
                  <c:v>0.1508045403517525</c:v>
                </c:pt>
                <c:pt idx="25194">
                  <c:v>0.15074217288262437</c:v>
                </c:pt>
                <c:pt idx="25195">
                  <c:v>0.15067980541349635</c:v>
                </c:pt>
                <c:pt idx="25196">
                  <c:v>0.15061743794436822</c:v>
                </c:pt>
                <c:pt idx="25197">
                  <c:v>0.15061743794436822</c:v>
                </c:pt>
                <c:pt idx="25198">
                  <c:v>0.15055507047524008</c:v>
                </c:pt>
                <c:pt idx="25199">
                  <c:v>0.15055507047524008</c:v>
                </c:pt>
                <c:pt idx="25200">
                  <c:v>0.15049270300611206</c:v>
                </c:pt>
                <c:pt idx="25201">
                  <c:v>0.15049270300611206</c:v>
                </c:pt>
                <c:pt idx="25202">
                  <c:v>0.15043033553698393</c:v>
                </c:pt>
                <c:pt idx="25203">
                  <c:v>0.1503679680678558</c:v>
                </c:pt>
                <c:pt idx="25204">
                  <c:v>0.15030560059872766</c:v>
                </c:pt>
                <c:pt idx="25205">
                  <c:v>0.15024323312959964</c:v>
                </c:pt>
                <c:pt idx="25206">
                  <c:v>0.15024323312959964</c:v>
                </c:pt>
                <c:pt idx="25207">
                  <c:v>0.15018086566047151</c:v>
                </c:pt>
                <c:pt idx="25208">
                  <c:v>0.15018086566047151</c:v>
                </c:pt>
                <c:pt idx="25209">
                  <c:v>0.15011849819134337</c:v>
                </c:pt>
                <c:pt idx="25210">
                  <c:v>0.15005613072221524</c:v>
                </c:pt>
                <c:pt idx="25211">
                  <c:v>0.14999376325308722</c:v>
                </c:pt>
                <c:pt idx="25212">
                  <c:v>0.14993139578395909</c:v>
                </c:pt>
                <c:pt idx="25213">
                  <c:v>0.14986902831483095</c:v>
                </c:pt>
                <c:pt idx="25214">
                  <c:v>0.14980666084570293</c:v>
                </c:pt>
                <c:pt idx="25215">
                  <c:v>0.1497442933765748</c:v>
                </c:pt>
                <c:pt idx="25216">
                  <c:v>0.14968192590744667</c:v>
                </c:pt>
                <c:pt idx="25217">
                  <c:v>0.14961955843831853</c:v>
                </c:pt>
                <c:pt idx="25218">
                  <c:v>0.14961955843831853</c:v>
                </c:pt>
                <c:pt idx="25219">
                  <c:v>0.14955719096919051</c:v>
                </c:pt>
                <c:pt idx="25220">
                  <c:v>0.14949482350006238</c:v>
                </c:pt>
                <c:pt idx="25221">
                  <c:v>0.14943245603093425</c:v>
                </c:pt>
                <c:pt idx="25222">
                  <c:v>0.14943245603093425</c:v>
                </c:pt>
                <c:pt idx="25223">
                  <c:v>0.14937008856180611</c:v>
                </c:pt>
                <c:pt idx="25224">
                  <c:v>0.14930772109267809</c:v>
                </c:pt>
                <c:pt idx="25225">
                  <c:v>0.14924535362354996</c:v>
                </c:pt>
                <c:pt idx="25226">
                  <c:v>0.14918298615442183</c:v>
                </c:pt>
                <c:pt idx="25227">
                  <c:v>0.1491206186852938</c:v>
                </c:pt>
                <c:pt idx="25228">
                  <c:v>0.1491206186852938</c:v>
                </c:pt>
                <c:pt idx="25229">
                  <c:v>0.14905825121616567</c:v>
                </c:pt>
                <c:pt idx="25230">
                  <c:v>0.14899588374703754</c:v>
                </c:pt>
                <c:pt idx="25231">
                  <c:v>0.14893351627790941</c:v>
                </c:pt>
                <c:pt idx="25232">
                  <c:v>0.14887114880878138</c:v>
                </c:pt>
                <c:pt idx="25233">
                  <c:v>0.14880878133965325</c:v>
                </c:pt>
                <c:pt idx="25234">
                  <c:v>0.14874641387052512</c:v>
                </c:pt>
                <c:pt idx="25235">
                  <c:v>0.14874641387052512</c:v>
                </c:pt>
                <c:pt idx="25236">
                  <c:v>0.14868404640139699</c:v>
                </c:pt>
                <c:pt idx="25237">
                  <c:v>0.14868404640139699</c:v>
                </c:pt>
                <c:pt idx="25238">
                  <c:v>0.14868404640139699</c:v>
                </c:pt>
                <c:pt idx="25239">
                  <c:v>0.14868404640139699</c:v>
                </c:pt>
                <c:pt idx="25240">
                  <c:v>0.14862167893226896</c:v>
                </c:pt>
                <c:pt idx="25241">
                  <c:v>0.14855931146314083</c:v>
                </c:pt>
                <c:pt idx="25242">
                  <c:v>0.1484969439940127</c:v>
                </c:pt>
                <c:pt idx="25243">
                  <c:v>0.14843457652488456</c:v>
                </c:pt>
                <c:pt idx="25244">
                  <c:v>0.14837220905575654</c:v>
                </c:pt>
                <c:pt idx="25245">
                  <c:v>0.14830984158662841</c:v>
                </c:pt>
                <c:pt idx="25246">
                  <c:v>0.14824747411750028</c:v>
                </c:pt>
                <c:pt idx="25247">
                  <c:v>0.14818510664837226</c:v>
                </c:pt>
                <c:pt idx="25248">
                  <c:v>0.14812273917924412</c:v>
                </c:pt>
                <c:pt idx="25249">
                  <c:v>0.14806037171011599</c:v>
                </c:pt>
                <c:pt idx="25250">
                  <c:v>0.14799800424098786</c:v>
                </c:pt>
                <c:pt idx="25251">
                  <c:v>0.14793563677185984</c:v>
                </c:pt>
                <c:pt idx="25252">
                  <c:v>0.1478732693027317</c:v>
                </c:pt>
                <c:pt idx="25253">
                  <c:v>0.14781090183360357</c:v>
                </c:pt>
                <c:pt idx="25254">
                  <c:v>0.14774853436447544</c:v>
                </c:pt>
                <c:pt idx="25255">
                  <c:v>0.14768616689534741</c:v>
                </c:pt>
                <c:pt idx="25256">
                  <c:v>0.14762379942621928</c:v>
                </c:pt>
                <c:pt idx="25257">
                  <c:v>0.14756143195709115</c:v>
                </c:pt>
                <c:pt idx="25258">
                  <c:v>0.14749906448796313</c:v>
                </c:pt>
                <c:pt idx="25259">
                  <c:v>0.14743669701883499</c:v>
                </c:pt>
                <c:pt idx="25260">
                  <c:v>0.14737432954970686</c:v>
                </c:pt>
                <c:pt idx="25261">
                  <c:v>0.14737432954970686</c:v>
                </c:pt>
                <c:pt idx="25262">
                  <c:v>0.14731196208057873</c:v>
                </c:pt>
                <c:pt idx="25263">
                  <c:v>0.14724959461145071</c:v>
                </c:pt>
                <c:pt idx="25264">
                  <c:v>0.14724959461145071</c:v>
                </c:pt>
                <c:pt idx="25265">
                  <c:v>0.14724959461145071</c:v>
                </c:pt>
                <c:pt idx="25266">
                  <c:v>0.14718722714232257</c:v>
                </c:pt>
                <c:pt idx="25267">
                  <c:v>0.14718722714232257</c:v>
                </c:pt>
                <c:pt idx="25268">
                  <c:v>0.14712485967319444</c:v>
                </c:pt>
                <c:pt idx="25269">
                  <c:v>0.14706249220406631</c:v>
                </c:pt>
                <c:pt idx="25270">
                  <c:v>0.14700012473493829</c:v>
                </c:pt>
                <c:pt idx="25271">
                  <c:v>0.14693775726581015</c:v>
                </c:pt>
                <c:pt idx="25272">
                  <c:v>0.14693775726581015</c:v>
                </c:pt>
                <c:pt idx="25273">
                  <c:v>0.14687538979668202</c:v>
                </c:pt>
                <c:pt idx="25274">
                  <c:v>0.146813022327554</c:v>
                </c:pt>
                <c:pt idx="25275">
                  <c:v>0.14675065485842587</c:v>
                </c:pt>
                <c:pt idx="25276">
                  <c:v>0.14668828738929773</c:v>
                </c:pt>
                <c:pt idx="25277">
                  <c:v>0.14668828738929773</c:v>
                </c:pt>
                <c:pt idx="25278">
                  <c:v>0.1466259199201696</c:v>
                </c:pt>
                <c:pt idx="25279">
                  <c:v>0.14656355245104158</c:v>
                </c:pt>
                <c:pt idx="25280">
                  <c:v>0.14650118498191345</c:v>
                </c:pt>
                <c:pt idx="25281">
                  <c:v>0.14650118498191345</c:v>
                </c:pt>
                <c:pt idx="25282">
                  <c:v>0.14643881751278531</c:v>
                </c:pt>
                <c:pt idx="25283">
                  <c:v>0.14637645004365718</c:v>
                </c:pt>
                <c:pt idx="25284">
                  <c:v>0.14631408257452916</c:v>
                </c:pt>
                <c:pt idx="25285">
                  <c:v>0.14631408257452916</c:v>
                </c:pt>
                <c:pt idx="25286">
                  <c:v>0.14625171510540103</c:v>
                </c:pt>
                <c:pt idx="25287">
                  <c:v>0.14618934763627289</c:v>
                </c:pt>
                <c:pt idx="25288">
                  <c:v>0.14612698016714487</c:v>
                </c:pt>
                <c:pt idx="25289">
                  <c:v>0.14612698016714487</c:v>
                </c:pt>
                <c:pt idx="25290">
                  <c:v>0.14606461269801674</c:v>
                </c:pt>
                <c:pt idx="25291">
                  <c:v>0.14600224522888861</c:v>
                </c:pt>
                <c:pt idx="25292">
                  <c:v>0.14593987775976047</c:v>
                </c:pt>
                <c:pt idx="25293">
                  <c:v>0.14587751029063245</c:v>
                </c:pt>
                <c:pt idx="25294">
                  <c:v>0.14581514282150432</c:v>
                </c:pt>
                <c:pt idx="25295">
                  <c:v>0.14575277535237618</c:v>
                </c:pt>
                <c:pt idx="25296">
                  <c:v>0.14575277535237618</c:v>
                </c:pt>
                <c:pt idx="25297">
                  <c:v>0.14569040788324805</c:v>
                </c:pt>
                <c:pt idx="25298">
                  <c:v>0.14569040788324805</c:v>
                </c:pt>
                <c:pt idx="25299">
                  <c:v>0.14562804041412003</c:v>
                </c:pt>
                <c:pt idx="25300">
                  <c:v>0.1455656729449919</c:v>
                </c:pt>
                <c:pt idx="25301">
                  <c:v>0.14550330547586376</c:v>
                </c:pt>
                <c:pt idx="25302">
                  <c:v>0.14544093800673563</c:v>
                </c:pt>
                <c:pt idx="25303">
                  <c:v>0.14537857053760761</c:v>
                </c:pt>
                <c:pt idx="25304">
                  <c:v>0.14531620306847948</c:v>
                </c:pt>
                <c:pt idx="25305">
                  <c:v>0.14525383559935134</c:v>
                </c:pt>
                <c:pt idx="25306">
                  <c:v>0.14519146813022332</c:v>
                </c:pt>
                <c:pt idx="25307">
                  <c:v>0.14512910066109519</c:v>
                </c:pt>
                <c:pt idx="25308">
                  <c:v>0.14506673319196706</c:v>
                </c:pt>
                <c:pt idx="25309">
                  <c:v>0.14500436572283892</c:v>
                </c:pt>
                <c:pt idx="25310">
                  <c:v>0.1449419982537109</c:v>
                </c:pt>
                <c:pt idx="25311">
                  <c:v>0.14487963078458277</c:v>
                </c:pt>
                <c:pt idx="25312">
                  <c:v>0.14481726331545464</c:v>
                </c:pt>
                <c:pt idx="25313">
                  <c:v>0.1447548958463265</c:v>
                </c:pt>
                <c:pt idx="25314">
                  <c:v>0.1447548958463265</c:v>
                </c:pt>
                <c:pt idx="25315">
                  <c:v>0.14469252837719848</c:v>
                </c:pt>
                <c:pt idx="25316">
                  <c:v>0.14463016090807035</c:v>
                </c:pt>
                <c:pt idx="25317">
                  <c:v>0.14456779343894222</c:v>
                </c:pt>
                <c:pt idx="25318">
                  <c:v>0.14456779343894222</c:v>
                </c:pt>
                <c:pt idx="25319">
                  <c:v>0.14450542596981419</c:v>
                </c:pt>
                <c:pt idx="25320">
                  <c:v>0.14444305850068606</c:v>
                </c:pt>
                <c:pt idx="25321">
                  <c:v>0.14438069103155793</c:v>
                </c:pt>
                <c:pt idx="25322">
                  <c:v>0.1443183235624298</c:v>
                </c:pt>
                <c:pt idx="25323">
                  <c:v>0.14425595609330177</c:v>
                </c:pt>
                <c:pt idx="25324">
                  <c:v>0.14419358862417364</c:v>
                </c:pt>
                <c:pt idx="25325">
                  <c:v>0.14419358862417364</c:v>
                </c:pt>
                <c:pt idx="25326">
                  <c:v>0.14413122115504551</c:v>
                </c:pt>
                <c:pt idx="25327">
                  <c:v>0.14406885368591738</c:v>
                </c:pt>
                <c:pt idx="25328">
                  <c:v>0.14400648621678935</c:v>
                </c:pt>
                <c:pt idx="25329">
                  <c:v>0.14394411874766122</c:v>
                </c:pt>
                <c:pt idx="25330">
                  <c:v>0.14394411874766122</c:v>
                </c:pt>
                <c:pt idx="25331">
                  <c:v>0.14388175127853309</c:v>
                </c:pt>
                <c:pt idx="25332">
                  <c:v>0.14381938380940507</c:v>
                </c:pt>
                <c:pt idx="25333">
                  <c:v>0.14375701634027693</c:v>
                </c:pt>
                <c:pt idx="25334">
                  <c:v>0.1436946488711488</c:v>
                </c:pt>
                <c:pt idx="25335">
                  <c:v>0.14363228140202067</c:v>
                </c:pt>
                <c:pt idx="25336">
                  <c:v>0.14356991393289265</c:v>
                </c:pt>
                <c:pt idx="25337">
                  <c:v>0.14350754646376451</c:v>
                </c:pt>
                <c:pt idx="25338">
                  <c:v>0.14344517899463638</c:v>
                </c:pt>
                <c:pt idx="25339">
                  <c:v>0.14338281152550825</c:v>
                </c:pt>
                <c:pt idx="25340">
                  <c:v>0.14332044405638023</c:v>
                </c:pt>
                <c:pt idx="25341">
                  <c:v>0.14332044405638023</c:v>
                </c:pt>
                <c:pt idx="25342">
                  <c:v>0.14325807658725209</c:v>
                </c:pt>
                <c:pt idx="25343">
                  <c:v>0.14319570911812396</c:v>
                </c:pt>
                <c:pt idx="25344">
                  <c:v>0.14313334164899594</c:v>
                </c:pt>
                <c:pt idx="25345">
                  <c:v>0.1430709741798678</c:v>
                </c:pt>
                <c:pt idx="25346">
                  <c:v>0.14300860671073967</c:v>
                </c:pt>
                <c:pt idx="25347">
                  <c:v>0.14294623924161154</c:v>
                </c:pt>
                <c:pt idx="25348">
                  <c:v>0.14288387177248352</c:v>
                </c:pt>
                <c:pt idx="25349">
                  <c:v>0.14282150430335538</c:v>
                </c:pt>
                <c:pt idx="25350">
                  <c:v>0.14275913683422725</c:v>
                </c:pt>
                <c:pt idx="25351">
                  <c:v>0.14275913683422725</c:v>
                </c:pt>
                <c:pt idx="25352">
                  <c:v>0.14269676936509912</c:v>
                </c:pt>
                <c:pt idx="25353">
                  <c:v>0.1426344018959711</c:v>
                </c:pt>
                <c:pt idx="25354">
                  <c:v>0.1426344018959711</c:v>
                </c:pt>
                <c:pt idx="25355">
                  <c:v>0.14257203442684296</c:v>
                </c:pt>
                <c:pt idx="25356">
                  <c:v>0.14250966695771483</c:v>
                </c:pt>
                <c:pt idx="25357">
                  <c:v>0.1424472994885867</c:v>
                </c:pt>
                <c:pt idx="25358">
                  <c:v>0.14238493201945868</c:v>
                </c:pt>
                <c:pt idx="25359">
                  <c:v>0.14232256455033054</c:v>
                </c:pt>
                <c:pt idx="25360">
                  <c:v>0.14226019708120241</c:v>
                </c:pt>
                <c:pt idx="25361">
                  <c:v>0.14219782961207439</c:v>
                </c:pt>
                <c:pt idx="25362">
                  <c:v>0.14213546214294626</c:v>
                </c:pt>
                <c:pt idx="25363">
                  <c:v>0.14207309467381812</c:v>
                </c:pt>
                <c:pt idx="25364">
                  <c:v>0.14201072720468999</c:v>
                </c:pt>
                <c:pt idx="25365">
                  <c:v>0.14201072720468999</c:v>
                </c:pt>
                <c:pt idx="25366">
                  <c:v>0.14194835973556197</c:v>
                </c:pt>
                <c:pt idx="25367">
                  <c:v>0.14188599226643384</c:v>
                </c:pt>
                <c:pt idx="25368">
                  <c:v>0.1418236247973057</c:v>
                </c:pt>
                <c:pt idx="25369">
                  <c:v>0.14176125732817757</c:v>
                </c:pt>
                <c:pt idx="25370">
                  <c:v>0.14169888985904955</c:v>
                </c:pt>
                <c:pt idx="25371">
                  <c:v>0.14163652238992142</c:v>
                </c:pt>
                <c:pt idx="25372">
                  <c:v>0.14157415492079328</c:v>
                </c:pt>
                <c:pt idx="25373">
                  <c:v>0.14151178745166526</c:v>
                </c:pt>
                <c:pt idx="25374">
                  <c:v>0.14144941998253713</c:v>
                </c:pt>
                <c:pt idx="25375">
                  <c:v>0.141387052513409</c:v>
                </c:pt>
                <c:pt idx="25376">
                  <c:v>0.14132468504428086</c:v>
                </c:pt>
                <c:pt idx="25377">
                  <c:v>0.14126231757515284</c:v>
                </c:pt>
                <c:pt idx="25378">
                  <c:v>0.14119995010602471</c:v>
                </c:pt>
                <c:pt idx="25379">
                  <c:v>0.14119995010602471</c:v>
                </c:pt>
                <c:pt idx="25380">
                  <c:v>0.14113758263689657</c:v>
                </c:pt>
                <c:pt idx="25381">
                  <c:v>0.14113758263689657</c:v>
                </c:pt>
                <c:pt idx="25382">
                  <c:v>0.14113758263689657</c:v>
                </c:pt>
                <c:pt idx="25383">
                  <c:v>0.14113758263689657</c:v>
                </c:pt>
                <c:pt idx="25384">
                  <c:v>0.14113758263689657</c:v>
                </c:pt>
                <c:pt idx="25385">
                  <c:v>0.14107521516776844</c:v>
                </c:pt>
                <c:pt idx="25386">
                  <c:v>0.14101284769864042</c:v>
                </c:pt>
                <c:pt idx="25387">
                  <c:v>0.14095048022951229</c:v>
                </c:pt>
                <c:pt idx="25388">
                  <c:v>0.14088811276038415</c:v>
                </c:pt>
                <c:pt idx="25389">
                  <c:v>0.14082574529125613</c:v>
                </c:pt>
                <c:pt idx="25390">
                  <c:v>0.14082574529125613</c:v>
                </c:pt>
                <c:pt idx="25391">
                  <c:v>0.14082574529125613</c:v>
                </c:pt>
                <c:pt idx="25392">
                  <c:v>0.140763377822128</c:v>
                </c:pt>
                <c:pt idx="25393">
                  <c:v>0.140763377822128</c:v>
                </c:pt>
                <c:pt idx="25394">
                  <c:v>0.140763377822128</c:v>
                </c:pt>
                <c:pt idx="25395">
                  <c:v>0.140763377822128</c:v>
                </c:pt>
                <c:pt idx="25396">
                  <c:v>0.14070101035299987</c:v>
                </c:pt>
                <c:pt idx="25397">
                  <c:v>0.14063864288387173</c:v>
                </c:pt>
                <c:pt idx="25398">
                  <c:v>0.14057627541474371</c:v>
                </c:pt>
                <c:pt idx="25399">
                  <c:v>0.14051390794561558</c:v>
                </c:pt>
                <c:pt idx="25400">
                  <c:v>0.14045154047648745</c:v>
                </c:pt>
                <c:pt idx="25401">
                  <c:v>0.14038917300735931</c:v>
                </c:pt>
                <c:pt idx="25402">
                  <c:v>0.14032680553823129</c:v>
                </c:pt>
                <c:pt idx="25403">
                  <c:v>0.14026443806910316</c:v>
                </c:pt>
                <c:pt idx="25404">
                  <c:v>0.14020207059997503</c:v>
                </c:pt>
                <c:pt idx="25405">
                  <c:v>0.140139703130847</c:v>
                </c:pt>
                <c:pt idx="25406">
                  <c:v>0.14007733566171887</c:v>
                </c:pt>
                <c:pt idx="25407">
                  <c:v>0.14001496819259074</c:v>
                </c:pt>
                <c:pt idx="25408">
                  <c:v>0.13995260072346261</c:v>
                </c:pt>
                <c:pt idx="25409">
                  <c:v>0.13989023325433458</c:v>
                </c:pt>
                <c:pt idx="25410">
                  <c:v>0.13982786578520645</c:v>
                </c:pt>
                <c:pt idx="25411">
                  <c:v>0.13976549831607832</c:v>
                </c:pt>
                <c:pt idx="25412">
                  <c:v>0.13970313084695019</c:v>
                </c:pt>
                <c:pt idx="25413">
                  <c:v>0.13970313084695019</c:v>
                </c:pt>
                <c:pt idx="25414">
                  <c:v>0.13964076337782216</c:v>
                </c:pt>
                <c:pt idx="25415">
                  <c:v>0.13957839590869403</c:v>
                </c:pt>
                <c:pt idx="25416">
                  <c:v>0.1395160284395659</c:v>
                </c:pt>
                <c:pt idx="25417">
                  <c:v>0.13945366097043776</c:v>
                </c:pt>
                <c:pt idx="25418">
                  <c:v>0.13939129350130974</c:v>
                </c:pt>
                <c:pt idx="25419">
                  <c:v>0.13932892603218161</c:v>
                </c:pt>
                <c:pt idx="25420">
                  <c:v>0.13926655856305348</c:v>
                </c:pt>
                <c:pt idx="25421">
                  <c:v>0.13920419109392546</c:v>
                </c:pt>
                <c:pt idx="25422">
                  <c:v>0.13914182362479732</c:v>
                </c:pt>
                <c:pt idx="25423">
                  <c:v>0.13907945615566919</c:v>
                </c:pt>
                <c:pt idx="25424">
                  <c:v>0.13901708868654106</c:v>
                </c:pt>
                <c:pt idx="25425">
                  <c:v>0.13895472121741304</c:v>
                </c:pt>
                <c:pt idx="25426">
                  <c:v>0.1388923537482849</c:v>
                </c:pt>
                <c:pt idx="25427">
                  <c:v>0.13882998627915677</c:v>
                </c:pt>
                <c:pt idx="25428">
                  <c:v>0.13876761881002864</c:v>
                </c:pt>
                <c:pt idx="25429">
                  <c:v>0.13870525134090061</c:v>
                </c:pt>
                <c:pt idx="25430">
                  <c:v>0.13864288387177248</c:v>
                </c:pt>
                <c:pt idx="25431">
                  <c:v>0.13858051640264435</c:v>
                </c:pt>
                <c:pt idx="25432">
                  <c:v>0.13851814893351633</c:v>
                </c:pt>
                <c:pt idx="25433">
                  <c:v>0.13851814893351633</c:v>
                </c:pt>
                <c:pt idx="25434">
                  <c:v>0.13845578146438819</c:v>
                </c:pt>
                <c:pt idx="25435">
                  <c:v>0.13839341399526006</c:v>
                </c:pt>
                <c:pt idx="25436">
                  <c:v>0.13833104652613193</c:v>
                </c:pt>
                <c:pt idx="25437">
                  <c:v>0.13826867905700391</c:v>
                </c:pt>
                <c:pt idx="25438">
                  <c:v>0.13820631158787577</c:v>
                </c:pt>
                <c:pt idx="25439">
                  <c:v>0.13814394411874764</c:v>
                </c:pt>
                <c:pt idx="25440">
                  <c:v>0.13808157664961951</c:v>
                </c:pt>
                <c:pt idx="25441">
                  <c:v>0.13801920918049149</c:v>
                </c:pt>
                <c:pt idx="25442">
                  <c:v>0.13801920918049149</c:v>
                </c:pt>
                <c:pt idx="25443">
                  <c:v>0.13795684171136335</c:v>
                </c:pt>
                <c:pt idx="25444">
                  <c:v>0.13789447424223522</c:v>
                </c:pt>
                <c:pt idx="25445">
                  <c:v>0.1378321067731072</c:v>
                </c:pt>
                <c:pt idx="25446">
                  <c:v>0.13776973930397907</c:v>
                </c:pt>
                <c:pt idx="25447">
                  <c:v>0.13770737183485093</c:v>
                </c:pt>
                <c:pt idx="25448">
                  <c:v>0.1376450043657228</c:v>
                </c:pt>
                <c:pt idx="25449">
                  <c:v>0.13758263689659478</c:v>
                </c:pt>
                <c:pt idx="25450">
                  <c:v>0.13758263689659478</c:v>
                </c:pt>
                <c:pt idx="25451">
                  <c:v>0.13752026942746665</c:v>
                </c:pt>
                <c:pt idx="25452">
                  <c:v>0.13745790195833851</c:v>
                </c:pt>
                <c:pt idx="25453">
                  <c:v>0.13739553448921038</c:v>
                </c:pt>
                <c:pt idx="25454">
                  <c:v>0.13739553448921038</c:v>
                </c:pt>
                <c:pt idx="25455">
                  <c:v>0.13733316702008236</c:v>
                </c:pt>
                <c:pt idx="25456">
                  <c:v>0.13727079955095423</c:v>
                </c:pt>
                <c:pt idx="25457">
                  <c:v>0.13720843208182609</c:v>
                </c:pt>
                <c:pt idx="25458">
                  <c:v>0.13714606461269807</c:v>
                </c:pt>
                <c:pt idx="25459">
                  <c:v>0.13708369714356994</c:v>
                </c:pt>
                <c:pt idx="25460">
                  <c:v>0.13708369714356994</c:v>
                </c:pt>
                <c:pt idx="25461">
                  <c:v>0.13702132967444181</c:v>
                </c:pt>
                <c:pt idx="25462">
                  <c:v>0.13695896220531367</c:v>
                </c:pt>
                <c:pt idx="25463">
                  <c:v>0.13689659473618565</c:v>
                </c:pt>
                <c:pt idx="25464">
                  <c:v>0.13683422726705752</c:v>
                </c:pt>
                <c:pt idx="25465">
                  <c:v>0.13677185979792938</c:v>
                </c:pt>
                <c:pt idx="25466">
                  <c:v>0.13677185979792938</c:v>
                </c:pt>
                <c:pt idx="25467">
                  <c:v>0.13670949232880125</c:v>
                </c:pt>
                <c:pt idx="25468">
                  <c:v>0.13664712485967323</c:v>
                </c:pt>
                <c:pt idx="25469">
                  <c:v>0.1365847573905451</c:v>
                </c:pt>
                <c:pt idx="25470">
                  <c:v>0.13652238992141696</c:v>
                </c:pt>
                <c:pt idx="25471">
                  <c:v>0.13646002245228883</c:v>
                </c:pt>
                <c:pt idx="25472">
                  <c:v>0.13639765498316081</c:v>
                </c:pt>
                <c:pt idx="25473">
                  <c:v>0.13639765498316081</c:v>
                </c:pt>
                <c:pt idx="25474">
                  <c:v>0.13633528751403268</c:v>
                </c:pt>
                <c:pt idx="25475">
                  <c:v>0.13627292004490454</c:v>
                </c:pt>
                <c:pt idx="25476">
                  <c:v>0.13621055257577652</c:v>
                </c:pt>
                <c:pt idx="25477">
                  <c:v>0.13621055257577652</c:v>
                </c:pt>
                <c:pt idx="25478">
                  <c:v>0.13614818510664839</c:v>
                </c:pt>
                <c:pt idx="25479">
                  <c:v>0.13608581763752026</c:v>
                </c:pt>
                <c:pt idx="25480">
                  <c:v>0.13602345016839212</c:v>
                </c:pt>
                <c:pt idx="25481">
                  <c:v>0.13602345016839212</c:v>
                </c:pt>
                <c:pt idx="25482">
                  <c:v>0.1359610826992641</c:v>
                </c:pt>
                <c:pt idx="25483">
                  <c:v>0.13589871523013597</c:v>
                </c:pt>
                <c:pt idx="25484">
                  <c:v>0.13583634776100784</c:v>
                </c:pt>
                <c:pt idx="25485">
                  <c:v>0.13583634776100784</c:v>
                </c:pt>
                <c:pt idx="25486">
                  <c:v>0.1357739802918797</c:v>
                </c:pt>
                <c:pt idx="25487">
                  <c:v>0.13571161282275168</c:v>
                </c:pt>
                <c:pt idx="25488">
                  <c:v>0.13564924535362355</c:v>
                </c:pt>
                <c:pt idx="25489">
                  <c:v>0.13558687788449542</c:v>
                </c:pt>
                <c:pt idx="25490">
                  <c:v>0.13558687788449542</c:v>
                </c:pt>
                <c:pt idx="25491">
                  <c:v>0.13552451041536739</c:v>
                </c:pt>
                <c:pt idx="25492">
                  <c:v>0.13546214294623926</c:v>
                </c:pt>
                <c:pt idx="25493">
                  <c:v>0.13539977547711113</c:v>
                </c:pt>
                <c:pt idx="25494">
                  <c:v>0.135337408007983</c:v>
                </c:pt>
                <c:pt idx="25495">
                  <c:v>0.135337408007983</c:v>
                </c:pt>
                <c:pt idx="25496">
                  <c:v>0.13527504053885497</c:v>
                </c:pt>
                <c:pt idx="25497">
                  <c:v>0.13521267306972684</c:v>
                </c:pt>
                <c:pt idx="25498">
                  <c:v>0.13515030560059871</c:v>
                </c:pt>
                <c:pt idx="25499">
                  <c:v>0.13508793813147058</c:v>
                </c:pt>
                <c:pt idx="25500">
                  <c:v>0.13502557066234255</c:v>
                </c:pt>
                <c:pt idx="25501">
                  <c:v>0.13496320319321442</c:v>
                </c:pt>
                <c:pt idx="25502">
                  <c:v>0.13490083572408629</c:v>
                </c:pt>
                <c:pt idx="25503">
                  <c:v>0.13483846825495827</c:v>
                </c:pt>
                <c:pt idx="25504">
                  <c:v>0.13477610078583013</c:v>
                </c:pt>
                <c:pt idx="25505">
                  <c:v>0.134713733316702</c:v>
                </c:pt>
                <c:pt idx="25506">
                  <c:v>0.13465136584757387</c:v>
                </c:pt>
                <c:pt idx="25507">
                  <c:v>0.13458899837844585</c:v>
                </c:pt>
                <c:pt idx="25508">
                  <c:v>0.13452663090931771</c:v>
                </c:pt>
                <c:pt idx="25509">
                  <c:v>0.13446426344018958</c:v>
                </c:pt>
                <c:pt idx="25510">
                  <c:v>0.13440189597106145</c:v>
                </c:pt>
                <c:pt idx="25511">
                  <c:v>0.13433952850193343</c:v>
                </c:pt>
                <c:pt idx="25512">
                  <c:v>0.13427716103280529</c:v>
                </c:pt>
                <c:pt idx="25513">
                  <c:v>0.13421479356367716</c:v>
                </c:pt>
                <c:pt idx="25514">
                  <c:v>0.13415242609454914</c:v>
                </c:pt>
                <c:pt idx="25515">
                  <c:v>0.134090058625421</c:v>
                </c:pt>
                <c:pt idx="25516">
                  <c:v>0.13402769115629287</c:v>
                </c:pt>
                <c:pt idx="25517">
                  <c:v>0.13396532368716474</c:v>
                </c:pt>
                <c:pt idx="25518">
                  <c:v>0.13390295621803672</c:v>
                </c:pt>
                <c:pt idx="25519">
                  <c:v>0.13384058874890858</c:v>
                </c:pt>
                <c:pt idx="25520">
                  <c:v>0.13377822127978045</c:v>
                </c:pt>
                <c:pt idx="25521">
                  <c:v>0.13371585381065232</c:v>
                </c:pt>
                <c:pt idx="25522">
                  <c:v>0.1336534863415243</c:v>
                </c:pt>
                <c:pt idx="25523">
                  <c:v>0.1336534863415243</c:v>
                </c:pt>
                <c:pt idx="25524">
                  <c:v>0.13359111887239616</c:v>
                </c:pt>
                <c:pt idx="25525">
                  <c:v>0.13352875140326803</c:v>
                </c:pt>
                <c:pt idx="25526">
                  <c:v>0.1334663839341399</c:v>
                </c:pt>
                <c:pt idx="25527">
                  <c:v>0.1334663839341399</c:v>
                </c:pt>
                <c:pt idx="25528">
                  <c:v>0.13340401646501188</c:v>
                </c:pt>
                <c:pt idx="25529">
                  <c:v>0.13334164899588374</c:v>
                </c:pt>
                <c:pt idx="25530">
                  <c:v>0.13327928152675561</c:v>
                </c:pt>
                <c:pt idx="25531">
                  <c:v>0.13321691405762759</c:v>
                </c:pt>
                <c:pt idx="25532">
                  <c:v>0.13315454658849946</c:v>
                </c:pt>
                <c:pt idx="25533">
                  <c:v>0.13309217911937132</c:v>
                </c:pt>
                <c:pt idx="25534">
                  <c:v>0.13302981165024319</c:v>
                </c:pt>
                <c:pt idx="25535">
                  <c:v>0.13296744418111517</c:v>
                </c:pt>
                <c:pt idx="25536">
                  <c:v>0.13290507671198704</c:v>
                </c:pt>
                <c:pt idx="25537">
                  <c:v>0.1328427092428589</c:v>
                </c:pt>
                <c:pt idx="25538">
                  <c:v>0.13278034177373077</c:v>
                </c:pt>
                <c:pt idx="25539">
                  <c:v>0.13271797430460275</c:v>
                </c:pt>
                <c:pt idx="25540">
                  <c:v>0.13265560683547462</c:v>
                </c:pt>
                <c:pt idx="25541">
                  <c:v>0.13259323936634648</c:v>
                </c:pt>
                <c:pt idx="25542">
                  <c:v>0.13259323936634648</c:v>
                </c:pt>
                <c:pt idx="25543">
                  <c:v>0.13253087189721846</c:v>
                </c:pt>
                <c:pt idx="25544">
                  <c:v>0.13246850442809033</c:v>
                </c:pt>
                <c:pt idx="25545">
                  <c:v>0.1324061369589622</c:v>
                </c:pt>
                <c:pt idx="25546">
                  <c:v>0.13234376948983406</c:v>
                </c:pt>
                <c:pt idx="25547">
                  <c:v>0.13228140202070604</c:v>
                </c:pt>
                <c:pt idx="25548">
                  <c:v>0.13221903455157791</c:v>
                </c:pt>
                <c:pt idx="25549">
                  <c:v>0.13215666708244977</c:v>
                </c:pt>
                <c:pt idx="25550">
                  <c:v>0.13209429961332164</c:v>
                </c:pt>
                <c:pt idx="25551">
                  <c:v>0.13203193214419362</c:v>
                </c:pt>
                <c:pt idx="25552">
                  <c:v>0.13196956467506549</c:v>
                </c:pt>
                <c:pt idx="25553">
                  <c:v>0.13190719720593735</c:v>
                </c:pt>
                <c:pt idx="25554">
                  <c:v>0.13184482973680933</c:v>
                </c:pt>
                <c:pt idx="25555">
                  <c:v>0.1317824622676812</c:v>
                </c:pt>
                <c:pt idx="25556">
                  <c:v>0.13172009479855307</c:v>
                </c:pt>
                <c:pt idx="25557">
                  <c:v>0.13165772732942493</c:v>
                </c:pt>
                <c:pt idx="25558">
                  <c:v>0.13159535986029691</c:v>
                </c:pt>
                <c:pt idx="25559">
                  <c:v>0.13153299239116878</c:v>
                </c:pt>
                <c:pt idx="25560">
                  <c:v>0.13147062492204065</c:v>
                </c:pt>
                <c:pt idx="25561">
                  <c:v>0.13140825745291251</c:v>
                </c:pt>
                <c:pt idx="25562">
                  <c:v>0.13134588998378449</c:v>
                </c:pt>
                <c:pt idx="25563">
                  <c:v>0.13128352251465636</c:v>
                </c:pt>
                <c:pt idx="25564">
                  <c:v>0.13122115504552823</c:v>
                </c:pt>
                <c:pt idx="25565">
                  <c:v>0.1311587875764002</c:v>
                </c:pt>
                <c:pt idx="25566">
                  <c:v>0.13109642010727207</c:v>
                </c:pt>
                <c:pt idx="25567">
                  <c:v>0.13103405263814394</c:v>
                </c:pt>
                <c:pt idx="25568">
                  <c:v>0.13103405263814394</c:v>
                </c:pt>
                <c:pt idx="25569">
                  <c:v>0.13103405263814394</c:v>
                </c:pt>
                <c:pt idx="25570">
                  <c:v>0.13097168516901581</c:v>
                </c:pt>
                <c:pt idx="25571">
                  <c:v>0.13090931769988778</c:v>
                </c:pt>
                <c:pt idx="25572">
                  <c:v>0.13084695023075965</c:v>
                </c:pt>
                <c:pt idx="25573">
                  <c:v>0.13078458276163152</c:v>
                </c:pt>
                <c:pt idx="25574">
                  <c:v>0.13072221529250339</c:v>
                </c:pt>
                <c:pt idx="25575">
                  <c:v>0.13072221529250339</c:v>
                </c:pt>
                <c:pt idx="25576">
                  <c:v>0.13065984782337536</c:v>
                </c:pt>
                <c:pt idx="25577">
                  <c:v>0.13059748035424723</c:v>
                </c:pt>
                <c:pt idx="25578">
                  <c:v>0.1305351128851191</c:v>
                </c:pt>
                <c:pt idx="25579">
                  <c:v>0.13047274541599096</c:v>
                </c:pt>
                <c:pt idx="25580">
                  <c:v>0.13047274541599096</c:v>
                </c:pt>
                <c:pt idx="25581">
                  <c:v>0.13041037794686294</c:v>
                </c:pt>
                <c:pt idx="25582">
                  <c:v>0.13034801047773481</c:v>
                </c:pt>
                <c:pt idx="25583">
                  <c:v>0.13028564300860668</c:v>
                </c:pt>
                <c:pt idx="25584">
                  <c:v>0.13022327553947866</c:v>
                </c:pt>
                <c:pt idx="25585">
                  <c:v>0.13016090807035052</c:v>
                </c:pt>
                <c:pt idx="25586">
                  <c:v>0.13009854060122239</c:v>
                </c:pt>
                <c:pt idx="25587">
                  <c:v>0.13003617313209426</c:v>
                </c:pt>
                <c:pt idx="25588">
                  <c:v>0.12997380566296624</c:v>
                </c:pt>
                <c:pt idx="25589">
                  <c:v>0.1299114381938381</c:v>
                </c:pt>
                <c:pt idx="25590">
                  <c:v>0.12984907072470997</c:v>
                </c:pt>
                <c:pt idx="25591">
                  <c:v>0.12984907072470997</c:v>
                </c:pt>
                <c:pt idx="25592">
                  <c:v>0.12984907072470997</c:v>
                </c:pt>
                <c:pt idx="25593">
                  <c:v>0.12978670325558184</c:v>
                </c:pt>
                <c:pt idx="25594">
                  <c:v>0.12972433578645381</c:v>
                </c:pt>
                <c:pt idx="25595">
                  <c:v>0.12966196831732568</c:v>
                </c:pt>
                <c:pt idx="25596">
                  <c:v>0.12959960084819755</c:v>
                </c:pt>
                <c:pt idx="25597">
                  <c:v>0.12953723337906953</c:v>
                </c:pt>
                <c:pt idx="25598">
                  <c:v>0.12953723337906953</c:v>
                </c:pt>
                <c:pt idx="25599">
                  <c:v>0.12947486590994139</c:v>
                </c:pt>
                <c:pt idx="25600">
                  <c:v>0.12941249844081326</c:v>
                </c:pt>
                <c:pt idx="25601">
                  <c:v>0.12935013097168513</c:v>
                </c:pt>
                <c:pt idx="25602">
                  <c:v>0.12928776350255711</c:v>
                </c:pt>
                <c:pt idx="25603">
                  <c:v>0.12922539603342897</c:v>
                </c:pt>
                <c:pt idx="25604">
                  <c:v>0.12916302856430084</c:v>
                </c:pt>
                <c:pt idx="25605">
                  <c:v>0.12910066109517271</c:v>
                </c:pt>
                <c:pt idx="25606">
                  <c:v>0.12903829362604469</c:v>
                </c:pt>
                <c:pt idx="25607">
                  <c:v>0.12903829362604469</c:v>
                </c:pt>
                <c:pt idx="25608">
                  <c:v>0.12897592615691655</c:v>
                </c:pt>
                <c:pt idx="25609">
                  <c:v>0.12891355868778842</c:v>
                </c:pt>
                <c:pt idx="25610">
                  <c:v>0.1288511912186604</c:v>
                </c:pt>
                <c:pt idx="25611">
                  <c:v>0.1288511912186604</c:v>
                </c:pt>
                <c:pt idx="25612">
                  <c:v>0.12878882374953227</c:v>
                </c:pt>
                <c:pt idx="25613">
                  <c:v>0.12878882374953227</c:v>
                </c:pt>
                <c:pt idx="25614">
                  <c:v>0.12878882374953227</c:v>
                </c:pt>
                <c:pt idx="25615">
                  <c:v>0.12872645628040413</c:v>
                </c:pt>
                <c:pt idx="25616">
                  <c:v>0.128664088811276</c:v>
                </c:pt>
                <c:pt idx="25617">
                  <c:v>0.12860172134214798</c:v>
                </c:pt>
                <c:pt idx="25618">
                  <c:v>0.12853935387301985</c:v>
                </c:pt>
                <c:pt idx="25619">
                  <c:v>0.12847698640389171</c:v>
                </c:pt>
                <c:pt idx="25620">
                  <c:v>0.12841461893476358</c:v>
                </c:pt>
                <c:pt idx="25621">
                  <c:v>0.12835225146563556</c:v>
                </c:pt>
                <c:pt idx="25622">
                  <c:v>0.12828988399650743</c:v>
                </c:pt>
                <c:pt idx="25623">
                  <c:v>0.12822751652737929</c:v>
                </c:pt>
                <c:pt idx="25624">
                  <c:v>0.12816514905825127</c:v>
                </c:pt>
                <c:pt idx="25625">
                  <c:v>0.12810278158912314</c:v>
                </c:pt>
                <c:pt idx="25626">
                  <c:v>0.12804041411999501</c:v>
                </c:pt>
                <c:pt idx="25627">
                  <c:v>0.12804041411999501</c:v>
                </c:pt>
                <c:pt idx="25628">
                  <c:v>0.12797804665086687</c:v>
                </c:pt>
                <c:pt idx="25629">
                  <c:v>0.12791567918173885</c:v>
                </c:pt>
                <c:pt idx="25630">
                  <c:v>0.12785331171261072</c:v>
                </c:pt>
                <c:pt idx="25631">
                  <c:v>0.12779094424348258</c:v>
                </c:pt>
                <c:pt idx="25632">
                  <c:v>0.12772857677435445</c:v>
                </c:pt>
                <c:pt idx="25633">
                  <c:v>0.12772857677435445</c:v>
                </c:pt>
                <c:pt idx="25634">
                  <c:v>0.12766620930522643</c:v>
                </c:pt>
                <c:pt idx="25635">
                  <c:v>0.1276038418360983</c:v>
                </c:pt>
                <c:pt idx="25636">
                  <c:v>0.12754147436697016</c:v>
                </c:pt>
                <c:pt idx="25637">
                  <c:v>0.12754147436697016</c:v>
                </c:pt>
                <c:pt idx="25638">
                  <c:v>0.12747910689784203</c:v>
                </c:pt>
                <c:pt idx="25639">
                  <c:v>0.12741673942871401</c:v>
                </c:pt>
                <c:pt idx="25640">
                  <c:v>0.12735437195958588</c:v>
                </c:pt>
                <c:pt idx="25641">
                  <c:v>0.12729200449045774</c:v>
                </c:pt>
                <c:pt idx="25642">
                  <c:v>0.12722963702132972</c:v>
                </c:pt>
                <c:pt idx="25643">
                  <c:v>0.12716726955220159</c:v>
                </c:pt>
                <c:pt idx="25644">
                  <c:v>0.12710490208307346</c:v>
                </c:pt>
                <c:pt idx="25645">
                  <c:v>0.12704253461394532</c:v>
                </c:pt>
                <c:pt idx="25646">
                  <c:v>0.1269801671448173</c:v>
                </c:pt>
                <c:pt idx="25647">
                  <c:v>0.1269801671448173</c:v>
                </c:pt>
                <c:pt idx="25648">
                  <c:v>0.12691779967568917</c:v>
                </c:pt>
                <c:pt idx="25649">
                  <c:v>0.12685543220656104</c:v>
                </c:pt>
                <c:pt idx="25650">
                  <c:v>0.1267930647374329</c:v>
                </c:pt>
                <c:pt idx="25651">
                  <c:v>0.12673069726830488</c:v>
                </c:pt>
                <c:pt idx="25652">
                  <c:v>0.12666832979917675</c:v>
                </c:pt>
                <c:pt idx="25653">
                  <c:v>0.12660596233004862</c:v>
                </c:pt>
                <c:pt idx="25654">
                  <c:v>0.12654359486092059</c:v>
                </c:pt>
                <c:pt idx="25655">
                  <c:v>0.12648122739179246</c:v>
                </c:pt>
                <c:pt idx="25656">
                  <c:v>0.12641885992266433</c:v>
                </c:pt>
                <c:pt idx="25657">
                  <c:v>0.12641885992266433</c:v>
                </c:pt>
                <c:pt idx="25658">
                  <c:v>0.12641885992266433</c:v>
                </c:pt>
                <c:pt idx="25659">
                  <c:v>0.12641885992266433</c:v>
                </c:pt>
                <c:pt idx="25660">
                  <c:v>0.1263564924535362</c:v>
                </c:pt>
                <c:pt idx="25661">
                  <c:v>0.12629412498440817</c:v>
                </c:pt>
                <c:pt idx="25662">
                  <c:v>0.12629412498440817</c:v>
                </c:pt>
                <c:pt idx="25663">
                  <c:v>0.12623175751528004</c:v>
                </c:pt>
                <c:pt idx="25664">
                  <c:v>0.12616939004615191</c:v>
                </c:pt>
                <c:pt idx="25665">
                  <c:v>0.12610702257702378</c:v>
                </c:pt>
                <c:pt idx="25666">
                  <c:v>0.12604465510789575</c:v>
                </c:pt>
                <c:pt idx="25667">
                  <c:v>0.12598228763876762</c:v>
                </c:pt>
                <c:pt idx="25668">
                  <c:v>0.12591992016963949</c:v>
                </c:pt>
                <c:pt idx="25669">
                  <c:v>0.12585755270051147</c:v>
                </c:pt>
                <c:pt idx="25670">
                  <c:v>0.12579518523138333</c:v>
                </c:pt>
                <c:pt idx="25671">
                  <c:v>0.1257328177622552</c:v>
                </c:pt>
                <c:pt idx="25672">
                  <c:v>0.12567045029312707</c:v>
                </c:pt>
                <c:pt idx="25673">
                  <c:v>0.12560808282399905</c:v>
                </c:pt>
                <c:pt idx="25674">
                  <c:v>0.12554571535487091</c:v>
                </c:pt>
                <c:pt idx="25675">
                  <c:v>0.12548334788574278</c:v>
                </c:pt>
                <c:pt idx="25676">
                  <c:v>0.12542098041661465</c:v>
                </c:pt>
                <c:pt idx="25677">
                  <c:v>0.12535861294748663</c:v>
                </c:pt>
                <c:pt idx="25678">
                  <c:v>0.12529624547835849</c:v>
                </c:pt>
                <c:pt idx="25679">
                  <c:v>0.12529624547835849</c:v>
                </c:pt>
                <c:pt idx="25680">
                  <c:v>0.12523387800923036</c:v>
                </c:pt>
                <c:pt idx="25681">
                  <c:v>0.12517151054010234</c:v>
                </c:pt>
                <c:pt idx="25682">
                  <c:v>0.1251091430709742</c:v>
                </c:pt>
                <c:pt idx="25683">
                  <c:v>0.1251091430709742</c:v>
                </c:pt>
                <c:pt idx="25684">
                  <c:v>0.12504677560184607</c:v>
                </c:pt>
                <c:pt idx="25685">
                  <c:v>0.12498440813271794</c:v>
                </c:pt>
                <c:pt idx="25686">
                  <c:v>0.12492204066358992</c:v>
                </c:pt>
                <c:pt idx="25687">
                  <c:v>0.12485967319446178</c:v>
                </c:pt>
                <c:pt idx="25688">
                  <c:v>0.12479730572533365</c:v>
                </c:pt>
                <c:pt idx="25689">
                  <c:v>0.12473493825620552</c:v>
                </c:pt>
                <c:pt idx="25690">
                  <c:v>0.1246725707870775</c:v>
                </c:pt>
                <c:pt idx="25691">
                  <c:v>0.12461020331794936</c:v>
                </c:pt>
                <c:pt idx="25692">
                  <c:v>0.12454783584882123</c:v>
                </c:pt>
                <c:pt idx="25693">
                  <c:v>0.1244854683796931</c:v>
                </c:pt>
                <c:pt idx="25694">
                  <c:v>0.12442310091056508</c:v>
                </c:pt>
                <c:pt idx="25695">
                  <c:v>0.12436073344143694</c:v>
                </c:pt>
                <c:pt idx="25696">
                  <c:v>0.12429836597230881</c:v>
                </c:pt>
                <c:pt idx="25697">
                  <c:v>0.12423599850318079</c:v>
                </c:pt>
                <c:pt idx="25698">
                  <c:v>0.12417363103405266</c:v>
                </c:pt>
                <c:pt idx="25699">
                  <c:v>0.12417363103405266</c:v>
                </c:pt>
                <c:pt idx="25700">
                  <c:v>0.12411126356492452</c:v>
                </c:pt>
                <c:pt idx="25701">
                  <c:v>0.12404889609579639</c:v>
                </c:pt>
                <c:pt idx="25702">
                  <c:v>0.12398652862666837</c:v>
                </c:pt>
                <c:pt idx="25703">
                  <c:v>0.12392416115754024</c:v>
                </c:pt>
                <c:pt idx="25704">
                  <c:v>0.1238617936884121</c:v>
                </c:pt>
                <c:pt idx="25705">
                  <c:v>0.12379942621928397</c:v>
                </c:pt>
                <c:pt idx="25706">
                  <c:v>0.12373705875015595</c:v>
                </c:pt>
                <c:pt idx="25707">
                  <c:v>0.12367469128102782</c:v>
                </c:pt>
                <c:pt idx="25708">
                  <c:v>0.12361232381189968</c:v>
                </c:pt>
                <c:pt idx="25709">
                  <c:v>0.12354995634277166</c:v>
                </c:pt>
                <c:pt idx="25710">
                  <c:v>0.12354995634277166</c:v>
                </c:pt>
                <c:pt idx="25711">
                  <c:v>0.12348758887364353</c:v>
                </c:pt>
                <c:pt idx="25712">
                  <c:v>0.12348758887364353</c:v>
                </c:pt>
                <c:pt idx="25713">
                  <c:v>0.1234252214045154</c:v>
                </c:pt>
                <c:pt idx="25714">
                  <c:v>0.12336285393538726</c:v>
                </c:pt>
                <c:pt idx="25715">
                  <c:v>0.12330048646625924</c:v>
                </c:pt>
                <c:pt idx="25716">
                  <c:v>0.12330048646625924</c:v>
                </c:pt>
                <c:pt idx="25717">
                  <c:v>0.12330048646625924</c:v>
                </c:pt>
                <c:pt idx="25718">
                  <c:v>0.12323811899713111</c:v>
                </c:pt>
                <c:pt idx="25719">
                  <c:v>0.12317575152800297</c:v>
                </c:pt>
                <c:pt idx="25720">
                  <c:v>0.12317575152800297</c:v>
                </c:pt>
                <c:pt idx="25721">
                  <c:v>0.12311338405887484</c:v>
                </c:pt>
                <c:pt idx="25722">
                  <c:v>0.12305101658974682</c:v>
                </c:pt>
                <c:pt idx="25723">
                  <c:v>0.12298864912061869</c:v>
                </c:pt>
                <c:pt idx="25724">
                  <c:v>0.12292628165149055</c:v>
                </c:pt>
                <c:pt idx="25725">
                  <c:v>0.12286391418236253</c:v>
                </c:pt>
                <c:pt idx="25726">
                  <c:v>0.1228015467132344</c:v>
                </c:pt>
                <c:pt idx="25727">
                  <c:v>0.12273917924410627</c:v>
                </c:pt>
                <c:pt idx="25728">
                  <c:v>0.12267681177497813</c:v>
                </c:pt>
                <c:pt idx="25729">
                  <c:v>0.12267681177497813</c:v>
                </c:pt>
                <c:pt idx="25730">
                  <c:v>0.12261444430585011</c:v>
                </c:pt>
                <c:pt idx="25731">
                  <c:v>0.12255207683672198</c:v>
                </c:pt>
                <c:pt idx="25732">
                  <c:v>0.12248970936759385</c:v>
                </c:pt>
                <c:pt idx="25733">
                  <c:v>0.12242734189846571</c:v>
                </c:pt>
                <c:pt idx="25734">
                  <c:v>0.12242734189846571</c:v>
                </c:pt>
                <c:pt idx="25735">
                  <c:v>0.12236497442933769</c:v>
                </c:pt>
                <c:pt idx="25736">
                  <c:v>0.12230260696020956</c:v>
                </c:pt>
                <c:pt idx="25737">
                  <c:v>0.12224023949108143</c:v>
                </c:pt>
                <c:pt idx="25738">
                  <c:v>0.1221778720219534</c:v>
                </c:pt>
                <c:pt idx="25739">
                  <c:v>0.1221778720219534</c:v>
                </c:pt>
                <c:pt idx="25740">
                  <c:v>0.12211550455282527</c:v>
                </c:pt>
                <c:pt idx="25741">
                  <c:v>0.12205313708369714</c:v>
                </c:pt>
                <c:pt idx="25742">
                  <c:v>0.12199076961456901</c:v>
                </c:pt>
                <c:pt idx="25743">
                  <c:v>0.12199076961456901</c:v>
                </c:pt>
                <c:pt idx="25744">
                  <c:v>0.12192840214544098</c:v>
                </c:pt>
                <c:pt idx="25745">
                  <c:v>0.12186603467631285</c:v>
                </c:pt>
                <c:pt idx="25746">
                  <c:v>0.12180366720718472</c:v>
                </c:pt>
                <c:pt idx="25747">
                  <c:v>0.12174129973805659</c:v>
                </c:pt>
                <c:pt idx="25748">
                  <c:v>0.12174129973805659</c:v>
                </c:pt>
                <c:pt idx="25749">
                  <c:v>0.12174129973805659</c:v>
                </c:pt>
                <c:pt idx="25750">
                  <c:v>0.12174129973805659</c:v>
                </c:pt>
                <c:pt idx="25751">
                  <c:v>0.12174129973805659</c:v>
                </c:pt>
                <c:pt idx="25752">
                  <c:v>0.12174129973805659</c:v>
                </c:pt>
                <c:pt idx="25753">
                  <c:v>0.12167893226892856</c:v>
                </c:pt>
                <c:pt idx="25754">
                  <c:v>0.12167893226892856</c:v>
                </c:pt>
                <c:pt idx="25755">
                  <c:v>0.12161656479980043</c:v>
                </c:pt>
                <c:pt idx="25756">
                  <c:v>0.1215541973306723</c:v>
                </c:pt>
                <c:pt idx="25757">
                  <c:v>0.12149182986154416</c:v>
                </c:pt>
                <c:pt idx="25758">
                  <c:v>0.12142946239241614</c:v>
                </c:pt>
                <c:pt idx="25759">
                  <c:v>0.12136709492328801</c:v>
                </c:pt>
                <c:pt idx="25760">
                  <c:v>0.12130472745415988</c:v>
                </c:pt>
                <c:pt idx="25761">
                  <c:v>0.12124235998503186</c:v>
                </c:pt>
                <c:pt idx="25762">
                  <c:v>0.12117999251590372</c:v>
                </c:pt>
                <c:pt idx="25763">
                  <c:v>0.12111762504677559</c:v>
                </c:pt>
                <c:pt idx="25764">
                  <c:v>0.12111762504677559</c:v>
                </c:pt>
                <c:pt idx="25765">
                  <c:v>0.12105525757764746</c:v>
                </c:pt>
                <c:pt idx="25766">
                  <c:v>0.12105525757764746</c:v>
                </c:pt>
                <c:pt idx="25767">
                  <c:v>0.12099289010851944</c:v>
                </c:pt>
                <c:pt idx="25768">
                  <c:v>0.1209305226393913</c:v>
                </c:pt>
                <c:pt idx="25769">
                  <c:v>0.12086815517026317</c:v>
                </c:pt>
                <c:pt idx="25770">
                  <c:v>0.12086815517026317</c:v>
                </c:pt>
                <c:pt idx="25771">
                  <c:v>0.12080578770113504</c:v>
                </c:pt>
                <c:pt idx="25772">
                  <c:v>0.12074342023200701</c:v>
                </c:pt>
                <c:pt idx="25773">
                  <c:v>0.12068105276287888</c:v>
                </c:pt>
                <c:pt idx="25774">
                  <c:v>0.12061868529375075</c:v>
                </c:pt>
                <c:pt idx="25775">
                  <c:v>0.12061868529375075</c:v>
                </c:pt>
                <c:pt idx="25776">
                  <c:v>0.12055631782462273</c:v>
                </c:pt>
                <c:pt idx="25777">
                  <c:v>0.12049395035549459</c:v>
                </c:pt>
                <c:pt idx="25778">
                  <c:v>0.12043158288636646</c:v>
                </c:pt>
                <c:pt idx="25779">
                  <c:v>0.12036921541723833</c:v>
                </c:pt>
                <c:pt idx="25780">
                  <c:v>0.12030684794811031</c:v>
                </c:pt>
                <c:pt idx="25781">
                  <c:v>0.12024448047898217</c:v>
                </c:pt>
                <c:pt idx="25782">
                  <c:v>0.12018211300985404</c:v>
                </c:pt>
                <c:pt idx="25783">
                  <c:v>0.12011974554072591</c:v>
                </c:pt>
                <c:pt idx="25784">
                  <c:v>0.12005737807159789</c:v>
                </c:pt>
                <c:pt idx="25785">
                  <c:v>0.11999501060246975</c:v>
                </c:pt>
                <c:pt idx="25786">
                  <c:v>0.11993264313334162</c:v>
                </c:pt>
                <c:pt idx="25787">
                  <c:v>0.11993264313334162</c:v>
                </c:pt>
                <c:pt idx="25788">
                  <c:v>0.1198702756642136</c:v>
                </c:pt>
                <c:pt idx="25789">
                  <c:v>0.11980790819508547</c:v>
                </c:pt>
                <c:pt idx="25790">
                  <c:v>0.11974554072595733</c:v>
                </c:pt>
                <c:pt idx="25791">
                  <c:v>0.1196831732568292</c:v>
                </c:pt>
                <c:pt idx="25792">
                  <c:v>0.11962080578770118</c:v>
                </c:pt>
                <c:pt idx="25793">
                  <c:v>0.11955843831857305</c:v>
                </c:pt>
                <c:pt idx="25794">
                  <c:v>0.11955843831857305</c:v>
                </c:pt>
                <c:pt idx="25795">
                  <c:v>0.11949607084944491</c:v>
                </c:pt>
                <c:pt idx="25796">
                  <c:v>0.11943370338031678</c:v>
                </c:pt>
                <c:pt idx="25797">
                  <c:v>0.11937133591118876</c:v>
                </c:pt>
                <c:pt idx="25798">
                  <c:v>0.11930896844206063</c:v>
                </c:pt>
                <c:pt idx="25799">
                  <c:v>0.11924660097293249</c:v>
                </c:pt>
                <c:pt idx="25800">
                  <c:v>0.11918423350380447</c:v>
                </c:pt>
                <c:pt idx="25801">
                  <c:v>0.11912186603467634</c:v>
                </c:pt>
                <c:pt idx="25802">
                  <c:v>0.11905949856554821</c:v>
                </c:pt>
                <c:pt idx="25803">
                  <c:v>0.11899713109642007</c:v>
                </c:pt>
                <c:pt idx="25804">
                  <c:v>0.11899713109642007</c:v>
                </c:pt>
                <c:pt idx="25805">
                  <c:v>0.11893476362729205</c:v>
                </c:pt>
                <c:pt idx="25806">
                  <c:v>0.11887239615816392</c:v>
                </c:pt>
                <c:pt idx="25807">
                  <c:v>0.11881002868903578</c:v>
                </c:pt>
                <c:pt idx="25808">
                  <c:v>0.11874766121990765</c:v>
                </c:pt>
                <c:pt idx="25809">
                  <c:v>0.11868529375077963</c:v>
                </c:pt>
                <c:pt idx="25810">
                  <c:v>0.1186229262816515</c:v>
                </c:pt>
                <c:pt idx="25811">
                  <c:v>0.11856055881252336</c:v>
                </c:pt>
                <c:pt idx="25812">
                  <c:v>0.11856055881252336</c:v>
                </c:pt>
                <c:pt idx="25813">
                  <c:v>0.11849819134339523</c:v>
                </c:pt>
                <c:pt idx="25814">
                  <c:v>0.11843582387426721</c:v>
                </c:pt>
                <c:pt idx="25815">
                  <c:v>0.11837345640513908</c:v>
                </c:pt>
                <c:pt idx="25816">
                  <c:v>0.11831108893601094</c:v>
                </c:pt>
                <c:pt idx="25817">
                  <c:v>0.11831108893601094</c:v>
                </c:pt>
                <c:pt idx="25818">
                  <c:v>0.11824872146688292</c:v>
                </c:pt>
                <c:pt idx="25819">
                  <c:v>0.11818635399775479</c:v>
                </c:pt>
                <c:pt idx="25820">
                  <c:v>0.11812398652862666</c:v>
                </c:pt>
                <c:pt idx="25821">
                  <c:v>0.11806161905949852</c:v>
                </c:pt>
                <c:pt idx="25822">
                  <c:v>0.1179992515903705</c:v>
                </c:pt>
                <c:pt idx="25823">
                  <c:v>0.11793688412124237</c:v>
                </c:pt>
                <c:pt idx="25824">
                  <c:v>0.11787451665211424</c:v>
                </c:pt>
                <c:pt idx="25825">
                  <c:v>0.1178121491829861</c:v>
                </c:pt>
                <c:pt idx="25826">
                  <c:v>0.11774978171385808</c:v>
                </c:pt>
                <c:pt idx="25827">
                  <c:v>0.11774978171385808</c:v>
                </c:pt>
                <c:pt idx="25828">
                  <c:v>0.11768741424472995</c:v>
                </c:pt>
                <c:pt idx="25829">
                  <c:v>0.11762504677560182</c:v>
                </c:pt>
                <c:pt idx="25830">
                  <c:v>0.11756267930647379</c:v>
                </c:pt>
                <c:pt idx="25831">
                  <c:v>0.11750031183734566</c:v>
                </c:pt>
                <c:pt idx="25832">
                  <c:v>0.11743794436821753</c:v>
                </c:pt>
                <c:pt idx="25833">
                  <c:v>0.1173755768990894</c:v>
                </c:pt>
                <c:pt idx="25834">
                  <c:v>0.11731320942996137</c:v>
                </c:pt>
                <c:pt idx="25835">
                  <c:v>0.11725084196083324</c:v>
                </c:pt>
                <c:pt idx="25836">
                  <c:v>0.11718847449170511</c:v>
                </c:pt>
                <c:pt idx="25837">
                  <c:v>0.11712610702257698</c:v>
                </c:pt>
                <c:pt idx="25838">
                  <c:v>0.11706373955344895</c:v>
                </c:pt>
                <c:pt idx="25839">
                  <c:v>0.11706373955344895</c:v>
                </c:pt>
                <c:pt idx="25840">
                  <c:v>0.11700137208432082</c:v>
                </c:pt>
                <c:pt idx="25841">
                  <c:v>0.11693900461519269</c:v>
                </c:pt>
                <c:pt idx="25842">
                  <c:v>0.11687663714606467</c:v>
                </c:pt>
                <c:pt idx="25843">
                  <c:v>0.11681426967693653</c:v>
                </c:pt>
                <c:pt idx="25844">
                  <c:v>0.11681426967693653</c:v>
                </c:pt>
                <c:pt idx="25845">
                  <c:v>0.1167519022078084</c:v>
                </c:pt>
                <c:pt idx="25846">
                  <c:v>0.11668953473868027</c:v>
                </c:pt>
                <c:pt idx="25847">
                  <c:v>0.11662716726955225</c:v>
                </c:pt>
                <c:pt idx="25848">
                  <c:v>0.11656479980042411</c:v>
                </c:pt>
                <c:pt idx="25849">
                  <c:v>0.11650243233129598</c:v>
                </c:pt>
                <c:pt idx="25850">
                  <c:v>0.11650243233129598</c:v>
                </c:pt>
                <c:pt idx="25851">
                  <c:v>0.11644006486216785</c:v>
                </c:pt>
                <c:pt idx="25852">
                  <c:v>0.11637769739303983</c:v>
                </c:pt>
                <c:pt idx="25853">
                  <c:v>0.11631532992391169</c:v>
                </c:pt>
                <c:pt idx="25854">
                  <c:v>0.11625296245478356</c:v>
                </c:pt>
                <c:pt idx="25855">
                  <c:v>0.11619059498565554</c:v>
                </c:pt>
                <c:pt idx="25856">
                  <c:v>0.1161282275165274</c:v>
                </c:pt>
                <c:pt idx="25857">
                  <c:v>0.1161282275165274</c:v>
                </c:pt>
                <c:pt idx="25858">
                  <c:v>0.11606586004739927</c:v>
                </c:pt>
                <c:pt idx="25859">
                  <c:v>0.11600349257827114</c:v>
                </c:pt>
                <c:pt idx="25860">
                  <c:v>0.11600349257827114</c:v>
                </c:pt>
                <c:pt idx="25861">
                  <c:v>0.11600349257827114</c:v>
                </c:pt>
                <c:pt idx="25862">
                  <c:v>0.11594112510914312</c:v>
                </c:pt>
                <c:pt idx="25863">
                  <c:v>0.11587875764001498</c:v>
                </c:pt>
                <c:pt idx="25864">
                  <c:v>0.11587875764001498</c:v>
                </c:pt>
                <c:pt idx="25865">
                  <c:v>0.11581639017088685</c:v>
                </c:pt>
                <c:pt idx="25866">
                  <c:v>0.11581639017088685</c:v>
                </c:pt>
                <c:pt idx="25867">
                  <c:v>0.11575402270175872</c:v>
                </c:pt>
                <c:pt idx="25868">
                  <c:v>0.1156916552326307</c:v>
                </c:pt>
                <c:pt idx="25869">
                  <c:v>0.11562928776350256</c:v>
                </c:pt>
                <c:pt idx="25870">
                  <c:v>0.11556692029437443</c:v>
                </c:pt>
                <c:pt idx="25871">
                  <c:v>0.1155045528252463</c:v>
                </c:pt>
                <c:pt idx="25872">
                  <c:v>0.11544218535611828</c:v>
                </c:pt>
                <c:pt idx="25873">
                  <c:v>0.11537981788699014</c:v>
                </c:pt>
                <c:pt idx="25874">
                  <c:v>0.11531745041786201</c:v>
                </c:pt>
                <c:pt idx="25875">
                  <c:v>0.11525508294873399</c:v>
                </c:pt>
                <c:pt idx="25876">
                  <c:v>0.11525508294873399</c:v>
                </c:pt>
                <c:pt idx="25877">
                  <c:v>0.11519271547960586</c:v>
                </c:pt>
                <c:pt idx="25878">
                  <c:v>0.11513034801047772</c:v>
                </c:pt>
                <c:pt idx="25879">
                  <c:v>0.11506798054134959</c:v>
                </c:pt>
                <c:pt idx="25880">
                  <c:v>0.11506798054134959</c:v>
                </c:pt>
                <c:pt idx="25881">
                  <c:v>0.11500561307222157</c:v>
                </c:pt>
                <c:pt idx="25882">
                  <c:v>0.11500561307222157</c:v>
                </c:pt>
                <c:pt idx="25883">
                  <c:v>0.11494324560309344</c:v>
                </c:pt>
                <c:pt idx="25884">
                  <c:v>0.1148808781339653</c:v>
                </c:pt>
                <c:pt idx="25885">
                  <c:v>0.11481851066483717</c:v>
                </c:pt>
                <c:pt idx="25886">
                  <c:v>0.11475614319570915</c:v>
                </c:pt>
                <c:pt idx="25887">
                  <c:v>0.11469377572658102</c:v>
                </c:pt>
                <c:pt idx="25888">
                  <c:v>0.11463140825745288</c:v>
                </c:pt>
                <c:pt idx="25889">
                  <c:v>0.11456904078832486</c:v>
                </c:pt>
                <c:pt idx="25890">
                  <c:v>0.11450667331919673</c:v>
                </c:pt>
                <c:pt idx="25891">
                  <c:v>0.1144443058500686</c:v>
                </c:pt>
                <c:pt idx="25892">
                  <c:v>0.11438193838094046</c:v>
                </c:pt>
                <c:pt idx="25893">
                  <c:v>0.11431957091181244</c:v>
                </c:pt>
                <c:pt idx="25894">
                  <c:v>0.11431957091181244</c:v>
                </c:pt>
                <c:pt idx="25895">
                  <c:v>0.11425720344268431</c:v>
                </c:pt>
                <c:pt idx="25896">
                  <c:v>0.11425720344268431</c:v>
                </c:pt>
                <c:pt idx="25897">
                  <c:v>0.11425720344268431</c:v>
                </c:pt>
                <c:pt idx="25898">
                  <c:v>0.11419483597355617</c:v>
                </c:pt>
                <c:pt idx="25899">
                  <c:v>0.11413246850442804</c:v>
                </c:pt>
                <c:pt idx="25900">
                  <c:v>0.11407010103530002</c:v>
                </c:pt>
                <c:pt idx="25901">
                  <c:v>0.11407010103530002</c:v>
                </c:pt>
                <c:pt idx="25902">
                  <c:v>0.11400773356617189</c:v>
                </c:pt>
                <c:pt idx="25903">
                  <c:v>0.11394536609704375</c:v>
                </c:pt>
                <c:pt idx="25904">
                  <c:v>0.11388299862791573</c:v>
                </c:pt>
                <c:pt idx="25905">
                  <c:v>0.1138206311587876</c:v>
                </c:pt>
                <c:pt idx="25906">
                  <c:v>0.11375826368965947</c:v>
                </c:pt>
                <c:pt idx="25907">
                  <c:v>0.11369589622053133</c:v>
                </c:pt>
                <c:pt idx="25908">
                  <c:v>0.11363352875140331</c:v>
                </c:pt>
                <c:pt idx="25909">
                  <c:v>0.11357116128227518</c:v>
                </c:pt>
                <c:pt idx="25910">
                  <c:v>0.11350879381314705</c:v>
                </c:pt>
                <c:pt idx="25911">
                  <c:v>0.11350879381314705</c:v>
                </c:pt>
                <c:pt idx="25912">
                  <c:v>0.11344642634401891</c:v>
                </c:pt>
                <c:pt idx="25913">
                  <c:v>0.11338405887489089</c:v>
                </c:pt>
                <c:pt idx="25914">
                  <c:v>0.11332169140576276</c:v>
                </c:pt>
                <c:pt idx="25915">
                  <c:v>0.11325932393663463</c:v>
                </c:pt>
                <c:pt idx="25916">
                  <c:v>0.11319695646750649</c:v>
                </c:pt>
                <c:pt idx="25917">
                  <c:v>0.11313458899837847</c:v>
                </c:pt>
                <c:pt idx="25918">
                  <c:v>0.11307222152925034</c:v>
                </c:pt>
                <c:pt idx="25919">
                  <c:v>0.11307222152925034</c:v>
                </c:pt>
                <c:pt idx="25920">
                  <c:v>0.11300985406012221</c:v>
                </c:pt>
                <c:pt idx="25921">
                  <c:v>0.11294748659099418</c:v>
                </c:pt>
                <c:pt idx="25922">
                  <c:v>0.11288511912186605</c:v>
                </c:pt>
                <c:pt idx="25923">
                  <c:v>0.11288511912186605</c:v>
                </c:pt>
                <c:pt idx="25924">
                  <c:v>0.11282275165273792</c:v>
                </c:pt>
                <c:pt idx="25925">
                  <c:v>0.11276038418360979</c:v>
                </c:pt>
                <c:pt idx="25926">
                  <c:v>0.11269801671448176</c:v>
                </c:pt>
                <c:pt idx="25927">
                  <c:v>0.11269801671448176</c:v>
                </c:pt>
                <c:pt idx="25928">
                  <c:v>0.11263564924535363</c:v>
                </c:pt>
                <c:pt idx="25929">
                  <c:v>0.1125732817762255</c:v>
                </c:pt>
                <c:pt idx="25930">
                  <c:v>0.1125732817762255</c:v>
                </c:pt>
                <c:pt idx="25931">
                  <c:v>0.11251091430709736</c:v>
                </c:pt>
                <c:pt idx="25932">
                  <c:v>0.11244854683796934</c:v>
                </c:pt>
                <c:pt idx="25933">
                  <c:v>0.11238617936884121</c:v>
                </c:pt>
                <c:pt idx="25934">
                  <c:v>0.11232381189971308</c:v>
                </c:pt>
                <c:pt idx="25935">
                  <c:v>0.11226144443058506</c:v>
                </c:pt>
                <c:pt idx="25936">
                  <c:v>0.11226144443058506</c:v>
                </c:pt>
                <c:pt idx="25937">
                  <c:v>0.11219907696145692</c:v>
                </c:pt>
                <c:pt idx="25938">
                  <c:v>0.11213670949232879</c:v>
                </c:pt>
                <c:pt idx="25939">
                  <c:v>0.11207434202320066</c:v>
                </c:pt>
                <c:pt idx="25940">
                  <c:v>0.11207434202320066</c:v>
                </c:pt>
                <c:pt idx="25941">
                  <c:v>0.11207434202320066</c:v>
                </c:pt>
                <c:pt idx="25942">
                  <c:v>0.11207434202320066</c:v>
                </c:pt>
                <c:pt idx="25943">
                  <c:v>0.11201197455407264</c:v>
                </c:pt>
                <c:pt idx="25944">
                  <c:v>0.1119496070849445</c:v>
                </c:pt>
                <c:pt idx="25945">
                  <c:v>0.11188723961581637</c:v>
                </c:pt>
                <c:pt idx="25946">
                  <c:v>0.11182487214668824</c:v>
                </c:pt>
                <c:pt idx="25947">
                  <c:v>0.11176250467756021</c:v>
                </c:pt>
                <c:pt idx="25948">
                  <c:v>0.11170013720843208</c:v>
                </c:pt>
                <c:pt idx="25949">
                  <c:v>0.11163776973930395</c:v>
                </c:pt>
                <c:pt idx="25950">
                  <c:v>0.11157540227017593</c:v>
                </c:pt>
                <c:pt idx="25951">
                  <c:v>0.11151303480104779</c:v>
                </c:pt>
                <c:pt idx="25952">
                  <c:v>0.11145066733191966</c:v>
                </c:pt>
                <c:pt idx="25953">
                  <c:v>0.11138829986279153</c:v>
                </c:pt>
                <c:pt idx="25954">
                  <c:v>0.11138829986279153</c:v>
                </c:pt>
                <c:pt idx="25955">
                  <c:v>0.11138829986279153</c:v>
                </c:pt>
                <c:pt idx="25956">
                  <c:v>0.11132593239366351</c:v>
                </c:pt>
                <c:pt idx="25957">
                  <c:v>0.11126356492453537</c:v>
                </c:pt>
                <c:pt idx="25958">
                  <c:v>0.11120119745540724</c:v>
                </c:pt>
                <c:pt idx="25959">
                  <c:v>0.11113882998627911</c:v>
                </c:pt>
                <c:pt idx="25960">
                  <c:v>0.11107646251715109</c:v>
                </c:pt>
                <c:pt idx="25961">
                  <c:v>0.11101409504802295</c:v>
                </c:pt>
                <c:pt idx="25962">
                  <c:v>0.11095172757889482</c:v>
                </c:pt>
                <c:pt idx="25963">
                  <c:v>0.1108893601097668</c:v>
                </c:pt>
                <c:pt idx="25964">
                  <c:v>0.11082699264063867</c:v>
                </c:pt>
                <c:pt idx="25965">
                  <c:v>0.11082699264063867</c:v>
                </c:pt>
                <c:pt idx="25966">
                  <c:v>0.11076462517151053</c:v>
                </c:pt>
                <c:pt idx="25967">
                  <c:v>0.1107022577023824</c:v>
                </c:pt>
                <c:pt idx="25968">
                  <c:v>0.1107022577023824</c:v>
                </c:pt>
                <c:pt idx="25969">
                  <c:v>0.11063989023325438</c:v>
                </c:pt>
                <c:pt idx="25970">
                  <c:v>0.11057752276412625</c:v>
                </c:pt>
                <c:pt idx="25971">
                  <c:v>0.11051515529499811</c:v>
                </c:pt>
                <c:pt idx="25972">
                  <c:v>0.11045278782586998</c:v>
                </c:pt>
                <c:pt idx="25973">
                  <c:v>0.11039042035674196</c:v>
                </c:pt>
                <c:pt idx="25974">
                  <c:v>0.11039042035674196</c:v>
                </c:pt>
                <c:pt idx="25975">
                  <c:v>0.11039042035674196</c:v>
                </c:pt>
                <c:pt idx="25976">
                  <c:v>0.11032805288761383</c:v>
                </c:pt>
                <c:pt idx="25977">
                  <c:v>0.11026568541848569</c:v>
                </c:pt>
                <c:pt idx="25978">
                  <c:v>0.11026568541848569</c:v>
                </c:pt>
                <c:pt idx="25979">
                  <c:v>0.11020331794935756</c:v>
                </c:pt>
                <c:pt idx="25980">
                  <c:v>0.11020331794935756</c:v>
                </c:pt>
                <c:pt idx="25981">
                  <c:v>0.11014095048022954</c:v>
                </c:pt>
                <c:pt idx="25982">
                  <c:v>0.11007858301110141</c:v>
                </c:pt>
                <c:pt idx="25983">
                  <c:v>0.11001621554197327</c:v>
                </c:pt>
                <c:pt idx="25984">
                  <c:v>0.10995384807284525</c:v>
                </c:pt>
                <c:pt idx="25985">
                  <c:v>0.10989148060371712</c:v>
                </c:pt>
                <c:pt idx="25986">
                  <c:v>0.10982911313458898</c:v>
                </c:pt>
                <c:pt idx="25987">
                  <c:v>0.10976674566546085</c:v>
                </c:pt>
                <c:pt idx="25988">
                  <c:v>0.10970437819633283</c:v>
                </c:pt>
                <c:pt idx="25989">
                  <c:v>0.1096420107272047</c:v>
                </c:pt>
                <c:pt idx="25990">
                  <c:v>0.10957964325807656</c:v>
                </c:pt>
                <c:pt idx="25991">
                  <c:v>0.10957964325807656</c:v>
                </c:pt>
                <c:pt idx="25992">
                  <c:v>0.10951727578894843</c:v>
                </c:pt>
                <c:pt idx="25993">
                  <c:v>0.10945490831982041</c:v>
                </c:pt>
                <c:pt idx="25994">
                  <c:v>0.10939254085069228</c:v>
                </c:pt>
                <c:pt idx="25995">
                  <c:v>0.10933017338156414</c:v>
                </c:pt>
                <c:pt idx="25996">
                  <c:v>0.10926780591243612</c:v>
                </c:pt>
                <c:pt idx="25997">
                  <c:v>0.10920543844330799</c:v>
                </c:pt>
                <c:pt idx="25998">
                  <c:v>0.10914307097417986</c:v>
                </c:pt>
                <c:pt idx="25999">
                  <c:v>0.10908070350505172</c:v>
                </c:pt>
                <c:pt idx="26000">
                  <c:v>0.10908070350505172</c:v>
                </c:pt>
                <c:pt idx="26001">
                  <c:v>0.1090183360359237</c:v>
                </c:pt>
                <c:pt idx="26002">
                  <c:v>0.10895596856679557</c:v>
                </c:pt>
                <c:pt idx="26003">
                  <c:v>0.10889360109766744</c:v>
                </c:pt>
                <c:pt idx="26004">
                  <c:v>0.10889360109766744</c:v>
                </c:pt>
                <c:pt idx="26005">
                  <c:v>0.1088312336285393</c:v>
                </c:pt>
                <c:pt idx="26006">
                  <c:v>0.10876886615941128</c:v>
                </c:pt>
                <c:pt idx="26007">
                  <c:v>0.10870649869028315</c:v>
                </c:pt>
                <c:pt idx="26008">
                  <c:v>0.10864413122115502</c:v>
                </c:pt>
                <c:pt idx="26009">
                  <c:v>0.10858176375202699</c:v>
                </c:pt>
                <c:pt idx="26010">
                  <c:v>0.10851939628289886</c:v>
                </c:pt>
                <c:pt idx="26011">
                  <c:v>0.10845702881377073</c:v>
                </c:pt>
                <c:pt idx="26012">
                  <c:v>0.1083946613446426</c:v>
                </c:pt>
                <c:pt idx="26013">
                  <c:v>0.10833229387551457</c:v>
                </c:pt>
                <c:pt idx="26014">
                  <c:v>0.10826992640638644</c:v>
                </c:pt>
                <c:pt idx="26015">
                  <c:v>0.10820755893725831</c:v>
                </c:pt>
                <c:pt idx="26016">
                  <c:v>0.10814519146813018</c:v>
                </c:pt>
                <c:pt idx="26017">
                  <c:v>0.10808282399900215</c:v>
                </c:pt>
                <c:pt idx="26018">
                  <c:v>0.10802045652987402</c:v>
                </c:pt>
                <c:pt idx="26019">
                  <c:v>0.10795808906074589</c:v>
                </c:pt>
                <c:pt idx="26020">
                  <c:v>0.10789572159161787</c:v>
                </c:pt>
                <c:pt idx="26021">
                  <c:v>0.10783335412248973</c:v>
                </c:pt>
                <c:pt idx="26022">
                  <c:v>0.1077709866533616</c:v>
                </c:pt>
                <c:pt idx="26023">
                  <c:v>0.1077709866533616</c:v>
                </c:pt>
                <c:pt idx="26024">
                  <c:v>0.10770861918423347</c:v>
                </c:pt>
                <c:pt idx="26025">
                  <c:v>0.10764625171510545</c:v>
                </c:pt>
                <c:pt idx="26026">
                  <c:v>0.10758388424597731</c:v>
                </c:pt>
                <c:pt idx="26027">
                  <c:v>0.10758388424597731</c:v>
                </c:pt>
                <c:pt idx="26028">
                  <c:v>0.10758388424597731</c:v>
                </c:pt>
                <c:pt idx="26029">
                  <c:v>0.10752151677684918</c:v>
                </c:pt>
                <c:pt idx="26030">
                  <c:v>0.10745914930772105</c:v>
                </c:pt>
                <c:pt idx="26031">
                  <c:v>0.10739678183859303</c:v>
                </c:pt>
                <c:pt idx="26032">
                  <c:v>0.10733441436946489</c:v>
                </c:pt>
                <c:pt idx="26033">
                  <c:v>0.10733441436946489</c:v>
                </c:pt>
                <c:pt idx="26034">
                  <c:v>0.10727204690033676</c:v>
                </c:pt>
                <c:pt idx="26035">
                  <c:v>0.10720967943120863</c:v>
                </c:pt>
                <c:pt idx="26036">
                  <c:v>0.1071473119620806</c:v>
                </c:pt>
                <c:pt idx="26037">
                  <c:v>0.10708494449295247</c:v>
                </c:pt>
                <c:pt idx="26038">
                  <c:v>0.10702257702382434</c:v>
                </c:pt>
                <c:pt idx="26039">
                  <c:v>0.10696020955469632</c:v>
                </c:pt>
                <c:pt idx="26040">
                  <c:v>0.10689784208556818</c:v>
                </c:pt>
                <c:pt idx="26041">
                  <c:v>0.10683547461644005</c:v>
                </c:pt>
                <c:pt idx="26042">
                  <c:v>0.10677310714731192</c:v>
                </c:pt>
                <c:pt idx="26043">
                  <c:v>0.1067107396781839</c:v>
                </c:pt>
                <c:pt idx="26044">
                  <c:v>0.10664837220905576</c:v>
                </c:pt>
                <c:pt idx="26045">
                  <c:v>0.10658600473992763</c:v>
                </c:pt>
                <c:pt idx="26046">
                  <c:v>0.1065236372707995</c:v>
                </c:pt>
                <c:pt idx="26047">
                  <c:v>0.10646126980167148</c:v>
                </c:pt>
                <c:pt idx="26048">
                  <c:v>0.10639890233254334</c:v>
                </c:pt>
                <c:pt idx="26049">
                  <c:v>0.10633653486341521</c:v>
                </c:pt>
                <c:pt idx="26050">
                  <c:v>0.10627416739428719</c:v>
                </c:pt>
                <c:pt idx="26051">
                  <c:v>0.10627416739428719</c:v>
                </c:pt>
                <c:pt idx="26052">
                  <c:v>0.10627416739428719</c:v>
                </c:pt>
                <c:pt idx="26053">
                  <c:v>0.10621179992515906</c:v>
                </c:pt>
                <c:pt idx="26054">
                  <c:v>0.10614943245603092</c:v>
                </c:pt>
                <c:pt idx="26055">
                  <c:v>0.10608706498690279</c:v>
                </c:pt>
                <c:pt idx="26056">
                  <c:v>0.10602469751777477</c:v>
                </c:pt>
                <c:pt idx="26057">
                  <c:v>0.10596233004864664</c:v>
                </c:pt>
                <c:pt idx="26058">
                  <c:v>0.1058999625795185</c:v>
                </c:pt>
                <c:pt idx="26059">
                  <c:v>0.10583759511039037</c:v>
                </c:pt>
                <c:pt idx="26060">
                  <c:v>0.10577522764126235</c:v>
                </c:pt>
                <c:pt idx="26061">
                  <c:v>0.10571286017213422</c:v>
                </c:pt>
                <c:pt idx="26062">
                  <c:v>0.10565049270300608</c:v>
                </c:pt>
                <c:pt idx="26063">
                  <c:v>0.10558812523387806</c:v>
                </c:pt>
                <c:pt idx="26064">
                  <c:v>0.10552575776474993</c:v>
                </c:pt>
                <c:pt idx="26065">
                  <c:v>0.1054633902956218</c:v>
                </c:pt>
                <c:pt idx="26066">
                  <c:v>0.10540102282649366</c:v>
                </c:pt>
                <c:pt idx="26067">
                  <c:v>0.10540102282649366</c:v>
                </c:pt>
                <c:pt idx="26068">
                  <c:v>0.10533865535736564</c:v>
                </c:pt>
                <c:pt idx="26069">
                  <c:v>0.10527628788823751</c:v>
                </c:pt>
                <c:pt idx="26070">
                  <c:v>0.10527628788823751</c:v>
                </c:pt>
                <c:pt idx="26071">
                  <c:v>0.10521392041910937</c:v>
                </c:pt>
                <c:pt idx="26072">
                  <c:v>0.10521392041910937</c:v>
                </c:pt>
                <c:pt idx="26073">
                  <c:v>0.10515155294998124</c:v>
                </c:pt>
                <c:pt idx="26074">
                  <c:v>0.10515155294998124</c:v>
                </c:pt>
                <c:pt idx="26075">
                  <c:v>0.10508918548085322</c:v>
                </c:pt>
                <c:pt idx="26076">
                  <c:v>0.10502681801172509</c:v>
                </c:pt>
                <c:pt idx="26077">
                  <c:v>0.10496445054259695</c:v>
                </c:pt>
                <c:pt idx="26078">
                  <c:v>0.10490208307346893</c:v>
                </c:pt>
                <c:pt idx="26079">
                  <c:v>0.1048397156043408</c:v>
                </c:pt>
                <c:pt idx="26080">
                  <c:v>0.10477734813521267</c:v>
                </c:pt>
                <c:pt idx="26081">
                  <c:v>0.10471498066608453</c:v>
                </c:pt>
                <c:pt idx="26082">
                  <c:v>0.10465261319695651</c:v>
                </c:pt>
                <c:pt idx="26083">
                  <c:v>0.10459024572782838</c:v>
                </c:pt>
                <c:pt idx="26084">
                  <c:v>0.10452787825870025</c:v>
                </c:pt>
                <c:pt idx="26085">
                  <c:v>0.10446551078957211</c:v>
                </c:pt>
                <c:pt idx="26086">
                  <c:v>0.10440314332044409</c:v>
                </c:pt>
                <c:pt idx="26087">
                  <c:v>0.10434077585131596</c:v>
                </c:pt>
                <c:pt idx="26088">
                  <c:v>0.10427840838218783</c:v>
                </c:pt>
                <c:pt idx="26089">
                  <c:v>0.10421604091305969</c:v>
                </c:pt>
                <c:pt idx="26090">
                  <c:v>0.10415367344393167</c:v>
                </c:pt>
                <c:pt idx="26091">
                  <c:v>0.10409130597480354</c:v>
                </c:pt>
                <c:pt idx="26092">
                  <c:v>0.10409130597480354</c:v>
                </c:pt>
                <c:pt idx="26093">
                  <c:v>0.10402893850567541</c:v>
                </c:pt>
                <c:pt idx="26094">
                  <c:v>0.10396657103654738</c:v>
                </c:pt>
                <c:pt idx="26095">
                  <c:v>0.10390420356741925</c:v>
                </c:pt>
                <c:pt idx="26096">
                  <c:v>0.10384183609829112</c:v>
                </c:pt>
                <c:pt idx="26097">
                  <c:v>0.10377946862916299</c:v>
                </c:pt>
                <c:pt idx="26098">
                  <c:v>0.10371710116003496</c:v>
                </c:pt>
                <c:pt idx="26099">
                  <c:v>0.10365473369090683</c:v>
                </c:pt>
                <c:pt idx="26100">
                  <c:v>0.1035923662217787</c:v>
                </c:pt>
                <c:pt idx="26101">
                  <c:v>0.10352999875265056</c:v>
                </c:pt>
                <c:pt idx="26102">
                  <c:v>0.10346763128352254</c:v>
                </c:pt>
                <c:pt idx="26103">
                  <c:v>0.10340526381439441</c:v>
                </c:pt>
                <c:pt idx="26104">
                  <c:v>0.10334289634526628</c:v>
                </c:pt>
                <c:pt idx="26105">
                  <c:v>0.10328052887613826</c:v>
                </c:pt>
                <c:pt idx="26106">
                  <c:v>0.10321816140701012</c:v>
                </c:pt>
                <c:pt idx="26107">
                  <c:v>0.10315579393788199</c:v>
                </c:pt>
                <c:pt idx="26108">
                  <c:v>0.10309342646875386</c:v>
                </c:pt>
                <c:pt idx="26109">
                  <c:v>0.10303105899962584</c:v>
                </c:pt>
                <c:pt idx="26110">
                  <c:v>0.1029686915304977</c:v>
                </c:pt>
                <c:pt idx="26111">
                  <c:v>0.10290632406136957</c:v>
                </c:pt>
                <c:pt idx="26112">
                  <c:v>0.10284395659224144</c:v>
                </c:pt>
                <c:pt idx="26113">
                  <c:v>0.10278158912311341</c:v>
                </c:pt>
                <c:pt idx="26114">
                  <c:v>0.10278158912311341</c:v>
                </c:pt>
                <c:pt idx="26115">
                  <c:v>0.10271922165398528</c:v>
                </c:pt>
                <c:pt idx="26116">
                  <c:v>0.10265685418485715</c:v>
                </c:pt>
                <c:pt idx="26117">
                  <c:v>0.10259448671572913</c:v>
                </c:pt>
                <c:pt idx="26118">
                  <c:v>0.10253211924660099</c:v>
                </c:pt>
                <c:pt idx="26119">
                  <c:v>0.10246975177747286</c:v>
                </c:pt>
                <c:pt idx="26120">
                  <c:v>0.10240738430834473</c:v>
                </c:pt>
                <c:pt idx="26121">
                  <c:v>0.10234501683921671</c:v>
                </c:pt>
                <c:pt idx="26122">
                  <c:v>0.10228264937008857</c:v>
                </c:pt>
                <c:pt idx="26123">
                  <c:v>0.10222028190096044</c:v>
                </c:pt>
                <c:pt idx="26124">
                  <c:v>0.10222028190096044</c:v>
                </c:pt>
                <c:pt idx="26125">
                  <c:v>0.10215791443183231</c:v>
                </c:pt>
                <c:pt idx="26126">
                  <c:v>0.10209554696270429</c:v>
                </c:pt>
                <c:pt idx="26127">
                  <c:v>0.10203317949357615</c:v>
                </c:pt>
                <c:pt idx="26128">
                  <c:v>0.10197081202444802</c:v>
                </c:pt>
                <c:pt idx="26129">
                  <c:v>0.10190844455532</c:v>
                </c:pt>
                <c:pt idx="26130">
                  <c:v>0.10190844455532</c:v>
                </c:pt>
                <c:pt idx="26131">
                  <c:v>0.10184607708619187</c:v>
                </c:pt>
                <c:pt idx="26132">
                  <c:v>0.10184607708619187</c:v>
                </c:pt>
                <c:pt idx="26133">
                  <c:v>0.10178370961706373</c:v>
                </c:pt>
                <c:pt idx="26134">
                  <c:v>0.1017213421479356</c:v>
                </c:pt>
                <c:pt idx="26135">
                  <c:v>0.10165897467880758</c:v>
                </c:pt>
                <c:pt idx="26136">
                  <c:v>0.10159660720967945</c:v>
                </c:pt>
                <c:pt idx="26137">
                  <c:v>0.10159660720967945</c:v>
                </c:pt>
                <c:pt idx="26138">
                  <c:v>0.10153423974055131</c:v>
                </c:pt>
                <c:pt idx="26139">
                  <c:v>0.10147187227142318</c:v>
                </c:pt>
                <c:pt idx="26140">
                  <c:v>0.10140950480229516</c:v>
                </c:pt>
                <c:pt idx="26141">
                  <c:v>0.10134713733316703</c:v>
                </c:pt>
                <c:pt idx="26142">
                  <c:v>0.10128476986403889</c:v>
                </c:pt>
                <c:pt idx="26143">
                  <c:v>0.10122240239491076</c:v>
                </c:pt>
                <c:pt idx="26144">
                  <c:v>0.10116003492578274</c:v>
                </c:pt>
                <c:pt idx="26145">
                  <c:v>0.10109766745665461</c:v>
                </c:pt>
                <c:pt idx="26146">
                  <c:v>0.10103529998752647</c:v>
                </c:pt>
                <c:pt idx="26147">
                  <c:v>0.10097293251839845</c:v>
                </c:pt>
                <c:pt idx="26148">
                  <c:v>0.10097293251839845</c:v>
                </c:pt>
                <c:pt idx="26149">
                  <c:v>0.10091056504927032</c:v>
                </c:pt>
                <c:pt idx="26150">
                  <c:v>0.10084819758014218</c:v>
                </c:pt>
                <c:pt idx="26151">
                  <c:v>0.10078583011101405</c:v>
                </c:pt>
                <c:pt idx="26152">
                  <c:v>0.10072346264188603</c:v>
                </c:pt>
                <c:pt idx="26153">
                  <c:v>0.1006610951727579</c:v>
                </c:pt>
                <c:pt idx="26154">
                  <c:v>0.10059872770362976</c:v>
                </c:pt>
                <c:pt idx="26155">
                  <c:v>0.10053636023450163</c:v>
                </c:pt>
                <c:pt idx="26156">
                  <c:v>0.10053636023450163</c:v>
                </c:pt>
                <c:pt idx="26157">
                  <c:v>0.10053636023450163</c:v>
                </c:pt>
                <c:pt idx="26158">
                  <c:v>0.10047399276537361</c:v>
                </c:pt>
                <c:pt idx="26159">
                  <c:v>0.10047399276537361</c:v>
                </c:pt>
                <c:pt idx="26160">
                  <c:v>0.10041162529624548</c:v>
                </c:pt>
                <c:pt idx="26161">
                  <c:v>0.10034925782711734</c:v>
                </c:pt>
                <c:pt idx="26162">
                  <c:v>0.10028689035798932</c:v>
                </c:pt>
                <c:pt idx="26163">
                  <c:v>0.10022452288886119</c:v>
                </c:pt>
                <c:pt idx="26164">
                  <c:v>0.10016215541973306</c:v>
                </c:pt>
                <c:pt idx="26165">
                  <c:v>0.10009978795060492</c:v>
                </c:pt>
                <c:pt idx="26166">
                  <c:v>0.1000374204814769</c:v>
                </c:pt>
                <c:pt idx="26167">
                  <c:v>9.9975053012348769E-2</c:v>
                </c:pt>
                <c:pt idx="26168">
                  <c:v>9.9912685543220636E-2</c:v>
                </c:pt>
                <c:pt idx="26169">
                  <c:v>9.9850318074092503E-2</c:v>
                </c:pt>
                <c:pt idx="26170">
                  <c:v>9.9787950604964482E-2</c:v>
                </c:pt>
                <c:pt idx="26171">
                  <c:v>9.9725583135836349E-2</c:v>
                </c:pt>
                <c:pt idx="26172">
                  <c:v>9.9663215666708216E-2</c:v>
                </c:pt>
                <c:pt idx="26173">
                  <c:v>9.9600848197580194E-2</c:v>
                </c:pt>
                <c:pt idx="26174">
                  <c:v>9.9538480728452061E-2</c:v>
                </c:pt>
                <c:pt idx="26175">
                  <c:v>9.9476113259323928E-2</c:v>
                </c:pt>
                <c:pt idx="26176">
                  <c:v>9.9413745790195795E-2</c:v>
                </c:pt>
                <c:pt idx="26177">
                  <c:v>9.9413745790195795E-2</c:v>
                </c:pt>
                <c:pt idx="26178">
                  <c:v>9.9351378321067774E-2</c:v>
                </c:pt>
                <c:pt idx="26179">
                  <c:v>9.9289010851939641E-2</c:v>
                </c:pt>
                <c:pt idx="26180">
                  <c:v>9.9226643382811508E-2</c:v>
                </c:pt>
                <c:pt idx="26181">
                  <c:v>9.9164275913683375E-2</c:v>
                </c:pt>
                <c:pt idx="26182">
                  <c:v>9.9101908444555353E-2</c:v>
                </c:pt>
                <c:pt idx="26183">
                  <c:v>9.903954097542722E-2</c:v>
                </c:pt>
                <c:pt idx="26184">
                  <c:v>9.8977173506299088E-2</c:v>
                </c:pt>
                <c:pt idx="26185">
                  <c:v>9.8914806037171066E-2</c:v>
                </c:pt>
                <c:pt idx="26186">
                  <c:v>9.8852438568042933E-2</c:v>
                </c:pt>
                <c:pt idx="26187">
                  <c:v>9.87900710989148E-2</c:v>
                </c:pt>
                <c:pt idx="26188">
                  <c:v>9.87900710989148E-2</c:v>
                </c:pt>
                <c:pt idx="26189">
                  <c:v>9.8727703629786667E-2</c:v>
                </c:pt>
                <c:pt idx="26190">
                  <c:v>9.8665336160658645E-2</c:v>
                </c:pt>
                <c:pt idx="26191">
                  <c:v>9.8602968691530513E-2</c:v>
                </c:pt>
                <c:pt idx="26192">
                  <c:v>9.854060122240238E-2</c:v>
                </c:pt>
                <c:pt idx="26193">
                  <c:v>9.8478233753274247E-2</c:v>
                </c:pt>
                <c:pt idx="26194">
                  <c:v>9.8415866284146225E-2</c:v>
                </c:pt>
                <c:pt idx="26195">
                  <c:v>9.8353498815018092E-2</c:v>
                </c:pt>
                <c:pt idx="26196">
                  <c:v>9.8291131345889959E-2</c:v>
                </c:pt>
                <c:pt idx="26197">
                  <c:v>9.8228763876761827E-2</c:v>
                </c:pt>
                <c:pt idx="26198">
                  <c:v>9.8166396407633805E-2</c:v>
                </c:pt>
                <c:pt idx="26199">
                  <c:v>9.8166396407633805E-2</c:v>
                </c:pt>
                <c:pt idx="26200">
                  <c:v>9.8104028938505672E-2</c:v>
                </c:pt>
                <c:pt idx="26201">
                  <c:v>9.8104028938505672E-2</c:v>
                </c:pt>
                <c:pt idx="26202">
                  <c:v>9.8041661469377539E-2</c:v>
                </c:pt>
                <c:pt idx="26203">
                  <c:v>9.7979294000249517E-2</c:v>
                </c:pt>
                <c:pt idx="26204">
                  <c:v>9.7916926531121384E-2</c:v>
                </c:pt>
                <c:pt idx="26205">
                  <c:v>9.7854559061993251E-2</c:v>
                </c:pt>
                <c:pt idx="26206">
                  <c:v>9.7792191592865119E-2</c:v>
                </c:pt>
                <c:pt idx="26207">
                  <c:v>9.7729824123737097E-2</c:v>
                </c:pt>
                <c:pt idx="26208">
                  <c:v>9.7667456654608964E-2</c:v>
                </c:pt>
                <c:pt idx="26209">
                  <c:v>9.7605089185480831E-2</c:v>
                </c:pt>
                <c:pt idx="26210">
                  <c:v>9.7605089185480831E-2</c:v>
                </c:pt>
                <c:pt idx="26211">
                  <c:v>9.7605089185480831E-2</c:v>
                </c:pt>
                <c:pt idx="26212">
                  <c:v>9.7542721716352698E-2</c:v>
                </c:pt>
                <c:pt idx="26213">
                  <c:v>9.7480354247224676E-2</c:v>
                </c:pt>
                <c:pt idx="26214">
                  <c:v>9.7417986778096544E-2</c:v>
                </c:pt>
                <c:pt idx="26215">
                  <c:v>9.7355619308968411E-2</c:v>
                </c:pt>
                <c:pt idx="26216">
                  <c:v>9.7293251839840389E-2</c:v>
                </c:pt>
                <c:pt idx="26217">
                  <c:v>9.7230884370712256E-2</c:v>
                </c:pt>
                <c:pt idx="26218">
                  <c:v>9.7168516901584123E-2</c:v>
                </c:pt>
                <c:pt idx="26219">
                  <c:v>9.710614943245599E-2</c:v>
                </c:pt>
                <c:pt idx="26220">
                  <c:v>9.7043781963327969E-2</c:v>
                </c:pt>
                <c:pt idx="26221">
                  <c:v>9.7043781963327969E-2</c:v>
                </c:pt>
                <c:pt idx="26222">
                  <c:v>9.6981414494199836E-2</c:v>
                </c:pt>
                <c:pt idx="26223">
                  <c:v>9.6919047025071703E-2</c:v>
                </c:pt>
                <c:pt idx="26224">
                  <c:v>9.685667955594357E-2</c:v>
                </c:pt>
                <c:pt idx="26225">
                  <c:v>9.6794312086815548E-2</c:v>
                </c:pt>
                <c:pt idx="26226">
                  <c:v>9.6731944617687415E-2</c:v>
                </c:pt>
                <c:pt idx="26227">
                  <c:v>9.6669577148559283E-2</c:v>
                </c:pt>
                <c:pt idx="26228">
                  <c:v>9.6607209679431261E-2</c:v>
                </c:pt>
                <c:pt idx="26229">
                  <c:v>9.6544842210303128E-2</c:v>
                </c:pt>
                <c:pt idx="26230">
                  <c:v>9.6482474741174995E-2</c:v>
                </c:pt>
                <c:pt idx="26231">
                  <c:v>9.6420107272046862E-2</c:v>
                </c:pt>
                <c:pt idx="26232">
                  <c:v>9.635773980291884E-2</c:v>
                </c:pt>
                <c:pt idx="26233">
                  <c:v>9.6295372333790707E-2</c:v>
                </c:pt>
                <c:pt idx="26234">
                  <c:v>9.6233004864662575E-2</c:v>
                </c:pt>
                <c:pt idx="26235">
                  <c:v>9.6170637395534442E-2</c:v>
                </c:pt>
                <c:pt idx="26236">
                  <c:v>9.610826992640642E-2</c:v>
                </c:pt>
                <c:pt idx="26237">
                  <c:v>9.6045902457278287E-2</c:v>
                </c:pt>
                <c:pt idx="26238">
                  <c:v>9.5983534988150154E-2</c:v>
                </c:pt>
                <c:pt idx="26239">
                  <c:v>9.5921167519022132E-2</c:v>
                </c:pt>
                <c:pt idx="26240">
                  <c:v>9.5858800049894E-2</c:v>
                </c:pt>
                <c:pt idx="26241">
                  <c:v>9.5796432580765867E-2</c:v>
                </c:pt>
                <c:pt idx="26242">
                  <c:v>9.5734065111637734E-2</c:v>
                </c:pt>
                <c:pt idx="26243">
                  <c:v>9.5671697642509712E-2</c:v>
                </c:pt>
                <c:pt idx="26244">
                  <c:v>9.5609330173381579E-2</c:v>
                </c:pt>
                <c:pt idx="26245">
                  <c:v>9.5546962704253446E-2</c:v>
                </c:pt>
                <c:pt idx="26246">
                  <c:v>9.5546962704253446E-2</c:v>
                </c:pt>
                <c:pt idx="26247">
                  <c:v>9.5484595235125314E-2</c:v>
                </c:pt>
                <c:pt idx="26248">
                  <c:v>9.5422227765997292E-2</c:v>
                </c:pt>
                <c:pt idx="26249">
                  <c:v>9.5359860296869159E-2</c:v>
                </c:pt>
                <c:pt idx="26250">
                  <c:v>9.5297492827741026E-2</c:v>
                </c:pt>
                <c:pt idx="26251">
                  <c:v>9.5235125358612893E-2</c:v>
                </c:pt>
                <c:pt idx="26252">
                  <c:v>9.5172757889484871E-2</c:v>
                </c:pt>
                <c:pt idx="26253">
                  <c:v>9.5110390420356739E-2</c:v>
                </c:pt>
                <c:pt idx="26254">
                  <c:v>9.5048022951228606E-2</c:v>
                </c:pt>
                <c:pt idx="26255">
                  <c:v>9.5048022951228606E-2</c:v>
                </c:pt>
                <c:pt idx="26256">
                  <c:v>9.4985655482100584E-2</c:v>
                </c:pt>
                <c:pt idx="26257">
                  <c:v>9.4923288012972451E-2</c:v>
                </c:pt>
                <c:pt idx="26258">
                  <c:v>9.4923288012972451E-2</c:v>
                </c:pt>
                <c:pt idx="26259">
                  <c:v>9.4860920543844318E-2</c:v>
                </c:pt>
                <c:pt idx="26260">
                  <c:v>9.4798553074716185E-2</c:v>
                </c:pt>
                <c:pt idx="26261">
                  <c:v>9.4798553074716185E-2</c:v>
                </c:pt>
                <c:pt idx="26262">
                  <c:v>9.4736185605588163E-2</c:v>
                </c:pt>
                <c:pt idx="26263">
                  <c:v>9.4673818136460031E-2</c:v>
                </c:pt>
                <c:pt idx="26264">
                  <c:v>9.4611450667331898E-2</c:v>
                </c:pt>
                <c:pt idx="26265">
                  <c:v>9.4549083198203765E-2</c:v>
                </c:pt>
                <c:pt idx="26266">
                  <c:v>9.4549083198203765E-2</c:v>
                </c:pt>
                <c:pt idx="26267">
                  <c:v>9.4549083198203765E-2</c:v>
                </c:pt>
                <c:pt idx="26268">
                  <c:v>9.4549083198203765E-2</c:v>
                </c:pt>
                <c:pt idx="26269">
                  <c:v>9.4486715729075743E-2</c:v>
                </c:pt>
                <c:pt idx="26270">
                  <c:v>9.442434825994761E-2</c:v>
                </c:pt>
                <c:pt idx="26271">
                  <c:v>9.4361980790819477E-2</c:v>
                </c:pt>
                <c:pt idx="26272">
                  <c:v>9.4299613321691456E-2</c:v>
                </c:pt>
                <c:pt idx="26273">
                  <c:v>9.4237245852563323E-2</c:v>
                </c:pt>
                <c:pt idx="26274">
                  <c:v>9.417487838343519E-2</c:v>
                </c:pt>
                <c:pt idx="26275">
                  <c:v>9.4112510914307057E-2</c:v>
                </c:pt>
                <c:pt idx="26276">
                  <c:v>9.4050143445179035E-2</c:v>
                </c:pt>
                <c:pt idx="26277">
                  <c:v>9.3987775976050902E-2</c:v>
                </c:pt>
                <c:pt idx="26278">
                  <c:v>9.392540850692277E-2</c:v>
                </c:pt>
                <c:pt idx="26279">
                  <c:v>9.3863041037794637E-2</c:v>
                </c:pt>
                <c:pt idx="26280">
                  <c:v>9.3800673568666615E-2</c:v>
                </c:pt>
                <c:pt idx="26281">
                  <c:v>9.3738306099538482E-2</c:v>
                </c:pt>
                <c:pt idx="26282">
                  <c:v>9.3675938630410349E-2</c:v>
                </c:pt>
                <c:pt idx="26283">
                  <c:v>9.3675938630410349E-2</c:v>
                </c:pt>
                <c:pt idx="26284">
                  <c:v>9.3613571161282327E-2</c:v>
                </c:pt>
                <c:pt idx="26285">
                  <c:v>9.3551203692154195E-2</c:v>
                </c:pt>
                <c:pt idx="26286">
                  <c:v>9.3488836223026062E-2</c:v>
                </c:pt>
                <c:pt idx="26287">
                  <c:v>9.3426468753897929E-2</c:v>
                </c:pt>
                <c:pt idx="26288">
                  <c:v>9.3364101284769907E-2</c:v>
                </c:pt>
                <c:pt idx="26289">
                  <c:v>9.3301733815641774E-2</c:v>
                </c:pt>
                <c:pt idx="26290">
                  <c:v>9.3301733815641774E-2</c:v>
                </c:pt>
                <c:pt idx="26291">
                  <c:v>9.3301733815641774E-2</c:v>
                </c:pt>
                <c:pt idx="26292">
                  <c:v>9.3301733815641774E-2</c:v>
                </c:pt>
                <c:pt idx="26293">
                  <c:v>9.3239366346513641E-2</c:v>
                </c:pt>
                <c:pt idx="26294">
                  <c:v>9.3239366346513641E-2</c:v>
                </c:pt>
                <c:pt idx="26295">
                  <c:v>9.3176998877385508E-2</c:v>
                </c:pt>
                <c:pt idx="26296">
                  <c:v>9.3176998877385508E-2</c:v>
                </c:pt>
                <c:pt idx="26297">
                  <c:v>9.3114631408257487E-2</c:v>
                </c:pt>
                <c:pt idx="26298">
                  <c:v>9.3052263939129354E-2</c:v>
                </c:pt>
                <c:pt idx="26299">
                  <c:v>9.2989896470001221E-2</c:v>
                </c:pt>
                <c:pt idx="26300">
                  <c:v>9.2927529000873199E-2</c:v>
                </c:pt>
                <c:pt idx="26301">
                  <c:v>9.2865161531745066E-2</c:v>
                </c:pt>
                <c:pt idx="26302">
                  <c:v>9.2802794062616933E-2</c:v>
                </c:pt>
                <c:pt idx="26303">
                  <c:v>9.2740426593488801E-2</c:v>
                </c:pt>
                <c:pt idx="26304">
                  <c:v>9.2678059124360779E-2</c:v>
                </c:pt>
                <c:pt idx="26305">
                  <c:v>9.2615691655232646E-2</c:v>
                </c:pt>
                <c:pt idx="26306">
                  <c:v>9.2553324186104513E-2</c:v>
                </c:pt>
                <c:pt idx="26307">
                  <c:v>9.249095671697638E-2</c:v>
                </c:pt>
                <c:pt idx="26308">
                  <c:v>9.2428589247848358E-2</c:v>
                </c:pt>
                <c:pt idx="26309">
                  <c:v>9.2366221778720226E-2</c:v>
                </c:pt>
                <c:pt idx="26310">
                  <c:v>9.2303854309592093E-2</c:v>
                </c:pt>
                <c:pt idx="26311">
                  <c:v>9.224148684046396E-2</c:v>
                </c:pt>
                <c:pt idx="26312">
                  <c:v>9.2179119371335938E-2</c:v>
                </c:pt>
                <c:pt idx="26313">
                  <c:v>9.2116751902207805E-2</c:v>
                </c:pt>
                <c:pt idx="26314">
                  <c:v>9.2054384433079672E-2</c:v>
                </c:pt>
                <c:pt idx="26315">
                  <c:v>9.2054384433079672E-2</c:v>
                </c:pt>
                <c:pt idx="26316">
                  <c:v>9.1992016963951651E-2</c:v>
                </c:pt>
                <c:pt idx="26317">
                  <c:v>9.1992016963951651E-2</c:v>
                </c:pt>
                <c:pt idx="26318">
                  <c:v>9.1929649494823518E-2</c:v>
                </c:pt>
                <c:pt idx="26319">
                  <c:v>9.1867282025695385E-2</c:v>
                </c:pt>
                <c:pt idx="26320">
                  <c:v>9.1867282025695385E-2</c:v>
                </c:pt>
                <c:pt idx="26321">
                  <c:v>9.1804914556567252E-2</c:v>
                </c:pt>
                <c:pt idx="26322">
                  <c:v>9.174254708743923E-2</c:v>
                </c:pt>
                <c:pt idx="26323">
                  <c:v>9.1680179618311097E-2</c:v>
                </c:pt>
                <c:pt idx="26324">
                  <c:v>9.1617812149182964E-2</c:v>
                </c:pt>
                <c:pt idx="26325">
                  <c:v>9.1555444680054832E-2</c:v>
                </c:pt>
                <c:pt idx="26326">
                  <c:v>9.149307721092681E-2</c:v>
                </c:pt>
                <c:pt idx="26327">
                  <c:v>9.1430709741798677E-2</c:v>
                </c:pt>
                <c:pt idx="26328">
                  <c:v>9.1368342272670544E-2</c:v>
                </c:pt>
                <c:pt idx="26329">
                  <c:v>9.1368342272670544E-2</c:v>
                </c:pt>
                <c:pt idx="26330">
                  <c:v>9.1305974803542522E-2</c:v>
                </c:pt>
                <c:pt idx="26331">
                  <c:v>9.1305974803542522E-2</c:v>
                </c:pt>
                <c:pt idx="26332">
                  <c:v>9.1243607334414389E-2</c:v>
                </c:pt>
                <c:pt idx="26333">
                  <c:v>9.1181239865286257E-2</c:v>
                </c:pt>
                <c:pt idx="26334">
                  <c:v>9.1118872396158124E-2</c:v>
                </c:pt>
                <c:pt idx="26335">
                  <c:v>9.1056504927030102E-2</c:v>
                </c:pt>
                <c:pt idx="26336">
                  <c:v>9.0994137457901969E-2</c:v>
                </c:pt>
                <c:pt idx="26337">
                  <c:v>9.0931769988773836E-2</c:v>
                </c:pt>
                <c:pt idx="26338">
                  <c:v>9.0869402519645703E-2</c:v>
                </c:pt>
                <c:pt idx="26339">
                  <c:v>9.0869402519645703E-2</c:v>
                </c:pt>
                <c:pt idx="26340">
                  <c:v>9.0807035050517682E-2</c:v>
                </c:pt>
                <c:pt idx="26341">
                  <c:v>9.0744667581389549E-2</c:v>
                </c:pt>
                <c:pt idx="26342">
                  <c:v>9.0682300112261416E-2</c:v>
                </c:pt>
                <c:pt idx="26343">
                  <c:v>9.0619932643133394E-2</c:v>
                </c:pt>
                <c:pt idx="26344">
                  <c:v>9.0557565174005261E-2</c:v>
                </c:pt>
                <c:pt idx="26345">
                  <c:v>9.0495197704877128E-2</c:v>
                </c:pt>
                <c:pt idx="26346">
                  <c:v>9.0432830235748995E-2</c:v>
                </c:pt>
                <c:pt idx="26347">
                  <c:v>9.0370462766620974E-2</c:v>
                </c:pt>
                <c:pt idx="26348">
                  <c:v>9.0308095297492841E-2</c:v>
                </c:pt>
                <c:pt idx="26349">
                  <c:v>9.0245727828364708E-2</c:v>
                </c:pt>
                <c:pt idx="26350">
                  <c:v>9.0183360359236575E-2</c:v>
                </c:pt>
                <c:pt idx="26351">
                  <c:v>9.0120992890108553E-2</c:v>
                </c:pt>
                <c:pt idx="26352">
                  <c:v>9.005862542098042E-2</c:v>
                </c:pt>
                <c:pt idx="26353">
                  <c:v>8.9996257951852288E-2</c:v>
                </c:pt>
                <c:pt idx="26354">
                  <c:v>8.9933890482724266E-2</c:v>
                </c:pt>
                <c:pt idx="26355">
                  <c:v>8.9871523013596133E-2</c:v>
                </c:pt>
                <c:pt idx="26356">
                  <c:v>8.9809155544468E-2</c:v>
                </c:pt>
                <c:pt idx="26357">
                  <c:v>8.9746788075339867E-2</c:v>
                </c:pt>
                <c:pt idx="26358">
                  <c:v>8.9684420606211845E-2</c:v>
                </c:pt>
                <c:pt idx="26359">
                  <c:v>8.9622053137083713E-2</c:v>
                </c:pt>
                <c:pt idx="26360">
                  <c:v>8.955968566795558E-2</c:v>
                </c:pt>
                <c:pt idx="26361">
                  <c:v>8.9497318198827447E-2</c:v>
                </c:pt>
                <c:pt idx="26362">
                  <c:v>8.9434950729699425E-2</c:v>
                </c:pt>
                <c:pt idx="26363">
                  <c:v>8.9372583260571292E-2</c:v>
                </c:pt>
                <c:pt idx="26364">
                  <c:v>8.9310215791443159E-2</c:v>
                </c:pt>
                <c:pt idx="26365">
                  <c:v>8.9247848322315027E-2</c:v>
                </c:pt>
                <c:pt idx="26366">
                  <c:v>8.9247848322315027E-2</c:v>
                </c:pt>
                <c:pt idx="26367">
                  <c:v>8.9185480853187005E-2</c:v>
                </c:pt>
                <c:pt idx="26368">
                  <c:v>8.9123113384058872E-2</c:v>
                </c:pt>
                <c:pt idx="26369">
                  <c:v>8.9060745914930739E-2</c:v>
                </c:pt>
                <c:pt idx="26370">
                  <c:v>8.8998378445802717E-2</c:v>
                </c:pt>
                <c:pt idx="26371">
                  <c:v>8.8936010976674584E-2</c:v>
                </c:pt>
                <c:pt idx="26372">
                  <c:v>8.8873643507546451E-2</c:v>
                </c:pt>
                <c:pt idx="26373">
                  <c:v>8.8811276038418319E-2</c:v>
                </c:pt>
                <c:pt idx="26374">
                  <c:v>8.8748908569290297E-2</c:v>
                </c:pt>
                <c:pt idx="26375">
                  <c:v>8.8748908569290297E-2</c:v>
                </c:pt>
                <c:pt idx="26376">
                  <c:v>8.8686541100162164E-2</c:v>
                </c:pt>
                <c:pt idx="26377">
                  <c:v>8.8624173631034031E-2</c:v>
                </c:pt>
                <c:pt idx="26378">
                  <c:v>8.8561806161905898E-2</c:v>
                </c:pt>
                <c:pt idx="26379">
                  <c:v>8.8499438692777876E-2</c:v>
                </c:pt>
                <c:pt idx="26380">
                  <c:v>8.8437071223649744E-2</c:v>
                </c:pt>
                <c:pt idx="26381">
                  <c:v>8.8374703754521611E-2</c:v>
                </c:pt>
                <c:pt idx="26382">
                  <c:v>8.8312336285393589E-2</c:v>
                </c:pt>
                <c:pt idx="26383">
                  <c:v>8.8312336285393589E-2</c:v>
                </c:pt>
                <c:pt idx="26384">
                  <c:v>8.8249968816265456E-2</c:v>
                </c:pt>
                <c:pt idx="26385">
                  <c:v>8.8187601347137323E-2</c:v>
                </c:pt>
                <c:pt idx="26386">
                  <c:v>8.8187601347137323E-2</c:v>
                </c:pt>
                <c:pt idx="26387">
                  <c:v>8.812523387800919E-2</c:v>
                </c:pt>
                <c:pt idx="26388">
                  <c:v>8.8062866408881169E-2</c:v>
                </c:pt>
                <c:pt idx="26389">
                  <c:v>8.8062866408881169E-2</c:v>
                </c:pt>
                <c:pt idx="26390">
                  <c:v>8.8000498939753036E-2</c:v>
                </c:pt>
                <c:pt idx="26391">
                  <c:v>8.7938131470624903E-2</c:v>
                </c:pt>
                <c:pt idx="26392">
                  <c:v>8.787576400149677E-2</c:v>
                </c:pt>
                <c:pt idx="26393">
                  <c:v>8.7813396532368748E-2</c:v>
                </c:pt>
                <c:pt idx="26394">
                  <c:v>8.7751029063240615E-2</c:v>
                </c:pt>
                <c:pt idx="26395">
                  <c:v>8.7688661594112483E-2</c:v>
                </c:pt>
                <c:pt idx="26396">
                  <c:v>8.7626294124984461E-2</c:v>
                </c:pt>
                <c:pt idx="26397">
                  <c:v>8.7563926655856328E-2</c:v>
                </c:pt>
                <c:pt idx="26398">
                  <c:v>8.7501559186728195E-2</c:v>
                </c:pt>
                <c:pt idx="26399">
                  <c:v>8.7501559186728195E-2</c:v>
                </c:pt>
                <c:pt idx="26400">
                  <c:v>8.7439191717600062E-2</c:v>
                </c:pt>
                <c:pt idx="26401">
                  <c:v>8.737682424847204E-2</c:v>
                </c:pt>
                <c:pt idx="26402">
                  <c:v>8.737682424847204E-2</c:v>
                </c:pt>
                <c:pt idx="26403">
                  <c:v>8.7314456779343907E-2</c:v>
                </c:pt>
                <c:pt idx="26404">
                  <c:v>8.7252089310215775E-2</c:v>
                </c:pt>
                <c:pt idx="26405">
                  <c:v>8.7252089310215775E-2</c:v>
                </c:pt>
                <c:pt idx="26406">
                  <c:v>8.7189721841087642E-2</c:v>
                </c:pt>
                <c:pt idx="26407">
                  <c:v>8.712735437195962E-2</c:v>
                </c:pt>
                <c:pt idx="26408">
                  <c:v>8.7064986902831487E-2</c:v>
                </c:pt>
                <c:pt idx="26409">
                  <c:v>8.7064986902831487E-2</c:v>
                </c:pt>
                <c:pt idx="26410">
                  <c:v>8.7002619433703354E-2</c:v>
                </c:pt>
                <c:pt idx="26411">
                  <c:v>8.6940251964575332E-2</c:v>
                </c:pt>
                <c:pt idx="26412">
                  <c:v>8.68778844954472E-2</c:v>
                </c:pt>
                <c:pt idx="26413">
                  <c:v>8.68778844954472E-2</c:v>
                </c:pt>
                <c:pt idx="26414">
                  <c:v>8.6815517026319067E-2</c:v>
                </c:pt>
                <c:pt idx="26415">
                  <c:v>8.6753149557190934E-2</c:v>
                </c:pt>
                <c:pt idx="26416">
                  <c:v>8.6690782088062912E-2</c:v>
                </c:pt>
                <c:pt idx="26417">
                  <c:v>8.6628414618934779E-2</c:v>
                </c:pt>
                <c:pt idx="26418">
                  <c:v>8.6566047149806646E-2</c:v>
                </c:pt>
                <c:pt idx="26419">
                  <c:v>8.6503679680678514E-2</c:v>
                </c:pt>
                <c:pt idx="26420">
                  <c:v>8.6441312211550492E-2</c:v>
                </c:pt>
                <c:pt idx="26421">
                  <c:v>8.6378944742422359E-2</c:v>
                </c:pt>
                <c:pt idx="26422">
                  <c:v>8.6378944742422359E-2</c:v>
                </c:pt>
                <c:pt idx="26423">
                  <c:v>8.6316577273294226E-2</c:v>
                </c:pt>
                <c:pt idx="26424">
                  <c:v>8.6254209804166093E-2</c:v>
                </c:pt>
                <c:pt idx="26425">
                  <c:v>8.6191842335038071E-2</c:v>
                </c:pt>
                <c:pt idx="26426">
                  <c:v>8.6129474865909939E-2</c:v>
                </c:pt>
                <c:pt idx="26427">
                  <c:v>8.6067107396781806E-2</c:v>
                </c:pt>
                <c:pt idx="26428">
                  <c:v>8.6004739927653784E-2</c:v>
                </c:pt>
                <c:pt idx="26429">
                  <c:v>8.5942372458525651E-2</c:v>
                </c:pt>
                <c:pt idx="26430">
                  <c:v>8.5880004989397518E-2</c:v>
                </c:pt>
                <c:pt idx="26431">
                  <c:v>8.5817637520269385E-2</c:v>
                </c:pt>
                <c:pt idx="26432">
                  <c:v>8.5817637520269385E-2</c:v>
                </c:pt>
                <c:pt idx="26433">
                  <c:v>8.5755270051141363E-2</c:v>
                </c:pt>
                <c:pt idx="26434">
                  <c:v>8.5692902582013231E-2</c:v>
                </c:pt>
                <c:pt idx="26435">
                  <c:v>8.5630535112885098E-2</c:v>
                </c:pt>
                <c:pt idx="26436">
                  <c:v>8.5568167643756965E-2</c:v>
                </c:pt>
                <c:pt idx="26437">
                  <c:v>8.5568167643756965E-2</c:v>
                </c:pt>
                <c:pt idx="26438">
                  <c:v>8.5505800174628943E-2</c:v>
                </c:pt>
                <c:pt idx="26439">
                  <c:v>8.544343270550081E-2</c:v>
                </c:pt>
                <c:pt idx="26440">
                  <c:v>8.5381065236372677E-2</c:v>
                </c:pt>
                <c:pt idx="26441">
                  <c:v>8.5318697767244656E-2</c:v>
                </c:pt>
                <c:pt idx="26442">
                  <c:v>8.5318697767244656E-2</c:v>
                </c:pt>
                <c:pt idx="26443">
                  <c:v>8.5256330298116523E-2</c:v>
                </c:pt>
                <c:pt idx="26444">
                  <c:v>8.5256330298116523E-2</c:v>
                </c:pt>
                <c:pt idx="26445">
                  <c:v>8.519396282898839E-2</c:v>
                </c:pt>
                <c:pt idx="26446">
                  <c:v>8.5131595359860257E-2</c:v>
                </c:pt>
                <c:pt idx="26447">
                  <c:v>8.5069227890732235E-2</c:v>
                </c:pt>
                <c:pt idx="26448">
                  <c:v>8.5006860421604102E-2</c:v>
                </c:pt>
                <c:pt idx="26449">
                  <c:v>8.494449295247597E-2</c:v>
                </c:pt>
                <c:pt idx="26450">
                  <c:v>8.4882125483347837E-2</c:v>
                </c:pt>
                <c:pt idx="26451">
                  <c:v>8.4819758014219815E-2</c:v>
                </c:pt>
                <c:pt idx="26452">
                  <c:v>8.4757390545091682E-2</c:v>
                </c:pt>
                <c:pt idx="26453">
                  <c:v>8.4695023075963549E-2</c:v>
                </c:pt>
                <c:pt idx="26454">
                  <c:v>8.4632655606835527E-2</c:v>
                </c:pt>
                <c:pt idx="26455">
                  <c:v>8.4570288137707395E-2</c:v>
                </c:pt>
                <c:pt idx="26456">
                  <c:v>8.4507920668579262E-2</c:v>
                </c:pt>
                <c:pt idx="26457">
                  <c:v>8.4445553199451129E-2</c:v>
                </c:pt>
                <c:pt idx="26458">
                  <c:v>8.4445553199451129E-2</c:v>
                </c:pt>
                <c:pt idx="26459">
                  <c:v>8.4383185730323107E-2</c:v>
                </c:pt>
                <c:pt idx="26460">
                  <c:v>8.4320818261194974E-2</c:v>
                </c:pt>
                <c:pt idx="26461">
                  <c:v>8.4258450792066841E-2</c:v>
                </c:pt>
                <c:pt idx="26462">
                  <c:v>8.4196083322938708E-2</c:v>
                </c:pt>
                <c:pt idx="26463">
                  <c:v>8.4133715853810687E-2</c:v>
                </c:pt>
                <c:pt idx="26464">
                  <c:v>8.4071348384682554E-2</c:v>
                </c:pt>
                <c:pt idx="26465">
                  <c:v>8.4008980915554421E-2</c:v>
                </c:pt>
                <c:pt idx="26466">
                  <c:v>8.3946613446426399E-2</c:v>
                </c:pt>
                <c:pt idx="26467">
                  <c:v>8.3946613446426399E-2</c:v>
                </c:pt>
                <c:pt idx="26468">
                  <c:v>8.3884245977298266E-2</c:v>
                </c:pt>
                <c:pt idx="26469">
                  <c:v>8.3821878508170133E-2</c:v>
                </c:pt>
                <c:pt idx="26470">
                  <c:v>8.3759511039042001E-2</c:v>
                </c:pt>
                <c:pt idx="26471">
                  <c:v>8.3697143569913979E-2</c:v>
                </c:pt>
                <c:pt idx="26472">
                  <c:v>8.3634776100785846E-2</c:v>
                </c:pt>
                <c:pt idx="26473">
                  <c:v>8.3572408631657713E-2</c:v>
                </c:pt>
                <c:pt idx="26474">
                  <c:v>8.351004116252958E-2</c:v>
                </c:pt>
                <c:pt idx="26475">
                  <c:v>8.3447673693401558E-2</c:v>
                </c:pt>
                <c:pt idx="26476">
                  <c:v>8.3385306224273426E-2</c:v>
                </c:pt>
                <c:pt idx="26477">
                  <c:v>8.3322938755145293E-2</c:v>
                </c:pt>
                <c:pt idx="26478">
                  <c:v>8.3322938755145293E-2</c:v>
                </c:pt>
                <c:pt idx="26479">
                  <c:v>8.326057128601716E-2</c:v>
                </c:pt>
                <c:pt idx="26480">
                  <c:v>8.3198203816889138E-2</c:v>
                </c:pt>
                <c:pt idx="26481">
                  <c:v>8.3135836347761005E-2</c:v>
                </c:pt>
                <c:pt idx="26482">
                  <c:v>8.3135836347761005E-2</c:v>
                </c:pt>
                <c:pt idx="26483">
                  <c:v>8.3073468878632872E-2</c:v>
                </c:pt>
                <c:pt idx="26484">
                  <c:v>8.3011101409504851E-2</c:v>
                </c:pt>
                <c:pt idx="26485">
                  <c:v>8.2948733940376718E-2</c:v>
                </c:pt>
                <c:pt idx="26486">
                  <c:v>8.2886366471248585E-2</c:v>
                </c:pt>
                <c:pt idx="26487">
                  <c:v>8.2823999002120452E-2</c:v>
                </c:pt>
                <c:pt idx="26488">
                  <c:v>8.276163153299243E-2</c:v>
                </c:pt>
                <c:pt idx="26489">
                  <c:v>8.2699264063864297E-2</c:v>
                </c:pt>
                <c:pt idx="26490">
                  <c:v>8.2636896594736164E-2</c:v>
                </c:pt>
                <c:pt idx="26491">
                  <c:v>8.2574529125608032E-2</c:v>
                </c:pt>
                <c:pt idx="26492">
                  <c:v>8.251216165648001E-2</c:v>
                </c:pt>
                <c:pt idx="26493">
                  <c:v>8.2449794187351877E-2</c:v>
                </c:pt>
                <c:pt idx="26494">
                  <c:v>8.2387426718223744E-2</c:v>
                </c:pt>
                <c:pt idx="26495">
                  <c:v>8.2387426718223744E-2</c:v>
                </c:pt>
                <c:pt idx="26496">
                  <c:v>8.2325059249095722E-2</c:v>
                </c:pt>
                <c:pt idx="26497">
                  <c:v>8.2262691779967589E-2</c:v>
                </c:pt>
                <c:pt idx="26498">
                  <c:v>8.2200324310839457E-2</c:v>
                </c:pt>
                <c:pt idx="26499">
                  <c:v>8.2137956841711324E-2</c:v>
                </c:pt>
                <c:pt idx="26500">
                  <c:v>8.2075589372583302E-2</c:v>
                </c:pt>
                <c:pt idx="26501">
                  <c:v>8.2013221903455169E-2</c:v>
                </c:pt>
                <c:pt idx="26502">
                  <c:v>8.1950854434327036E-2</c:v>
                </c:pt>
                <c:pt idx="26503">
                  <c:v>8.1888486965198903E-2</c:v>
                </c:pt>
                <c:pt idx="26504">
                  <c:v>8.1826119496070882E-2</c:v>
                </c:pt>
                <c:pt idx="26505">
                  <c:v>8.1763752026942749E-2</c:v>
                </c:pt>
                <c:pt idx="26506">
                  <c:v>8.1701384557814616E-2</c:v>
                </c:pt>
                <c:pt idx="26507">
                  <c:v>8.1639017088686594E-2</c:v>
                </c:pt>
                <c:pt idx="26508">
                  <c:v>8.1576649619558461E-2</c:v>
                </c:pt>
                <c:pt idx="26509">
                  <c:v>8.1514282150430328E-2</c:v>
                </c:pt>
                <c:pt idx="26510">
                  <c:v>8.1451914681302195E-2</c:v>
                </c:pt>
                <c:pt idx="26511">
                  <c:v>8.1451914681302195E-2</c:v>
                </c:pt>
                <c:pt idx="26512">
                  <c:v>8.1389547212174174E-2</c:v>
                </c:pt>
                <c:pt idx="26513">
                  <c:v>8.1327179743046041E-2</c:v>
                </c:pt>
                <c:pt idx="26514">
                  <c:v>8.1264812273917908E-2</c:v>
                </c:pt>
                <c:pt idx="26515">
                  <c:v>8.1202444804789775E-2</c:v>
                </c:pt>
                <c:pt idx="26516">
                  <c:v>8.1140077335661753E-2</c:v>
                </c:pt>
                <c:pt idx="26517">
                  <c:v>8.107770986653362E-2</c:v>
                </c:pt>
                <c:pt idx="26518">
                  <c:v>8.1015342397405488E-2</c:v>
                </c:pt>
                <c:pt idx="26519">
                  <c:v>8.1015342397405488E-2</c:v>
                </c:pt>
                <c:pt idx="26520">
                  <c:v>8.0952974928277466E-2</c:v>
                </c:pt>
                <c:pt idx="26521">
                  <c:v>8.0890607459149333E-2</c:v>
                </c:pt>
                <c:pt idx="26522">
                  <c:v>8.08282399900212E-2</c:v>
                </c:pt>
                <c:pt idx="26523">
                  <c:v>8.0765872520893067E-2</c:v>
                </c:pt>
                <c:pt idx="26524">
                  <c:v>8.0703505051765045E-2</c:v>
                </c:pt>
                <c:pt idx="26525">
                  <c:v>8.0641137582636913E-2</c:v>
                </c:pt>
                <c:pt idx="26526">
                  <c:v>8.057877011350878E-2</c:v>
                </c:pt>
                <c:pt idx="26527">
                  <c:v>8.0516402644380647E-2</c:v>
                </c:pt>
                <c:pt idx="26528">
                  <c:v>8.0454035175252625E-2</c:v>
                </c:pt>
                <c:pt idx="26529">
                  <c:v>8.0391667706124492E-2</c:v>
                </c:pt>
                <c:pt idx="26530">
                  <c:v>8.0391667706124492E-2</c:v>
                </c:pt>
                <c:pt idx="26531">
                  <c:v>8.0329300236996359E-2</c:v>
                </c:pt>
                <c:pt idx="26532">
                  <c:v>8.0266932767868227E-2</c:v>
                </c:pt>
                <c:pt idx="26533">
                  <c:v>8.0204565298740205E-2</c:v>
                </c:pt>
                <c:pt idx="26534">
                  <c:v>8.0142197829612072E-2</c:v>
                </c:pt>
                <c:pt idx="26535">
                  <c:v>8.0079830360483939E-2</c:v>
                </c:pt>
                <c:pt idx="26536">
                  <c:v>8.0017462891355917E-2</c:v>
                </c:pt>
                <c:pt idx="26537">
                  <c:v>7.9955095422227784E-2</c:v>
                </c:pt>
                <c:pt idx="26538">
                  <c:v>7.9955095422227784E-2</c:v>
                </c:pt>
                <c:pt idx="26539">
                  <c:v>7.9955095422227784E-2</c:v>
                </c:pt>
                <c:pt idx="26540">
                  <c:v>7.9955095422227784E-2</c:v>
                </c:pt>
                <c:pt idx="26541">
                  <c:v>7.9892727953099651E-2</c:v>
                </c:pt>
                <c:pt idx="26542">
                  <c:v>7.9830360483971519E-2</c:v>
                </c:pt>
                <c:pt idx="26543">
                  <c:v>7.9830360483971519E-2</c:v>
                </c:pt>
                <c:pt idx="26544">
                  <c:v>7.9767993014843497E-2</c:v>
                </c:pt>
                <c:pt idx="26545">
                  <c:v>7.9705625545715364E-2</c:v>
                </c:pt>
                <c:pt idx="26546">
                  <c:v>7.9643258076587231E-2</c:v>
                </c:pt>
                <c:pt idx="26547">
                  <c:v>7.9643258076587231E-2</c:v>
                </c:pt>
                <c:pt idx="26548">
                  <c:v>7.9580890607459098E-2</c:v>
                </c:pt>
                <c:pt idx="26549">
                  <c:v>7.9518523138331076E-2</c:v>
                </c:pt>
                <c:pt idx="26550">
                  <c:v>7.9456155669202944E-2</c:v>
                </c:pt>
                <c:pt idx="26551">
                  <c:v>7.9456155669202944E-2</c:v>
                </c:pt>
                <c:pt idx="26552">
                  <c:v>7.9393788200074811E-2</c:v>
                </c:pt>
                <c:pt idx="26553">
                  <c:v>7.9393788200074811E-2</c:v>
                </c:pt>
                <c:pt idx="26554">
                  <c:v>7.9331420730946789E-2</c:v>
                </c:pt>
                <c:pt idx="26555">
                  <c:v>7.9269053261818656E-2</c:v>
                </c:pt>
                <c:pt idx="26556">
                  <c:v>7.9206685792690523E-2</c:v>
                </c:pt>
                <c:pt idx="26557">
                  <c:v>7.914431832356239E-2</c:v>
                </c:pt>
                <c:pt idx="26558">
                  <c:v>7.9081950854434369E-2</c:v>
                </c:pt>
                <c:pt idx="26559">
                  <c:v>7.9019583385306236E-2</c:v>
                </c:pt>
                <c:pt idx="26560">
                  <c:v>7.8957215916178103E-2</c:v>
                </c:pt>
                <c:pt idx="26561">
                  <c:v>7.889484844704997E-2</c:v>
                </c:pt>
                <c:pt idx="26562">
                  <c:v>7.8832480977921948E-2</c:v>
                </c:pt>
                <c:pt idx="26563">
                  <c:v>7.8770113508793815E-2</c:v>
                </c:pt>
                <c:pt idx="26564">
                  <c:v>7.8707746039665683E-2</c:v>
                </c:pt>
                <c:pt idx="26565">
                  <c:v>7.8707746039665683E-2</c:v>
                </c:pt>
                <c:pt idx="26566">
                  <c:v>7.8645378570537661E-2</c:v>
                </c:pt>
                <c:pt idx="26567">
                  <c:v>7.8645378570537661E-2</c:v>
                </c:pt>
                <c:pt idx="26568">
                  <c:v>7.8583011101409528E-2</c:v>
                </c:pt>
                <c:pt idx="26569">
                  <c:v>7.8520643632281395E-2</c:v>
                </c:pt>
                <c:pt idx="26570">
                  <c:v>7.8458276163153262E-2</c:v>
                </c:pt>
                <c:pt idx="26571">
                  <c:v>7.839590869402524E-2</c:v>
                </c:pt>
                <c:pt idx="26572">
                  <c:v>7.8333541224897107E-2</c:v>
                </c:pt>
                <c:pt idx="26573">
                  <c:v>7.8333541224897107E-2</c:v>
                </c:pt>
                <c:pt idx="26574">
                  <c:v>7.8333541224897107E-2</c:v>
                </c:pt>
                <c:pt idx="26575">
                  <c:v>7.8271173755768975E-2</c:v>
                </c:pt>
                <c:pt idx="26576">
                  <c:v>7.8208806286640842E-2</c:v>
                </c:pt>
                <c:pt idx="26577">
                  <c:v>7.814643881751282E-2</c:v>
                </c:pt>
                <c:pt idx="26578">
                  <c:v>7.8084071348384687E-2</c:v>
                </c:pt>
                <c:pt idx="26579">
                  <c:v>7.8084071348384687E-2</c:v>
                </c:pt>
                <c:pt idx="26580">
                  <c:v>7.8021703879256554E-2</c:v>
                </c:pt>
                <c:pt idx="26581">
                  <c:v>7.7959336410128532E-2</c:v>
                </c:pt>
                <c:pt idx="26582">
                  <c:v>7.78969689410004E-2</c:v>
                </c:pt>
                <c:pt idx="26583">
                  <c:v>7.7834601471872267E-2</c:v>
                </c:pt>
                <c:pt idx="26584">
                  <c:v>7.7772234002744134E-2</c:v>
                </c:pt>
                <c:pt idx="26585">
                  <c:v>7.7709866533616112E-2</c:v>
                </c:pt>
                <c:pt idx="26586">
                  <c:v>7.7647499064487979E-2</c:v>
                </c:pt>
                <c:pt idx="26587">
                  <c:v>7.7585131595359846E-2</c:v>
                </c:pt>
                <c:pt idx="26588">
                  <c:v>7.7585131595359846E-2</c:v>
                </c:pt>
                <c:pt idx="26589">
                  <c:v>7.7522764126231714E-2</c:v>
                </c:pt>
                <c:pt idx="26590">
                  <c:v>7.7460396657103692E-2</c:v>
                </c:pt>
                <c:pt idx="26591">
                  <c:v>7.7398029187975559E-2</c:v>
                </c:pt>
                <c:pt idx="26592">
                  <c:v>7.7335661718847426E-2</c:v>
                </c:pt>
                <c:pt idx="26593">
                  <c:v>7.7273294249719293E-2</c:v>
                </c:pt>
                <c:pt idx="26594">
                  <c:v>7.7210926780591271E-2</c:v>
                </c:pt>
                <c:pt idx="26595">
                  <c:v>7.7148559311463138E-2</c:v>
                </c:pt>
                <c:pt idx="26596">
                  <c:v>7.7086191842335006E-2</c:v>
                </c:pt>
                <c:pt idx="26597">
                  <c:v>7.7023824373206984E-2</c:v>
                </c:pt>
                <c:pt idx="26598">
                  <c:v>7.7023824373206984E-2</c:v>
                </c:pt>
                <c:pt idx="26599">
                  <c:v>7.6961456904078851E-2</c:v>
                </c:pt>
                <c:pt idx="26600">
                  <c:v>7.6899089434950718E-2</c:v>
                </c:pt>
                <c:pt idx="26601">
                  <c:v>7.6836721965822585E-2</c:v>
                </c:pt>
                <c:pt idx="26602">
                  <c:v>7.6774354496694563E-2</c:v>
                </c:pt>
                <c:pt idx="26603">
                  <c:v>7.6711987027566431E-2</c:v>
                </c:pt>
                <c:pt idx="26604">
                  <c:v>7.6649619558438298E-2</c:v>
                </c:pt>
                <c:pt idx="26605">
                  <c:v>7.6587252089310165E-2</c:v>
                </c:pt>
                <c:pt idx="26606">
                  <c:v>7.6524884620182143E-2</c:v>
                </c:pt>
                <c:pt idx="26607">
                  <c:v>7.646251715105401E-2</c:v>
                </c:pt>
                <c:pt idx="26608">
                  <c:v>7.6400149681925877E-2</c:v>
                </c:pt>
                <c:pt idx="26609">
                  <c:v>7.6337782212797856E-2</c:v>
                </c:pt>
                <c:pt idx="26610">
                  <c:v>7.6275414743669723E-2</c:v>
                </c:pt>
                <c:pt idx="26611">
                  <c:v>7.621304727454159E-2</c:v>
                </c:pt>
                <c:pt idx="26612">
                  <c:v>7.6150679805413457E-2</c:v>
                </c:pt>
                <c:pt idx="26613">
                  <c:v>7.6088312336285435E-2</c:v>
                </c:pt>
                <c:pt idx="26614">
                  <c:v>7.6088312336285435E-2</c:v>
                </c:pt>
                <c:pt idx="26615">
                  <c:v>7.6025944867157302E-2</c:v>
                </c:pt>
                <c:pt idx="26616">
                  <c:v>7.596357739802917E-2</c:v>
                </c:pt>
                <c:pt idx="26617">
                  <c:v>7.5901209928901037E-2</c:v>
                </c:pt>
                <c:pt idx="26618">
                  <c:v>7.5838842459773015E-2</c:v>
                </c:pt>
                <c:pt idx="26619">
                  <c:v>7.5776474990644882E-2</c:v>
                </c:pt>
                <c:pt idx="26620">
                  <c:v>7.5714107521516749E-2</c:v>
                </c:pt>
                <c:pt idx="26621">
                  <c:v>7.5651740052388727E-2</c:v>
                </c:pt>
                <c:pt idx="26622">
                  <c:v>7.5589372583260594E-2</c:v>
                </c:pt>
                <c:pt idx="26623">
                  <c:v>7.5589372583260594E-2</c:v>
                </c:pt>
                <c:pt idx="26624">
                  <c:v>7.5527005114132462E-2</c:v>
                </c:pt>
                <c:pt idx="26625">
                  <c:v>7.5464637645004329E-2</c:v>
                </c:pt>
                <c:pt idx="26626">
                  <c:v>7.5402270175876307E-2</c:v>
                </c:pt>
                <c:pt idx="26627">
                  <c:v>7.5339902706748174E-2</c:v>
                </c:pt>
                <c:pt idx="26628">
                  <c:v>7.5339902706748174E-2</c:v>
                </c:pt>
                <c:pt idx="26629">
                  <c:v>7.5339902706748174E-2</c:v>
                </c:pt>
                <c:pt idx="26630">
                  <c:v>7.5339902706748174E-2</c:v>
                </c:pt>
                <c:pt idx="26631">
                  <c:v>7.5277535237620041E-2</c:v>
                </c:pt>
                <c:pt idx="26632">
                  <c:v>7.5277535237620041E-2</c:v>
                </c:pt>
                <c:pt idx="26633">
                  <c:v>7.5215167768491908E-2</c:v>
                </c:pt>
                <c:pt idx="26634">
                  <c:v>7.5152800299363887E-2</c:v>
                </c:pt>
                <c:pt idx="26635">
                  <c:v>7.5090432830235754E-2</c:v>
                </c:pt>
                <c:pt idx="26636">
                  <c:v>7.5028065361107621E-2</c:v>
                </c:pt>
                <c:pt idx="26637">
                  <c:v>7.4965697891979488E-2</c:v>
                </c:pt>
                <c:pt idx="26638">
                  <c:v>7.4965697891979488E-2</c:v>
                </c:pt>
                <c:pt idx="26639">
                  <c:v>7.4903330422851466E-2</c:v>
                </c:pt>
                <c:pt idx="26640">
                  <c:v>7.4840962953723333E-2</c:v>
                </c:pt>
                <c:pt idx="26641">
                  <c:v>7.4778595484595201E-2</c:v>
                </c:pt>
                <c:pt idx="26642">
                  <c:v>7.4716228015467179E-2</c:v>
                </c:pt>
                <c:pt idx="26643">
                  <c:v>7.4653860546339046E-2</c:v>
                </c:pt>
                <c:pt idx="26644">
                  <c:v>7.4591493077210913E-2</c:v>
                </c:pt>
                <c:pt idx="26645">
                  <c:v>7.452912560808278E-2</c:v>
                </c:pt>
                <c:pt idx="26646">
                  <c:v>7.4466758138954758E-2</c:v>
                </c:pt>
                <c:pt idx="26647">
                  <c:v>7.4404390669826626E-2</c:v>
                </c:pt>
                <c:pt idx="26648">
                  <c:v>7.4342023200698493E-2</c:v>
                </c:pt>
                <c:pt idx="26649">
                  <c:v>7.427965573157036E-2</c:v>
                </c:pt>
                <c:pt idx="26650">
                  <c:v>7.4217288262442338E-2</c:v>
                </c:pt>
                <c:pt idx="26651">
                  <c:v>7.4154920793314205E-2</c:v>
                </c:pt>
                <c:pt idx="26652">
                  <c:v>7.4092553324186072E-2</c:v>
                </c:pt>
                <c:pt idx="26653">
                  <c:v>7.4092553324186072E-2</c:v>
                </c:pt>
                <c:pt idx="26654">
                  <c:v>7.403018585505805E-2</c:v>
                </c:pt>
                <c:pt idx="26655">
                  <c:v>7.403018585505805E-2</c:v>
                </c:pt>
                <c:pt idx="26656">
                  <c:v>7.403018585505805E-2</c:v>
                </c:pt>
                <c:pt idx="26657">
                  <c:v>7.3967818385929918E-2</c:v>
                </c:pt>
                <c:pt idx="26658">
                  <c:v>7.3905450916801785E-2</c:v>
                </c:pt>
                <c:pt idx="26659">
                  <c:v>7.3843083447673652E-2</c:v>
                </c:pt>
                <c:pt idx="26660">
                  <c:v>7.378071597854563E-2</c:v>
                </c:pt>
                <c:pt idx="26661">
                  <c:v>7.3718348509417497E-2</c:v>
                </c:pt>
                <c:pt idx="26662">
                  <c:v>7.3655981040289364E-2</c:v>
                </c:pt>
                <c:pt idx="26663">
                  <c:v>7.3593613571161232E-2</c:v>
                </c:pt>
                <c:pt idx="26664">
                  <c:v>7.353124610203321E-2</c:v>
                </c:pt>
                <c:pt idx="26665">
                  <c:v>7.3468878632905077E-2</c:v>
                </c:pt>
                <c:pt idx="26666">
                  <c:v>7.3406511163776944E-2</c:v>
                </c:pt>
                <c:pt idx="26667">
                  <c:v>7.3344143694648922E-2</c:v>
                </c:pt>
                <c:pt idx="26668">
                  <c:v>7.3281776225520789E-2</c:v>
                </c:pt>
                <c:pt idx="26669">
                  <c:v>7.3219408756392657E-2</c:v>
                </c:pt>
                <c:pt idx="26670">
                  <c:v>7.3219408756392657E-2</c:v>
                </c:pt>
                <c:pt idx="26671">
                  <c:v>7.3157041287264524E-2</c:v>
                </c:pt>
                <c:pt idx="26672">
                  <c:v>7.3094673818136502E-2</c:v>
                </c:pt>
                <c:pt idx="26673">
                  <c:v>7.3032306349008369E-2</c:v>
                </c:pt>
                <c:pt idx="26674">
                  <c:v>7.2969938879880236E-2</c:v>
                </c:pt>
                <c:pt idx="26675">
                  <c:v>7.2907571410752103E-2</c:v>
                </c:pt>
                <c:pt idx="26676">
                  <c:v>7.2845203941624082E-2</c:v>
                </c:pt>
                <c:pt idx="26677">
                  <c:v>7.2782836472495949E-2</c:v>
                </c:pt>
                <c:pt idx="26678">
                  <c:v>7.2720469003367816E-2</c:v>
                </c:pt>
                <c:pt idx="26679">
                  <c:v>7.2658101534239794E-2</c:v>
                </c:pt>
                <c:pt idx="26680">
                  <c:v>7.2595734065111661E-2</c:v>
                </c:pt>
                <c:pt idx="26681">
                  <c:v>7.2533366595983528E-2</c:v>
                </c:pt>
                <c:pt idx="26682">
                  <c:v>7.2470999126855395E-2</c:v>
                </c:pt>
                <c:pt idx="26683">
                  <c:v>7.2408631657727374E-2</c:v>
                </c:pt>
                <c:pt idx="26684">
                  <c:v>7.2346264188599241E-2</c:v>
                </c:pt>
                <c:pt idx="26685">
                  <c:v>7.2346264188599241E-2</c:v>
                </c:pt>
                <c:pt idx="26686">
                  <c:v>7.2283896719471108E-2</c:v>
                </c:pt>
                <c:pt idx="26687">
                  <c:v>7.2221529250342975E-2</c:v>
                </c:pt>
                <c:pt idx="26688">
                  <c:v>7.2159161781214953E-2</c:v>
                </c:pt>
                <c:pt idx="26689">
                  <c:v>7.209679431208682E-2</c:v>
                </c:pt>
                <c:pt idx="26690">
                  <c:v>7.2034426842958688E-2</c:v>
                </c:pt>
                <c:pt idx="26691">
                  <c:v>7.1972059373830555E-2</c:v>
                </c:pt>
                <c:pt idx="26692">
                  <c:v>7.1909691904702533E-2</c:v>
                </c:pt>
                <c:pt idx="26693">
                  <c:v>7.18473244355744E-2</c:v>
                </c:pt>
                <c:pt idx="26694">
                  <c:v>7.1784956966446267E-2</c:v>
                </c:pt>
                <c:pt idx="26695">
                  <c:v>7.1722589497318245E-2</c:v>
                </c:pt>
                <c:pt idx="26696">
                  <c:v>7.1660222028190113E-2</c:v>
                </c:pt>
                <c:pt idx="26697">
                  <c:v>7.159785455906198E-2</c:v>
                </c:pt>
                <c:pt idx="26698">
                  <c:v>7.159785455906198E-2</c:v>
                </c:pt>
                <c:pt idx="26699">
                  <c:v>7.159785455906198E-2</c:v>
                </c:pt>
                <c:pt idx="26700">
                  <c:v>7.1535487089933847E-2</c:v>
                </c:pt>
                <c:pt idx="26701">
                  <c:v>7.1473119620805825E-2</c:v>
                </c:pt>
                <c:pt idx="26702">
                  <c:v>7.1410752151677692E-2</c:v>
                </c:pt>
                <c:pt idx="26703">
                  <c:v>7.1410752151677692E-2</c:v>
                </c:pt>
                <c:pt idx="26704">
                  <c:v>7.1348384682549559E-2</c:v>
                </c:pt>
                <c:pt idx="26705">
                  <c:v>7.1286017213421426E-2</c:v>
                </c:pt>
                <c:pt idx="26706">
                  <c:v>7.1223649744293405E-2</c:v>
                </c:pt>
                <c:pt idx="26707">
                  <c:v>7.1161282275165272E-2</c:v>
                </c:pt>
                <c:pt idx="26708">
                  <c:v>7.1098914806037139E-2</c:v>
                </c:pt>
                <c:pt idx="26709">
                  <c:v>7.1036547336909117E-2</c:v>
                </c:pt>
                <c:pt idx="26710">
                  <c:v>7.0974179867780984E-2</c:v>
                </c:pt>
                <c:pt idx="26711">
                  <c:v>7.0911812398652851E-2</c:v>
                </c:pt>
                <c:pt idx="26712">
                  <c:v>7.0849444929524719E-2</c:v>
                </c:pt>
                <c:pt idx="26713">
                  <c:v>7.0787077460396697E-2</c:v>
                </c:pt>
                <c:pt idx="26714">
                  <c:v>7.0724709991268564E-2</c:v>
                </c:pt>
                <c:pt idx="26715">
                  <c:v>7.0662342522140431E-2</c:v>
                </c:pt>
                <c:pt idx="26716">
                  <c:v>7.0599975053012298E-2</c:v>
                </c:pt>
                <c:pt idx="26717">
                  <c:v>7.0537607583884276E-2</c:v>
                </c:pt>
                <c:pt idx="26718">
                  <c:v>7.0475240114756144E-2</c:v>
                </c:pt>
                <c:pt idx="26719">
                  <c:v>7.0412872645628011E-2</c:v>
                </c:pt>
                <c:pt idx="26720">
                  <c:v>7.0350505176499989E-2</c:v>
                </c:pt>
                <c:pt idx="26721">
                  <c:v>7.0288137707371856E-2</c:v>
                </c:pt>
                <c:pt idx="26722">
                  <c:v>7.0225770238243723E-2</c:v>
                </c:pt>
                <c:pt idx="26723">
                  <c:v>7.016340276911559E-2</c:v>
                </c:pt>
                <c:pt idx="26724">
                  <c:v>7.016340276911559E-2</c:v>
                </c:pt>
                <c:pt idx="26725">
                  <c:v>7.016340276911559E-2</c:v>
                </c:pt>
                <c:pt idx="26726">
                  <c:v>7.016340276911559E-2</c:v>
                </c:pt>
                <c:pt idx="26727">
                  <c:v>7.0101035299987569E-2</c:v>
                </c:pt>
                <c:pt idx="26728">
                  <c:v>7.0101035299987569E-2</c:v>
                </c:pt>
                <c:pt idx="26729">
                  <c:v>7.0038667830859436E-2</c:v>
                </c:pt>
                <c:pt idx="26730">
                  <c:v>7.0038667830859436E-2</c:v>
                </c:pt>
                <c:pt idx="26731">
                  <c:v>6.9976300361731303E-2</c:v>
                </c:pt>
                <c:pt idx="26732">
                  <c:v>6.991393289260317E-2</c:v>
                </c:pt>
                <c:pt idx="26733">
                  <c:v>6.9851565423475148E-2</c:v>
                </c:pt>
                <c:pt idx="26734">
                  <c:v>6.9789197954347015E-2</c:v>
                </c:pt>
                <c:pt idx="26735">
                  <c:v>6.9726830485218882E-2</c:v>
                </c:pt>
                <c:pt idx="26736">
                  <c:v>6.9664463016090861E-2</c:v>
                </c:pt>
                <c:pt idx="26737">
                  <c:v>6.9602095546962728E-2</c:v>
                </c:pt>
                <c:pt idx="26738">
                  <c:v>6.9539728077834595E-2</c:v>
                </c:pt>
                <c:pt idx="26739">
                  <c:v>6.9477360608706462E-2</c:v>
                </c:pt>
                <c:pt idx="26740">
                  <c:v>6.941499313957844E-2</c:v>
                </c:pt>
                <c:pt idx="26741">
                  <c:v>6.9352625670450307E-2</c:v>
                </c:pt>
                <c:pt idx="26742">
                  <c:v>6.9290258201322175E-2</c:v>
                </c:pt>
                <c:pt idx="26743">
                  <c:v>6.9227890732194042E-2</c:v>
                </c:pt>
                <c:pt idx="26744">
                  <c:v>6.916552326306602E-2</c:v>
                </c:pt>
                <c:pt idx="26745">
                  <c:v>6.9103155793937887E-2</c:v>
                </c:pt>
                <c:pt idx="26746">
                  <c:v>6.9040788324809754E-2</c:v>
                </c:pt>
                <c:pt idx="26747">
                  <c:v>6.8978420855681621E-2</c:v>
                </c:pt>
                <c:pt idx="26748">
                  <c:v>6.8978420855681621E-2</c:v>
                </c:pt>
                <c:pt idx="26749">
                  <c:v>6.89160533865536E-2</c:v>
                </c:pt>
                <c:pt idx="26750">
                  <c:v>6.89160533865536E-2</c:v>
                </c:pt>
                <c:pt idx="26751">
                  <c:v>6.8853685917425467E-2</c:v>
                </c:pt>
                <c:pt idx="26752">
                  <c:v>6.8791318448297334E-2</c:v>
                </c:pt>
                <c:pt idx="26753">
                  <c:v>6.8791318448297334E-2</c:v>
                </c:pt>
                <c:pt idx="26754">
                  <c:v>6.8728950979169312E-2</c:v>
                </c:pt>
                <c:pt idx="26755">
                  <c:v>6.8666583510041179E-2</c:v>
                </c:pt>
                <c:pt idx="26756">
                  <c:v>6.8604216040913046E-2</c:v>
                </c:pt>
                <c:pt idx="26757">
                  <c:v>6.8604216040913046E-2</c:v>
                </c:pt>
                <c:pt idx="26758">
                  <c:v>6.8541848571784914E-2</c:v>
                </c:pt>
                <c:pt idx="26759">
                  <c:v>6.8479481102656892E-2</c:v>
                </c:pt>
                <c:pt idx="26760">
                  <c:v>6.8417113633528759E-2</c:v>
                </c:pt>
                <c:pt idx="26761">
                  <c:v>6.8354746164400626E-2</c:v>
                </c:pt>
                <c:pt idx="26762">
                  <c:v>6.8292378695272493E-2</c:v>
                </c:pt>
                <c:pt idx="26763">
                  <c:v>6.8230011226144471E-2</c:v>
                </c:pt>
                <c:pt idx="26764">
                  <c:v>6.8167643757016338E-2</c:v>
                </c:pt>
                <c:pt idx="26765">
                  <c:v>6.8105276287888206E-2</c:v>
                </c:pt>
                <c:pt idx="26766">
                  <c:v>6.8042908818760184E-2</c:v>
                </c:pt>
                <c:pt idx="26767">
                  <c:v>6.7980541349632051E-2</c:v>
                </c:pt>
                <c:pt idx="26768">
                  <c:v>6.7980541349632051E-2</c:v>
                </c:pt>
                <c:pt idx="26769">
                  <c:v>6.7918173880503918E-2</c:v>
                </c:pt>
                <c:pt idx="26770">
                  <c:v>6.7855806411375785E-2</c:v>
                </c:pt>
                <c:pt idx="26771">
                  <c:v>6.7793438942247763E-2</c:v>
                </c:pt>
                <c:pt idx="26772">
                  <c:v>6.7731071473119631E-2</c:v>
                </c:pt>
                <c:pt idx="26773">
                  <c:v>6.7668704003991498E-2</c:v>
                </c:pt>
                <c:pt idx="26774">
                  <c:v>6.7606336534863365E-2</c:v>
                </c:pt>
                <c:pt idx="26775">
                  <c:v>6.7543969065735343E-2</c:v>
                </c:pt>
                <c:pt idx="26776">
                  <c:v>6.748160159660721E-2</c:v>
                </c:pt>
                <c:pt idx="26777">
                  <c:v>6.7419234127479077E-2</c:v>
                </c:pt>
                <c:pt idx="26778">
                  <c:v>6.7356866658351056E-2</c:v>
                </c:pt>
                <c:pt idx="26779">
                  <c:v>6.7294499189222923E-2</c:v>
                </c:pt>
                <c:pt idx="26780">
                  <c:v>6.7294499189222923E-2</c:v>
                </c:pt>
                <c:pt idx="26781">
                  <c:v>6.723213172009479E-2</c:v>
                </c:pt>
                <c:pt idx="26782">
                  <c:v>6.7169764250966657E-2</c:v>
                </c:pt>
                <c:pt idx="26783">
                  <c:v>6.7107396781838635E-2</c:v>
                </c:pt>
                <c:pt idx="26784">
                  <c:v>6.7045029312710502E-2</c:v>
                </c:pt>
                <c:pt idx="26785">
                  <c:v>6.7045029312710502E-2</c:v>
                </c:pt>
                <c:pt idx="26786">
                  <c:v>6.698266184358237E-2</c:v>
                </c:pt>
                <c:pt idx="26787">
                  <c:v>6.6920294374454237E-2</c:v>
                </c:pt>
                <c:pt idx="26788">
                  <c:v>6.6857926905326215E-2</c:v>
                </c:pt>
                <c:pt idx="26789">
                  <c:v>6.6795559436198082E-2</c:v>
                </c:pt>
                <c:pt idx="26790">
                  <c:v>6.6733191967069949E-2</c:v>
                </c:pt>
                <c:pt idx="26791">
                  <c:v>6.6670824497941927E-2</c:v>
                </c:pt>
                <c:pt idx="26792">
                  <c:v>6.6608457028813794E-2</c:v>
                </c:pt>
                <c:pt idx="26793">
                  <c:v>6.6608457028813794E-2</c:v>
                </c:pt>
                <c:pt idx="26794">
                  <c:v>6.6546089559685662E-2</c:v>
                </c:pt>
                <c:pt idx="26795">
                  <c:v>6.6483722090557529E-2</c:v>
                </c:pt>
                <c:pt idx="26796">
                  <c:v>6.6483722090557529E-2</c:v>
                </c:pt>
                <c:pt idx="26797">
                  <c:v>6.6421354621429507E-2</c:v>
                </c:pt>
                <c:pt idx="26798">
                  <c:v>6.6358987152301374E-2</c:v>
                </c:pt>
                <c:pt idx="26799">
                  <c:v>6.6296619683173241E-2</c:v>
                </c:pt>
                <c:pt idx="26800">
                  <c:v>6.6234252214045108E-2</c:v>
                </c:pt>
                <c:pt idx="26801">
                  <c:v>6.6171884744917087E-2</c:v>
                </c:pt>
                <c:pt idx="26802">
                  <c:v>6.6109517275788954E-2</c:v>
                </c:pt>
                <c:pt idx="26803">
                  <c:v>6.6047149806660821E-2</c:v>
                </c:pt>
                <c:pt idx="26804">
                  <c:v>6.5984782337532688E-2</c:v>
                </c:pt>
                <c:pt idx="26805">
                  <c:v>6.5922414868404666E-2</c:v>
                </c:pt>
                <c:pt idx="26806">
                  <c:v>6.5860047399276533E-2</c:v>
                </c:pt>
                <c:pt idx="26807">
                  <c:v>6.5797679930148401E-2</c:v>
                </c:pt>
                <c:pt idx="26808">
                  <c:v>6.5735312461020379E-2</c:v>
                </c:pt>
                <c:pt idx="26809">
                  <c:v>6.5672944991892246E-2</c:v>
                </c:pt>
                <c:pt idx="26810">
                  <c:v>6.5672944991892246E-2</c:v>
                </c:pt>
                <c:pt idx="26811">
                  <c:v>6.5672944991892246E-2</c:v>
                </c:pt>
                <c:pt idx="26812">
                  <c:v>6.5610577522764113E-2</c:v>
                </c:pt>
                <c:pt idx="26813">
                  <c:v>6.5610577522764113E-2</c:v>
                </c:pt>
                <c:pt idx="26814">
                  <c:v>6.554821005363598E-2</c:v>
                </c:pt>
                <c:pt idx="26815">
                  <c:v>6.5485842584507958E-2</c:v>
                </c:pt>
                <c:pt idx="26816">
                  <c:v>6.5423475115379826E-2</c:v>
                </c:pt>
                <c:pt idx="26817">
                  <c:v>6.5361107646251693E-2</c:v>
                </c:pt>
                <c:pt idx="26818">
                  <c:v>6.529874017712356E-2</c:v>
                </c:pt>
                <c:pt idx="26819">
                  <c:v>6.5236372707995538E-2</c:v>
                </c:pt>
                <c:pt idx="26820">
                  <c:v>6.5236372707995538E-2</c:v>
                </c:pt>
                <c:pt idx="26821">
                  <c:v>6.5174005238867405E-2</c:v>
                </c:pt>
                <c:pt idx="26822">
                  <c:v>6.5111637769739272E-2</c:v>
                </c:pt>
                <c:pt idx="26823">
                  <c:v>6.504927030061125E-2</c:v>
                </c:pt>
                <c:pt idx="26824">
                  <c:v>6.4986902831483118E-2</c:v>
                </c:pt>
                <c:pt idx="26825">
                  <c:v>6.4924535362354985E-2</c:v>
                </c:pt>
                <c:pt idx="26826">
                  <c:v>6.4862167893226852E-2</c:v>
                </c:pt>
                <c:pt idx="26827">
                  <c:v>6.479980042409883E-2</c:v>
                </c:pt>
                <c:pt idx="26828">
                  <c:v>6.4737432954970697E-2</c:v>
                </c:pt>
                <c:pt idx="26829">
                  <c:v>6.4737432954970697E-2</c:v>
                </c:pt>
                <c:pt idx="26830">
                  <c:v>6.4737432954970697E-2</c:v>
                </c:pt>
                <c:pt idx="26831">
                  <c:v>6.4675065485842564E-2</c:v>
                </c:pt>
                <c:pt idx="26832">
                  <c:v>6.4612698016714432E-2</c:v>
                </c:pt>
                <c:pt idx="26833">
                  <c:v>6.455033054758641E-2</c:v>
                </c:pt>
                <c:pt idx="26834">
                  <c:v>6.4487963078458277E-2</c:v>
                </c:pt>
                <c:pt idx="26835">
                  <c:v>6.4425595609330144E-2</c:v>
                </c:pt>
                <c:pt idx="26836">
                  <c:v>6.4363228140202122E-2</c:v>
                </c:pt>
                <c:pt idx="26837">
                  <c:v>6.4300860671073989E-2</c:v>
                </c:pt>
                <c:pt idx="26838">
                  <c:v>6.4238493201945857E-2</c:v>
                </c:pt>
                <c:pt idx="26839">
                  <c:v>6.4176125732817724E-2</c:v>
                </c:pt>
                <c:pt idx="26840">
                  <c:v>6.4176125732817724E-2</c:v>
                </c:pt>
                <c:pt idx="26841">
                  <c:v>6.4113758263689702E-2</c:v>
                </c:pt>
                <c:pt idx="26842">
                  <c:v>6.4051390794561569E-2</c:v>
                </c:pt>
                <c:pt idx="26843">
                  <c:v>6.3989023325433436E-2</c:v>
                </c:pt>
                <c:pt idx="26844">
                  <c:v>6.3926655856305303E-2</c:v>
                </c:pt>
                <c:pt idx="26845">
                  <c:v>6.3864288387177282E-2</c:v>
                </c:pt>
                <c:pt idx="26846">
                  <c:v>6.3801920918049149E-2</c:v>
                </c:pt>
                <c:pt idx="26847">
                  <c:v>6.3801920918049149E-2</c:v>
                </c:pt>
                <c:pt idx="26848">
                  <c:v>6.3739553448921016E-2</c:v>
                </c:pt>
                <c:pt idx="26849">
                  <c:v>6.3677185979792994E-2</c:v>
                </c:pt>
                <c:pt idx="26850">
                  <c:v>6.3614818510664861E-2</c:v>
                </c:pt>
                <c:pt idx="26851">
                  <c:v>6.3614818510664861E-2</c:v>
                </c:pt>
                <c:pt idx="26852">
                  <c:v>6.3552451041536728E-2</c:v>
                </c:pt>
                <c:pt idx="26853">
                  <c:v>6.3490083572408595E-2</c:v>
                </c:pt>
                <c:pt idx="26854">
                  <c:v>6.3427716103280574E-2</c:v>
                </c:pt>
                <c:pt idx="26855">
                  <c:v>6.3365348634152441E-2</c:v>
                </c:pt>
                <c:pt idx="26856">
                  <c:v>6.3302981165024308E-2</c:v>
                </c:pt>
                <c:pt idx="26857">
                  <c:v>6.3240613695896175E-2</c:v>
                </c:pt>
                <c:pt idx="26858">
                  <c:v>6.3178246226768153E-2</c:v>
                </c:pt>
                <c:pt idx="26859">
                  <c:v>6.311587875764002E-2</c:v>
                </c:pt>
                <c:pt idx="26860">
                  <c:v>6.3053511288511888E-2</c:v>
                </c:pt>
                <c:pt idx="26861">
                  <c:v>6.2991143819383755E-2</c:v>
                </c:pt>
                <c:pt idx="26862">
                  <c:v>6.2991143819383755E-2</c:v>
                </c:pt>
                <c:pt idx="26863">
                  <c:v>6.2928776350255733E-2</c:v>
                </c:pt>
                <c:pt idx="26864">
                  <c:v>6.28664088811276E-2</c:v>
                </c:pt>
                <c:pt idx="26865">
                  <c:v>6.2804041411999467E-2</c:v>
                </c:pt>
                <c:pt idx="26866">
                  <c:v>6.2741673942871445E-2</c:v>
                </c:pt>
                <c:pt idx="26867">
                  <c:v>6.2679306473743313E-2</c:v>
                </c:pt>
                <c:pt idx="26868">
                  <c:v>6.261693900461518E-2</c:v>
                </c:pt>
                <c:pt idx="26869">
                  <c:v>6.2554571535487047E-2</c:v>
                </c:pt>
                <c:pt idx="26870">
                  <c:v>6.2492204066359025E-2</c:v>
                </c:pt>
                <c:pt idx="26871">
                  <c:v>6.2429836597230892E-2</c:v>
                </c:pt>
                <c:pt idx="26872">
                  <c:v>6.2367469128102759E-2</c:v>
                </c:pt>
                <c:pt idx="26873">
                  <c:v>6.2305101658974626E-2</c:v>
                </c:pt>
                <c:pt idx="26874">
                  <c:v>6.2242734189846605E-2</c:v>
                </c:pt>
                <c:pt idx="26875">
                  <c:v>6.2180366720718472E-2</c:v>
                </c:pt>
                <c:pt idx="26876">
                  <c:v>6.2117999251590339E-2</c:v>
                </c:pt>
                <c:pt idx="26877">
                  <c:v>6.2117999251590339E-2</c:v>
                </c:pt>
                <c:pt idx="26878">
                  <c:v>6.2055631782462317E-2</c:v>
                </c:pt>
                <c:pt idx="26879">
                  <c:v>6.1993264313334184E-2</c:v>
                </c:pt>
                <c:pt idx="26880">
                  <c:v>6.1930896844206051E-2</c:v>
                </c:pt>
                <c:pt idx="26881">
                  <c:v>6.1868529375077919E-2</c:v>
                </c:pt>
                <c:pt idx="26882">
                  <c:v>6.1806161905949897E-2</c:v>
                </c:pt>
                <c:pt idx="26883">
                  <c:v>6.1806161905949897E-2</c:v>
                </c:pt>
                <c:pt idx="26884">
                  <c:v>6.1743794436821764E-2</c:v>
                </c:pt>
                <c:pt idx="26885">
                  <c:v>6.1681426967693631E-2</c:v>
                </c:pt>
                <c:pt idx="26886">
                  <c:v>6.1619059498565498E-2</c:v>
                </c:pt>
                <c:pt idx="26887">
                  <c:v>6.1556692029437476E-2</c:v>
                </c:pt>
                <c:pt idx="26888">
                  <c:v>6.1494324560309344E-2</c:v>
                </c:pt>
                <c:pt idx="26889">
                  <c:v>6.1494324560309344E-2</c:v>
                </c:pt>
                <c:pt idx="26890">
                  <c:v>6.1431957091181211E-2</c:v>
                </c:pt>
                <c:pt idx="26891">
                  <c:v>6.1369589622053189E-2</c:v>
                </c:pt>
                <c:pt idx="26892">
                  <c:v>6.1307222152925056E-2</c:v>
                </c:pt>
                <c:pt idx="26893">
                  <c:v>6.1244854683796923E-2</c:v>
                </c:pt>
                <c:pt idx="26894">
                  <c:v>6.118248721466879E-2</c:v>
                </c:pt>
                <c:pt idx="26895">
                  <c:v>6.118248721466879E-2</c:v>
                </c:pt>
                <c:pt idx="26896">
                  <c:v>6.1120119745540769E-2</c:v>
                </c:pt>
                <c:pt idx="26897">
                  <c:v>6.1057752276412636E-2</c:v>
                </c:pt>
                <c:pt idx="26898">
                  <c:v>6.0995384807284503E-2</c:v>
                </c:pt>
                <c:pt idx="26899">
                  <c:v>6.093301733815637E-2</c:v>
                </c:pt>
                <c:pt idx="26900">
                  <c:v>6.0870649869028348E-2</c:v>
                </c:pt>
                <c:pt idx="26901">
                  <c:v>6.0808282399900215E-2</c:v>
                </c:pt>
                <c:pt idx="26902">
                  <c:v>6.0745914930772082E-2</c:v>
                </c:pt>
                <c:pt idx="26903">
                  <c:v>6.0683547461644061E-2</c:v>
                </c:pt>
                <c:pt idx="26904">
                  <c:v>6.0683547461644061E-2</c:v>
                </c:pt>
                <c:pt idx="26905">
                  <c:v>6.0621179992515928E-2</c:v>
                </c:pt>
                <c:pt idx="26906">
                  <c:v>6.0558812523387795E-2</c:v>
                </c:pt>
                <c:pt idx="26907">
                  <c:v>6.0558812523387795E-2</c:v>
                </c:pt>
                <c:pt idx="26908">
                  <c:v>6.0496445054259662E-2</c:v>
                </c:pt>
                <c:pt idx="26909">
                  <c:v>6.043407758513164E-2</c:v>
                </c:pt>
                <c:pt idx="26910">
                  <c:v>6.0371710116003507E-2</c:v>
                </c:pt>
                <c:pt idx="26911">
                  <c:v>6.0309342646875375E-2</c:v>
                </c:pt>
                <c:pt idx="26912">
                  <c:v>6.0246975177747242E-2</c:v>
                </c:pt>
                <c:pt idx="26913">
                  <c:v>6.018460770861922E-2</c:v>
                </c:pt>
                <c:pt idx="26914">
                  <c:v>6.0122240239491087E-2</c:v>
                </c:pt>
                <c:pt idx="26915">
                  <c:v>6.0059872770362954E-2</c:v>
                </c:pt>
                <c:pt idx="26916">
                  <c:v>5.9997505301234821E-2</c:v>
                </c:pt>
                <c:pt idx="26917">
                  <c:v>5.99351378321068E-2</c:v>
                </c:pt>
                <c:pt idx="26918">
                  <c:v>5.9872770362978667E-2</c:v>
                </c:pt>
                <c:pt idx="26919">
                  <c:v>5.9810402893850534E-2</c:v>
                </c:pt>
                <c:pt idx="26920">
                  <c:v>5.9810402893850534E-2</c:v>
                </c:pt>
                <c:pt idx="26921">
                  <c:v>5.9748035424722512E-2</c:v>
                </c:pt>
                <c:pt idx="26922">
                  <c:v>5.9685667955594379E-2</c:v>
                </c:pt>
                <c:pt idx="26923">
                  <c:v>5.9623300486466246E-2</c:v>
                </c:pt>
                <c:pt idx="26924">
                  <c:v>5.9560933017338114E-2</c:v>
                </c:pt>
                <c:pt idx="26925">
                  <c:v>5.9498565548210092E-2</c:v>
                </c:pt>
                <c:pt idx="26926">
                  <c:v>5.9436198079081959E-2</c:v>
                </c:pt>
                <c:pt idx="26927">
                  <c:v>5.9373830609953826E-2</c:v>
                </c:pt>
                <c:pt idx="26928">
                  <c:v>5.9311463140825693E-2</c:v>
                </c:pt>
                <c:pt idx="26929">
                  <c:v>5.9249095671697671E-2</c:v>
                </c:pt>
                <c:pt idx="26930">
                  <c:v>5.9186728202569538E-2</c:v>
                </c:pt>
                <c:pt idx="26931">
                  <c:v>5.9186728202569538E-2</c:v>
                </c:pt>
                <c:pt idx="26932">
                  <c:v>5.9124360733441406E-2</c:v>
                </c:pt>
                <c:pt idx="26933">
                  <c:v>5.9061993264313384E-2</c:v>
                </c:pt>
                <c:pt idx="26934">
                  <c:v>5.8999625795185251E-2</c:v>
                </c:pt>
                <c:pt idx="26935">
                  <c:v>5.8937258326057118E-2</c:v>
                </c:pt>
                <c:pt idx="26936">
                  <c:v>5.8874890856928985E-2</c:v>
                </c:pt>
                <c:pt idx="26937">
                  <c:v>5.8812523387800963E-2</c:v>
                </c:pt>
                <c:pt idx="26938">
                  <c:v>5.8750155918672831E-2</c:v>
                </c:pt>
                <c:pt idx="26939">
                  <c:v>5.8687788449544698E-2</c:v>
                </c:pt>
                <c:pt idx="26940">
                  <c:v>5.8625420980416565E-2</c:v>
                </c:pt>
                <c:pt idx="26941">
                  <c:v>5.8563053511288543E-2</c:v>
                </c:pt>
                <c:pt idx="26942">
                  <c:v>5.850068604216041E-2</c:v>
                </c:pt>
                <c:pt idx="26943">
                  <c:v>5.8438318573032277E-2</c:v>
                </c:pt>
                <c:pt idx="26944">
                  <c:v>5.8375951103904256E-2</c:v>
                </c:pt>
                <c:pt idx="26945">
                  <c:v>5.8313583634776123E-2</c:v>
                </c:pt>
                <c:pt idx="26946">
                  <c:v>5.825121616564799E-2</c:v>
                </c:pt>
                <c:pt idx="26947">
                  <c:v>5.8188848696519857E-2</c:v>
                </c:pt>
                <c:pt idx="26948">
                  <c:v>5.8126481227391835E-2</c:v>
                </c:pt>
                <c:pt idx="26949">
                  <c:v>5.8064113758263702E-2</c:v>
                </c:pt>
                <c:pt idx="26950">
                  <c:v>5.800174628913557E-2</c:v>
                </c:pt>
                <c:pt idx="26951">
                  <c:v>5.7939378820007437E-2</c:v>
                </c:pt>
                <c:pt idx="26952">
                  <c:v>5.7939378820007437E-2</c:v>
                </c:pt>
                <c:pt idx="26953">
                  <c:v>5.7877011350879415E-2</c:v>
                </c:pt>
                <c:pt idx="26954">
                  <c:v>5.7814643881751282E-2</c:v>
                </c:pt>
                <c:pt idx="26955">
                  <c:v>5.7752276412623149E-2</c:v>
                </c:pt>
                <c:pt idx="26956">
                  <c:v>5.7689908943495127E-2</c:v>
                </c:pt>
                <c:pt idx="26957">
                  <c:v>5.7627541474366994E-2</c:v>
                </c:pt>
                <c:pt idx="26958">
                  <c:v>5.7565174005238862E-2</c:v>
                </c:pt>
                <c:pt idx="26959">
                  <c:v>5.7502806536110729E-2</c:v>
                </c:pt>
                <c:pt idx="26960">
                  <c:v>5.7440439066982707E-2</c:v>
                </c:pt>
                <c:pt idx="26961">
                  <c:v>5.7378071597854574E-2</c:v>
                </c:pt>
                <c:pt idx="26962">
                  <c:v>5.7315704128726441E-2</c:v>
                </c:pt>
                <c:pt idx="26963">
                  <c:v>5.7253336659598308E-2</c:v>
                </c:pt>
                <c:pt idx="26964">
                  <c:v>5.7190969190470287E-2</c:v>
                </c:pt>
                <c:pt idx="26965">
                  <c:v>5.7128601721342154E-2</c:v>
                </c:pt>
                <c:pt idx="26966">
                  <c:v>5.7066234252214021E-2</c:v>
                </c:pt>
                <c:pt idx="26967">
                  <c:v>5.7003866783085888E-2</c:v>
                </c:pt>
                <c:pt idx="26968">
                  <c:v>5.6941499313957866E-2</c:v>
                </c:pt>
                <c:pt idx="26969">
                  <c:v>5.6879131844829733E-2</c:v>
                </c:pt>
                <c:pt idx="26970">
                  <c:v>5.6816764375701601E-2</c:v>
                </c:pt>
                <c:pt idx="26971">
                  <c:v>5.6754396906573579E-2</c:v>
                </c:pt>
                <c:pt idx="26972">
                  <c:v>5.6692029437445446E-2</c:v>
                </c:pt>
                <c:pt idx="26973">
                  <c:v>5.6629661968317313E-2</c:v>
                </c:pt>
                <c:pt idx="26974">
                  <c:v>5.656729449918918E-2</c:v>
                </c:pt>
                <c:pt idx="26975">
                  <c:v>5.6504927030061158E-2</c:v>
                </c:pt>
                <c:pt idx="26976">
                  <c:v>5.6442559560933026E-2</c:v>
                </c:pt>
                <c:pt idx="26977">
                  <c:v>5.6380192091804893E-2</c:v>
                </c:pt>
                <c:pt idx="26978">
                  <c:v>5.631782462267676E-2</c:v>
                </c:pt>
                <c:pt idx="26979">
                  <c:v>5.6255457153548738E-2</c:v>
                </c:pt>
                <c:pt idx="26980">
                  <c:v>5.6255457153548738E-2</c:v>
                </c:pt>
                <c:pt idx="26981">
                  <c:v>5.6193089684420605E-2</c:v>
                </c:pt>
                <c:pt idx="26982">
                  <c:v>5.6130722215292472E-2</c:v>
                </c:pt>
                <c:pt idx="26983">
                  <c:v>5.606835474616445E-2</c:v>
                </c:pt>
                <c:pt idx="26984">
                  <c:v>5.6005987277036318E-2</c:v>
                </c:pt>
                <c:pt idx="26985">
                  <c:v>5.6005987277036318E-2</c:v>
                </c:pt>
                <c:pt idx="26986">
                  <c:v>5.5943619807908185E-2</c:v>
                </c:pt>
                <c:pt idx="26987">
                  <c:v>5.5881252338780052E-2</c:v>
                </c:pt>
                <c:pt idx="26988">
                  <c:v>5.581888486965203E-2</c:v>
                </c:pt>
                <c:pt idx="26989">
                  <c:v>5.5756517400523897E-2</c:v>
                </c:pt>
                <c:pt idx="26990">
                  <c:v>5.5756517400523897E-2</c:v>
                </c:pt>
                <c:pt idx="26991">
                  <c:v>5.5756517400523897E-2</c:v>
                </c:pt>
                <c:pt idx="26992">
                  <c:v>5.5694149931395764E-2</c:v>
                </c:pt>
                <c:pt idx="26993">
                  <c:v>5.5631782462267632E-2</c:v>
                </c:pt>
                <c:pt idx="26994">
                  <c:v>5.556941499313961E-2</c:v>
                </c:pt>
                <c:pt idx="26995">
                  <c:v>5.5507047524011477E-2</c:v>
                </c:pt>
                <c:pt idx="26996">
                  <c:v>5.5444680054883344E-2</c:v>
                </c:pt>
                <c:pt idx="26997">
                  <c:v>5.5382312585755322E-2</c:v>
                </c:pt>
                <c:pt idx="26998">
                  <c:v>5.5319945116627189E-2</c:v>
                </c:pt>
                <c:pt idx="26999">
                  <c:v>5.5257577647499057E-2</c:v>
                </c:pt>
                <c:pt idx="27000">
                  <c:v>5.5195210178370924E-2</c:v>
                </c:pt>
                <c:pt idx="27001">
                  <c:v>5.5132842709242902E-2</c:v>
                </c:pt>
                <c:pt idx="27002">
                  <c:v>5.5070475240114769E-2</c:v>
                </c:pt>
                <c:pt idx="27003">
                  <c:v>5.5008107770986636E-2</c:v>
                </c:pt>
                <c:pt idx="27004">
                  <c:v>5.4945740301858503E-2</c:v>
                </c:pt>
                <c:pt idx="27005">
                  <c:v>5.4883372832730482E-2</c:v>
                </c:pt>
                <c:pt idx="27006">
                  <c:v>5.4821005363602349E-2</c:v>
                </c:pt>
                <c:pt idx="27007">
                  <c:v>5.4758637894474216E-2</c:v>
                </c:pt>
                <c:pt idx="27008">
                  <c:v>5.4696270425346194E-2</c:v>
                </c:pt>
                <c:pt idx="27009">
                  <c:v>5.4696270425346194E-2</c:v>
                </c:pt>
                <c:pt idx="27010">
                  <c:v>5.4633902956218061E-2</c:v>
                </c:pt>
                <c:pt idx="27011">
                  <c:v>5.4633902956218061E-2</c:v>
                </c:pt>
                <c:pt idx="27012">
                  <c:v>5.4571535487089928E-2</c:v>
                </c:pt>
                <c:pt idx="27013">
                  <c:v>5.4509168017961795E-2</c:v>
                </c:pt>
                <c:pt idx="27014">
                  <c:v>5.4446800548833774E-2</c:v>
                </c:pt>
                <c:pt idx="27015">
                  <c:v>5.4384433079705641E-2</c:v>
                </c:pt>
                <c:pt idx="27016">
                  <c:v>5.4384433079705641E-2</c:v>
                </c:pt>
                <c:pt idx="27017">
                  <c:v>5.4322065610577508E-2</c:v>
                </c:pt>
                <c:pt idx="27018">
                  <c:v>5.4259698141449375E-2</c:v>
                </c:pt>
                <c:pt idx="27019">
                  <c:v>5.4259698141449375E-2</c:v>
                </c:pt>
                <c:pt idx="27020">
                  <c:v>5.4197330672321353E-2</c:v>
                </c:pt>
                <c:pt idx="27021">
                  <c:v>5.4197330672321353E-2</c:v>
                </c:pt>
                <c:pt idx="27022">
                  <c:v>5.413496320319322E-2</c:v>
                </c:pt>
                <c:pt idx="27023">
                  <c:v>5.4072595734065088E-2</c:v>
                </c:pt>
                <c:pt idx="27024">
                  <c:v>5.4010228264936955E-2</c:v>
                </c:pt>
                <c:pt idx="27025">
                  <c:v>5.3947860795808933E-2</c:v>
                </c:pt>
                <c:pt idx="27026">
                  <c:v>5.3947860795808933E-2</c:v>
                </c:pt>
                <c:pt idx="27027">
                  <c:v>5.38854933266808E-2</c:v>
                </c:pt>
                <c:pt idx="27028">
                  <c:v>5.3823125857552667E-2</c:v>
                </c:pt>
                <c:pt idx="27029">
                  <c:v>5.3823125857552667E-2</c:v>
                </c:pt>
                <c:pt idx="27030">
                  <c:v>5.3823125857552667E-2</c:v>
                </c:pt>
                <c:pt idx="27031">
                  <c:v>5.3823125857552667E-2</c:v>
                </c:pt>
                <c:pt idx="27032">
                  <c:v>5.3760758388424645E-2</c:v>
                </c:pt>
                <c:pt idx="27033">
                  <c:v>5.3698390919296513E-2</c:v>
                </c:pt>
                <c:pt idx="27034">
                  <c:v>5.363602345016838E-2</c:v>
                </c:pt>
                <c:pt idx="27035">
                  <c:v>5.3573655981040247E-2</c:v>
                </c:pt>
                <c:pt idx="27036">
                  <c:v>5.3511288511912225E-2</c:v>
                </c:pt>
                <c:pt idx="27037">
                  <c:v>5.3448921042784092E-2</c:v>
                </c:pt>
                <c:pt idx="27038">
                  <c:v>5.3448921042784092E-2</c:v>
                </c:pt>
                <c:pt idx="27039">
                  <c:v>5.3386553573655959E-2</c:v>
                </c:pt>
                <c:pt idx="27040">
                  <c:v>5.3324186104527826E-2</c:v>
                </c:pt>
                <c:pt idx="27041">
                  <c:v>5.3261818635399805E-2</c:v>
                </c:pt>
                <c:pt idx="27042">
                  <c:v>5.3199451166271672E-2</c:v>
                </c:pt>
                <c:pt idx="27043">
                  <c:v>5.3137083697143539E-2</c:v>
                </c:pt>
                <c:pt idx="27044">
                  <c:v>5.3074716228015517E-2</c:v>
                </c:pt>
                <c:pt idx="27045">
                  <c:v>5.3012348758887384E-2</c:v>
                </c:pt>
                <c:pt idx="27046">
                  <c:v>5.2949981289759251E-2</c:v>
                </c:pt>
                <c:pt idx="27047">
                  <c:v>5.2887613820631119E-2</c:v>
                </c:pt>
                <c:pt idx="27048">
                  <c:v>5.2825246351503097E-2</c:v>
                </c:pt>
                <c:pt idx="27049">
                  <c:v>5.2825246351503097E-2</c:v>
                </c:pt>
                <c:pt idx="27050">
                  <c:v>5.2762878882374964E-2</c:v>
                </c:pt>
                <c:pt idx="27051">
                  <c:v>5.2700511413246831E-2</c:v>
                </c:pt>
                <c:pt idx="27052">
                  <c:v>5.2638143944118698E-2</c:v>
                </c:pt>
                <c:pt idx="27053">
                  <c:v>5.2575776474990676E-2</c:v>
                </c:pt>
                <c:pt idx="27054">
                  <c:v>5.2575776474990676E-2</c:v>
                </c:pt>
                <c:pt idx="27055">
                  <c:v>5.2513409005862544E-2</c:v>
                </c:pt>
                <c:pt idx="27056">
                  <c:v>5.2513409005862544E-2</c:v>
                </c:pt>
                <c:pt idx="27057">
                  <c:v>5.2451041536734411E-2</c:v>
                </c:pt>
                <c:pt idx="27058">
                  <c:v>5.2388674067606389E-2</c:v>
                </c:pt>
                <c:pt idx="27059">
                  <c:v>5.2326306598478256E-2</c:v>
                </c:pt>
                <c:pt idx="27060">
                  <c:v>5.2263939129350123E-2</c:v>
                </c:pt>
                <c:pt idx="27061">
                  <c:v>5.220157166022199E-2</c:v>
                </c:pt>
                <c:pt idx="27062">
                  <c:v>5.2139204191093969E-2</c:v>
                </c:pt>
                <c:pt idx="27063">
                  <c:v>5.2076836721965836E-2</c:v>
                </c:pt>
                <c:pt idx="27064">
                  <c:v>5.2014469252837703E-2</c:v>
                </c:pt>
                <c:pt idx="27065">
                  <c:v>5.195210178370957E-2</c:v>
                </c:pt>
                <c:pt idx="27066">
                  <c:v>5.1889734314581548E-2</c:v>
                </c:pt>
                <c:pt idx="27067">
                  <c:v>5.1827366845453415E-2</c:v>
                </c:pt>
                <c:pt idx="27068">
                  <c:v>5.1764999376325282E-2</c:v>
                </c:pt>
                <c:pt idx="27069">
                  <c:v>5.1764999376325282E-2</c:v>
                </c:pt>
                <c:pt idx="27070">
                  <c:v>5.1702631907197261E-2</c:v>
                </c:pt>
                <c:pt idx="27071">
                  <c:v>5.1640264438069128E-2</c:v>
                </c:pt>
                <c:pt idx="27072">
                  <c:v>5.1640264438069128E-2</c:v>
                </c:pt>
                <c:pt idx="27073">
                  <c:v>5.1577896968940995E-2</c:v>
                </c:pt>
                <c:pt idx="27074">
                  <c:v>5.1515529499812862E-2</c:v>
                </c:pt>
                <c:pt idx="27075">
                  <c:v>5.145316203068484E-2</c:v>
                </c:pt>
                <c:pt idx="27076">
                  <c:v>5.1390794561556707E-2</c:v>
                </c:pt>
                <c:pt idx="27077">
                  <c:v>5.1328427092428575E-2</c:v>
                </c:pt>
                <c:pt idx="27078">
                  <c:v>5.1266059623300442E-2</c:v>
                </c:pt>
                <c:pt idx="27079">
                  <c:v>5.120369215417242E-2</c:v>
                </c:pt>
                <c:pt idx="27080">
                  <c:v>5.1141324685044287E-2</c:v>
                </c:pt>
                <c:pt idx="27081">
                  <c:v>5.1078957215916154E-2</c:v>
                </c:pt>
                <c:pt idx="27082">
                  <c:v>5.1016589746788021E-2</c:v>
                </c:pt>
                <c:pt idx="27083">
                  <c:v>5.095422227766E-2</c:v>
                </c:pt>
                <c:pt idx="27084">
                  <c:v>5.095422227766E-2</c:v>
                </c:pt>
                <c:pt idx="27085">
                  <c:v>5.0891854808531867E-2</c:v>
                </c:pt>
                <c:pt idx="27086">
                  <c:v>5.0829487339403734E-2</c:v>
                </c:pt>
                <c:pt idx="27087">
                  <c:v>5.0767119870275712E-2</c:v>
                </c:pt>
                <c:pt idx="27088">
                  <c:v>5.0704752401147579E-2</c:v>
                </c:pt>
                <c:pt idx="27089">
                  <c:v>5.0642384932019446E-2</c:v>
                </c:pt>
                <c:pt idx="27090">
                  <c:v>5.0642384932019446E-2</c:v>
                </c:pt>
                <c:pt idx="27091">
                  <c:v>5.0580017462891314E-2</c:v>
                </c:pt>
                <c:pt idx="27092">
                  <c:v>5.0517649993763292E-2</c:v>
                </c:pt>
                <c:pt idx="27093">
                  <c:v>5.0455282524635159E-2</c:v>
                </c:pt>
                <c:pt idx="27094">
                  <c:v>5.0455282524635159E-2</c:v>
                </c:pt>
                <c:pt idx="27095">
                  <c:v>5.0392915055507026E-2</c:v>
                </c:pt>
                <c:pt idx="27096">
                  <c:v>5.0392915055507026E-2</c:v>
                </c:pt>
                <c:pt idx="27097">
                  <c:v>5.0392915055507026E-2</c:v>
                </c:pt>
                <c:pt idx="27098">
                  <c:v>5.0330547586378893E-2</c:v>
                </c:pt>
                <c:pt idx="27099">
                  <c:v>5.0268180117250871E-2</c:v>
                </c:pt>
                <c:pt idx="27100">
                  <c:v>5.0205812648122738E-2</c:v>
                </c:pt>
                <c:pt idx="27101">
                  <c:v>5.0143445178994606E-2</c:v>
                </c:pt>
                <c:pt idx="27102">
                  <c:v>5.0081077709866584E-2</c:v>
                </c:pt>
                <c:pt idx="27103">
                  <c:v>5.0018710240738451E-2</c:v>
                </c:pt>
                <c:pt idx="27104">
                  <c:v>4.9956342771610318E-2</c:v>
                </c:pt>
                <c:pt idx="27105">
                  <c:v>4.9893975302482185E-2</c:v>
                </c:pt>
                <c:pt idx="27106">
                  <c:v>4.9893975302482185E-2</c:v>
                </c:pt>
                <c:pt idx="27107">
                  <c:v>4.9831607833354163E-2</c:v>
                </c:pt>
                <c:pt idx="27108">
                  <c:v>4.9769240364226031E-2</c:v>
                </c:pt>
                <c:pt idx="27109">
                  <c:v>4.9706872895097898E-2</c:v>
                </c:pt>
                <c:pt idx="27110">
                  <c:v>4.9644505425969765E-2</c:v>
                </c:pt>
                <c:pt idx="27111">
                  <c:v>4.9582137956841743E-2</c:v>
                </c:pt>
                <c:pt idx="27112">
                  <c:v>4.951977048771361E-2</c:v>
                </c:pt>
                <c:pt idx="27113">
                  <c:v>4.951977048771361E-2</c:v>
                </c:pt>
                <c:pt idx="27114">
                  <c:v>4.9457403018585477E-2</c:v>
                </c:pt>
                <c:pt idx="27115">
                  <c:v>4.9395035549457456E-2</c:v>
                </c:pt>
                <c:pt idx="27116">
                  <c:v>4.9332668080329323E-2</c:v>
                </c:pt>
                <c:pt idx="27117">
                  <c:v>4.927030061120119E-2</c:v>
                </c:pt>
                <c:pt idx="27118">
                  <c:v>4.9207933142073057E-2</c:v>
                </c:pt>
                <c:pt idx="27119">
                  <c:v>4.9207933142073057E-2</c:v>
                </c:pt>
                <c:pt idx="27120">
                  <c:v>4.9145565672945035E-2</c:v>
                </c:pt>
                <c:pt idx="27121">
                  <c:v>4.9083198203816902E-2</c:v>
                </c:pt>
                <c:pt idx="27122">
                  <c:v>4.902083073468877E-2</c:v>
                </c:pt>
                <c:pt idx="27123">
                  <c:v>4.8958463265560637E-2</c:v>
                </c:pt>
                <c:pt idx="27124">
                  <c:v>4.8896095796432615E-2</c:v>
                </c:pt>
                <c:pt idx="27125">
                  <c:v>4.8833728327304482E-2</c:v>
                </c:pt>
                <c:pt idx="27126">
                  <c:v>4.8771360858176349E-2</c:v>
                </c:pt>
                <c:pt idx="27127">
                  <c:v>4.8771360858176349E-2</c:v>
                </c:pt>
                <c:pt idx="27128">
                  <c:v>4.8771360858176349E-2</c:v>
                </c:pt>
                <c:pt idx="27129">
                  <c:v>4.8708993389048327E-2</c:v>
                </c:pt>
                <c:pt idx="27130">
                  <c:v>4.8646625919920194E-2</c:v>
                </c:pt>
                <c:pt idx="27131">
                  <c:v>4.8584258450792062E-2</c:v>
                </c:pt>
                <c:pt idx="27132">
                  <c:v>4.8521890981663929E-2</c:v>
                </c:pt>
                <c:pt idx="27133">
                  <c:v>4.8459523512535907E-2</c:v>
                </c:pt>
                <c:pt idx="27134">
                  <c:v>4.8397156043407774E-2</c:v>
                </c:pt>
                <c:pt idx="27135">
                  <c:v>4.8334788574279641E-2</c:v>
                </c:pt>
                <c:pt idx="27136">
                  <c:v>4.8272421105151508E-2</c:v>
                </c:pt>
                <c:pt idx="27137">
                  <c:v>4.8210053636023487E-2</c:v>
                </c:pt>
                <c:pt idx="27138">
                  <c:v>4.8147686166895354E-2</c:v>
                </c:pt>
                <c:pt idx="27139">
                  <c:v>4.8085318697767221E-2</c:v>
                </c:pt>
                <c:pt idx="27140">
                  <c:v>4.8022951228639088E-2</c:v>
                </c:pt>
                <c:pt idx="27141">
                  <c:v>4.7960583759511066E-2</c:v>
                </c:pt>
                <c:pt idx="27142">
                  <c:v>4.7898216290382933E-2</c:v>
                </c:pt>
                <c:pt idx="27143">
                  <c:v>4.7835848821254801E-2</c:v>
                </c:pt>
                <c:pt idx="27144">
                  <c:v>4.7773481352126779E-2</c:v>
                </c:pt>
                <c:pt idx="27145">
                  <c:v>4.7711113882998646E-2</c:v>
                </c:pt>
                <c:pt idx="27146">
                  <c:v>4.7648746413870513E-2</c:v>
                </c:pt>
                <c:pt idx="27147">
                  <c:v>4.758637894474238E-2</c:v>
                </c:pt>
                <c:pt idx="27148">
                  <c:v>4.7524011475614358E-2</c:v>
                </c:pt>
                <c:pt idx="27149">
                  <c:v>4.7461644006486225E-2</c:v>
                </c:pt>
                <c:pt idx="27150">
                  <c:v>4.7399276537358093E-2</c:v>
                </c:pt>
                <c:pt idx="27151">
                  <c:v>4.733690906822996E-2</c:v>
                </c:pt>
                <c:pt idx="27152">
                  <c:v>4.7274541599101938E-2</c:v>
                </c:pt>
                <c:pt idx="27153">
                  <c:v>4.7274541599101938E-2</c:v>
                </c:pt>
                <c:pt idx="27154">
                  <c:v>4.7212174129973805E-2</c:v>
                </c:pt>
                <c:pt idx="27155">
                  <c:v>4.7149806660845672E-2</c:v>
                </c:pt>
                <c:pt idx="27156">
                  <c:v>4.708743919171765E-2</c:v>
                </c:pt>
                <c:pt idx="27157">
                  <c:v>4.7025071722589518E-2</c:v>
                </c:pt>
                <c:pt idx="27158">
                  <c:v>4.6962704253461385E-2</c:v>
                </c:pt>
                <c:pt idx="27159">
                  <c:v>4.6900336784333252E-2</c:v>
                </c:pt>
                <c:pt idx="27160">
                  <c:v>4.683796931520523E-2</c:v>
                </c:pt>
                <c:pt idx="27161">
                  <c:v>4.6775601846077097E-2</c:v>
                </c:pt>
                <c:pt idx="27162">
                  <c:v>4.6713234376948964E-2</c:v>
                </c:pt>
                <c:pt idx="27163">
                  <c:v>4.6650866907820832E-2</c:v>
                </c:pt>
                <c:pt idx="27164">
                  <c:v>4.658849943869281E-2</c:v>
                </c:pt>
                <c:pt idx="27165">
                  <c:v>4.6526131969564677E-2</c:v>
                </c:pt>
                <c:pt idx="27166">
                  <c:v>4.6463764500436544E-2</c:v>
                </c:pt>
                <c:pt idx="27167">
                  <c:v>4.6401397031308522E-2</c:v>
                </c:pt>
                <c:pt idx="27168">
                  <c:v>4.6339029562180389E-2</c:v>
                </c:pt>
                <c:pt idx="27169">
                  <c:v>4.6276662093052257E-2</c:v>
                </c:pt>
                <c:pt idx="27170">
                  <c:v>4.6214294623924124E-2</c:v>
                </c:pt>
                <c:pt idx="27171">
                  <c:v>4.6151927154796102E-2</c:v>
                </c:pt>
                <c:pt idx="27172">
                  <c:v>4.6089559685667969E-2</c:v>
                </c:pt>
                <c:pt idx="27173">
                  <c:v>4.6027192216539836E-2</c:v>
                </c:pt>
                <c:pt idx="27174">
                  <c:v>4.5964824747411703E-2</c:v>
                </c:pt>
                <c:pt idx="27175">
                  <c:v>4.5964824747411703E-2</c:v>
                </c:pt>
                <c:pt idx="27176">
                  <c:v>4.5902457278283681E-2</c:v>
                </c:pt>
                <c:pt idx="27177">
                  <c:v>4.5840089809155549E-2</c:v>
                </c:pt>
                <c:pt idx="27178">
                  <c:v>4.5777722340027416E-2</c:v>
                </c:pt>
                <c:pt idx="27179">
                  <c:v>4.5715354870899394E-2</c:v>
                </c:pt>
                <c:pt idx="27180">
                  <c:v>4.5652987401771261E-2</c:v>
                </c:pt>
                <c:pt idx="27181">
                  <c:v>4.5652987401771261E-2</c:v>
                </c:pt>
                <c:pt idx="27182">
                  <c:v>4.5590619932643128E-2</c:v>
                </c:pt>
                <c:pt idx="27183">
                  <c:v>4.5528252463514995E-2</c:v>
                </c:pt>
                <c:pt idx="27184">
                  <c:v>4.5465884994386974E-2</c:v>
                </c:pt>
                <c:pt idx="27185">
                  <c:v>4.5403517525258841E-2</c:v>
                </c:pt>
                <c:pt idx="27186">
                  <c:v>4.5341150056130708E-2</c:v>
                </c:pt>
                <c:pt idx="27187">
                  <c:v>4.5278782587002575E-2</c:v>
                </c:pt>
                <c:pt idx="27188">
                  <c:v>4.5216415117874553E-2</c:v>
                </c:pt>
                <c:pt idx="27189">
                  <c:v>4.515404764874642E-2</c:v>
                </c:pt>
                <c:pt idx="27190">
                  <c:v>4.5091680179618288E-2</c:v>
                </c:pt>
                <c:pt idx="27191">
                  <c:v>4.5029312710490155E-2</c:v>
                </c:pt>
                <c:pt idx="27192">
                  <c:v>4.4966945241362133E-2</c:v>
                </c:pt>
                <c:pt idx="27193">
                  <c:v>4.4904577772234E-2</c:v>
                </c:pt>
                <c:pt idx="27194">
                  <c:v>4.4842210303105867E-2</c:v>
                </c:pt>
                <c:pt idx="27195">
                  <c:v>4.4842210303105867E-2</c:v>
                </c:pt>
                <c:pt idx="27196">
                  <c:v>4.4779842833977845E-2</c:v>
                </c:pt>
                <c:pt idx="27197">
                  <c:v>4.4717475364849713E-2</c:v>
                </c:pt>
                <c:pt idx="27198">
                  <c:v>4.465510789572158E-2</c:v>
                </c:pt>
                <c:pt idx="27199">
                  <c:v>4.4592740426593447E-2</c:v>
                </c:pt>
                <c:pt idx="27200">
                  <c:v>4.4592740426593447E-2</c:v>
                </c:pt>
                <c:pt idx="27201">
                  <c:v>4.4592740426593447E-2</c:v>
                </c:pt>
                <c:pt idx="27202">
                  <c:v>4.4530372957465425E-2</c:v>
                </c:pt>
                <c:pt idx="27203">
                  <c:v>4.4468005488337292E-2</c:v>
                </c:pt>
                <c:pt idx="27204">
                  <c:v>4.4405638019209159E-2</c:v>
                </c:pt>
                <c:pt idx="27205">
                  <c:v>4.4343270550081026E-2</c:v>
                </c:pt>
                <c:pt idx="27206">
                  <c:v>4.4343270550081026E-2</c:v>
                </c:pt>
                <c:pt idx="27207">
                  <c:v>4.4280903080953005E-2</c:v>
                </c:pt>
                <c:pt idx="27208">
                  <c:v>4.4218535611824872E-2</c:v>
                </c:pt>
                <c:pt idx="27209">
                  <c:v>4.4156168142696739E-2</c:v>
                </c:pt>
                <c:pt idx="27210">
                  <c:v>4.4093800673568717E-2</c:v>
                </c:pt>
                <c:pt idx="27211">
                  <c:v>4.4031433204440584E-2</c:v>
                </c:pt>
                <c:pt idx="27212">
                  <c:v>4.3969065735312451E-2</c:v>
                </c:pt>
                <c:pt idx="27213">
                  <c:v>4.3969065735312451E-2</c:v>
                </c:pt>
                <c:pt idx="27214">
                  <c:v>4.3969065735312451E-2</c:v>
                </c:pt>
                <c:pt idx="27215">
                  <c:v>4.3906698266184319E-2</c:v>
                </c:pt>
                <c:pt idx="27216">
                  <c:v>4.3844330797056297E-2</c:v>
                </c:pt>
                <c:pt idx="27217">
                  <c:v>4.3781963327928164E-2</c:v>
                </c:pt>
                <c:pt idx="27218">
                  <c:v>4.3781963327928164E-2</c:v>
                </c:pt>
                <c:pt idx="27219">
                  <c:v>4.3719595858800031E-2</c:v>
                </c:pt>
                <c:pt idx="27220">
                  <c:v>4.3657228389671898E-2</c:v>
                </c:pt>
                <c:pt idx="27221">
                  <c:v>4.3594860920543876E-2</c:v>
                </c:pt>
                <c:pt idx="27222">
                  <c:v>4.3532493451415744E-2</c:v>
                </c:pt>
                <c:pt idx="27223">
                  <c:v>4.3470125982287611E-2</c:v>
                </c:pt>
                <c:pt idx="27224">
                  <c:v>4.3407758513159589E-2</c:v>
                </c:pt>
                <c:pt idx="27225">
                  <c:v>4.3345391044031456E-2</c:v>
                </c:pt>
                <c:pt idx="27226">
                  <c:v>4.3283023574903323E-2</c:v>
                </c:pt>
                <c:pt idx="27227">
                  <c:v>4.3283023574903323E-2</c:v>
                </c:pt>
                <c:pt idx="27228">
                  <c:v>4.322065610577519E-2</c:v>
                </c:pt>
                <c:pt idx="27229">
                  <c:v>4.3158288636647169E-2</c:v>
                </c:pt>
                <c:pt idx="27230">
                  <c:v>4.3095921167519036E-2</c:v>
                </c:pt>
                <c:pt idx="27231">
                  <c:v>4.3033553698390903E-2</c:v>
                </c:pt>
                <c:pt idx="27232">
                  <c:v>4.297118622926277E-2</c:v>
                </c:pt>
                <c:pt idx="27233">
                  <c:v>4.2908818760134748E-2</c:v>
                </c:pt>
                <c:pt idx="27234">
                  <c:v>4.2908818760134748E-2</c:v>
                </c:pt>
                <c:pt idx="27235">
                  <c:v>4.2846451291006615E-2</c:v>
                </c:pt>
                <c:pt idx="27236">
                  <c:v>4.2784083821878482E-2</c:v>
                </c:pt>
                <c:pt idx="27237">
                  <c:v>4.2721716352750461E-2</c:v>
                </c:pt>
                <c:pt idx="27238">
                  <c:v>4.2659348883622328E-2</c:v>
                </c:pt>
                <c:pt idx="27239">
                  <c:v>4.2596981414494195E-2</c:v>
                </c:pt>
                <c:pt idx="27240">
                  <c:v>4.2534613945366062E-2</c:v>
                </c:pt>
                <c:pt idx="27241">
                  <c:v>4.247224647623804E-2</c:v>
                </c:pt>
                <c:pt idx="27242">
                  <c:v>4.2409879007109907E-2</c:v>
                </c:pt>
                <c:pt idx="27243">
                  <c:v>4.2347511537981775E-2</c:v>
                </c:pt>
                <c:pt idx="27244">
                  <c:v>4.2285144068853642E-2</c:v>
                </c:pt>
                <c:pt idx="27245">
                  <c:v>4.222277659972562E-2</c:v>
                </c:pt>
                <c:pt idx="27246">
                  <c:v>4.2160409130597487E-2</c:v>
                </c:pt>
                <c:pt idx="27247">
                  <c:v>4.2160409130597487E-2</c:v>
                </c:pt>
                <c:pt idx="27248">
                  <c:v>4.2160409130597487E-2</c:v>
                </c:pt>
                <c:pt idx="27249">
                  <c:v>4.2098041661469354E-2</c:v>
                </c:pt>
                <c:pt idx="27250">
                  <c:v>4.2035674192341221E-2</c:v>
                </c:pt>
                <c:pt idx="27251">
                  <c:v>4.19733067232132E-2</c:v>
                </c:pt>
                <c:pt idx="27252">
                  <c:v>4.1910939254085067E-2</c:v>
                </c:pt>
                <c:pt idx="27253">
                  <c:v>4.1848571784956934E-2</c:v>
                </c:pt>
                <c:pt idx="27254">
                  <c:v>4.1786204315828912E-2</c:v>
                </c:pt>
                <c:pt idx="27255">
                  <c:v>4.1723836846700779E-2</c:v>
                </c:pt>
                <c:pt idx="27256">
                  <c:v>4.1661469377572646E-2</c:v>
                </c:pt>
                <c:pt idx="27257">
                  <c:v>4.1661469377572646E-2</c:v>
                </c:pt>
                <c:pt idx="27258">
                  <c:v>4.1599101908444513E-2</c:v>
                </c:pt>
                <c:pt idx="27259">
                  <c:v>4.1536734439316492E-2</c:v>
                </c:pt>
                <c:pt idx="27260">
                  <c:v>4.1474366970188359E-2</c:v>
                </c:pt>
                <c:pt idx="27261">
                  <c:v>4.1411999501060226E-2</c:v>
                </c:pt>
                <c:pt idx="27262">
                  <c:v>4.1349632031932093E-2</c:v>
                </c:pt>
                <c:pt idx="27263">
                  <c:v>4.1349632031932093E-2</c:v>
                </c:pt>
                <c:pt idx="27264">
                  <c:v>4.1287264562804071E-2</c:v>
                </c:pt>
                <c:pt idx="27265">
                  <c:v>4.1287264562804071E-2</c:v>
                </c:pt>
                <c:pt idx="27266">
                  <c:v>4.1224897093675938E-2</c:v>
                </c:pt>
                <c:pt idx="27267">
                  <c:v>4.1162529624547806E-2</c:v>
                </c:pt>
                <c:pt idx="27268">
                  <c:v>4.1162529624547806E-2</c:v>
                </c:pt>
                <c:pt idx="27269">
                  <c:v>4.1162529624547806E-2</c:v>
                </c:pt>
                <c:pt idx="27270">
                  <c:v>4.1100162155419784E-2</c:v>
                </c:pt>
                <c:pt idx="27271">
                  <c:v>4.1037794686291651E-2</c:v>
                </c:pt>
                <c:pt idx="27272">
                  <c:v>4.0975427217163518E-2</c:v>
                </c:pt>
                <c:pt idx="27273">
                  <c:v>4.0913059748035385E-2</c:v>
                </c:pt>
                <c:pt idx="27274">
                  <c:v>4.0850692278907363E-2</c:v>
                </c:pt>
                <c:pt idx="27275">
                  <c:v>4.0788324809779231E-2</c:v>
                </c:pt>
                <c:pt idx="27276">
                  <c:v>4.0725957340651098E-2</c:v>
                </c:pt>
                <c:pt idx="27277">
                  <c:v>4.0663589871522965E-2</c:v>
                </c:pt>
                <c:pt idx="27278">
                  <c:v>4.0663589871522965E-2</c:v>
                </c:pt>
                <c:pt idx="27279">
                  <c:v>4.0601222402394943E-2</c:v>
                </c:pt>
                <c:pt idx="27280">
                  <c:v>4.053885493326681E-2</c:v>
                </c:pt>
                <c:pt idx="27281">
                  <c:v>4.0476487464138677E-2</c:v>
                </c:pt>
                <c:pt idx="27282">
                  <c:v>4.0414119995010656E-2</c:v>
                </c:pt>
                <c:pt idx="27283">
                  <c:v>4.0351752525882523E-2</c:v>
                </c:pt>
                <c:pt idx="27284">
                  <c:v>4.028938505675439E-2</c:v>
                </c:pt>
                <c:pt idx="27285">
                  <c:v>4.028938505675439E-2</c:v>
                </c:pt>
                <c:pt idx="27286">
                  <c:v>4.0227017587626257E-2</c:v>
                </c:pt>
                <c:pt idx="27287">
                  <c:v>4.0164650118498235E-2</c:v>
                </c:pt>
                <c:pt idx="27288">
                  <c:v>4.0102282649370102E-2</c:v>
                </c:pt>
                <c:pt idx="27289">
                  <c:v>4.0039915180241969E-2</c:v>
                </c:pt>
                <c:pt idx="27290">
                  <c:v>3.9977547711113837E-2</c:v>
                </c:pt>
                <c:pt idx="27291">
                  <c:v>3.9915180241985815E-2</c:v>
                </c:pt>
                <c:pt idx="27292">
                  <c:v>3.9852812772857682E-2</c:v>
                </c:pt>
                <c:pt idx="27293">
                  <c:v>3.9852812772857682E-2</c:v>
                </c:pt>
                <c:pt idx="27294">
                  <c:v>3.9852812772857682E-2</c:v>
                </c:pt>
                <c:pt idx="27295">
                  <c:v>3.9790445303729549E-2</c:v>
                </c:pt>
                <c:pt idx="27296">
                  <c:v>3.9728077834601527E-2</c:v>
                </c:pt>
                <c:pt idx="27297">
                  <c:v>3.9665710365473394E-2</c:v>
                </c:pt>
                <c:pt idx="27298">
                  <c:v>3.9603342896345262E-2</c:v>
                </c:pt>
                <c:pt idx="27299">
                  <c:v>3.9540975427217129E-2</c:v>
                </c:pt>
                <c:pt idx="27300">
                  <c:v>3.9478607958089107E-2</c:v>
                </c:pt>
                <c:pt idx="27301">
                  <c:v>3.9416240488960974E-2</c:v>
                </c:pt>
                <c:pt idx="27302">
                  <c:v>3.9353873019832841E-2</c:v>
                </c:pt>
                <c:pt idx="27303">
                  <c:v>3.9291505550704708E-2</c:v>
                </c:pt>
                <c:pt idx="27304">
                  <c:v>3.9229138081576687E-2</c:v>
                </c:pt>
                <c:pt idx="27305">
                  <c:v>3.9166770612448554E-2</c:v>
                </c:pt>
                <c:pt idx="27306">
                  <c:v>3.9104403143320421E-2</c:v>
                </c:pt>
                <c:pt idx="27307">
                  <c:v>3.9042035674192288E-2</c:v>
                </c:pt>
                <c:pt idx="27308">
                  <c:v>3.8979668205064266E-2</c:v>
                </c:pt>
                <c:pt idx="27309">
                  <c:v>3.8917300735936133E-2</c:v>
                </c:pt>
                <c:pt idx="27310">
                  <c:v>3.8917300735936133E-2</c:v>
                </c:pt>
                <c:pt idx="27311">
                  <c:v>3.8854933266808001E-2</c:v>
                </c:pt>
                <c:pt idx="27312">
                  <c:v>3.8792565797679979E-2</c:v>
                </c:pt>
                <c:pt idx="27313">
                  <c:v>3.8730198328551846E-2</c:v>
                </c:pt>
                <c:pt idx="27314">
                  <c:v>3.8730198328551846E-2</c:v>
                </c:pt>
                <c:pt idx="27315">
                  <c:v>3.8667830859423713E-2</c:v>
                </c:pt>
                <c:pt idx="27316">
                  <c:v>3.860546339029558E-2</c:v>
                </c:pt>
                <c:pt idx="27317">
                  <c:v>3.8543095921167558E-2</c:v>
                </c:pt>
                <c:pt idx="27318">
                  <c:v>3.8543095921167558E-2</c:v>
                </c:pt>
                <c:pt idx="27319">
                  <c:v>3.8480728452039425E-2</c:v>
                </c:pt>
                <c:pt idx="27320">
                  <c:v>3.8418360982911293E-2</c:v>
                </c:pt>
                <c:pt idx="27321">
                  <c:v>3.835599351378316E-2</c:v>
                </c:pt>
                <c:pt idx="27322">
                  <c:v>3.8293626044655138E-2</c:v>
                </c:pt>
                <c:pt idx="27323">
                  <c:v>3.8231258575527005E-2</c:v>
                </c:pt>
                <c:pt idx="27324">
                  <c:v>3.8168891106398872E-2</c:v>
                </c:pt>
                <c:pt idx="27325">
                  <c:v>3.810652363727085E-2</c:v>
                </c:pt>
                <c:pt idx="27326">
                  <c:v>3.8044156168142718E-2</c:v>
                </c:pt>
                <c:pt idx="27327">
                  <c:v>3.7981788699014585E-2</c:v>
                </c:pt>
                <c:pt idx="27328">
                  <c:v>3.7981788699014585E-2</c:v>
                </c:pt>
                <c:pt idx="27329">
                  <c:v>3.7981788699014585E-2</c:v>
                </c:pt>
                <c:pt idx="27330">
                  <c:v>3.7981788699014585E-2</c:v>
                </c:pt>
                <c:pt idx="27331">
                  <c:v>3.7919421229886452E-2</c:v>
                </c:pt>
                <c:pt idx="27332">
                  <c:v>3.785705376075843E-2</c:v>
                </c:pt>
                <c:pt idx="27333">
                  <c:v>3.7794686291630297E-2</c:v>
                </c:pt>
                <c:pt idx="27334">
                  <c:v>3.7732318822502164E-2</c:v>
                </c:pt>
                <c:pt idx="27335">
                  <c:v>3.7669951353374032E-2</c:v>
                </c:pt>
                <c:pt idx="27336">
                  <c:v>3.760758388424601E-2</c:v>
                </c:pt>
                <c:pt idx="27337">
                  <c:v>3.7545216415117877E-2</c:v>
                </c:pt>
                <c:pt idx="27338">
                  <c:v>3.7482848945989744E-2</c:v>
                </c:pt>
                <c:pt idx="27339">
                  <c:v>3.7420481476861722E-2</c:v>
                </c:pt>
                <c:pt idx="27340">
                  <c:v>3.7358114007733589E-2</c:v>
                </c:pt>
                <c:pt idx="27341">
                  <c:v>3.7295746538605457E-2</c:v>
                </c:pt>
                <c:pt idx="27342">
                  <c:v>3.7233379069477324E-2</c:v>
                </c:pt>
                <c:pt idx="27343">
                  <c:v>3.7171011600349302E-2</c:v>
                </c:pt>
                <c:pt idx="27344">
                  <c:v>3.7108644131221169E-2</c:v>
                </c:pt>
                <c:pt idx="27345">
                  <c:v>3.7046276662093036E-2</c:v>
                </c:pt>
                <c:pt idx="27346">
                  <c:v>3.6983909192964903E-2</c:v>
                </c:pt>
                <c:pt idx="27347">
                  <c:v>3.6921541723836881E-2</c:v>
                </c:pt>
                <c:pt idx="27348">
                  <c:v>3.6859174254708749E-2</c:v>
                </c:pt>
                <c:pt idx="27349">
                  <c:v>3.6796806785580616E-2</c:v>
                </c:pt>
                <c:pt idx="27350">
                  <c:v>3.6734439316452483E-2</c:v>
                </c:pt>
                <c:pt idx="27351">
                  <c:v>3.6672071847324461E-2</c:v>
                </c:pt>
                <c:pt idx="27352">
                  <c:v>3.6609704378196328E-2</c:v>
                </c:pt>
                <c:pt idx="27353">
                  <c:v>3.6547336909068195E-2</c:v>
                </c:pt>
                <c:pt idx="27354">
                  <c:v>3.6484969439940174E-2</c:v>
                </c:pt>
                <c:pt idx="27355">
                  <c:v>3.6422601970812041E-2</c:v>
                </c:pt>
                <c:pt idx="27356">
                  <c:v>3.6360234501683908E-2</c:v>
                </c:pt>
                <c:pt idx="27357">
                  <c:v>3.6297867032555775E-2</c:v>
                </c:pt>
                <c:pt idx="27358">
                  <c:v>3.6297867032555775E-2</c:v>
                </c:pt>
                <c:pt idx="27359">
                  <c:v>3.6235499563427753E-2</c:v>
                </c:pt>
                <c:pt idx="27360">
                  <c:v>3.617313209429962E-2</c:v>
                </c:pt>
                <c:pt idx="27361">
                  <c:v>3.6110764625171488E-2</c:v>
                </c:pt>
                <c:pt idx="27362">
                  <c:v>3.6048397156043355E-2</c:v>
                </c:pt>
                <c:pt idx="27363">
                  <c:v>3.5986029686915333E-2</c:v>
                </c:pt>
                <c:pt idx="27364">
                  <c:v>3.59236622177872E-2</c:v>
                </c:pt>
                <c:pt idx="27365">
                  <c:v>3.5861294748659067E-2</c:v>
                </c:pt>
                <c:pt idx="27366">
                  <c:v>3.5798927279531045E-2</c:v>
                </c:pt>
                <c:pt idx="27367">
                  <c:v>3.5736559810402913E-2</c:v>
                </c:pt>
                <c:pt idx="27368">
                  <c:v>3.567419234127478E-2</c:v>
                </c:pt>
                <c:pt idx="27369">
                  <c:v>3.5611824872146647E-2</c:v>
                </c:pt>
                <c:pt idx="27370">
                  <c:v>3.5549457403018625E-2</c:v>
                </c:pt>
                <c:pt idx="27371">
                  <c:v>3.5487089933890492E-2</c:v>
                </c:pt>
                <c:pt idx="27372">
                  <c:v>3.5424722464762359E-2</c:v>
                </c:pt>
                <c:pt idx="27373">
                  <c:v>3.5362354995634226E-2</c:v>
                </c:pt>
                <c:pt idx="27374">
                  <c:v>3.5299987526506205E-2</c:v>
                </c:pt>
                <c:pt idx="27375">
                  <c:v>3.5237620057378072E-2</c:v>
                </c:pt>
                <c:pt idx="27376">
                  <c:v>3.5175252588249939E-2</c:v>
                </c:pt>
                <c:pt idx="27377">
                  <c:v>3.5112885119121917E-2</c:v>
                </c:pt>
                <c:pt idx="27378">
                  <c:v>3.5050517649993784E-2</c:v>
                </c:pt>
                <c:pt idx="27379">
                  <c:v>3.5050517649993784E-2</c:v>
                </c:pt>
                <c:pt idx="27380">
                  <c:v>3.4988150180865651E-2</c:v>
                </c:pt>
                <c:pt idx="27381">
                  <c:v>3.4925782711737519E-2</c:v>
                </c:pt>
                <c:pt idx="27382">
                  <c:v>3.4863415242609497E-2</c:v>
                </c:pt>
                <c:pt idx="27383">
                  <c:v>3.4801047773481364E-2</c:v>
                </c:pt>
                <c:pt idx="27384">
                  <c:v>3.4738680304353231E-2</c:v>
                </c:pt>
                <c:pt idx="27385">
                  <c:v>3.4676312835225098E-2</c:v>
                </c:pt>
                <c:pt idx="27386">
                  <c:v>3.4613945366097076E-2</c:v>
                </c:pt>
                <c:pt idx="27387">
                  <c:v>3.4551577896968944E-2</c:v>
                </c:pt>
                <c:pt idx="27388">
                  <c:v>3.4489210427840811E-2</c:v>
                </c:pt>
                <c:pt idx="27389">
                  <c:v>3.4426842958712789E-2</c:v>
                </c:pt>
                <c:pt idx="27390">
                  <c:v>3.4364475489584656E-2</c:v>
                </c:pt>
                <c:pt idx="27391">
                  <c:v>3.4302108020456523E-2</c:v>
                </c:pt>
                <c:pt idx="27392">
                  <c:v>3.423974055132839E-2</c:v>
                </c:pt>
                <c:pt idx="27393">
                  <c:v>3.4177373082200369E-2</c:v>
                </c:pt>
                <c:pt idx="27394">
                  <c:v>3.4115005613072236E-2</c:v>
                </c:pt>
                <c:pt idx="27395">
                  <c:v>3.4052638143944103E-2</c:v>
                </c:pt>
                <c:pt idx="27396">
                  <c:v>3.399027067481597E-2</c:v>
                </c:pt>
                <c:pt idx="27397">
                  <c:v>3.3927903205687948E-2</c:v>
                </c:pt>
                <c:pt idx="27398">
                  <c:v>3.3927903205687948E-2</c:v>
                </c:pt>
                <c:pt idx="27399">
                  <c:v>3.3927903205687948E-2</c:v>
                </c:pt>
                <c:pt idx="27400">
                  <c:v>3.3865535736559815E-2</c:v>
                </c:pt>
                <c:pt idx="27401">
                  <c:v>3.3803168267431682E-2</c:v>
                </c:pt>
                <c:pt idx="27402">
                  <c:v>3.374080079830355E-2</c:v>
                </c:pt>
                <c:pt idx="27403">
                  <c:v>3.3678433329175528E-2</c:v>
                </c:pt>
                <c:pt idx="27404">
                  <c:v>3.3616065860047395E-2</c:v>
                </c:pt>
                <c:pt idx="27405">
                  <c:v>3.3553698390919262E-2</c:v>
                </c:pt>
                <c:pt idx="27406">
                  <c:v>3.3553698390919262E-2</c:v>
                </c:pt>
                <c:pt idx="27407">
                  <c:v>3.349133092179124E-2</c:v>
                </c:pt>
                <c:pt idx="27408">
                  <c:v>3.3428963452663107E-2</c:v>
                </c:pt>
                <c:pt idx="27409">
                  <c:v>3.3366595983534975E-2</c:v>
                </c:pt>
                <c:pt idx="27410">
                  <c:v>3.3304228514406842E-2</c:v>
                </c:pt>
                <c:pt idx="27411">
                  <c:v>3.3304228514406842E-2</c:v>
                </c:pt>
                <c:pt idx="27412">
                  <c:v>3.3304228514406842E-2</c:v>
                </c:pt>
                <c:pt idx="27413">
                  <c:v>3.3304228514406842E-2</c:v>
                </c:pt>
                <c:pt idx="27414">
                  <c:v>3.324186104527882E-2</c:v>
                </c:pt>
                <c:pt idx="27415">
                  <c:v>3.3179493576150687E-2</c:v>
                </c:pt>
                <c:pt idx="27416">
                  <c:v>3.3179493576150687E-2</c:v>
                </c:pt>
                <c:pt idx="27417">
                  <c:v>3.3117126107022554E-2</c:v>
                </c:pt>
                <c:pt idx="27418">
                  <c:v>3.3054758637894421E-2</c:v>
                </c:pt>
                <c:pt idx="27419">
                  <c:v>3.29923911687664E-2</c:v>
                </c:pt>
                <c:pt idx="27420">
                  <c:v>3.2930023699638267E-2</c:v>
                </c:pt>
                <c:pt idx="27421">
                  <c:v>3.2867656230510134E-2</c:v>
                </c:pt>
                <c:pt idx="27422">
                  <c:v>3.2805288761382112E-2</c:v>
                </c:pt>
                <c:pt idx="27423">
                  <c:v>3.2742921292253979E-2</c:v>
                </c:pt>
                <c:pt idx="27424">
                  <c:v>3.2680553823125846E-2</c:v>
                </c:pt>
                <c:pt idx="27425">
                  <c:v>3.2618186353997713E-2</c:v>
                </c:pt>
                <c:pt idx="27426">
                  <c:v>3.2555818884869692E-2</c:v>
                </c:pt>
                <c:pt idx="27427">
                  <c:v>3.2493451415741559E-2</c:v>
                </c:pt>
                <c:pt idx="27428">
                  <c:v>3.2431083946613426E-2</c:v>
                </c:pt>
                <c:pt idx="27429">
                  <c:v>3.2368716477485293E-2</c:v>
                </c:pt>
                <c:pt idx="27430">
                  <c:v>3.2368716477485293E-2</c:v>
                </c:pt>
                <c:pt idx="27431">
                  <c:v>3.2306349008357271E-2</c:v>
                </c:pt>
                <c:pt idx="27432">
                  <c:v>3.2243981539229138E-2</c:v>
                </c:pt>
                <c:pt idx="27433">
                  <c:v>3.2181614070101006E-2</c:v>
                </c:pt>
                <c:pt idx="27434">
                  <c:v>3.2119246600972984E-2</c:v>
                </c:pt>
                <c:pt idx="27435">
                  <c:v>3.2056879131844851E-2</c:v>
                </c:pt>
                <c:pt idx="27436">
                  <c:v>3.1994511662716718E-2</c:v>
                </c:pt>
                <c:pt idx="27437">
                  <c:v>3.1932144193588585E-2</c:v>
                </c:pt>
                <c:pt idx="27438">
                  <c:v>3.1869776724460563E-2</c:v>
                </c:pt>
                <c:pt idx="27439">
                  <c:v>3.1807409255332431E-2</c:v>
                </c:pt>
                <c:pt idx="27440">
                  <c:v>3.1745041786204298E-2</c:v>
                </c:pt>
                <c:pt idx="27441">
                  <c:v>3.1682674317076165E-2</c:v>
                </c:pt>
                <c:pt idx="27442">
                  <c:v>3.1620306847948143E-2</c:v>
                </c:pt>
                <c:pt idx="27443">
                  <c:v>3.155793937882001E-2</c:v>
                </c:pt>
                <c:pt idx="27444">
                  <c:v>3.1495571909691877E-2</c:v>
                </c:pt>
                <c:pt idx="27445">
                  <c:v>3.1433204440563856E-2</c:v>
                </c:pt>
                <c:pt idx="27446">
                  <c:v>3.1370836971435723E-2</c:v>
                </c:pt>
                <c:pt idx="27447">
                  <c:v>3.130846950230759E-2</c:v>
                </c:pt>
                <c:pt idx="27448">
                  <c:v>3.1246102033179457E-2</c:v>
                </c:pt>
                <c:pt idx="27449">
                  <c:v>3.1183734564051435E-2</c:v>
                </c:pt>
                <c:pt idx="27450">
                  <c:v>3.1121367094923302E-2</c:v>
                </c:pt>
                <c:pt idx="27451">
                  <c:v>3.1058999625795169E-2</c:v>
                </c:pt>
                <c:pt idx="27452">
                  <c:v>3.0996632156667037E-2</c:v>
                </c:pt>
                <c:pt idx="27453">
                  <c:v>3.0934264687539015E-2</c:v>
                </c:pt>
                <c:pt idx="27454">
                  <c:v>3.0871897218410882E-2</c:v>
                </c:pt>
                <c:pt idx="27455">
                  <c:v>3.0809529749282749E-2</c:v>
                </c:pt>
                <c:pt idx="27456">
                  <c:v>3.0747162280154616E-2</c:v>
                </c:pt>
                <c:pt idx="27457">
                  <c:v>3.0747162280154616E-2</c:v>
                </c:pt>
                <c:pt idx="27458">
                  <c:v>3.0684794811026594E-2</c:v>
                </c:pt>
                <c:pt idx="27459">
                  <c:v>3.0622427341898462E-2</c:v>
                </c:pt>
                <c:pt idx="27460">
                  <c:v>3.0560059872770329E-2</c:v>
                </c:pt>
                <c:pt idx="27461">
                  <c:v>3.0497692403642307E-2</c:v>
                </c:pt>
                <c:pt idx="27462">
                  <c:v>3.0435324934514174E-2</c:v>
                </c:pt>
                <c:pt idx="27463">
                  <c:v>3.0435324934514174E-2</c:v>
                </c:pt>
                <c:pt idx="27464">
                  <c:v>3.0372957465386041E-2</c:v>
                </c:pt>
                <c:pt idx="27465">
                  <c:v>3.0310589996257908E-2</c:v>
                </c:pt>
                <c:pt idx="27466">
                  <c:v>3.0248222527129887E-2</c:v>
                </c:pt>
                <c:pt idx="27467">
                  <c:v>3.0185855058001754E-2</c:v>
                </c:pt>
                <c:pt idx="27468">
                  <c:v>3.0123487588873621E-2</c:v>
                </c:pt>
                <c:pt idx="27469">
                  <c:v>3.0061120119745488E-2</c:v>
                </c:pt>
                <c:pt idx="27470">
                  <c:v>3.0061120119745488E-2</c:v>
                </c:pt>
                <c:pt idx="27471">
                  <c:v>3.0061120119745488E-2</c:v>
                </c:pt>
                <c:pt idx="27472">
                  <c:v>2.9998752650617466E-2</c:v>
                </c:pt>
                <c:pt idx="27473">
                  <c:v>2.9936385181489333E-2</c:v>
                </c:pt>
                <c:pt idx="27474">
                  <c:v>2.9874017712361201E-2</c:v>
                </c:pt>
                <c:pt idx="27475">
                  <c:v>2.9811650243233179E-2</c:v>
                </c:pt>
                <c:pt idx="27476">
                  <c:v>2.9749282774105046E-2</c:v>
                </c:pt>
                <c:pt idx="27477">
                  <c:v>2.9749282774105046E-2</c:v>
                </c:pt>
                <c:pt idx="27478">
                  <c:v>2.9686915304976913E-2</c:v>
                </c:pt>
                <c:pt idx="27479">
                  <c:v>2.9686915304976913E-2</c:v>
                </c:pt>
                <c:pt idx="27480">
                  <c:v>2.962454783584878E-2</c:v>
                </c:pt>
                <c:pt idx="27481">
                  <c:v>2.9562180366720758E-2</c:v>
                </c:pt>
                <c:pt idx="27482">
                  <c:v>2.9499812897592625E-2</c:v>
                </c:pt>
                <c:pt idx="27483">
                  <c:v>2.9437445428464493E-2</c:v>
                </c:pt>
                <c:pt idx="27484">
                  <c:v>2.937507795933636E-2</c:v>
                </c:pt>
                <c:pt idx="27485">
                  <c:v>2.9312710490208338E-2</c:v>
                </c:pt>
                <c:pt idx="27486">
                  <c:v>2.9250343021080205E-2</c:v>
                </c:pt>
                <c:pt idx="27487">
                  <c:v>2.9187975551952072E-2</c:v>
                </c:pt>
                <c:pt idx="27488">
                  <c:v>2.912560808282405E-2</c:v>
                </c:pt>
                <c:pt idx="27489">
                  <c:v>2.9063240613695918E-2</c:v>
                </c:pt>
                <c:pt idx="27490">
                  <c:v>2.9000873144567785E-2</c:v>
                </c:pt>
                <c:pt idx="27491">
                  <c:v>2.8938505675439652E-2</c:v>
                </c:pt>
                <c:pt idx="27492">
                  <c:v>2.887613820631163E-2</c:v>
                </c:pt>
                <c:pt idx="27493">
                  <c:v>2.8813770737183497E-2</c:v>
                </c:pt>
                <c:pt idx="27494">
                  <c:v>2.8751403268055364E-2</c:v>
                </c:pt>
                <c:pt idx="27495">
                  <c:v>2.8689035798927232E-2</c:v>
                </c:pt>
                <c:pt idx="27496">
                  <c:v>2.862666832979921E-2</c:v>
                </c:pt>
                <c:pt idx="27497">
                  <c:v>2.8564300860671077E-2</c:v>
                </c:pt>
                <c:pt idx="27498">
                  <c:v>2.8501933391542944E-2</c:v>
                </c:pt>
                <c:pt idx="27499">
                  <c:v>2.8439565922414922E-2</c:v>
                </c:pt>
                <c:pt idx="27500">
                  <c:v>2.8377198453286789E-2</c:v>
                </c:pt>
                <c:pt idx="27501">
                  <c:v>2.8314830984158657E-2</c:v>
                </c:pt>
                <c:pt idx="27502">
                  <c:v>2.8252463515030524E-2</c:v>
                </c:pt>
                <c:pt idx="27503">
                  <c:v>2.8190096045902502E-2</c:v>
                </c:pt>
                <c:pt idx="27504">
                  <c:v>2.8127728576774369E-2</c:v>
                </c:pt>
                <c:pt idx="27505">
                  <c:v>2.8065361107646236E-2</c:v>
                </c:pt>
                <c:pt idx="27506">
                  <c:v>2.8002993638518103E-2</c:v>
                </c:pt>
                <c:pt idx="27507">
                  <c:v>2.7940626169390081E-2</c:v>
                </c:pt>
                <c:pt idx="27508">
                  <c:v>2.7878258700261949E-2</c:v>
                </c:pt>
                <c:pt idx="27509">
                  <c:v>2.7815891231133816E-2</c:v>
                </c:pt>
                <c:pt idx="27510">
                  <c:v>2.7815891231133816E-2</c:v>
                </c:pt>
                <c:pt idx="27511">
                  <c:v>2.7753523762005683E-2</c:v>
                </c:pt>
                <c:pt idx="27512">
                  <c:v>2.7691156292877661E-2</c:v>
                </c:pt>
                <c:pt idx="27513">
                  <c:v>2.7628788823749528E-2</c:v>
                </c:pt>
                <c:pt idx="27514">
                  <c:v>2.7566421354621395E-2</c:v>
                </c:pt>
                <c:pt idx="27515">
                  <c:v>2.7504053885493374E-2</c:v>
                </c:pt>
                <c:pt idx="27516">
                  <c:v>2.7504053885493374E-2</c:v>
                </c:pt>
                <c:pt idx="27517">
                  <c:v>2.7441686416365241E-2</c:v>
                </c:pt>
                <c:pt idx="27518">
                  <c:v>2.7379318947237108E-2</c:v>
                </c:pt>
                <c:pt idx="27519">
                  <c:v>2.7316951478108975E-2</c:v>
                </c:pt>
                <c:pt idx="27520">
                  <c:v>2.7316951478108975E-2</c:v>
                </c:pt>
                <c:pt idx="27521">
                  <c:v>2.7254584008980953E-2</c:v>
                </c:pt>
                <c:pt idx="27522">
                  <c:v>2.719221653985282E-2</c:v>
                </c:pt>
                <c:pt idx="27523">
                  <c:v>2.7129849070724688E-2</c:v>
                </c:pt>
                <c:pt idx="27524">
                  <c:v>2.7067481601596555E-2</c:v>
                </c:pt>
                <c:pt idx="27525">
                  <c:v>2.7067481601596555E-2</c:v>
                </c:pt>
                <c:pt idx="27526">
                  <c:v>2.7067481601596555E-2</c:v>
                </c:pt>
                <c:pt idx="27527">
                  <c:v>2.7005114132468533E-2</c:v>
                </c:pt>
                <c:pt idx="27528">
                  <c:v>2.69427466633404E-2</c:v>
                </c:pt>
                <c:pt idx="27529">
                  <c:v>2.6880379194212267E-2</c:v>
                </c:pt>
                <c:pt idx="27530">
                  <c:v>2.6818011725084245E-2</c:v>
                </c:pt>
                <c:pt idx="27531">
                  <c:v>2.6755644255956113E-2</c:v>
                </c:pt>
                <c:pt idx="27532">
                  <c:v>2.669327678682798E-2</c:v>
                </c:pt>
                <c:pt idx="27533">
                  <c:v>2.6630909317699847E-2</c:v>
                </c:pt>
                <c:pt idx="27534">
                  <c:v>2.6568541848571825E-2</c:v>
                </c:pt>
                <c:pt idx="27535">
                  <c:v>2.6506174379443692E-2</c:v>
                </c:pt>
                <c:pt idx="27536">
                  <c:v>2.6443806910315559E-2</c:v>
                </c:pt>
                <c:pt idx="27537">
                  <c:v>2.6381439441187426E-2</c:v>
                </c:pt>
                <c:pt idx="27538">
                  <c:v>2.6381439441187426E-2</c:v>
                </c:pt>
                <c:pt idx="27539">
                  <c:v>2.6319071972059405E-2</c:v>
                </c:pt>
                <c:pt idx="27540">
                  <c:v>2.6256704502931272E-2</c:v>
                </c:pt>
                <c:pt idx="27541">
                  <c:v>2.6194337033803139E-2</c:v>
                </c:pt>
                <c:pt idx="27542">
                  <c:v>2.6131969564675117E-2</c:v>
                </c:pt>
                <c:pt idx="27543">
                  <c:v>2.6131969564675117E-2</c:v>
                </c:pt>
                <c:pt idx="27544">
                  <c:v>2.6069602095546984E-2</c:v>
                </c:pt>
                <c:pt idx="27545">
                  <c:v>2.6007234626418851E-2</c:v>
                </c:pt>
                <c:pt idx="27546">
                  <c:v>2.5944867157290719E-2</c:v>
                </c:pt>
                <c:pt idx="27547">
                  <c:v>2.5882499688162697E-2</c:v>
                </c:pt>
                <c:pt idx="27548">
                  <c:v>2.5882499688162697E-2</c:v>
                </c:pt>
                <c:pt idx="27549">
                  <c:v>2.5820132219034564E-2</c:v>
                </c:pt>
                <c:pt idx="27550">
                  <c:v>2.5757764749906431E-2</c:v>
                </c:pt>
                <c:pt idx="27551">
                  <c:v>2.5695397280778298E-2</c:v>
                </c:pt>
                <c:pt idx="27552">
                  <c:v>2.5633029811650276E-2</c:v>
                </c:pt>
                <c:pt idx="27553">
                  <c:v>2.5570662342522144E-2</c:v>
                </c:pt>
                <c:pt idx="27554">
                  <c:v>2.5508294873394011E-2</c:v>
                </c:pt>
                <c:pt idx="27555">
                  <c:v>2.5445927404265989E-2</c:v>
                </c:pt>
                <c:pt idx="27556">
                  <c:v>2.5383559935137856E-2</c:v>
                </c:pt>
                <c:pt idx="27557">
                  <c:v>2.5321192466009723E-2</c:v>
                </c:pt>
                <c:pt idx="27558">
                  <c:v>2.525882499688159E-2</c:v>
                </c:pt>
                <c:pt idx="27559">
                  <c:v>2.5196457527753569E-2</c:v>
                </c:pt>
                <c:pt idx="27560">
                  <c:v>2.5134090058625436E-2</c:v>
                </c:pt>
                <c:pt idx="27561">
                  <c:v>2.5071722589497303E-2</c:v>
                </c:pt>
                <c:pt idx="27562">
                  <c:v>2.500935512036917E-2</c:v>
                </c:pt>
                <c:pt idx="27563">
                  <c:v>2.4946987651241148E-2</c:v>
                </c:pt>
                <c:pt idx="27564">
                  <c:v>2.4884620182113015E-2</c:v>
                </c:pt>
                <c:pt idx="27565">
                  <c:v>2.4822252712984882E-2</c:v>
                </c:pt>
                <c:pt idx="27566">
                  <c:v>2.475988524385675E-2</c:v>
                </c:pt>
                <c:pt idx="27567">
                  <c:v>2.4697517774728728E-2</c:v>
                </c:pt>
                <c:pt idx="27568">
                  <c:v>2.4635150305600595E-2</c:v>
                </c:pt>
                <c:pt idx="27569">
                  <c:v>2.4635150305600595E-2</c:v>
                </c:pt>
                <c:pt idx="27570">
                  <c:v>2.4572782836472462E-2</c:v>
                </c:pt>
                <c:pt idx="27571">
                  <c:v>2.451041536734444E-2</c:v>
                </c:pt>
                <c:pt idx="27572">
                  <c:v>2.4448047898216307E-2</c:v>
                </c:pt>
                <c:pt idx="27573">
                  <c:v>2.4385680429088175E-2</c:v>
                </c:pt>
                <c:pt idx="27574">
                  <c:v>2.4323312959960042E-2</c:v>
                </c:pt>
                <c:pt idx="27575">
                  <c:v>2.426094549083202E-2</c:v>
                </c:pt>
                <c:pt idx="27576">
                  <c:v>2.4198578021703887E-2</c:v>
                </c:pt>
                <c:pt idx="27577">
                  <c:v>2.4136210552575754E-2</c:v>
                </c:pt>
                <c:pt idx="27578">
                  <c:v>2.4073843083447621E-2</c:v>
                </c:pt>
                <c:pt idx="27579">
                  <c:v>2.40114756143196E-2</c:v>
                </c:pt>
                <c:pt idx="27580">
                  <c:v>2.40114756143196E-2</c:v>
                </c:pt>
                <c:pt idx="27581">
                  <c:v>2.3949108145191467E-2</c:v>
                </c:pt>
                <c:pt idx="27582">
                  <c:v>2.3886740676063334E-2</c:v>
                </c:pt>
                <c:pt idx="27583">
                  <c:v>2.3824373206935312E-2</c:v>
                </c:pt>
                <c:pt idx="27584">
                  <c:v>2.3762005737807179E-2</c:v>
                </c:pt>
                <c:pt idx="27585">
                  <c:v>2.3699638268679046E-2</c:v>
                </c:pt>
                <c:pt idx="27586">
                  <c:v>2.3637270799550913E-2</c:v>
                </c:pt>
                <c:pt idx="27587">
                  <c:v>2.3574903330422892E-2</c:v>
                </c:pt>
                <c:pt idx="27588">
                  <c:v>2.3512535861294759E-2</c:v>
                </c:pt>
                <c:pt idx="27589">
                  <c:v>2.3450168392166626E-2</c:v>
                </c:pt>
                <c:pt idx="27590">
                  <c:v>2.3387800923038493E-2</c:v>
                </c:pt>
                <c:pt idx="27591">
                  <c:v>2.3325433453910471E-2</c:v>
                </c:pt>
                <c:pt idx="27592">
                  <c:v>2.3263065984782338E-2</c:v>
                </c:pt>
                <c:pt idx="27593">
                  <c:v>2.3200698515654206E-2</c:v>
                </c:pt>
                <c:pt idx="27594">
                  <c:v>2.3138331046526184E-2</c:v>
                </c:pt>
                <c:pt idx="27595">
                  <c:v>2.3075963577398051E-2</c:v>
                </c:pt>
                <c:pt idx="27596">
                  <c:v>2.3075963577398051E-2</c:v>
                </c:pt>
                <c:pt idx="27597">
                  <c:v>2.3013596108269918E-2</c:v>
                </c:pt>
                <c:pt idx="27598">
                  <c:v>2.2951228639141785E-2</c:v>
                </c:pt>
                <c:pt idx="27599">
                  <c:v>2.2888861170013763E-2</c:v>
                </c:pt>
                <c:pt idx="27600">
                  <c:v>2.2826493700885631E-2</c:v>
                </c:pt>
                <c:pt idx="27601">
                  <c:v>2.2764126231757498E-2</c:v>
                </c:pt>
                <c:pt idx="27602">
                  <c:v>2.2701758762629365E-2</c:v>
                </c:pt>
                <c:pt idx="27603">
                  <c:v>2.2639391293501343E-2</c:v>
                </c:pt>
                <c:pt idx="27604">
                  <c:v>2.257702382437321E-2</c:v>
                </c:pt>
                <c:pt idx="27605">
                  <c:v>2.2514656355245077E-2</c:v>
                </c:pt>
                <c:pt idx="27606">
                  <c:v>2.2452288886117056E-2</c:v>
                </c:pt>
                <c:pt idx="27607">
                  <c:v>2.2389921416988923E-2</c:v>
                </c:pt>
                <c:pt idx="27608">
                  <c:v>2.232755394786079E-2</c:v>
                </c:pt>
                <c:pt idx="27609">
                  <c:v>2.2265186478732657E-2</c:v>
                </c:pt>
                <c:pt idx="27610">
                  <c:v>2.2202819009604635E-2</c:v>
                </c:pt>
                <c:pt idx="27611">
                  <c:v>2.2140451540476502E-2</c:v>
                </c:pt>
                <c:pt idx="27612">
                  <c:v>2.2078084071348369E-2</c:v>
                </c:pt>
                <c:pt idx="27613">
                  <c:v>2.2015716602220237E-2</c:v>
                </c:pt>
                <c:pt idx="27614">
                  <c:v>2.1953349133092215E-2</c:v>
                </c:pt>
                <c:pt idx="27615">
                  <c:v>2.1890981663964082E-2</c:v>
                </c:pt>
                <c:pt idx="27616">
                  <c:v>2.1828614194835949E-2</c:v>
                </c:pt>
                <c:pt idx="27617">
                  <c:v>2.1766246725707816E-2</c:v>
                </c:pt>
                <c:pt idx="27618">
                  <c:v>2.1703879256579794E-2</c:v>
                </c:pt>
                <c:pt idx="27619">
                  <c:v>2.1641511787451662E-2</c:v>
                </c:pt>
                <c:pt idx="27620">
                  <c:v>2.1579144318323529E-2</c:v>
                </c:pt>
                <c:pt idx="27621">
                  <c:v>2.1516776849195507E-2</c:v>
                </c:pt>
                <c:pt idx="27622">
                  <c:v>2.1454409380067374E-2</c:v>
                </c:pt>
                <c:pt idx="27623">
                  <c:v>2.1392041910939241E-2</c:v>
                </c:pt>
                <c:pt idx="27624">
                  <c:v>2.1329674441811108E-2</c:v>
                </c:pt>
                <c:pt idx="27625">
                  <c:v>2.1267306972683087E-2</c:v>
                </c:pt>
                <c:pt idx="27626">
                  <c:v>2.1204939503554954E-2</c:v>
                </c:pt>
                <c:pt idx="27627">
                  <c:v>2.1142572034426821E-2</c:v>
                </c:pt>
                <c:pt idx="27628">
                  <c:v>2.1080204565298688E-2</c:v>
                </c:pt>
                <c:pt idx="27629">
                  <c:v>2.1017837096170666E-2</c:v>
                </c:pt>
                <c:pt idx="27630">
                  <c:v>2.0955469627042533E-2</c:v>
                </c:pt>
                <c:pt idx="27631">
                  <c:v>2.0893102157914401E-2</c:v>
                </c:pt>
                <c:pt idx="27632">
                  <c:v>2.0830734688786379E-2</c:v>
                </c:pt>
                <c:pt idx="27633">
                  <c:v>2.0768367219658246E-2</c:v>
                </c:pt>
                <c:pt idx="27634">
                  <c:v>2.0705999750530113E-2</c:v>
                </c:pt>
                <c:pt idx="27635">
                  <c:v>2.064363228140198E-2</c:v>
                </c:pt>
                <c:pt idx="27636">
                  <c:v>2.0581264812273958E-2</c:v>
                </c:pt>
                <c:pt idx="27637">
                  <c:v>2.0518897343145825E-2</c:v>
                </c:pt>
                <c:pt idx="27638">
                  <c:v>2.0456529874017693E-2</c:v>
                </c:pt>
                <c:pt idx="27639">
                  <c:v>2.039416240488956E-2</c:v>
                </c:pt>
                <c:pt idx="27640">
                  <c:v>2.0331794935761538E-2</c:v>
                </c:pt>
                <c:pt idx="27641">
                  <c:v>2.0269427466633405E-2</c:v>
                </c:pt>
                <c:pt idx="27642">
                  <c:v>2.0207059997505272E-2</c:v>
                </c:pt>
                <c:pt idx="27643">
                  <c:v>2.014469252837725E-2</c:v>
                </c:pt>
                <c:pt idx="27644">
                  <c:v>2.0082325059249118E-2</c:v>
                </c:pt>
                <c:pt idx="27645">
                  <c:v>2.0019957590120985E-2</c:v>
                </c:pt>
                <c:pt idx="27646">
                  <c:v>1.9957590120992852E-2</c:v>
                </c:pt>
                <c:pt idx="27647">
                  <c:v>1.989522265186483E-2</c:v>
                </c:pt>
                <c:pt idx="27648">
                  <c:v>1.989522265186483E-2</c:v>
                </c:pt>
                <c:pt idx="27649">
                  <c:v>1.9832855182736697E-2</c:v>
                </c:pt>
                <c:pt idx="27650">
                  <c:v>1.9770487713608564E-2</c:v>
                </c:pt>
                <c:pt idx="27651">
                  <c:v>1.9708120244480432E-2</c:v>
                </c:pt>
                <c:pt idx="27652">
                  <c:v>1.9708120244480432E-2</c:v>
                </c:pt>
                <c:pt idx="27653">
                  <c:v>1.964575277535241E-2</c:v>
                </c:pt>
                <c:pt idx="27654">
                  <c:v>1.9583385306224277E-2</c:v>
                </c:pt>
                <c:pt idx="27655">
                  <c:v>1.9521017837096144E-2</c:v>
                </c:pt>
                <c:pt idx="27656">
                  <c:v>1.9458650367968122E-2</c:v>
                </c:pt>
                <c:pt idx="27657">
                  <c:v>1.9396282898839989E-2</c:v>
                </c:pt>
                <c:pt idx="27658">
                  <c:v>1.9333915429711857E-2</c:v>
                </c:pt>
                <c:pt idx="27659">
                  <c:v>1.9333915429711857E-2</c:v>
                </c:pt>
                <c:pt idx="27660">
                  <c:v>1.9271547960583724E-2</c:v>
                </c:pt>
                <c:pt idx="27661">
                  <c:v>1.9209180491455702E-2</c:v>
                </c:pt>
                <c:pt idx="27662">
                  <c:v>1.9209180491455702E-2</c:v>
                </c:pt>
                <c:pt idx="27663">
                  <c:v>1.9146813022327569E-2</c:v>
                </c:pt>
                <c:pt idx="27664">
                  <c:v>1.9084445553199436E-2</c:v>
                </c:pt>
                <c:pt idx="27665">
                  <c:v>1.9022078084071303E-2</c:v>
                </c:pt>
                <c:pt idx="27666">
                  <c:v>1.8959710614943281E-2</c:v>
                </c:pt>
                <c:pt idx="27667">
                  <c:v>1.8897343145815149E-2</c:v>
                </c:pt>
                <c:pt idx="27668">
                  <c:v>1.8834975676687016E-2</c:v>
                </c:pt>
                <c:pt idx="27669">
                  <c:v>1.8772608207558883E-2</c:v>
                </c:pt>
                <c:pt idx="27670">
                  <c:v>1.8710240738430861E-2</c:v>
                </c:pt>
                <c:pt idx="27671">
                  <c:v>1.8647873269302728E-2</c:v>
                </c:pt>
                <c:pt idx="27672">
                  <c:v>1.8585505800174595E-2</c:v>
                </c:pt>
                <c:pt idx="27673">
                  <c:v>1.8523138331046574E-2</c:v>
                </c:pt>
                <c:pt idx="27674">
                  <c:v>1.8460770861918441E-2</c:v>
                </c:pt>
                <c:pt idx="27675">
                  <c:v>1.8398403392790308E-2</c:v>
                </c:pt>
                <c:pt idx="27676">
                  <c:v>1.8336035923662175E-2</c:v>
                </c:pt>
                <c:pt idx="27677">
                  <c:v>1.8273668454534153E-2</c:v>
                </c:pt>
                <c:pt idx="27678">
                  <c:v>1.821130098540602E-2</c:v>
                </c:pt>
                <c:pt idx="27679">
                  <c:v>1.8148933516277888E-2</c:v>
                </c:pt>
                <c:pt idx="27680">
                  <c:v>1.8086566047149755E-2</c:v>
                </c:pt>
                <c:pt idx="27681">
                  <c:v>1.8024198578021733E-2</c:v>
                </c:pt>
                <c:pt idx="27682">
                  <c:v>1.79618311088936E-2</c:v>
                </c:pt>
                <c:pt idx="27683">
                  <c:v>1.7899463639765467E-2</c:v>
                </c:pt>
                <c:pt idx="27684">
                  <c:v>1.7837096170637445E-2</c:v>
                </c:pt>
                <c:pt idx="27685">
                  <c:v>1.7774728701509313E-2</c:v>
                </c:pt>
                <c:pt idx="27686">
                  <c:v>1.771236123238118E-2</c:v>
                </c:pt>
                <c:pt idx="27687">
                  <c:v>1.7649993763253047E-2</c:v>
                </c:pt>
                <c:pt idx="27688">
                  <c:v>1.7587626294125025E-2</c:v>
                </c:pt>
                <c:pt idx="27689">
                  <c:v>1.7525258824996892E-2</c:v>
                </c:pt>
                <c:pt idx="27690">
                  <c:v>1.7525258824996892E-2</c:v>
                </c:pt>
                <c:pt idx="27691">
                  <c:v>1.7462891355868759E-2</c:v>
                </c:pt>
                <c:pt idx="27692">
                  <c:v>1.7400523886740626E-2</c:v>
                </c:pt>
                <c:pt idx="27693">
                  <c:v>1.7338156417612605E-2</c:v>
                </c:pt>
                <c:pt idx="27694">
                  <c:v>1.7275788948484472E-2</c:v>
                </c:pt>
                <c:pt idx="27695">
                  <c:v>1.7213421479356339E-2</c:v>
                </c:pt>
                <c:pt idx="27696">
                  <c:v>1.7151054010228317E-2</c:v>
                </c:pt>
                <c:pt idx="27697">
                  <c:v>1.7088686541100184E-2</c:v>
                </c:pt>
                <c:pt idx="27698">
                  <c:v>1.7026319071972051E-2</c:v>
                </c:pt>
                <c:pt idx="27699">
                  <c:v>1.6963951602843919E-2</c:v>
                </c:pt>
                <c:pt idx="27700">
                  <c:v>1.6901584133715897E-2</c:v>
                </c:pt>
                <c:pt idx="27701">
                  <c:v>1.6839216664587764E-2</c:v>
                </c:pt>
                <c:pt idx="27702">
                  <c:v>1.6776849195459631E-2</c:v>
                </c:pt>
                <c:pt idx="27703">
                  <c:v>1.6714481726331498E-2</c:v>
                </c:pt>
                <c:pt idx="27704">
                  <c:v>1.6652114257203476E-2</c:v>
                </c:pt>
                <c:pt idx="27705">
                  <c:v>1.6589746788075344E-2</c:v>
                </c:pt>
                <c:pt idx="27706">
                  <c:v>1.6527379318947211E-2</c:v>
                </c:pt>
                <c:pt idx="27707">
                  <c:v>1.6465011849819189E-2</c:v>
                </c:pt>
                <c:pt idx="27708">
                  <c:v>1.6402644380691056E-2</c:v>
                </c:pt>
                <c:pt idx="27709">
                  <c:v>1.6340276911562923E-2</c:v>
                </c:pt>
                <c:pt idx="27710">
                  <c:v>1.627790944243479E-2</c:v>
                </c:pt>
                <c:pt idx="27711">
                  <c:v>1.6215541973306768E-2</c:v>
                </c:pt>
                <c:pt idx="27712">
                  <c:v>1.6153174504178636E-2</c:v>
                </c:pt>
                <c:pt idx="27713">
                  <c:v>1.6153174504178636E-2</c:v>
                </c:pt>
                <c:pt idx="27714">
                  <c:v>1.6090807035050503E-2</c:v>
                </c:pt>
                <c:pt idx="27715">
                  <c:v>1.602843956592237E-2</c:v>
                </c:pt>
                <c:pt idx="27716">
                  <c:v>1.602843956592237E-2</c:v>
                </c:pt>
                <c:pt idx="27717">
                  <c:v>1.5966072096794348E-2</c:v>
                </c:pt>
                <c:pt idx="27718">
                  <c:v>1.5903704627666215E-2</c:v>
                </c:pt>
                <c:pt idx="27719">
                  <c:v>1.5903704627666215E-2</c:v>
                </c:pt>
                <c:pt idx="27720">
                  <c:v>1.5841337158538082E-2</c:v>
                </c:pt>
                <c:pt idx="27721">
                  <c:v>1.577896968940995E-2</c:v>
                </c:pt>
                <c:pt idx="27722">
                  <c:v>1.5716602220281928E-2</c:v>
                </c:pt>
                <c:pt idx="27723">
                  <c:v>1.5654234751153795E-2</c:v>
                </c:pt>
                <c:pt idx="27724">
                  <c:v>1.5591867282025662E-2</c:v>
                </c:pt>
                <c:pt idx="27725">
                  <c:v>1.5591867282025662E-2</c:v>
                </c:pt>
                <c:pt idx="27726">
                  <c:v>1.552949981289764E-2</c:v>
                </c:pt>
                <c:pt idx="27727">
                  <c:v>1.5467132343769507E-2</c:v>
                </c:pt>
                <c:pt idx="27728">
                  <c:v>1.5404764874641375E-2</c:v>
                </c:pt>
                <c:pt idx="27729">
                  <c:v>1.5342397405513242E-2</c:v>
                </c:pt>
                <c:pt idx="27730">
                  <c:v>1.528002993638522E-2</c:v>
                </c:pt>
                <c:pt idx="27731">
                  <c:v>1.5217662467257087E-2</c:v>
                </c:pt>
                <c:pt idx="27732">
                  <c:v>1.5155294998128954E-2</c:v>
                </c:pt>
                <c:pt idx="27733">
                  <c:v>1.5092927529000821E-2</c:v>
                </c:pt>
                <c:pt idx="27734">
                  <c:v>1.50305600598728E-2</c:v>
                </c:pt>
                <c:pt idx="27735">
                  <c:v>1.4968192590744667E-2</c:v>
                </c:pt>
                <c:pt idx="27736">
                  <c:v>1.4905825121616534E-2</c:v>
                </c:pt>
                <c:pt idx="27737">
                  <c:v>1.4843457652488512E-2</c:v>
                </c:pt>
                <c:pt idx="27738">
                  <c:v>1.4781090183360379E-2</c:v>
                </c:pt>
                <c:pt idx="27739">
                  <c:v>1.4718722714232246E-2</c:v>
                </c:pt>
                <c:pt idx="27740">
                  <c:v>1.4656355245104113E-2</c:v>
                </c:pt>
                <c:pt idx="27741">
                  <c:v>1.4593987775976092E-2</c:v>
                </c:pt>
                <c:pt idx="27742">
                  <c:v>1.4531620306847959E-2</c:v>
                </c:pt>
                <c:pt idx="27743">
                  <c:v>1.4469252837719826E-2</c:v>
                </c:pt>
                <c:pt idx="27744">
                  <c:v>1.4406885368591693E-2</c:v>
                </c:pt>
                <c:pt idx="27745">
                  <c:v>1.4344517899463671E-2</c:v>
                </c:pt>
                <c:pt idx="27746">
                  <c:v>1.4282150430335538E-2</c:v>
                </c:pt>
                <c:pt idx="27747">
                  <c:v>1.4219782961207406E-2</c:v>
                </c:pt>
                <c:pt idx="27748">
                  <c:v>1.4157415492079384E-2</c:v>
                </c:pt>
                <c:pt idx="27749">
                  <c:v>1.4095048022951251E-2</c:v>
                </c:pt>
                <c:pt idx="27750">
                  <c:v>1.4032680553823118E-2</c:v>
                </c:pt>
                <c:pt idx="27751">
                  <c:v>1.3970313084694985E-2</c:v>
                </c:pt>
                <c:pt idx="27752">
                  <c:v>1.3907945615566963E-2</c:v>
                </c:pt>
                <c:pt idx="27753">
                  <c:v>1.3845578146438831E-2</c:v>
                </c:pt>
                <c:pt idx="27754">
                  <c:v>1.3783210677310698E-2</c:v>
                </c:pt>
                <c:pt idx="27755">
                  <c:v>1.3783210677310698E-2</c:v>
                </c:pt>
                <c:pt idx="27756">
                  <c:v>1.3720843208182565E-2</c:v>
                </c:pt>
                <c:pt idx="27757">
                  <c:v>1.3658475739054543E-2</c:v>
                </c:pt>
                <c:pt idx="27758">
                  <c:v>1.359610826992641E-2</c:v>
                </c:pt>
                <c:pt idx="27759">
                  <c:v>1.3533740800798277E-2</c:v>
                </c:pt>
                <c:pt idx="27760">
                  <c:v>1.3471373331670256E-2</c:v>
                </c:pt>
                <c:pt idx="27761">
                  <c:v>1.3409005862542123E-2</c:v>
                </c:pt>
                <c:pt idx="27762">
                  <c:v>1.334663839341399E-2</c:v>
                </c:pt>
                <c:pt idx="27763">
                  <c:v>1.3284270924285857E-2</c:v>
                </c:pt>
                <c:pt idx="27764">
                  <c:v>1.3221903455157835E-2</c:v>
                </c:pt>
                <c:pt idx="27765">
                  <c:v>1.3159535986029702E-2</c:v>
                </c:pt>
                <c:pt idx="27766">
                  <c:v>1.3097168516901569E-2</c:v>
                </c:pt>
                <c:pt idx="27767">
                  <c:v>1.3034801047773437E-2</c:v>
                </c:pt>
                <c:pt idx="27768">
                  <c:v>1.2972433578645415E-2</c:v>
                </c:pt>
                <c:pt idx="27769">
                  <c:v>1.2910066109517282E-2</c:v>
                </c:pt>
                <c:pt idx="27770">
                  <c:v>1.2847698640389149E-2</c:v>
                </c:pt>
                <c:pt idx="27771">
                  <c:v>1.2785331171261016E-2</c:v>
                </c:pt>
                <c:pt idx="27772">
                  <c:v>1.2722963702132994E-2</c:v>
                </c:pt>
                <c:pt idx="27773">
                  <c:v>1.2660596233004862E-2</c:v>
                </c:pt>
                <c:pt idx="27774">
                  <c:v>1.2598228763876729E-2</c:v>
                </c:pt>
                <c:pt idx="27775">
                  <c:v>1.2535861294748707E-2</c:v>
                </c:pt>
                <c:pt idx="27776">
                  <c:v>1.2473493825620574E-2</c:v>
                </c:pt>
                <c:pt idx="27777">
                  <c:v>1.2411126356492441E-2</c:v>
                </c:pt>
                <c:pt idx="27778">
                  <c:v>1.2348758887364308E-2</c:v>
                </c:pt>
                <c:pt idx="27779">
                  <c:v>1.2286391418236287E-2</c:v>
                </c:pt>
                <c:pt idx="27780">
                  <c:v>1.2224023949108154E-2</c:v>
                </c:pt>
                <c:pt idx="27781">
                  <c:v>1.2161656479980021E-2</c:v>
                </c:pt>
                <c:pt idx="27782">
                  <c:v>1.2099289010851888E-2</c:v>
                </c:pt>
                <c:pt idx="27783">
                  <c:v>1.2036921541723866E-2</c:v>
                </c:pt>
                <c:pt idx="27784">
                  <c:v>1.1974554072595733E-2</c:v>
                </c:pt>
                <c:pt idx="27785">
                  <c:v>1.19121866034676E-2</c:v>
                </c:pt>
                <c:pt idx="27786">
                  <c:v>1.1849819134339579E-2</c:v>
                </c:pt>
                <c:pt idx="27787">
                  <c:v>1.1787451665211446E-2</c:v>
                </c:pt>
                <c:pt idx="27788">
                  <c:v>1.1787451665211446E-2</c:v>
                </c:pt>
                <c:pt idx="27789">
                  <c:v>1.1725084196083313E-2</c:v>
                </c:pt>
                <c:pt idx="27790">
                  <c:v>1.166271672695518E-2</c:v>
                </c:pt>
                <c:pt idx="27791">
                  <c:v>1.1600349257827158E-2</c:v>
                </c:pt>
                <c:pt idx="27792">
                  <c:v>1.1537981788699025E-2</c:v>
                </c:pt>
                <c:pt idx="27793">
                  <c:v>1.1475614319570893E-2</c:v>
                </c:pt>
                <c:pt idx="27794">
                  <c:v>1.141324685044276E-2</c:v>
                </c:pt>
                <c:pt idx="27795">
                  <c:v>1.1350879381314738E-2</c:v>
                </c:pt>
                <c:pt idx="27796">
                  <c:v>1.1350879381314738E-2</c:v>
                </c:pt>
                <c:pt idx="27797">
                  <c:v>1.1288511912186605E-2</c:v>
                </c:pt>
                <c:pt idx="27798">
                  <c:v>1.1226144443058472E-2</c:v>
                </c:pt>
                <c:pt idx="27799">
                  <c:v>1.116377697393045E-2</c:v>
                </c:pt>
                <c:pt idx="27800">
                  <c:v>1.1101409504802318E-2</c:v>
                </c:pt>
                <c:pt idx="27801">
                  <c:v>1.1039042035674185E-2</c:v>
                </c:pt>
                <c:pt idx="27802">
                  <c:v>1.0976674566546052E-2</c:v>
                </c:pt>
                <c:pt idx="27803">
                  <c:v>1.091430709741803E-2</c:v>
                </c:pt>
                <c:pt idx="27804">
                  <c:v>1.0851939628289897E-2</c:v>
                </c:pt>
                <c:pt idx="27805">
                  <c:v>1.0789572159161764E-2</c:v>
                </c:pt>
                <c:pt idx="27806">
                  <c:v>1.0727204690033632E-2</c:v>
                </c:pt>
                <c:pt idx="27807">
                  <c:v>1.066483722090561E-2</c:v>
                </c:pt>
                <c:pt idx="27808">
                  <c:v>1.0602469751777477E-2</c:v>
                </c:pt>
                <c:pt idx="27809">
                  <c:v>1.0540102282649344E-2</c:v>
                </c:pt>
                <c:pt idx="27810">
                  <c:v>1.0477734813521322E-2</c:v>
                </c:pt>
                <c:pt idx="27811">
                  <c:v>1.0415367344393189E-2</c:v>
                </c:pt>
                <c:pt idx="27812">
                  <c:v>1.0352999875265056E-2</c:v>
                </c:pt>
                <c:pt idx="27813">
                  <c:v>1.0352999875265056E-2</c:v>
                </c:pt>
                <c:pt idx="27814">
                  <c:v>1.0290632406136924E-2</c:v>
                </c:pt>
                <c:pt idx="27815">
                  <c:v>1.0228264937008902E-2</c:v>
                </c:pt>
                <c:pt idx="27816">
                  <c:v>1.0165897467880769E-2</c:v>
                </c:pt>
                <c:pt idx="27817">
                  <c:v>1.0103529998752636E-2</c:v>
                </c:pt>
                <c:pt idx="27818">
                  <c:v>1.0041162529624503E-2</c:v>
                </c:pt>
                <c:pt idx="27819">
                  <c:v>1.0041162529624503E-2</c:v>
                </c:pt>
                <c:pt idx="27820">
                  <c:v>9.9787950604964815E-3</c:v>
                </c:pt>
                <c:pt idx="27821">
                  <c:v>9.9164275913683486E-3</c:v>
                </c:pt>
                <c:pt idx="27822">
                  <c:v>9.8540601222402158E-3</c:v>
                </c:pt>
                <c:pt idx="27823">
                  <c:v>9.7916926531120829E-3</c:v>
                </c:pt>
                <c:pt idx="27824">
                  <c:v>9.7293251839840611E-3</c:v>
                </c:pt>
                <c:pt idx="27825">
                  <c:v>9.6669577148559283E-3</c:v>
                </c:pt>
                <c:pt idx="27826">
                  <c:v>9.6045902457277954E-3</c:v>
                </c:pt>
                <c:pt idx="27827">
                  <c:v>9.5422227765997736E-3</c:v>
                </c:pt>
                <c:pt idx="27828">
                  <c:v>9.4798553074716407E-3</c:v>
                </c:pt>
                <c:pt idx="27829">
                  <c:v>9.4174878383435079E-3</c:v>
                </c:pt>
                <c:pt idx="27830">
                  <c:v>9.355120369215375E-3</c:v>
                </c:pt>
                <c:pt idx="27831">
                  <c:v>9.2927529000873532E-3</c:v>
                </c:pt>
                <c:pt idx="27832">
                  <c:v>9.2303854309592204E-3</c:v>
                </c:pt>
                <c:pt idx="27833">
                  <c:v>9.1680179618310875E-3</c:v>
                </c:pt>
                <c:pt idx="27834">
                  <c:v>9.1056504927029547E-3</c:v>
                </c:pt>
                <c:pt idx="27835">
                  <c:v>9.0432830235749329E-3</c:v>
                </c:pt>
                <c:pt idx="27836">
                  <c:v>8.9809155544468E-3</c:v>
                </c:pt>
                <c:pt idx="27837">
                  <c:v>8.9185480853186672E-3</c:v>
                </c:pt>
                <c:pt idx="27838">
                  <c:v>8.9185480853186672E-3</c:v>
                </c:pt>
                <c:pt idx="27839">
                  <c:v>8.8561806161906453E-3</c:v>
                </c:pt>
                <c:pt idx="27840">
                  <c:v>8.7938131470625125E-3</c:v>
                </c:pt>
                <c:pt idx="27841">
                  <c:v>8.7314456779343796E-3</c:v>
                </c:pt>
                <c:pt idx="27842">
                  <c:v>8.6690782088062468E-3</c:v>
                </c:pt>
                <c:pt idx="27843">
                  <c:v>8.606710739678225E-3</c:v>
                </c:pt>
                <c:pt idx="27844">
                  <c:v>8.5443432705500921E-3</c:v>
                </c:pt>
                <c:pt idx="27845">
                  <c:v>8.4819758014219593E-3</c:v>
                </c:pt>
                <c:pt idx="27846">
                  <c:v>8.4196083322938264E-3</c:v>
                </c:pt>
                <c:pt idx="27847">
                  <c:v>8.3572408631658046E-3</c:v>
                </c:pt>
                <c:pt idx="27848">
                  <c:v>8.2948733940376718E-3</c:v>
                </c:pt>
                <c:pt idx="27849">
                  <c:v>8.2325059249095389E-3</c:v>
                </c:pt>
                <c:pt idx="27850">
                  <c:v>8.1701384557815171E-3</c:v>
                </c:pt>
                <c:pt idx="27851">
                  <c:v>8.1077709866533842E-3</c:v>
                </c:pt>
                <c:pt idx="27852">
                  <c:v>8.0454035175252514E-3</c:v>
                </c:pt>
                <c:pt idx="27853">
                  <c:v>7.9830360483971186E-3</c:v>
                </c:pt>
                <c:pt idx="27854">
                  <c:v>7.9206685792690967E-3</c:v>
                </c:pt>
                <c:pt idx="27855">
                  <c:v>7.8583011101409639E-3</c:v>
                </c:pt>
                <c:pt idx="27856">
                  <c:v>7.795933641012831E-3</c:v>
                </c:pt>
                <c:pt idx="27857">
                  <c:v>7.7335661718846982E-3</c:v>
                </c:pt>
                <c:pt idx="27858">
                  <c:v>7.6711987027566764E-3</c:v>
                </c:pt>
                <c:pt idx="27859">
                  <c:v>7.6088312336285435E-3</c:v>
                </c:pt>
                <c:pt idx="27860">
                  <c:v>7.5464637645004107E-3</c:v>
                </c:pt>
                <c:pt idx="27861">
                  <c:v>7.4840962953723889E-3</c:v>
                </c:pt>
                <c:pt idx="27862">
                  <c:v>7.421728826244256E-3</c:v>
                </c:pt>
                <c:pt idx="27863">
                  <c:v>7.3593613571161232E-3</c:v>
                </c:pt>
                <c:pt idx="27864">
                  <c:v>7.2969938879879903E-3</c:v>
                </c:pt>
                <c:pt idx="27865">
                  <c:v>7.2969938879879903E-3</c:v>
                </c:pt>
                <c:pt idx="27866">
                  <c:v>7.2346264188599685E-3</c:v>
                </c:pt>
                <c:pt idx="27867">
                  <c:v>7.1722589497318356E-3</c:v>
                </c:pt>
                <c:pt idx="27868">
                  <c:v>7.1098914806037028E-3</c:v>
                </c:pt>
                <c:pt idx="27869">
                  <c:v>7.0475240114755699E-3</c:v>
                </c:pt>
                <c:pt idx="27870">
                  <c:v>6.9851565423475481E-3</c:v>
                </c:pt>
                <c:pt idx="27871">
                  <c:v>6.9851565423475481E-3</c:v>
                </c:pt>
                <c:pt idx="27872">
                  <c:v>6.9227890732194153E-3</c:v>
                </c:pt>
                <c:pt idx="27873">
                  <c:v>6.8604216040912824E-3</c:v>
                </c:pt>
                <c:pt idx="27874">
                  <c:v>6.7980541349631496E-3</c:v>
                </c:pt>
                <c:pt idx="27875">
                  <c:v>6.7356866658351278E-3</c:v>
                </c:pt>
                <c:pt idx="27876">
                  <c:v>6.6733191967069949E-3</c:v>
                </c:pt>
                <c:pt idx="27877">
                  <c:v>6.6733191967069949E-3</c:v>
                </c:pt>
                <c:pt idx="27878">
                  <c:v>6.6109517275788621E-3</c:v>
                </c:pt>
                <c:pt idx="27879">
                  <c:v>6.5485842584508402E-3</c:v>
                </c:pt>
                <c:pt idx="27880">
                  <c:v>6.4862167893227074E-3</c:v>
                </c:pt>
                <c:pt idx="27881">
                  <c:v>6.4238493201945746E-3</c:v>
                </c:pt>
                <c:pt idx="27882">
                  <c:v>6.3614818510664417E-3</c:v>
                </c:pt>
                <c:pt idx="27883">
                  <c:v>6.2991143819384199E-3</c:v>
                </c:pt>
                <c:pt idx="27884">
                  <c:v>6.236746912810287E-3</c:v>
                </c:pt>
                <c:pt idx="27885">
                  <c:v>6.1743794436821542E-3</c:v>
                </c:pt>
                <c:pt idx="27886">
                  <c:v>6.1120119745540213E-3</c:v>
                </c:pt>
                <c:pt idx="27887">
                  <c:v>6.0496445054259995E-3</c:v>
                </c:pt>
                <c:pt idx="27888">
                  <c:v>5.9872770362978667E-3</c:v>
                </c:pt>
                <c:pt idx="27889">
                  <c:v>5.9872770362978667E-3</c:v>
                </c:pt>
                <c:pt idx="27890">
                  <c:v>5.9249095671697338E-3</c:v>
                </c:pt>
                <c:pt idx="27891">
                  <c:v>5.862542098041712E-3</c:v>
                </c:pt>
                <c:pt idx="27892">
                  <c:v>5.8001746289135792E-3</c:v>
                </c:pt>
                <c:pt idx="27893">
                  <c:v>5.7378071597854463E-3</c:v>
                </c:pt>
                <c:pt idx="27894">
                  <c:v>5.6754396906573135E-3</c:v>
                </c:pt>
                <c:pt idx="27895">
                  <c:v>5.6130722215292916E-3</c:v>
                </c:pt>
                <c:pt idx="27896">
                  <c:v>5.5507047524011588E-3</c:v>
                </c:pt>
                <c:pt idx="27897">
                  <c:v>5.4883372832730259E-3</c:v>
                </c:pt>
                <c:pt idx="27898">
                  <c:v>5.4259698141448931E-3</c:v>
                </c:pt>
                <c:pt idx="27899">
                  <c:v>5.3636023450168713E-3</c:v>
                </c:pt>
                <c:pt idx="27900">
                  <c:v>5.3012348758887384E-3</c:v>
                </c:pt>
                <c:pt idx="27901">
                  <c:v>5.2388674067606056E-3</c:v>
                </c:pt>
                <c:pt idx="27902">
                  <c:v>5.1764999376325838E-3</c:v>
                </c:pt>
                <c:pt idx="27903">
                  <c:v>5.1141324685044509E-3</c:v>
                </c:pt>
                <c:pt idx="27904">
                  <c:v>5.1141324685044509E-3</c:v>
                </c:pt>
                <c:pt idx="27905">
                  <c:v>5.0517649993763181E-3</c:v>
                </c:pt>
                <c:pt idx="27906">
                  <c:v>5.0517649993763181E-3</c:v>
                </c:pt>
                <c:pt idx="27907">
                  <c:v>4.9893975302481852E-3</c:v>
                </c:pt>
                <c:pt idx="27908">
                  <c:v>4.9893975302481852E-3</c:v>
                </c:pt>
                <c:pt idx="27909">
                  <c:v>4.9270300611201634E-3</c:v>
                </c:pt>
                <c:pt idx="27910">
                  <c:v>4.8646625919920305E-3</c:v>
                </c:pt>
                <c:pt idx="27911">
                  <c:v>4.8022951228638977E-3</c:v>
                </c:pt>
                <c:pt idx="27912">
                  <c:v>4.7399276537357649E-3</c:v>
                </c:pt>
                <c:pt idx="27913">
                  <c:v>4.677560184607743E-3</c:v>
                </c:pt>
                <c:pt idx="27914">
                  <c:v>4.6151927154796102E-3</c:v>
                </c:pt>
                <c:pt idx="27915">
                  <c:v>4.5528252463514773E-3</c:v>
                </c:pt>
                <c:pt idx="27916">
                  <c:v>4.4904577772234555E-3</c:v>
                </c:pt>
                <c:pt idx="27917">
                  <c:v>4.4280903080953227E-3</c:v>
                </c:pt>
                <c:pt idx="27918">
                  <c:v>4.3657228389671898E-3</c:v>
                </c:pt>
                <c:pt idx="27919">
                  <c:v>4.303355369839057E-3</c:v>
                </c:pt>
                <c:pt idx="27920">
                  <c:v>4.2409879007110352E-3</c:v>
                </c:pt>
                <c:pt idx="27921">
                  <c:v>4.1786204315829023E-3</c:v>
                </c:pt>
                <c:pt idx="27922">
                  <c:v>4.1162529624547695E-3</c:v>
                </c:pt>
                <c:pt idx="27923">
                  <c:v>4.0538854933266366E-3</c:v>
                </c:pt>
                <c:pt idx="27924">
                  <c:v>3.9915180241986148E-3</c:v>
                </c:pt>
                <c:pt idx="27925">
                  <c:v>3.9291505550704819E-3</c:v>
                </c:pt>
                <c:pt idx="27926">
                  <c:v>3.8667830859423491E-3</c:v>
                </c:pt>
                <c:pt idx="27927">
                  <c:v>3.8044156168142162E-3</c:v>
                </c:pt>
                <c:pt idx="27928">
                  <c:v>3.7420481476861944E-3</c:v>
                </c:pt>
                <c:pt idx="27929">
                  <c:v>3.6796806785580616E-3</c:v>
                </c:pt>
                <c:pt idx="27930">
                  <c:v>3.6173132094299287E-3</c:v>
                </c:pt>
                <c:pt idx="27931">
                  <c:v>3.6173132094299287E-3</c:v>
                </c:pt>
                <c:pt idx="27932">
                  <c:v>3.5549457403019069E-3</c:v>
                </c:pt>
                <c:pt idx="27933">
                  <c:v>3.4925782711737741E-3</c:v>
                </c:pt>
                <c:pt idx="27934">
                  <c:v>3.4302108020456412E-3</c:v>
                </c:pt>
                <c:pt idx="27935">
                  <c:v>3.3678433329175084E-3</c:v>
                </c:pt>
                <c:pt idx="27936">
                  <c:v>3.3678433329175084E-3</c:v>
                </c:pt>
                <c:pt idx="27937">
                  <c:v>3.3054758637894865E-3</c:v>
                </c:pt>
                <c:pt idx="27938">
                  <c:v>3.2431083946613537E-3</c:v>
                </c:pt>
                <c:pt idx="27939">
                  <c:v>3.1807409255332209E-3</c:v>
                </c:pt>
                <c:pt idx="27940">
                  <c:v>3.118373456405088E-3</c:v>
                </c:pt>
                <c:pt idx="27941">
                  <c:v>3.0560059872770662E-3</c:v>
                </c:pt>
                <c:pt idx="27942">
                  <c:v>2.9936385181489333E-3</c:v>
                </c:pt>
                <c:pt idx="27943">
                  <c:v>2.9312710490208005E-3</c:v>
                </c:pt>
                <c:pt idx="27944">
                  <c:v>2.8689035798927787E-3</c:v>
                </c:pt>
                <c:pt idx="27945">
                  <c:v>2.8065361107646458E-3</c:v>
                </c:pt>
                <c:pt idx="27946">
                  <c:v>2.744168641636513E-3</c:v>
                </c:pt>
                <c:pt idx="27947">
                  <c:v>2.6818011725083801E-3</c:v>
                </c:pt>
                <c:pt idx="27948">
                  <c:v>2.6194337033803583E-3</c:v>
                </c:pt>
                <c:pt idx="27949">
                  <c:v>2.5570662342522255E-3</c:v>
                </c:pt>
                <c:pt idx="27950">
                  <c:v>2.4946987651240926E-3</c:v>
                </c:pt>
                <c:pt idx="27951">
                  <c:v>2.4323312959959598E-3</c:v>
                </c:pt>
                <c:pt idx="27952">
                  <c:v>2.3699638268679379E-3</c:v>
                </c:pt>
                <c:pt idx="27953">
                  <c:v>2.3075963577398051E-3</c:v>
                </c:pt>
                <c:pt idx="27954">
                  <c:v>2.2452288886116722E-3</c:v>
                </c:pt>
                <c:pt idx="27955">
                  <c:v>2.2452288886116722E-3</c:v>
                </c:pt>
                <c:pt idx="27956">
                  <c:v>2.1828614194836504E-3</c:v>
                </c:pt>
                <c:pt idx="27957">
                  <c:v>2.1204939503555176E-3</c:v>
                </c:pt>
                <c:pt idx="27958">
                  <c:v>2.1204939503555176E-3</c:v>
                </c:pt>
                <c:pt idx="27959">
                  <c:v>2.0581264812273847E-3</c:v>
                </c:pt>
                <c:pt idx="27960">
                  <c:v>2.0581264812273847E-3</c:v>
                </c:pt>
                <c:pt idx="27961">
                  <c:v>1.9957590120992519E-3</c:v>
                </c:pt>
                <c:pt idx="27962">
                  <c:v>1.9333915429712301E-3</c:v>
                </c:pt>
                <c:pt idx="27963">
                  <c:v>1.9333915429712301E-3</c:v>
                </c:pt>
                <c:pt idx="27964">
                  <c:v>1.8710240738430972E-3</c:v>
                </c:pt>
                <c:pt idx="27965">
                  <c:v>1.8086566047149644E-3</c:v>
                </c:pt>
                <c:pt idx="27966">
                  <c:v>1.8086566047149644E-3</c:v>
                </c:pt>
                <c:pt idx="27967">
                  <c:v>1.7462891355868315E-3</c:v>
                </c:pt>
                <c:pt idx="27968">
                  <c:v>1.6839216664588097E-3</c:v>
                </c:pt>
                <c:pt idx="27969">
                  <c:v>1.6215541973306768E-3</c:v>
                </c:pt>
                <c:pt idx="27970">
                  <c:v>1.559186728202544E-3</c:v>
                </c:pt>
                <c:pt idx="27971">
                  <c:v>1.4968192590745222E-3</c:v>
                </c:pt>
                <c:pt idx="27972">
                  <c:v>1.4344517899463893E-3</c:v>
                </c:pt>
                <c:pt idx="27973">
                  <c:v>1.3720843208182565E-3</c:v>
                </c:pt>
                <c:pt idx="27974">
                  <c:v>1.3097168516901236E-3</c:v>
                </c:pt>
                <c:pt idx="27975">
                  <c:v>1.2473493825621018E-3</c:v>
                </c:pt>
                <c:pt idx="27976">
                  <c:v>1.184981913433969E-3</c:v>
                </c:pt>
                <c:pt idx="27977">
                  <c:v>1.1226144443058361E-3</c:v>
                </c:pt>
                <c:pt idx="27978">
                  <c:v>1.0602469751777033E-3</c:v>
                </c:pt>
                <c:pt idx="27979">
                  <c:v>9.9787950604968145E-4</c:v>
                </c:pt>
                <c:pt idx="27980">
                  <c:v>9.9787950604968145E-4</c:v>
                </c:pt>
                <c:pt idx="27981">
                  <c:v>9.9787950604968145E-4</c:v>
                </c:pt>
                <c:pt idx="27982">
                  <c:v>9.3551203692154861E-4</c:v>
                </c:pt>
                <c:pt idx="27983">
                  <c:v>8.7314456779341576E-4</c:v>
                </c:pt>
                <c:pt idx="27984">
                  <c:v>8.1077709866528291E-4</c:v>
                </c:pt>
                <c:pt idx="27985">
                  <c:v>7.4840962953726109E-4</c:v>
                </c:pt>
                <c:pt idx="27986">
                  <c:v>6.8604216040912824E-4</c:v>
                </c:pt>
                <c:pt idx="27987">
                  <c:v>6.236746912809954E-4</c:v>
                </c:pt>
                <c:pt idx="27988">
                  <c:v>5.6130722215297357E-4</c:v>
                </c:pt>
                <c:pt idx="27989">
                  <c:v>4.9893975302484073E-4</c:v>
                </c:pt>
                <c:pt idx="27990">
                  <c:v>4.3657228389670788E-4</c:v>
                </c:pt>
                <c:pt idx="27991">
                  <c:v>4.3657228389670788E-4</c:v>
                </c:pt>
                <c:pt idx="27992">
                  <c:v>3.7420481476857503E-4</c:v>
                </c:pt>
                <c:pt idx="27993">
                  <c:v>3.7420481476857503E-4</c:v>
                </c:pt>
                <c:pt idx="27994">
                  <c:v>3.1183734564055321E-4</c:v>
                </c:pt>
                <c:pt idx="27995">
                  <c:v>3.1183734564055321E-4</c:v>
                </c:pt>
                <c:pt idx="27996">
                  <c:v>2.4946987651242036E-4</c:v>
                </c:pt>
                <c:pt idx="27997">
                  <c:v>1.8710240738428752E-4</c:v>
                </c:pt>
                <c:pt idx="27998">
                  <c:v>1.2473493825615467E-4</c:v>
                </c:pt>
                <c:pt idx="27999">
                  <c:v>6.2367469128132846E-5</c:v>
                </c:pt>
                <c:pt idx="28000">
                  <c:v>0</c:v>
                </c:pt>
              </c:numCache>
            </c:numRef>
          </c:yVal>
          <c:smooth val="0"/>
          <c:extLst>
            <c:ext xmlns:c16="http://schemas.microsoft.com/office/drawing/2014/chart" uri="{C3380CC4-5D6E-409C-BE32-E72D297353CC}">
              <c16:uniqueId val="{00000000-DB78-46C5-A2EF-711D4054B937}"/>
            </c:ext>
          </c:extLst>
        </c:ser>
        <c:dLbls>
          <c:dLblPos val="t"/>
          <c:showLegendKey val="0"/>
          <c:showVal val="0"/>
          <c:showCatName val="0"/>
          <c:showSerName val="0"/>
          <c:showPercent val="0"/>
          <c:showBubbleSize val="0"/>
        </c:dLbls>
        <c:axId val="960067648"/>
        <c:axId val="960063712"/>
      </c:scatterChart>
      <c:valAx>
        <c:axId val="960067648"/>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False Positive Rate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960063712"/>
        <c:crosses val="autoZero"/>
        <c:crossBetween val="midCat"/>
      </c:valAx>
      <c:valAx>
        <c:axId val="960063712"/>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True Positive Rate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960067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a:t>ROC Curve</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spPr>
            <a:ln w="25400">
              <a:noFill/>
            </a:ln>
            <a:effectLst/>
          </c:spPr>
          <c:marker>
            <c:symbol val="circle"/>
            <c:size val="4"/>
            <c:spPr>
              <a:solidFill>
                <a:schemeClr val="accent1"/>
              </a:solidFill>
              <a:ln w="9525" cap="flat" cmpd="sng" algn="ctr">
                <a:solidFill>
                  <a:schemeClr val="accent1"/>
                </a:solidFill>
                <a:round/>
              </a:ln>
              <a:effectLst/>
            </c:spPr>
          </c:marker>
          <c:xVal>
            <c:numRef>
              <c:f>'Model Evaluation Test Data'!$AM$4:$AM$12004</c:f>
              <c:numCache>
                <c:formatCode>General</c:formatCode>
                <c:ptCount val="12001"/>
                <c:pt idx="0">
                  <c:v>1</c:v>
                </c:pt>
                <c:pt idx="1">
                  <c:v>0.99980011992804318</c:v>
                </c:pt>
                <c:pt idx="2">
                  <c:v>0.99960023985608637</c:v>
                </c:pt>
                <c:pt idx="3">
                  <c:v>0.99940035978412955</c:v>
                </c:pt>
                <c:pt idx="4">
                  <c:v>0.99920047971217274</c:v>
                </c:pt>
                <c:pt idx="5">
                  <c:v>0.99900059964021592</c:v>
                </c:pt>
                <c:pt idx="6">
                  <c:v>0.998800719568259</c:v>
                </c:pt>
                <c:pt idx="7">
                  <c:v>0.99860083949630218</c:v>
                </c:pt>
                <c:pt idx="8">
                  <c:v>0.99840095942434537</c:v>
                </c:pt>
                <c:pt idx="9">
                  <c:v>0.99820107935238855</c:v>
                </c:pt>
                <c:pt idx="10">
                  <c:v>0.99820107935238855</c:v>
                </c:pt>
                <c:pt idx="11">
                  <c:v>0.99820107935238855</c:v>
                </c:pt>
                <c:pt idx="12">
                  <c:v>0.99800119928043174</c:v>
                </c:pt>
                <c:pt idx="13">
                  <c:v>0.99780131920847492</c:v>
                </c:pt>
                <c:pt idx="14">
                  <c:v>0.99760143913651811</c:v>
                </c:pt>
                <c:pt idx="15">
                  <c:v>0.99740155906456129</c:v>
                </c:pt>
                <c:pt idx="16">
                  <c:v>0.99720167899260448</c:v>
                </c:pt>
                <c:pt idx="17">
                  <c:v>0.99700179892064766</c:v>
                </c:pt>
                <c:pt idx="18">
                  <c:v>0.99680191884869074</c:v>
                </c:pt>
                <c:pt idx="19">
                  <c:v>0.99680191884869074</c:v>
                </c:pt>
                <c:pt idx="20">
                  <c:v>0.99660203877673392</c:v>
                </c:pt>
                <c:pt idx="21">
                  <c:v>0.99660203877673392</c:v>
                </c:pt>
                <c:pt idx="22">
                  <c:v>0.99640215870477711</c:v>
                </c:pt>
                <c:pt idx="23">
                  <c:v>0.99620227863282029</c:v>
                </c:pt>
                <c:pt idx="24">
                  <c:v>0.99600239856086348</c:v>
                </c:pt>
                <c:pt idx="25">
                  <c:v>0.99580251848890666</c:v>
                </c:pt>
                <c:pt idx="26">
                  <c:v>0.99560263841694985</c:v>
                </c:pt>
                <c:pt idx="27">
                  <c:v>0.99560263841694985</c:v>
                </c:pt>
                <c:pt idx="28">
                  <c:v>0.99540275834499303</c:v>
                </c:pt>
                <c:pt idx="29">
                  <c:v>0.99540275834499303</c:v>
                </c:pt>
                <c:pt idx="30">
                  <c:v>0.99520287827303622</c:v>
                </c:pt>
                <c:pt idx="31">
                  <c:v>0.9950029982010794</c:v>
                </c:pt>
                <c:pt idx="32">
                  <c:v>0.99480311812912248</c:v>
                </c:pt>
                <c:pt idx="33">
                  <c:v>0.99480311812912248</c:v>
                </c:pt>
                <c:pt idx="34">
                  <c:v>0.99460323805716566</c:v>
                </c:pt>
                <c:pt idx="35">
                  <c:v>0.99440335798520885</c:v>
                </c:pt>
                <c:pt idx="36">
                  <c:v>0.99420347791325203</c:v>
                </c:pt>
                <c:pt idx="37">
                  <c:v>0.99400359784129522</c:v>
                </c:pt>
                <c:pt idx="38">
                  <c:v>0.9938037177693384</c:v>
                </c:pt>
                <c:pt idx="39">
                  <c:v>0.99360383769738159</c:v>
                </c:pt>
                <c:pt idx="40">
                  <c:v>0.99340395762542477</c:v>
                </c:pt>
                <c:pt idx="41">
                  <c:v>0.99320407755346796</c:v>
                </c:pt>
                <c:pt idx="42">
                  <c:v>0.99300419748151114</c:v>
                </c:pt>
                <c:pt idx="43">
                  <c:v>0.99280431740955422</c:v>
                </c:pt>
                <c:pt idx="44">
                  <c:v>0.9926044373375974</c:v>
                </c:pt>
                <c:pt idx="45">
                  <c:v>0.99240455726564059</c:v>
                </c:pt>
                <c:pt idx="46">
                  <c:v>0.99220467719368377</c:v>
                </c:pt>
                <c:pt idx="47">
                  <c:v>0.99200479712172696</c:v>
                </c:pt>
                <c:pt idx="48">
                  <c:v>0.99180491704977014</c:v>
                </c:pt>
                <c:pt idx="49">
                  <c:v>0.99160503697781333</c:v>
                </c:pt>
                <c:pt idx="50">
                  <c:v>0.99140515690585651</c:v>
                </c:pt>
                <c:pt idx="51">
                  <c:v>0.9912052768338997</c:v>
                </c:pt>
                <c:pt idx="52">
                  <c:v>0.99100539676194288</c:v>
                </c:pt>
                <c:pt idx="53">
                  <c:v>0.99080551668998595</c:v>
                </c:pt>
                <c:pt idx="54">
                  <c:v>0.99060563661802914</c:v>
                </c:pt>
                <c:pt idx="55">
                  <c:v>0.99040575654607232</c:v>
                </c:pt>
                <c:pt idx="56">
                  <c:v>0.99020587647411551</c:v>
                </c:pt>
                <c:pt idx="57">
                  <c:v>0.99020587647411551</c:v>
                </c:pt>
                <c:pt idx="58">
                  <c:v>0.99000599640215869</c:v>
                </c:pt>
                <c:pt idx="59">
                  <c:v>0.98980611633020188</c:v>
                </c:pt>
                <c:pt idx="60">
                  <c:v>0.98960623625824506</c:v>
                </c:pt>
                <c:pt idx="61">
                  <c:v>0.98960623625824506</c:v>
                </c:pt>
                <c:pt idx="62">
                  <c:v>0.98960623625824506</c:v>
                </c:pt>
                <c:pt idx="63">
                  <c:v>0.98960623625824506</c:v>
                </c:pt>
                <c:pt idx="64">
                  <c:v>0.98960623625824506</c:v>
                </c:pt>
                <c:pt idx="65">
                  <c:v>0.98960623625824506</c:v>
                </c:pt>
                <c:pt idx="66">
                  <c:v>0.98960623625824506</c:v>
                </c:pt>
                <c:pt idx="67">
                  <c:v>0.98940635618628825</c:v>
                </c:pt>
                <c:pt idx="68">
                  <c:v>0.98920647611433143</c:v>
                </c:pt>
                <c:pt idx="69">
                  <c:v>0.98900659604237462</c:v>
                </c:pt>
                <c:pt idx="70">
                  <c:v>0.98880671597041769</c:v>
                </c:pt>
                <c:pt idx="71">
                  <c:v>0.98860683589846088</c:v>
                </c:pt>
                <c:pt idx="72">
                  <c:v>0.98840695582650406</c:v>
                </c:pt>
                <c:pt idx="73">
                  <c:v>0.98820707575454725</c:v>
                </c:pt>
                <c:pt idx="74">
                  <c:v>0.98800719568259043</c:v>
                </c:pt>
                <c:pt idx="75">
                  <c:v>0.98780731561063362</c:v>
                </c:pt>
                <c:pt idx="76">
                  <c:v>0.9876074355386768</c:v>
                </c:pt>
                <c:pt idx="77">
                  <c:v>0.98740755546671999</c:v>
                </c:pt>
                <c:pt idx="78">
                  <c:v>0.98720767539476317</c:v>
                </c:pt>
                <c:pt idx="79">
                  <c:v>0.98700779532280636</c:v>
                </c:pt>
                <c:pt idx="80">
                  <c:v>0.98680791525084954</c:v>
                </c:pt>
                <c:pt idx="81">
                  <c:v>0.98660803517889262</c:v>
                </c:pt>
                <c:pt idx="82">
                  <c:v>0.9864081551069358</c:v>
                </c:pt>
                <c:pt idx="83">
                  <c:v>0.98620827503497899</c:v>
                </c:pt>
                <c:pt idx="84">
                  <c:v>0.98600839496302217</c:v>
                </c:pt>
                <c:pt idx="85">
                  <c:v>0.98580851489106536</c:v>
                </c:pt>
                <c:pt idx="86">
                  <c:v>0.98560863481910854</c:v>
                </c:pt>
                <c:pt idx="87">
                  <c:v>0.98560863481910854</c:v>
                </c:pt>
                <c:pt idx="88">
                  <c:v>0.98540875474715173</c:v>
                </c:pt>
                <c:pt idx="89">
                  <c:v>0.98520887467519491</c:v>
                </c:pt>
                <c:pt idx="90">
                  <c:v>0.9850089946032381</c:v>
                </c:pt>
                <c:pt idx="91">
                  <c:v>0.98480911453128128</c:v>
                </c:pt>
                <c:pt idx="92">
                  <c:v>0.98460923445932436</c:v>
                </c:pt>
                <c:pt idx="93">
                  <c:v>0.98440935438736754</c:v>
                </c:pt>
                <c:pt idx="94">
                  <c:v>0.98420947431541073</c:v>
                </c:pt>
                <c:pt idx="95">
                  <c:v>0.98420947431541073</c:v>
                </c:pt>
                <c:pt idx="96">
                  <c:v>0.98400959424345391</c:v>
                </c:pt>
                <c:pt idx="97">
                  <c:v>0.9838097141714971</c:v>
                </c:pt>
                <c:pt idx="98">
                  <c:v>0.98360983409954028</c:v>
                </c:pt>
                <c:pt idx="99">
                  <c:v>0.98340995402758347</c:v>
                </c:pt>
                <c:pt idx="100">
                  <c:v>0.98321007395562665</c:v>
                </c:pt>
                <c:pt idx="101">
                  <c:v>0.98301019388366984</c:v>
                </c:pt>
                <c:pt idx="102">
                  <c:v>0.98281031381171302</c:v>
                </c:pt>
                <c:pt idx="103">
                  <c:v>0.98281031381171302</c:v>
                </c:pt>
                <c:pt idx="104">
                  <c:v>0.9826104337397561</c:v>
                </c:pt>
                <c:pt idx="105">
                  <c:v>0.98241055366779928</c:v>
                </c:pt>
                <c:pt idx="106">
                  <c:v>0.98221067359584247</c:v>
                </c:pt>
                <c:pt idx="107">
                  <c:v>0.98201079352388565</c:v>
                </c:pt>
                <c:pt idx="108">
                  <c:v>0.98181091345192884</c:v>
                </c:pt>
                <c:pt idx="109">
                  <c:v>0.98161103337997202</c:v>
                </c:pt>
                <c:pt idx="110">
                  <c:v>0.98161103337997202</c:v>
                </c:pt>
                <c:pt idx="111">
                  <c:v>0.9814111533080152</c:v>
                </c:pt>
                <c:pt idx="112">
                  <c:v>0.98121127323605839</c:v>
                </c:pt>
                <c:pt idx="113">
                  <c:v>0.98101139316410157</c:v>
                </c:pt>
                <c:pt idx="114">
                  <c:v>0.98081151309214476</c:v>
                </c:pt>
                <c:pt idx="115">
                  <c:v>0.98061163302018783</c:v>
                </c:pt>
                <c:pt idx="116">
                  <c:v>0.98041175294823102</c:v>
                </c:pt>
                <c:pt idx="117">
                  <c:v>0.9802118728762742</c:v>
                </c:pt>
                <c:pt idx="118">
                  <c:v>0.98001199280431739</c:v>
                </c:pt>
                <c:pt idx="119">
                  <c:v>0.97981211273236057</c:v>
                </c:pt>
                <c:pt idx="120">
                  <c:v>0.97961223266040376</c:v>
                </c:pt>
                <c:pt idx="121">
                  <c:v>0.97941235258844694</c:v>
                </c:pt>
                <c:pt idx="122">
                  <c:v>0.97921247251649013</c:v>
                </c:pt>
                <c:pt idx="123">
                  <c:v>0.97921247251649013</c:v>
                </c:pt>
                <c:pt idx="124">
                  <c:v>0.97901259244453331</c:v>
                </c:pt>
                <c:pt idx="125">
                  <c:v>0.97901259244453331</c:v>
                </c:pt>
                <c:pt idx="126">
                  <c:v>0.9788127123725765</c:v>
                </c:pt>
                <c:pt idx="127">
                  <c:v>0.97861283230061957</c:v>
                </c:pt>
                <c:pt idx="128">
                  <c:v>0.97841295222866276</c:v>
                </c:pt>
                <c:pt idx="129">
                  <c:v>0.97821307215670594</c:v>
                </c:pt>
                <c:pt idx="130">
                  <c:v>0.97821307215670594</c:v>
                </c:pt>
                <c:pt idx="131">
                  <c:v>0.97801319208474913</c:v>
                </c:pt>
                <c:pt idx="132">
                  <c:v>0.97781331201279231</c:v>
                </c:pt>
                <c:pt idx="133">
                  <c:v>0.97781331201279231</c:v>
                </c:pt>
                <c:pt idx="134">
                  <c:v>0.97781331201279231</c:v>
                </c:pt>
                <c:pt idx="135">
                  <c:v>0.9776134319408355</c:v>
                </c:pt>
                <c:pt idx="136">
                  <c:v>0.97741355186887868</c:v>
                </c:pt>
                <c:pt idx="137">
                  <c:v>0.97741355186887868</c:v>
                </c:pt>
                <c:pt idx="138">
                  <c:v>0.97721367179692187</c:v>
                </c:pt>
                <c:pt idx="139">
                  <c:v>0.97721367179692187</c:v>
                </c:pt>
                <c:pt idx="140">
                  <c:v>0.97701379172496505</c:v>
                </c:pt>
                <c:pt idx="141">
                  <c:v>0.97681391165300824</c:v>
                </c:pt>
                <c:pt idx="142">
                  <c:v>0.97661403158105142</c:v>
                </c:pt>
                <c:pt idx="143">
                  <c:v>0.9764141515090945</c:v>
                </c:pt>
                <c:pt idx="144">
                  <c:v>0.97621427143713768</c:v>
                </c:pt>
                <c:pt idx="145">
                  <c:v>0.97621427143713768</c:v>
                </c:pt>
                <c:pt idx="146">
                  <c:v>0.97601439136518087</c:v>
                </c:pt>
                <c:pt idx="147">
                  <c:v>0.97581451129322405</c:v>
                </c:pt>
                <c:pt idx="148">
                  <c:v>0.97561463122126724</c:v>
                </c:pt>
                <c:pt idx="149">
                  <c:v>0.97541475114931042</c:v>
                </c:pt>
                <c:pt idx="150">
                  <c:v>0.97521487107735361</c:v>
                </c:pt>
                <c:pt idx="151">
                  <c:v>0.97501499100539679</c:v>
                </c:pt>
                <c:pt idx="152">
                  <c:v>0.97481511093343998</c:v>
                </c:pt>
                <c:pt idx="153">
                  <c:v>0.97461523086148316</c:v>
                </c:pt>
                <c:pt idx="154">
                  <c:v>0.97441535078952624</c:v>
                </c:pt>
                <c:pt idx="155">
                  <c:v>0.97421547071756942</c:v>
                </c:pt>
                <c:pt idx="156">
                  <c:v>0.97421547071756942</c:v>
                </c:pt>
                <c:pt idx="157">
                  <c:v>0.97401559064561261</c:v>
                </c:pt>
                <c:pt idx="158">
                  <c:v>0.97381571057365579</c:v>
                </c:pt>
                <c:pt idx="159">
                  <c:v>0.97361583050169898</c:v>
                </c:pt>
                <c:pt idx="160">
                  <c:v>0.97341595042974216</c:v>
                </c:pt>
                <c:pt idx="161">
                  <c:v>0.97321607035778535</c:v>
                </c:pt>
                <c:pt idx="162">
                  <c:v>0.97301619028582853</c:v>
                </c:pt>
                <c:pt idx="163">
                  <c:v>0.97281631021387172</c:v>
                </c:pt>
                <c:pt idx="164">
                  <c:v>0.97281631021387172</c:v>
                </c:pt>
                <c:pt idx="165">
                  <c:v>0.9726164301419149</c:v>
                </c:pt>
                <c:pt idx="166">
                  <c:v>0.97241655006995797</c:v>
                </c:pt>
                <c:pt idx="167">
                  <c:v>0.97221666999800116</c:v>
                </c:pt>
                <c:pt idx="168">
                  <c:v>0.97201678992604434</c:v>
                </c:pt>
                <c:pt idx="169">
                  <c:v>0.97181690985408753</c:v>
                </c:pt>
                <c:pt idx="170">
                  <c:v>0.97161702978213071</c:v>
                </c:pt>
                <c:pt idx="171">
                  <c:v>0.97161702978213071</c:v>
                </c:pt>
                <c:pt idx="172">
                  <c:v>0.9714171497101739</c:v>
                </c:pt>
                <c:pt idx="173">
                  <c:v>0.9714171497101739</c:v>
                </c:pt>
                <c:pt idx="174">
                  <c:v>0.97121726963821708</c:v>
                </c:pt>
                <c:pt idx="175">
                  <c:v>0.97121726963821708</c:v>
                </c:pt>
                <c:pt idx="176">
                  <c:v>0.97101738956626027</c:v>
                </c:pt>
                <c:pt idx="177">
                  <c:v>0.97081750949430345</c:v>
                </c:pt>
                <c:pt idx="178">
                  <c:v>0.97081750949430345</c:v>
                </c:pt>
                <c:pt idx="179">
                  <c:v>0.97061762942234664</c:v>
                </c:pt>
                <c:pt idx="180">
                  <c:v>0.97041774935038971</c:v>
                </c:pt>
                <c:pt idx="181">
                  <c:v>0.9702178692784329</c:v>
                </c:pt>
                <c:pt idx="182">
                  <c:v>0.97001798920647608</c:v>
                </c:pt>
                <c:pt idx="183">
                  <c:v>0.96981810913451927</c:v>
                </c:pt>
                <c:pt idx="184">
                  <c:v>0.96961822906256245</c:v>
                </c:pt>
                <c:pt idx="185">
                  <c:v>0.96941834899060564</c:v>
                </c:pt>
                <c:pt idx="186">
                  <c:v>0.96941834899060564</c:v>
                </c:pt>
                <c:pt idx="187">
                  <c:v>0.96941834899060564</c:v>
                </c:pt>
                <c:pt idx="188">
                  <c:v>0.96941834899060564</c:v>
                </c:pt>
                <c:pt idx="189">
                  <c:v>0.96921846891864882</c:v>
                </c:pt>
                <c:pt idx="190">
                  <c:v>0.96901858884669201</c:v>
                </c:pt>
                <c:pt idx="191">
                  <c:v>0.96881870877473519</c:v>
                </c:pt>
                <c:pt idx="192">
                  <c:v>0.96861882870277838</c:v>
                </c:pt>
                <c:pt idx="193">
                  <c:v>0.96841894863082145</c:v>
                </c:pt>
                <c:pt idx="194">
                  <c:v>0.96841894863082145</c:v>
                </c:pt>
                <c:pt idx="195">
                  <c:v>0.96841894863082145</c:v>
                </c:pt>
                <c:pt idx="196">
                  <c:v>0.96821906855886464</c:v>
                </c:pt>
                <c:pt idx="197">
                  <c:v>0.96801918848690782</c:v>
                </c:pt>
                <c:pt idx="198">
                  <c:v>0.96781930841495101</c:v>
                </c:pt>
                <c:pt idx="199">
                  <c:v>0.96761942834299419</c:v>
                </c:pt>
                <c:pt idx="200">
                  <c:v>0.96741954827103738</c:v>
                </c:pt>
                <c:pt idx="201">
                  <c:v>0.96721966819908056</c:v>
                </c:pt>
                <c:pt idx="202">
                  <c:v>0.96701978812712375</c:v>
                </c:pt>
                <c:pt idx="203">
                  <c:v>0.96681990805516693</c:v>
                </c:pt>
                <c:pt idx="204">
                  <c:v>0.96662002798321012</c:v>
                </c:pt>
                <c:pt idx="205">
                  <c:v>0.9664201479112533</c:v>
                </c:pt>
                <c:pt idx="206">
                  <c:v>0.96622026783929638</c:v>
                </c:pt>
                <c:pt idx="207">
                  <c:v>0.96602038776733956</c:v>
                </c:pt>
                <c:pt idx="208">
                  <c:v>0.96582050769538275</c:v>
                </c:pt>
                <c:pt idx="209">
                  <c:v>0.96562062762342593</c:v>
                </c:pt>
                <c:pt idx="210">
                  <c:v>0.96542074755146912</c:v>
                </c:pt>
                <c:pt idx="211">
                  <c:v>0.9652208674795123</c:v>
                </c:pt>
                <c:pt idx="212">
                  <c:v>0.96502098740755549</c:v>
                </c:pt>
                <c:pt idx="213">
                  <c:v>0.96502098740755549</c:v>
                </c:pt>
                <c:pt idx="214">
                  <c:v>0.96482110733559867</c:v>
                </c:pt>
                <c:pt idx="215">
                  <c:v>0.96482110733559867</c:v>
                </c:pt>
                <c:pt idx="216">
                  <c:v>0.96462122726364186</c:v>
                </c:pt>
                <c:pt idx="217">
                  <c:v>0.96442134719168493</c:v>
                </c:pt>
                <c:pt idx="218">
                  <c:v>0.96442134719168493</c:v>
                </c:pt>
                <c:pt idx="219">
                  <c:v>0.96422146711972812</c:v>
                </c:pt>
                <c:pt idx="220">
                  <c:v>0.9640215870477713</c:v>
                </c:pt>
                <c:pt idx="221">
                  <c:v>0.9640215870477713</c:v>
                </c:pt>
                <c:pt idx="222">
                  <c:v>0.96382170697581449</c:v>
                </c:pt>
                <c:pt idx="223">
                  <c:v>0.96362182690385767</c:v>
                </c:pt>
                <c:pt idx="224">
                  <c:v>0.96342194683190086</c:v>
                </c:pt>
                <c:pt idx="225">
                  <c:v>0.96322206675994404</c:v>
                </c:pt>
                <c:pt idx="226">
                  <c:v>0.96302218668798723</c:v>
                </c:pt>
                <c:pt idx="227">
                  <c:v>0.96282230661603041</c:v>
                </c:pt>
                <c:pt idx="228">
                  <c:v>0.96262242654407359</c:v>
                </c:pt>
                <c:pt idx="229">
                  <c:v>0.96262242654407359</c:v>
                </c:pt>
                <c:pt idx="230">
                  <c:v>0.96242254647211678</c:v>
                </c:pt>
                <c:pt idx="231">
                  <c:v>0.96222266640015985</c:v>
                </c:pt>
                <c:pt idx="232">
                  <c:v>0.96202278632820304</c:v>
                </c:pt>
                <c:pt idx="233">
                  <c:v>0.96182290625624622</c:v>
                </c:pt>
                <c:pt idx="234">
                  <c:v>0.96182290625624622</c:v>
                </c:pt>
                <c:pt idx="235">
                  <c:v>0.96162302618428941</c:v>
                </c:pt>
                <c:pt idx="236">
                  <c:v>0.96142314611233259</c:v>
                </c:pt>
                <c:pt idx="237">
                  <c:v>0.96142314611233259</c:v>
                </c:pt>
                <c:pt idx="238">
                  <c:v>0.96122326604037578</c:v>
                </c:pt>
                <c:pt idx="239">
                  <c:v>0.96102338596841896</c:v>
                </c:pt>
                <c:pt idx="240">
                  <c:v>0.96082350589646215</c:v>
                </c:pt>
                <c:pt idx="241">
                  <c:v>0.96062362582450533</c:v>
                </c:pt>
                <c:pt idx="242">
                  <c:v>0.96042374575254852</c:v>
                </c:pt>
                <c:pt idx="243">
                  <c:v>0.96042374575254852</c:v>
                </c:pt>
                <c:pt idx="244">
                  <c:v>0.9602238656805917</c:v>
                </c:pt>
                <c:pt idx="245">
                  <c:v>0.96002398560863478</c:v>
                </c:pt>
                <c:pt idx="246">
                  <c:v>0.95982410553667796</c:v>
                </c:pt>
                <c:pt idx="247">
                  <c:v>0.95982410553667796</c:v>
                </c:pt>
                <c:pt idx="248">
                  <c:v>0.95982410553667796</c:v>
                </c:pt>
                <c:pt idx="249">
                  <c:v>0.95982410553667796</c:v>
                </c:pt>
                <c:pt idx="250">
                  <c:v>0.95962422546472115</c:v>
                </c:pt>
                <c:pt idx="251">
                  <c:v>0.95942434539276433</c:v>
                </c:pt>
                <c:pt idx="252">
                  <c:v>0.95922446532080752</c:v>
                </c:pt>
                <c:pt idx="253">
                  <c:v>0.95922446532080752</c:v>
                </c:pt>
                <c:pt idx="254">
                  <c:v>0.95922446532080752</c:v>
                </c:pt>
                <c:pt idx="255">
                  <c:v>0.9590245852488507</c:v>
                </c:pt>
                <c:pt idx="256">
                  <c:v>0.9590245852488507</c:v>
                </c:pt>
                <c:pt idx="257">
                  <c:v>0.95882470517689389</c:v>
                </c:pt>
                <c:pt idx="258">
                  <c:v>0.95862482510493707</c:v>
                </c:pt>
                <c:pt idx="259">
                  <c:v>0.95842494503298026</c:v>
                </c:pt>
                <c:pt idx="260">
                  <c:v>0.95822506496102333</c:v>
                </c:pt>
                <c:pt idx="261">
                  <c:v>0.95802518488906652</c:v>
                </c:pt>
                <c:pt idx="262">
                  <c:v>0.9578253048171097</c:v>
                </c:pt>
                <c:pt idx="263">
                  <c:v>0.95762542474515289</c:v>
                </c:pt>
                <c:pt idx="264">
                  <c:v>0.95762542474515289</c:v>
                </c:pt>
                <c:pt idx="265">
                  <c:v>0.95742554467319607</c:v>
                </c:pt>
                <c:pt idx="266">
                  <c:v>0.95722566460123926</c:v>
                </c:pt>
                <c:pt idx="267">
                  <c:v>0.95702578452928244</c:v>
                </c:pt>
                <c:pt idx="268">
                  <c:v>0.95682590445732563</c:v>
                </c:pt>
                <c:pt idx="269">
                  <c:v>0.95662602438536881</c:v>
                </c:pt>
                <c:pt idx="270">
                  <c:v>0.956426144313412</c:v>
                </c:pt>
                <c:pt idx="271">
                  <c:v>0.956426144313412</c:v>
                </c:pt>
                <c:pt idx="272">
                  <c:v>0.95622626424145518</c:v>
                </c:pt>
                <c:pt idx="273">
                  <c:v>0.95622626424145518</c:v>
                </c:pt>
                <c:pt idx="274">
                  <c:v>0.95602638416949826</c:v>
                </c:pt>
                <c:pt idx="275">
                  <c:v>0.95582650409754144</c:v>
                </c:pt>
                <c:pt idx="276">
                  <c:v>0.95562662402558463</c:v>
                </c:pt>
                <c:pt idx="277">
                  <c:v>0.95562662402558463</c:v>
                </c:pt>
                <c:pt idx="278">
                  <c:v>0.95542674395362781</c:v>
                </c:pt>
                <c:pt idx="279">
                  <c:v>0.955226863881671</c:v>
                </c:pt>
                <c:pt idx="280">
                  <c:v>0.95502698380971418</c:v>
                </c:pt>
                <c:pt idx="281">
                  <c:v>0.95482710373775737</c:v>
                </c:pt>
                <c:pt idx="282">
                  <c:v>0.95462722366580055</c:v>
                </c:pt>
                <c:pt idx="283">
                  <c:v>0.95442734359384374</c:v>
                </c:pt>
                <c:pt idx="284">
                  <c:v>0.95422746352188681</c:v>
                </c:pt>
                <c:pt idx="285">
                  <c:v>0.95402758344992999</c:v>
                </c:pt>
                <c:pt idx="286">
                  <c:v>0.95382770337797318</c:v>
                </c:pt>
                <c:pt idx="287">
                  <c:v>0.95362782330601636</c:v>
                </c:pt>
                <c:pt idx="288">
                  <c:v>0.95342794323405955</c:v>
                </c:pt>
                <c:pt idx="289">
                  <c:v>0.95342794323405955</c:v>
                </c:pt>
                <c:pt idx="290">
                  <c:v>0.95322806316210273</c:v>
                </c:pt>
                <c:pt idx="291">
                  <c:v>0.95302818309014592</c:v>
                </c:pt>
                <c:pt idx="292">
                  <c:v>0.9528283030181891</c:v>
                </c:pt>
                <c:pt idx="293">
                  <c:v>0.95262842294623229</c:v>
                </c:pt>
                <c:pt idx="294">
                  <c:v>0.95242854287427547</c:v>
                </c:pt>
                <c:pt idx="295">
                  <c:v>0.95222866280231866</c:v>
                </c:pt>
                <c:pt idx="296">
                  <c:v>0.95202878273036173</c:v>
                </c:pt>
                <c:pt idx="297">
                  <c:v>0.95182890265840492</c:v>
                </c:pt>
                <c:pt idx="298">
                  <c:v>0.9516290225864481</c:v>
                </c:pt>
                <c:pt idx="299">
                  <c:v>0.95142914251449129</c:v>
                </c:pt>
                <c:pt idx="300">
                  <c:v>0.95122926244253447</c:v>
                </c:pt>
                <c:pt idx="301">
                  <c:v>0.95102938237057766</c:v>
                </c:pt>
                <c:pt idx="302">
                  <c:v>0.95082950229862084</c:v>
                </c:pt>
                <c:pt idx="303">
                  <c:v>0.95062962222666403</c:v>
                </c:pt>
                <c:pt idx="304">
                  <c:v>0.95062962222666403</c:v>
                </c:pt>
                <c:pt idx="305">
                  <c:v>0.95042974215470721</c:v>
                </c:pt>
                <c:pt idx="306">
                  <c:v>0.9502298620827504</c:v>
                </c:pt>
                <c:pt idx="307">
                  <c:v>0.95002998201079347</c:v>
                </c:pt>
                <c:pt idx="308">
                  <c:v>0.94983010193883666</c:v>
                </c:pt>
                <c:pt idx="309">
                  <c:v>0.94963022186687984</c:v>
                </c:pt>
                <c:pt idx="310">
                  <c:v>0.94943034179492303</c:v>
                </c:pt>
                <c:pt idx="311">
                  <c:v>0.94923046172296621</c:v>
                </c:pt>
                <c:pt idx="312">
                  <c:v>0.9490305816510094</c:v>
                </c:pt>
                <c:pt idx="313">
                  <c:v>0.94883070157905258</c:v>
                </c:pt>
                <c:pt idx="314">
                  <c:v>0.94863082150709577</c:v>
                </c:pt>
                <c:pt idx="315">
                  <c:v>0.94843094143513895</c:v>
                </c:pt>
                <c:pt idx="316">
                  <c:v>0.94823106136318214</c:v>
                </c:pt>
                <c:pt idx="317">
                  <c:v>0.94823106136318214</c:v>
                </c:pt>
                <c:pt idx="318">
                  <c:v>0.94803118129122521</c:v>
                </c:pt>
                <c:pt idx="319">
                  <c:v>0.94803118129122521</c:v>
                </c:pt>
                <c:pt idx="320">
                  <c:v>0.9478313012192684</c:v>
                </c:pt>
                <c:pt idx="321">
                  <c:v>0.94763142114731158</c:v>
                </c:pt>
                <c:pt idx="322">
                  <c:v>0.94743154107535477</c:v>
                </c:pt>
                <c:pt idx="323">
                  <c:v>0.94743154107535477</c:v>
                </c:pt>
                <c:pt idx="324">
                  <c:v>0.94723166100339795</c:v>
                </c:pt>
                <c:pt idx="325">
                  <c:v>0.94723166100339795</c:v>
                </c:pt>
                <c:pt idx="326">
                  <c:v>0.94703178093144114</c:v>
                </c:pt>
                <c:pt idx="327">
                  <c:v>0.94683190085948432</c:v>
                </c:pt>
                <c:pt idx="328">
                  <c:v>0.94663202078752751</c:v>
                </c:pt>
                <c:pt idx="329">
                  <c:v>0.94643214071557069</c:v>
                </c:pt>
                <c:pt idx="330">
                  <c:v>0.94623226064361388</c:v>
                </c:pt>
                <c:pt idx="331">
                  <c:v>0.94603238057165706</c:v>
                </c:pt>
                <c:pt idx="332">
                  <c:v>0.94583250049970014</c:v>
                </c:pt>
                <c:pt idx="333">
                  <c:v>0.94563262042774332</c:v>
                </c:pt>
                <c:pt idx="334">
                  <c:v>0.94563262042774332</c:v>
                </c:pt>
                <c:pt idx="335">
                  <c:v>0.94543274035578651</c:v>
                </c:pt>
                <c:pt idx="336">
                  <c:v>0.94523286028382969</c:v>
                </c:pt>
                <c:pt idx="337">
                  <c:v>0.94503298021187288</c:v>
                </c:pt>
                <c:pt idx="338">
                  <c:v>0.94483310013991606</c:v>
                </c:pt>
                <c:pt idx="339">
                  <c:v>0.94463322006795925</c:v>
                </c:pt>
                <c:pt idx="340">
                  <c:v>0.94443333999600243</c:v>
                </c:pt>
                <c:pt idx="341">
                  <c:v>0.94423345992404561</c:v>
                </c:pt>
                <c:pt idx="342">
                  <c:v>0.94403357985208869</c:v>
                </c:pt>
                <c:pt idx="343">
                  <c:v>0.94403357985208869</c:v>
                </c:pt>
                <c:pt idx="344">
                  <c:v>0.94383369978013187</c:v>
                </c:pt>
                <c:pt idx="345">
                  <c:v>0.94383369978013187</c:v>
                </c:pt>
                <c:pt idx="346">
                  <c:v>0.94363381970817506</c:v>
                </c:pt>
                <c:pt idx="347">
                  <c:v>0.94363381970817506</c:v>
                </c:pt>
                <c:pt idx="348">
                  <c:v>0.94343393963621824</c:v>
                </c:pt>
                <c:pt idx="349">
                  <c:v>0.94323405956426143</c:v>
                </c:pt>
                <c:pt idx="350">
                  <c:v>0.94303417949230461</c:v>
                </c:pt>
                <c:pt idx="351">
                  <c:v>0.94303417949230461</c:v>
                </c:pt>
                <c:pt idx="352">
                  <c:v>0.9428342994203478</c:v>
                </c:pt>
                <c:pt idx="353">
                  <c:v>0.94263441934839098</c:v>
                </c:pt>
                <c:pt idx="354">
                  <c:v>0.94263441934839098</c:v>
                </c:pt>
                <c:pt idx="355">
                  <c:v>0.94263441934839098</c:v>
                </c:pt>
                <c:pt idx="356">
                  <c:v>0.94263441934839098</c:v>
                </c:pt>
                <c:pt idx="357">
                  <c:v>0.94243453927643417</c:v>
                </c:pt>
                <c:pt idx="358">
                  <c:v>0.94223465920447735</c:v>
                </c:pt>
                <c:pt idx="359">
                  <c:v>0.94203477913252054</c:v>
                </c:pt>
                <c:pt idx="360">
                  <c:v>0.94203477913252054</c:v>
                </c:pt>
                <c:pt idx="361">
                  <c:v>0.94203477913252054</c:v>
                </c:pt>
                <c:pt idx="362">
                  <c:v>0.94183489906056361</c:v>
                </c:pt>
                <c:pt idx="363">
                  <c:v>0.94183489906056361</c:v>
                </c:pt>
                <c:pt idx="364">
                  <c:v>0.9416350189886068</c:v>
                </c:pt>
                <c:pt idx="365">
                  <c:v>0.9416350189886068</c:v>
                </c:pt>
                <c:pt idx="366">
                  <c:v>0.9416350189886068</c:v>
                </c:pt>
                <c:pt idx="367">
                  <c:v>0.94143513891664998</c:v>
                </c:pt>
                <c:pt idx="368">
                  <c:v>0.94123525884469317</c:v>
                </c:pt>
                <c:pt idx="369">
                  <c:v>0.94103537877273635</c:v>
                </c:pt>
                <c:pt idx="370">
                  <c:v>0.94103537877273635</c:v>
                </c:pt>
                <c:pt idx="371">
                  <c:v>0.94083549870077954</c:v>
                </c:pt>
                <c:pt idx="372">
                  <c:v>0.94063561862882272</c:v>
                </c:pt>
                <c:pt idx="373">
                  <c:v>0.94043573855686591</c:v>
                </c:pt>
                <c:pt idx="374">
                  <c:v>0.94023585848490909</c:v>
                </c:pt>
                <c:pt idx="375">
                  <c:v>0.94023585848490909</c:v>
                </c:pt>
                <c:pt idx="376">
                  <c:v>0.94003597841295228</c:v>
                </c:pt>
                <c:pt idx="377">
                  <c:v>0.93983609834099535</c:v>
                </c:pt>
                <c:pt idx="378">
                  <c:v>0.93983609834099535</c:v>
                </c:pt>
                <c:pt idx="379">
                  <c:v>0.93963621826903854</c:v>
                </c:pt>
                <c:pt idx="380">
                  <c:v>0.93943633819708172</c:v>
                </c:pt>
                <c:pt idx="381">
                  <c:v>0.93923645812512491</c:v>
                </c:pt>
                <c:pt idx="382">
                  <c:v>0.93903657805316809</c:v>
                </c:pt>
                <c:pt idx="383">
                  <c:v>0.93883669798121128</c:v>
                </c:pt>
                <c:pt idx="384">
                  <c:v>0.93863681790925446</c:v>
                </c:pt>
                <c:pt idx="385">
                  <c:v>0.93843693783729765</c:v>
                </c:pt>
                <c:pt idx="386">
                  <c:v>0.93823705776534083</c:v>
                </c:pt>
                <c:pt idx="387">
                  <c:v>0.93823705776534083</c:v>
                </c:pt>
                <c:pt idx="388">
                  <c:v>0.93803717769338402</c:v>
                </c:pt>
                <c:pt idx="389">
                  <c:v>0.93783729762142709</c:v>
                </c:pt>
                <c:pt idx="390">
                  <c:v>0.93763741754947028</c:v>
                </c:pt>
                <c:pt idx="391">
                  <c:v>0.93743753747751346</c:v>
                </c:pt>
                <c:pt idx="392">
                  <c:v>0.93723765740555665</c:v>
                </c:pt>
                <c:pt idx="393">
                  <c:v>0.93703777733359983</c:v>
                </c:pt>
                <c:pt idx="394">
                  <c:v>0.93703777733359983</c:v>
                </c:pt>
                <c:pt idx="395">
                  <c:v>0.93683789726164302</c:v>
                </c:pt>
                <c:pt idx="396">
                  <c:v>0.9366380171896862</c:v>
                </c:pt>
                <c:pt idx="397">
                  <c:v>0.93643813711772939</c:v>
                </c:pt>
                <c:pt idx="398">
                  <c:v>0.93643813711772939</c:v>
                </c:pt>
                <c:pt idx="399">
                  <c:v>0.93623825704577257</c:v>
                </c:pt>
                <c:pt idx="400">
                  <c:v>0.93603837697381576</c:v>
                </c:pt>
                <c:pt idx="401">
                  <c:v>0.93583849690185894</c:v>
                </c:pt>
                <c:pt idx="402">
                  <c:v>0.93563861682990201</c:v>
                </c:pt>
                <c:pt idx="403">
                  <c:v>0.9354387367579452</c:v>
                </c:pt>
                <c:pt idx="404">
                  <c:v>0.93523885668598838</c:v>
                </c:pt>
                <c:pt idx="405">
                  <c:v>0.93503897661403157</c:v>
                </c:pt>
                <c:pt idx="406">
                  <c:v>0.93483909654207475</c:v>
                </c:pt>
                <c:pt idx="407">
                  <c:v>0.93463921647011794</c:v>
                </c:pt>
                <c:pt idx="408">
                  <c:v>0.93463921647011794</c:v>
                </c:pt>
                <c:pt idx="409">
                  <c:v>0.93463921647011794</c:v>
                </c:pt>
                <c:pt idx="410">
                  <c:v>0.93443933639816112</c:v>
                </c:pt>
                <c:pt idx="411">
                  <c:v>0.93423945632620431</c:v>
                </c:pt>
                <c:pt idx="412">
                  <c:v>0.93403957625424749</c:v>
                </c:pt>
                <c:pt idx="413">
                  <c:v>0.93383969618229057</c:v>
                </c:pt>
                <c:pt idx="414">
                  <c:v>0.93363981611033375</c:v>
                </c:pt>
                <c:pt idx="415">
                  <c:v>0.93363981611033375</c:v>
                </c:pt>
                <c:pt idx="416">
                  <c:v>0.93343993603837694</c:v>
                </c:pt>
                <c:pt idx="417">
                  <c:v>0.93343993603837694</c:v>
                </c:pt>
                <c:pt idx="418">
                  <c:v>0.93324005596642012</c:v>
                </c:pt>
                <c:pt idx="419">
                  <c:v>0.93304017589446331</c:v>
                </c:pt>
                <c:pt idx="420">
                  <c:v>0.93304017589446331</c:v>
                </c:pt>
                <c:pt idx="421">
                  <c:v>0.93304017589446331</c:v>
                </c:pt>
                <c:pt idx="422">
                  <c:v>0.93304017589446331</c:v>
                </c:pt>
                <c:pt idx="423">
                  <c:v>0.93304017589446331</c:v>
                </c:pt>
                <c:pt idx="424">
                  <c:v>0.93284029582250649</c:v>
                </c:pt>
                <c:pt idx="425">
                  <c:v>0.93284029582250649</c:v>
                </c:pt>
                <c:pt idx="426">
                  <c:v>0.93264041575054968</c:v>
                </c:pt>
                <c:pt idx="427">
                  <c:v>0.93244053567859286</c:v>
                </c:pt>
                <c:pt idx="428">
                  <c:v>0.93224065560663605</c:v>
                </c:pt>
                <c:pt idx="429">
                  <c:v>0.93204077553467923</c:v>
                </c:pt>
                <c:pt idx="430">
                  <c:v>0.93204077553467923</c:v>
                </c:pt>
                <c:pt idx="431">
                  <c:v>0.93184089546272242</c:v>
                </c:pt>
                <c:pt idx="432">
                  <c:v>0.93164101539076549</c:v>
                </c:pt>
                <c:pt idx="433">
                  <c:v>0.93144113531880868</c:v>
                </c:pt>
                <c:pt idx="434">
                  <c:v>0.93124125524685186</c:v>
                </c:pt>
                <c:pt idx="435">
                  <c:v>0.93104137517489505</c:v>
                </c:pt>
                <c:pt idx="436">
                  <c:v>0.93084149510293823</c:v>
                </c:pt>
                <c:pt idx="437">
                  <c:v>0.93064161503098142</c:v>
                </c:pt>
                <c:pt idx="438">
                  <c:v>0.9304417349590246</c:v>
                </c:pt>
                <c:pt idx="439">
                  <c:v>0.93024185488706779</c:v>
                </c:pt>
                <c:pt idx="440">
                  <c:v>0.93004197481511097</c:v>
                </c:pt>
                <c:pt idx="441">
                  <c:v>0.93004197481511097</c:v>
                </c:pt>
                <c:pt idx="442">
                  <c:v>0.92984209474315405</c:v>
                </c:pt>
                <c:pt idx="443">
                  <c:v>0.92964221467119734</c:v>
                </c:pt>
                <c:pt idx="444">
                  <c:v>0.92944233459924042</c:v>
                </c:pt>
                <c:pt idx="445">
                  <c:v>0.9292424545272836</c:v>
                </c:pt>
                <c:pt idx="446">
                  <c:v>0.92904257445532679</c:v>
                </c:pt>
                <c:pt idx="447">
                  <c:v>0.92884269438336997</c:v>
                </c:pt>
                <c:pt idx="448">
                  <c:v>0.92884269438336997</c:v>
                </c:pt>
                <c:pt idx="449">
                  <c:v>0.92864281431141316</c:v>
                </c:pt>
                <c:pt idx="450">
                  <c:v>0.92844293423945634</c:v>
                </c:pt>
                <c:pt idx="451">
                  <c:v>0.92824305416749953</c:v>
                </c:pt>
                <c:pt idx="452">
                  <c:v>0.92804317409554271</c:v>
                </c:pt>
                <c:pt idx="453">
                  <c:v>0.9278432940235859</c:v>
                </c:pt>
                <c:pt idx="454">
                  <c:v>0.9278432940235859</c:v>
                </c:pt>
                <c:pt idx="455">
                  <c:v>0.9278432940235859</c:v>
                </c:pt>
                <c:pt idx="456">
                  <c:v>0.92764341395162897</c:v>
                </c:pt>
                <c:pt idx="457">
                  <c:v>0.92744353387967216</c:v>
                </c:pt>
                <c:pt idx="458">
                  <c:v>0.92724365380771534</c:v>
                </c:pt>
                <c:pt idx="459">
                  <c:v>0.92704377373575853</c:v>
                </c:pt>
                <c:pt idx="460">
                  <c:v>0.92704377373575853</c:v>
                </c:pt>
                <c:pt idx="461">
                  <c:v>0.92684389366380171</c:v>
                </c:pt>
                <c:pt idx="462">
                  <c:v>0.92684389366380171</c:v>
                </c:pt>
                <c:pt idx="463">
                  <c:v>0.9266440135918449</c:v>
                </c:pt>
                <c:pt idx="464">
                  <c:v>0.92644413351988808</c:v>
                </c:pt>
                <c:pt idx="465">
                  <c:v>0.92644413351988808</c:v>
                </c:pt>
                <c:pt idx="466">
                  <c:v>0.92624425344793127</c:v>
                </c:pt>
                <c:pt idx="467">
                  <c:v>0.92604437337597445</c:v>
                </c:pt>
                <c:pt idx="468">
                  <c:v>0.92584449330401764</c:v>
                </c:pt>
                <c:pt idx="469">
                  <c:v>0.92564461323206082</c:v>
                </c:pt>
                <c:pt idx="470">
                  <c:v>0.92544473316010389</c:v>
                </c:pt>
                <c:pt idx="471">
                  <c:v>0.92524485308814708</c:v>
                </c:pt>
                <c:pt idx="472">
                  <c:v>0.92524485308814708</c:v>
                </c:pt>
                <c:pt idx="473">
                  <c:v>0.92504497301619026</c:v>
                </c:pt>
                <c:pt idx="474">
                  <c:v>0.92484509294423345</c:v>
                </c:pt>
                <c:pt idx="475">
                  <c:v>0.92464521287227663</c:v>
                </c:pt>
                <c:pt idx="476">
                  <c:v>0.92444533280031982</c:v>
                </c:pt>
                <c:pt idx="477">
                  <c:v>0.924245452728363</c:v>
                </c:pt>
                <c:pt idx="478">
                  <c:v>0.924245452728363</c:v>
                </c:pt>
                <c:pt idx="479">
                  <c:v>0.92404557265640619</c:v>
                </c:pt>
                <c:pt idx="480">
                  <c:v>0.92384569258444937</c:v>
                </c:pt>
                <c:pt idx="481">
                  <c:v>0.92384569258444937</c:v>
                </c:pt>
                <c:pt idx="482">
                  <c:v>0.92384569258444937</c:v>
                </c:pt>
                <c:pt idx="483">
                  <c:v>0.92364581251249245</c:v>
                </c:pt>
                <c:pt idx="484">
                  <c:v>0.92344593244053563</c:v>
                </c:pt>
                <c:pt idx="485">
                  <c:v>0.92344593244053563</c:v>
                </c:pt>
                <c:pt idx="486">
                  <c:v>0.92324605236857882</c:v>
                </c:pt>
                <c:pt idx="487">
                  <c:v>0.923046172296622</c:v>
                </c:pt>
                <c:pt idx="488">
                  <c:v>0.92284629222466519</c:v>
                </c:pt>
                <c:pt idx="489">
                  <c:v>0.92284629222466519</c:v>
                </c:pt>
                <c:pt idx="490">
                  <c:v>0.92284629222466519</c:v>
                </c:pt>
                <c:pt idx="491">
                  <c:v>0.92284629222466519</c:v>
                </c:pt>
                <c:pt idx="492">
                  <c:v>0.92284629222466519</c:v>
                </c:pt>
                <c:pt idx="493">
                  <c:v>0.92264641215270837</c:v>
                </c:pt>
                <c:pt idx="494">
                  <c:v>0.92244653208075156</c:v>
                </c:pt>
                <c:pt idx="495">
                  <c:v>0.92224665200879474</c:v>
                </c:pt>
                <c:pt idx="496">
                  <c:v>0.92204677193683793</c:v>
                </c:pt>
                <c:pt idx="497">
                  <c:v>0.92184689186488111</c:v>
                </c:pt>
                <c:pt idx="498">
                  <c:v>0.9216470117929243</c:v>
                </c:pt>
                <c:pt idx="499">
                  <c:v>0.92144713172096737</c:v>
                </c:pt>
                <c:pt idx="500">
                  <c:v>0.92124725164901056</c:v>
                </c:pt>
                <c:pt idx="501">
                  <c:v>0.92124725164901056</c:v>
                </c:pt>
                <c:pt idx="502">
                  <c:v>0.92124725164901056</c:v>
                </c:pt>
                <c:pt idx="503">
                  <c:v>0.92124725164901056</c:v>
                </c:pt>
                <c:pt idx="504">
                  <c:v>0.92104737157705374</c:v>
                </c:pt>
                <c:pt idx="505">
                  <c:v>0.92084749150509693</c:v>
                </c:pt>
                <c:pt idx="506">
                  <c:v>0.92064761143314011</c:v>
                </c:pt>
                <c:pt idx="507">
                  <c:v>0.9204477313611833</c:v>
                </c:pt>
                <c:pt idx="508">
                  <c:v>0.92024785128922648</c:v>
                </c:pt>
                <c:pt idx="509">
                  <c:v>0.92024785128922648</c:v>
                </c:pt>
                <c:pt idx="510">
                  <c:v>0.92024785128922648</c:v>
                </c:pt>
                <c:pt idx="511">
                  <c:v>0.92004797121726967</c:v>
                </c:pt>
                <c:pt idx="512">
                  <c:v>0.91984809114531285</c:v>
                </c:pt>
                <c:pt idx="513">
                  <c:v>0.91984809114531285</c:v>
                </c:pt>
                <c:pt idx="514">
                  <c:v>0.91964821107335593</c:v>
                </c:pt>
                <c:pt idx="515">
                  <c:v>0.91944833100139922</c:v>
                </c:pt>
                <c:pt idx="516">
                  <c:v>0.9192484509294423</c:v>
                </c:pt>
                <c:pt idx="517">
                  <c:v>0.91904857085748548</c:v>
                </c:pt>
                <c:pt idx="518">
                  <c:v>0.91904857085748548</c:v>
                </c:pt>
                <c:pt idx="519">
                  <c:v>0.91884869078552867</c:v>
                </c:pt>
                <c:pt idx="520">
                  <c:v>0.91864881071357185</c:v>
                </c:pt>
                <c:pt idx="521">
                  <c:v>0.91844893064161504</c:v>
                </c:pt>
                <c:pt idx="522">
                  <c:v>0.91844893064161504</c:v>
                </c:pt>
                <c:pt idx="523">
                  <c:v>0.91824905056965822</c:v>
                </c:pt>
                <c:pt idx="524">
                  <c:v>0.91804917049770141</c:v>
                </c:pt>
                <c:pt idx="525">
                  <c:v>0.91784929042574459</c:v>
                </c:pt>
                <c:pt idx="526">
                  <c:v>0.91764941035378778</c:v>
                </c:pt>
                <c:pt idx="527">
                  <c:v>0.91764941035378778</c:v>
                </c:pt>
                <c:pt idx="528">
                  <c:v>0.91764941035378778</c:v>
                </c:pt>
                <c:pt idx="529">
                  <c:v>0.91764941035378778</c:v>
                </c:pt>
                <c:pt idx="530">
                  <c:v>0.91764941035378778</c:v>
                </c:pt>
                <c:pt idx="531">
                  <c:v>0.91744953028183085</c:v>
                </c:pt>
                <c:pt idx="532">
                  <c:v>0.91724965020987403</c:v>
                </c:pt>
                <c:pt idx="533">
                  <c:v>0.91704977013791722</c:v>
                </c:pt>
                <c:pt idx="534">
                  <c:v>0.9168498900659604</c:v>
                </c:pt>
                <c:pt idx="535">
                  <c:v>0.91665000999400359</c:v>
                </c:pt>
                <c:pt idx="536">
                  <c:v>0.91665000999400359</c:v>
                </c:pt>
                <c:pt idx="537">
                  <c:v>0.91665000999400359</c:v>
                </c:pt>
                <c:pt idx="538">
                  <c:v>0.91645012992204677</c:v>
                </c:pt>
                <c:pt idx="539">
                  <c:v>0.91645012992204677</c:v>
                </c:pt>
                <c:pt idx="540">
                  <c:v>0.91645012992204677</c:v>
                </c:pt>
                <c:pt idx="541">
                  <c:v>0.91645012992204677</c:v>
                </c:pt>
                <c:pt idx="542">
                  <c:v>0.91625024985008996</c:v>
                </c:pt>
                <c:pt idx="543">
                  <c:v>0.91605036977813314</c:v>
                </c:pt>
                <c:pt idx="544">
                  <c:v>0.91585048970617633</c:v>
                </c:pt>
                <c:pt idx="545">
                  <c:v>0.91565060963421951</c:v>
                </c:pt>
                <c:pt idx="546">
                  <c:v>0.91565060963421951</c:v>
                </c:pt>
                <c:pt idx="547">
                  <c:v>0.9154507295622627</c:v>
                </c:pt>
                <c:pt idx="548">
                  <c:v>0.91525084949030577</c:v>
                </c:pt>
                <c:pt idx="549">
                  <c:v>0.91505096941834896</c:v>
                </c:pt>
                <c:pt idx="550">
                  <c:v>0.91485108934639214</c:v>
                </c:pt>
                <c:pt idx="551">
                  <c:v>0.91485108934639214</c:v>
                </c:pt>
                <c:pt idx="552">
                  <c:v>0.91465120927443533</c:v>
                </c:pt>
                <c:pt idx="553">
                  <c:v>0.91465120927443533</c:v>
                </c:pt>
                <c:pt idx="554">
                  <c:v>0.91445132920247851</c:v>
                </c:pt>
                <c:pt idx="555">
                  <c:v>0.9142514491305217</c:v>
                </c:pt>
                <c:pt idx="556">
                  <c:v>0.91405156905856488</c:v>
                </c:pt>
                <c:pt idx="557">
                  <c:v>0.91405156905856488</c:v>
                </c:pt>
                <c:pt idx="558">
                  <c:v>0.91385168898660807</c:v>
                </c:pt>
                <c:pt idx="559">
                  <c:v>0.91385168898660807</c:v>
                </c:pt>
                <c:pt idx="560">
                  <c:v>0.91365180891465125</c:v>
                </c:pt>
                <c:pt idx="561">
                  <c:v>0.91365180891465125</c:v>
                </c:pt>
                <c:pt idx="562">
                  <c:v>0.91345192884269433</c:v>
                </c:pt>
                <c:pt idx="563">
                  <c:v>0.91345192884269433</c:v>
                </c:pt>
                <c:pt idx="564">
                  <c:v>0.91325204877073751</c:v>
                </c:pt>
                <c:pt idx="565">
                  <c:v>0.9130521686987807</c:v>
                </c:pt>
                <c:pt idx="566">
                  <c:v>0.91285228862682388</c:v>
                </c:pt>
                <c:pt idx="567">
                  <c:v>0.91265240855486707</c:v>
                </c:pt>
                <c:pt idx="568">
                  <c:v>0.91265240855486707</c:v>
                </c:pt>
                <c:pt idx="569">
                  <c:v>0.91245252848291025</c:v>
                </c:pt>
                <c:pt idx="570">
                  <c:v>0.91245252848291025</c:v>
                </c:pt>
                <c:pt idx="571">
                  <c:v>0.91225264841095344</c:v>
                </c:pt>
                <c:pt idx="572">
                  <c:v>0.91225264841095344</c:v>
                </c:pt>
                <c:pt idx="573">
                  <c:v>0.91205276833899662</c:v>
                </c:pt>
                <c:pt idx="574">
                  <c:v>0.91205276833899662</c:v>
                </c:pt>
                <c:pt idx="575">
                  <c:v>0.91185288826703981</c:v>
                </c:pt>
                <c:pt idx="576">
                  <c:v>0.91165300819508299</c:v>
                </c:pt>
                <c:pt idx="577">
                  <c:v>0.91145312812312618</c:v>
                </c:pt>
                <c:pt idx="578">
                  <c:v>0.91125324805116925</c:v>
                </c:pt>
                <c:pt idx="579">
                  <c:v>0.91105336797921244</c:v>
                </c:pt>
                <c:pt idx="580">
                  <c:v>0.91105336797921244</c:v>
                </c:pt>
                <c:pt idx="581">
                  <c:v>0.91085348790725562</c:v>
                </c:pt>
                <c:pt idx="582">
                  <c:v>0.91065360783529881</c:v>
                </c:pt>
                <c:pt idx="583">
                  <c:v>0.91045372776334199</c:v>
                </c:pt>
                <c:pt idx="584">
                  <c:v>0.91045372776334199</c:v>
                </c:pt>
                <c:pt idx="585">
                  <c:v>0.91025384769138518</c:v>
                </c:pt>
                <c:pt idx="586">
                  <c:v>0.91005396761942836</c:v>
                </c:pt>
                <c:pt idx="587">
                  <c:v>0.91005396761942836</c:v>
                </c:pt>
                <c:pt idx="588">
                  <c:v>0.90985408754747155</c:v>
                </c:pt>
                <c:pt idx="589">
                  <c:v>0.90965420747551473</c:v>
                </c:pt>
                <c:pt idx="590">
                  <c:v>0.90945432740355781</c:v>
                </c:pt>
                <c:pt idx="591">
                  <c:v>0.90945432740355781</c:v>
                </c:pt>
                <c:pt idx="592">
                  <c:v>0.90945432740355781</c:v>
                </c:pt>
                <c:pt idx="593">
                  <c:v>0.9092544473316011</c:v>
                </c:pt>
                <c:pt idx="594">
                  <c:v>0.90905456725964418</c:v>
                </c:pt>
                <c:pt idx="595">
                  <c:v>0.90905456725964418</c:v>
                </c:pt>
                <c:pt idx="596">
                  <c:v>0.90905456725964418</c:v>
                </c:pt>
                <c:pt idx="597">
                  <c:v>0.90905456725964418</c:v>
                </c:pt>
                <c:pt idx="598">
                  <c:v>0.90905456725964418</c:v>
                </c:pt>
                <c:pt idx="599">
                  <c:v>0.90885468718768736</c:v>
                </c:pt>
                <c:pt idx="600">
                  <c:v>0.90865480711573055</c:v>
                </c:pt>
                <c:pt idx="601">
                  <c:v>0.90845492704377373</c:v>
                </c:pt>
                <c:pt idx="602">
                  <c:v>0.90845492704377373</c:v>
                </c:pt>
                <c:pt idx="603">
                  <c:v>0.90825504697181692</c:v>
                </c:pt>
                <c:pt idx="604">
                  <c:v>0.90825504697181692</c:v>
                </c:pt>
                <c:pt idx="605">
                  <c:v>0.9080551668998601</c:v>
                </c:pt>
                <c:pt idx="606">
                  <c:v>0.9080551668998601</c:v>
                </c:pt>
                <c:pt idx="607">
                  <c:v>0.90785528682790329</c:v>
                </c:pt>
                <c:pt idx="608">
                  <c:v>0.90765540675594647</c:v>
                </c:pt>
                <c:pt idx="609">
                  <c:v>0.90765540675594647</c:v>
                </c:pt>
                <c:pt idx="610">
                  <c:v>0.90765540675594647</c:v>
                </c:pt>
                <c:pt idx="611">
                  <c:v>0.90765540675594647</c:v>
                </c:pt>
                <c:pt idx="612">
                  <c:v>0.90745552668398966</c:v>
                </c:pt>
                <c:pt idx="613">
                  <c:v>0.90725564661203273</c:v>
                </c:pt>
                <c:pt idx="614">
                  <c:v>0.90705576654007591</c:v>
                </c:pt>
                <c:pt idx="615">
                  <c:v>0.90705576654007591</c:v>
                </c:pt>
                <c:pt idx="616">
                  <c:v>0.9068558864681191</c:v>
                </c:pt>
                <c:pt idx="617">
                  <c:v>0.90665600639616228</c:v>
                </c:pt>
                <c:pt idx="618">
                  <c:v>0.90645612632420547</c:v>
                </c:pt>
                <c:pt idx="619">
                  <c:v>0.90625624625224865</c:v>
                </c:pt>
                <c:pt idx="620">
                  <c:v>0.90625624625224865</c:v>
                </c:pt>
                <c:pt idx="621">
                  <c:v>0.90605636618029184</c:v>
                </c:pt>
                <c:pt idx="622">
                  <c:v>0.90585648610833502</c:v>
                </c:pt>
                <c:pt idx="623">
                  <c:v>0.90585648610833502</c:v>
                </c:pt>
                <c:pt idx="624">
                  <c:v>0.90565660603637821</c:v>
                </c:pt>
                <c:pt idx="625">
                  <c:v>0.90565660603637821</c:v>
                </c:pt>
                <c:pt idx="626">
                  <c:v>0.90545672596442139</c:v>
                </c:pt>
                <c:pt idx="627">
                  <c:v>0.90525684589246458</c:v>
                </c:pt>
                <c:pt idx="628">
                  <c:v>0.90525684589246458</c:v>
                </c:pt>
                <c:pt idx="629">
                  <c:v>0.90525684589246458</c:v>
                </c:pt>
                <c:pt idx="630">
                  <c:v>0.90505696582050765</c:v>
                </c:pt>
                <c:pt idx="631">
                  <c:v>0.90485708574855084</c:v>
                </c:pt>
                <c:pt idx="632">
                  <c:v>0.90465720567659402</c:v>
                </c:pt>
                <c:pt idx="633">
                  <c:v>0.90445732560463721</c:v>
                </c:pt>
                <c:pt idx="634">
                  <c:v>0.90425744553268039</c:v>
                </c:pt>
                <c:pt idx="635">
                  <c:v>0.90405756546072358</c:v>
                </c:pt>
                <c:pt idx="636">
                  <c:v>0.90405756546072358</c:v>
                </c:pt>
                <c:pt idx="637">
                  <c:v>0.90405756546072358</c:v>
                </c:pt>
                <c:pt idx="638">
                  <c:v>0.90385768538876676</c:v>
                </c:pt>
                <c:pt idx="639">
                  <c:v>0.90365780531680995</c:v>
                </c:pt>
                <c:pt idx="640">
                  <c:v>0.90345792524485313</c:v>
                </c:pt>
                <c:pt idx="641">
                  <c:v>0.90325804517289621</c:v>
                </c:pt>
                <c:pt idx="642">
                  <c:v>0.90305816510093939</c:v>
                </c:pt>
                <c:pt idx="643">
                  <c:v>0.90285828502898258</c:v>
                </c:pt>
                <c:pt idx="644">
                  <c:v>0.90265840495702576</c:v>
                </c:pt>
                <c:pt idx="645">
                  <c:v>0.90245852488506895</c:v>
                </c:pt>
                <c:pt idx="646">
                  <c:v>0.90225864481311213</c:v>
                </c:pt>
                <c:pt idx="647">
                  <c:v>0.90205876474115532</c:v>
                </c:pt>
                <c:pt idx="648">
                  <c:v>0.9018588846691985</c:v>
                </c:pt>
                <c:pt idx="649">
                  <c:v>0.90165900459724169</c:v>
                </c:pt>
                <c:pt idx="650">
                  <c:v>0.90145912452528487</c:v>
                </c:pt>
                <c:pt idx="651">
                  <c:v>0.90125924445332806</c:v>
                </c:pt>
                <c:pt idx="652">
                  <c:v>0.90105936438137113</c:v>
                </c:pt>
                <c:pt idx="653">
                  <c:v>0.90105936438137113</c:v>
                </c:pt>
                <c:pt idx="654">
                  <c:v>0.90085948430941432</c:v>
                </c:pt>
                <c:pt idx="655">
                  <c:v>0.9006596042374575</c:v>
                </c:pt>
                <c:pt idx="656">
                  <c:v>0.90045972416550069</c:v>
                </c:pt>
                <c:pt idx="657">
                  <c:v>0.90045972416550069</c:v>
                </c:pt>
                <c:pt idx="658">
                  <c:v>0.90025984409354387</c:v>
                </c:pt>
                <c:pt idx="659">
                  <c:v>0.90005996402158706</c:v>
                </c:pt>
                <c:pt idx="660">
                  <c:v>0.90005996402158706</c:v>
                </c:pt>
                <c:pt idx="661">
                  <c:v>0.89986008394963024</c:v>
                </c:pt>
                <c:pt idx="662">
                  <c:v>0.89966020387767343</c:v>
                </c:pt>
                <c:pt idx="663">
                  <c:v>0.89946032380571661</c:v>
                </c:pt>
                <c:pt idx="664">
                  <c:v>0.89946032380571661</c:v>
                </c:pt>
                <c:pt idx="665">
                  <c:v>0.89926044373375968</c:v>
                </c:pt>
                <c:pt idx="666">
                  <c:v>0.89906056366180298</c:v>
                </c:pt>
                <c:pt idx="667">
                  <c:v>0.89906056366180298</c:v>
                </c:pt>
                <c:pt idx="668">
                  <c:v>0.89886068358984605</c:v>
                </c:pt>
                <c:pt idx="669">
                  <c:v>0.89866080351788924</c:v>
                </c:pt>
                <c:pt idx="670">
                  <c:v>0.89846092344593242</c:v>
                </c:pt>
                <c:pt idx="671">
                  <c:v>0.89826104337397561</c:v>
                </c:pt>
                <c:pt idx="672">
                  <c:v>0.89826104337397561</c:v>
                </c:pt>
                <c:pt idx="673">
                  <c:v>0.89806116330201879</c:v>
                </c:pt>
                <c:pt idx="674">
                  <c:v>0.89786128323006198</c:v>
                </c:pt>
                <c:pt idx="675">
                  <c:v>0.89766140315810516</c:v>
                </c:pt>
                <c:pt idx="676">
                  <c:v>0.89766140315810516</c:v>
                </c:pt>
                <c:pt idx="677">
                  <c:v>0.89746152308614835</c:v>
                </c:pt>
                <c:pt idx="678">
                  <c:v>0.89726164301419153</c:v>
                </c:pt>
                <c:pt idx="679">
                  <c:v>0.89726164301419153</c:v>
                </c:pt>
                <c:pt idx="680">
                  <c:v>0.89706176294223461</c:v>
                </c:pt>
                <c:pt idx="681">
                  <c:v>0.89686188287027779</c:v>
                </c:pt>
                <c:pt idx="682">
                  <c:v>0.89666200279832098</c:v>
                </c:pt>
                <c:pt idx="683">
                  <c:v>0.89666200279832098</c:v>
                </c:pt>
                <c:pt idx="684">
                  <c:v>0.89666200279832098</c:v>
                </c:pt>
                <c:pt idx="685">
                  <c:v>0.89646212272636416</c:v>
                </c:pt>
                <c:pt idx="686">
                  <c:v>0.89626224265440735</c:v>
                </c:pt>
                <c:pt idx="687">
                  <c:v>0.89606236258245053</c:v>
                </c:pt>
                <c:pt idx="688">
                  <c:v>0.89586248251049372</c:v>
                </c:pt>
                <c:pt idx="689">
                  <c:v>0.89586248251049372</c:v>
                </c:pt>
                <c:pt idx="690">
                  <c:v>0.8956626024385369</c:v>
                </c:pt>
                <c:pt idx="691">
                  <c:v>0.8956626024385369</c:v>
                </c:pt>
                <c:pt idx="692">
                  <c:v>0.89546272236658009</c:v>
                </c:pt>
                <c:pt idx="693">
                  <c:v>0.89526284229462327</c:v>
                </c:pt>
                <c:pt idx="694">
                  <c:v>0.89506296222266646</c:v>
                </c:pt>
                <c:pt idx="695">
                  <c:v>0.89486308215070953</c:v>
                </c:pt>
                <c:pt idx="696">
                  <c:v>0.89486308215070953</c:v>
                </c:pt>
                <c:pt idx="697">
                  <c:v>0.89486308215070953</c:v>
                </c:pt>
                <c:pt idx="698">
                  <c:v>0.89486308215070953</c:v>
                </c:pt>
                <c:pt idx="699">
                  <c:v>0.89466320207875272</c:v>
                </c:pt>
                <c:pt idx="700">
                  <c:v>0.89466320207875272</c:v>
                </c:pt>
                <c:pt idx="701">
                  <c:v>0.8944633220067959</c:v>
                </c:pt>
                <c:pt idx="702">
                  <c:v>0.89426344193483909</c:v>
                </c:pt>
                <c:pt idx="703">
                  <c:v>0.89406356186288227</c:v>
                </c:pt>
                <c:pt idx="704">
                  <c:v>0.89386368179092546</c:v>
                </c:pt>
                <c:pt idx="705">
                  <c:v>0.89366380171896864</c:v>
                </c:pt>
                <c:pt idx="706">
                  <c:v>0.89366380171896864</c:v>
                </c:pt>
                <c:pt idx="707">
                  <c:v>0.89346392164701183</c:v>
                </c:pt>
                <c:pt idx="708">
                  <c:v>0.89346392164701183</c:v>
                </c:pt>
                <c:pt idx="709">
                  <c:v>0.89346392164701183</c:v>
                </c:pt>
                <c:pt idx="710">
                  <c:v>0.89346392164701183</c:v>
                </c:pt>
                <c:pt idx="711">
                  <c:v>0.89346392164701183</c:v>
                </c:pt>
                <c:pt idx="712">
                  <c:v>0.89346392164701183</c:v>
                </c:pt>
                <c:pt idx="713">
                  <c:v>0.89326404157505501</c:v>
                </c:pt>
                <c:pt idx="714">
                  <c:v>0.89306416150309809</c:v>
                </c:pt>
                <c:pt idx="715">
                  <c:v>0.89306416150309809</c:v>
                </c:pt>
                <c:pt idx="716">
                  <c:v>0.89286428143114127</c:v>
                </c:pt>
                <c:pt idx="717">
                  <c:v>0.89266440135918446</c:v>
                </c:pt>
                <c:pt idx="718">
                  <c:v>0.89266440135918446</c:v>
                </c:pt>
                <c:pt idx="719">
                  <c:v>0.89246452128722764</c:v>
                </c:pt>
                <c:pt idx="720">
                  <c:v>0.89226464121527083</c:v>
                </c:pt>
                <c:pt idx="721">
                  <c:v>0.89206476114331401</c:v>
                </c:pt>
                <c:pt idx="722">
                  <c:v>0.8918648810713572</c:v>
                </c:pt>
                <c:pt idx="723">
                  <c:v>0.89166500099940038</c:v>
                </c:pt>
                <c:pt idx="724">
                  <c:v>0.89146512092744357</c:v>
                </c:pt>
                <c:pt idx="725">
                  <c:v>0.89126524085548675</c:v>
                </c:pt>
                <c:pt idx="726">
                  <c:v>0.89106536078352994</c:v>
                </c:pt>
                <c:pt idx="727">
                  <c:v>0.89086548071157301</c:v>
                </c:pt>
                <c:pt idx="728">
                  <c:v>0.89086548071157301</c:v>
                </c:pt>
                <c:pt idx="729">
                  <c:v>0.8906656006396162</c:v>
                </c:pt>
                <c:pt idx="730">
                  <c:v>0.89046572056765938</c:v>
                </c:pt>
                <c:pt idx="731">
                  <c:v>0.89026584049570257</c:v>
                </c:pt>
                <c:pt idx="732">
                  <c:v>0.89006596042374575</c:v>
                </c:pt>
                <c:pt idx="733">
                  <c:v>0.88986608035178894</c:v>
                </c:pt>
                <c:pt idx="734">
                  <c:v>0.88966620027983212</c:v>
                </c:pt>
                <c:pt idx="735">
                  <c:v>0.88966620027983212</c:v>
                </c:pt>
                <c:pt idx="736">
                  <c:v>0.88966620027983212</c:v>
                </c:pt>
                <c:pt idx="737">
                  <c:v>0.88946632020787531</c:v>
                </c:pt>
                <c:pt idx="738">
                  <c:v>0.88926644013591849</c:v>
                </c:pt>
                <c:pt idx="739">
                  <c:v>0.88906656006396156</c:v>
                </c:pt>
                <c:pt idx="740">
                  <c:v>0.88886667999200475</c:v>
                </c:pt>
                <c:pt idx="741">
                  <c:v>0.88866679992004793</c:v>
                </c:pt>
                <c:pt idx="742">
                  <c:v>0.88846691984809112</c:v>
                </c:pt>
                <c:pt idx="743">
                  <c:v>0.8882670397761343</c:v>
                </c:pt>
                <c:pt idx="744">
                  <c:v>0.88806715970417749</c:v>
                </c:pt>
                <c:pt idx="745">
                  <c:v>0.88806715970417749</c:v>
                </c:pt>
                <c:pt idx="746">
                  <c:v>0.88806715970417749</c:v>
                </c:pt>
                <c:pt idx="747">
                  <c:v>0.88786727963222067</c:v>
                </c:pt>
                <c:pt idx="748">
                  <c:v>0.88786727963222067</c:v>
                </c:pt>
                <c:pt idx="749">
                  <c:v>0.88766739956026386</c:v>
                </c:pt>
                <c:pt idx="750">
                  <c:v>0.88746751948830704</c:v>
                </c:pt>
                <c:pt idx="751">
                  <c:v>0.88746751948830704</c:v>
                </c:pt>
                <c:pt idx="752">
                  <c:v>0.88726763941635023</c:v>
                </c:pt>
                <c:pt idx="753">
                  <c:v>0.88706775934439341</c:v>
                </c:pt>
                <c:pt idx="754">
                  <c:v>0.88686787927243649</c:v>
                </c:pt>
                <c:pt idx="755">
                  <c:v>0.88666799920047967</c:v>
                </c:pt>
                <c:pt idx="756">
                  <c:v>0.88646811912852286</c:v>
                </c:pt>
                <c:pt idx="757">
                  <c:v>0.88626823905656604</c:v>
                </c:pt>
                <c:pt idx="758">
                  <c:v>0.88626823905656604</c:v>
                </c:pt>
                <c:pt idx="759">
                  <c:v>0.88606835898460923</c:v>
                </c:pt>
                <c:pt idx="760">
                  <c:v>0.88586847891265241</c:v>
                </c:pt>
                <c:pt idx="761">
                  <c:v>0.88586847891265241</c:v>
                </c:pt>
                <c:pt idx="762">
                  <c:v>0.8856685988406956</c:v>
                </c:pt>
                <c:pt idx="763">
                  <c:v>0.88546871876873878</c:v>
                </c:pt>
                <c:pt idx="764">
                  <c:v>0.88526883869678197</c:v>
                </c:pt>
                <c:pt idx="765">
                  <c:v>0.88526883869678197</c:v>
                </c:pt>
                <c:pt idx="766">
                  <c:v>0.88526883869678197</c:v>
                </c:pt>
                <c:pt idx="767">
                  <c:v>0.88506895862482515</c:v>
                </c:pt>
                <c:pt idx="768">
                  <c:v>0.88486907855286834</c:v>
                </c:pt>
                <c:pt idx="769">
                  <c:v>0.88466919848091141</c:v>
                </c:pt>
                <c:pt idx="770">
                  <c:v>0.88466919848091141</c:v>
                </c:pt>
                <c:pt idx="771">
                  <c:v>0.8844693184089546</c:v>
                </c:pt>
                <c:pt idx="772">
                  <c:v>0.8844693184089546</c:v>
                </c:pt>
                <c:pt idx="773">
                  <c:v>0.8844693184089546</c:v>
                </c:pt>
                <c:pt idx="774">
                  <c:v>0.88426943833699778</c:v>
                </c:pt>
                <c:pt idx="775">
                  <c:v>0.88426943833699778</c:v>
                </c:pt>
                <c:pt idx="776">
                  <c:v>0.88406955826504097</c:v>
                </c:pt>
                <c:pt idx="777">
                  <c:v>0.88406955826504097</c:v>
                </c:pt>
                <c:pt idx="778">
                  <c:v>0.88406955826504097</c:v>
                </c:pt>
                <c:pt idx="779">
                  <c:v>0.88386967819308415</c:v>
                </c:pt>
                <c:pt idx="780">
                  <c:v>0.88386967819308415</c:v>
                </c:pt>
                <c:pt idx="781">
                  <c:v>0.88386967819308415</c:v>
                </c:pt>
                <c:pt idx="782">
                  <c:v>0.88366979812112734</c:v>
                </c:pt>
                <c:pt idx="783">
                  <c:v>0.88366979812112734</c:v>
                </c:pt>
                <c:pt idx="784">
                  <c:v>0.88366979812112734</c:v>
                </c:pt>
                <c:pt idx="785">
                  <c:v>0.88366979812112734</c:v>
                </c:pt>
                <c:pt idx="786">
                  <c:v>0.88346991804917052</c:v>
                </c:pt>
                <c:pt idx="787">
                  <c:v>0.88327003797721371</c:v>
                </c:pt>
                <c:pt idx="788">
                  <c:v>0.88327003797721371</c:v>
                </c:pt>
                <c:pt idx="789">
                  <c:v>0.88327003797721371</c:v>
                </c:pt>
                <c:pt idx="790">
                  <c:v>0.88307015790525689</c:v>
                </c:pt>
                <c:pt idx="791">
                  <c:v>0.88307015790525689</c:v>
                </c:pt>
                <c:pt idx="792">
                  <c:v>0.88287027783329997</c:v>
                </c:pt>
                <c:pt idx="793">
                  <c:v>0.88267039776134315</c:v>
                </c:pt>
                <c:pt idx="794">
                  <c:v>0.88267039776134315</c:v>
                </c:pt>
                <c:pt idx="795">
                  <c:v>0.88247051768938634</c:v>
                </c:pt>
                <c:pt idx="796">
                  <c:v>0.88227063761742952</c:v>
                </c:pt>
                <c:pt idx="797">
                  <c:v>0.88207075754547271</c:v>
                </c:pt>
                <c:pt idx="798">
                  <c:v>0.88187087747351589</c:v>
                </c:pt>
                <c:pt idx="799">
                  <c:v>0.88187087747351589</c:v>
                </c:pt>
                <c:pt idx="800">
                  <c:v>0.88167099740155908</c:v>
                </c:pt>
                <c:pt idx="801">
                  <c:v>0.88147111732960226</c:v>
                </c:pt>
                <c:pt idx="802">
                  <c:v>0.88127123725764545</c:v>
                </c:pt>
                <c:pt idx="803">
                  <c:v>0.88127123725764545</c:v>
                </c:pt>
                <c:pt idx="804">
                  <c:v>0.88107135718568863</c:v>
                </c:pt>
                <c:pt idx="805">
                  <c:v>0.88107135718568863</c:v>
                </c:pt>
                <c:pt idx="806">
                  <c:v>0.88107135718568863</c:v>
                </c:pt>
                <c:pt idx="807">
                  <c:v>0.88087147711373182</c:v>
                </c:pt>
                <c:pt idx="808">
                  <c:v>0.88087147711373182</c:v>
                </c:pt>
                <c:pt idx="809">
                  <c:v>0.88087147711373182</c:v>
                </c:pt>
                <c:pt idx="810">
                  <c:v>0.88067159704177489</c:v>
                </c:pt>
                <c:pt idx="811">
                  <c:v>0.88047171696981807</c:v>
                </c:pt>
                <c:pt idx="812">
                  <c:v>0.88027183689786126</c:v>
                </c:pt>
                <c:pt idx="813">
                  <c:v>0.88007195682590444</c:v>
                </c:pt>
                <c:pt idx="814">
                  <c:v>0.87987207675394763</c:v>
                </c:pt>
                <c:pt idx="815">
                  <c:v>0.87967219668199081</c:v>
                </c:pt>
                <c:pt idx="816">
                  <c:v>0.87967219668199081</c:v>
                </c:pt>
                <c:pt idx="817">
                  <c:v>0.879472316610034</c:v>
                </c:pt>
                <c:pt idx="818">
                  <c:v>0.87927243653807718</c:v>
                </c:pt>
                <c:pt idx="819">
                  <c:v>0.87927243653807718</c:v>
                </c:pt>
                <c:pt idx="820">
                  <c:v>0.87907255646612037</c:v>
                </c:pt>
                <c:pt idx="821">
                  <c:v>0.87887267639416344</c:v>
                </c:pt>
                <c:pt idx="822">
                  <c:v>0.87867279632220663</c:v>
                </c:pt>
                <c:pt idx="823">
                  <c:v>0.87847291625024981</c:v>
                </c:pt>
                <c:pt idx="824">
                  <c:v>0.878273036178293</c:v>
                </c:pt>
                <c:pt idx="825">
                  <c:v>0.87807315610633618</c:v>
                </c:pt>
                <c:pt idx="826">
                  <c:v>0.87787327603437937</c:v>
                </c:pt>
                <c:pt idx="827">
                  <c:v>0.87767339596242255</c:v>
                </c:pt>
                <c:pt idx="828">
                  <c:v>0.87747351589046574</c:v>
                </c:pt>
                <c:pt idx="829">
                  <c:v>0.87727363581850892</c:v>
                </c:pt>
                <c:pt idx="830">
                  <c:v>0.87707375574655211</c:v>
                </c:pt>
                <c:pt idx="831">
                  <c:v>0.87707375574655211</c:v>
                </c:pt>
                <c:pt idx="832">
                  <c:v>0.87687387567459529</c:v>
                </c:pt>
                <c:pt idx="833">
                  <c:v>0.87687387567459529</c:v>
                </c:pt>
                <c:pt idx="834">
                  <c:v>0.87687387567459529</c:v>
                </c:pt>
                <c:pt idx="835">
                  <c:v>0.87667399560263837</c:v>
                </c:pt>
                <c:pt idx="836">
                  <c:v>0.87667399560263837</c:v>
                </c:pt>
                <c:pt idx="837">
                  <c:v>0.87667399560263837</c:v>
                </c:pt>
                <c:pt idx="838">
                  <c:v>0.87647411553068155</c:v>
                </c:pt>
                <c:pt idx="839">
                  <c:v>0.87627423545872474</c:v>
                </c:pt>
                <c:pt idx="840">
                  <c:v>0.87607435538676792</c:v>
                </c:pt>
                <c:pt idx="841">
                  <c:v>0.87607435538676792</c:v>
                </c:pt>
                <c:pt idx="842">
                  <c:v>0.87587447531481111</c:v>
                </c:pt>
                <c:pt idx="843">
                  <c:v>0.87567459524285429</c:v>
                </c:pt>
                <c:pt idx="844">
                  <c:v>0.87547471517089748</c:v>
                </c:pt>
                <c:pt idx="845">
                  <c:v>0.87547471517089748</c:v>
                </c:pt>
                <c:pt idx="846">
                  <c:v>0.87547471517089748</c:v>
                </c:pt>
                <c:pt idx="847">
                  <c:v>0.87527483509894066</c:v>
                </c:pt>
                <c:pt idx="848">
                  <c:v>0.87507495502698385</c:v>
                </c:pt>
                <c:pt idx="849">
                  <c:v>0.87487507495502692</c:v>
                </c:pt>
                <c:pt idx="850">
                  <c:v>0.87487507495502692</c:v>
                </c:pt>
                <c:pt idx="851">
                  <c:v>0.87467519488307022</c:v>
                </c:pt>
                <c:pt idx="852">
                  <c:v>0.87467519488307022</c:v>
                </c:pt>
                <c:pt idx="853">
                  <c:v>0.87447531481111329</c:v>
                </c:pt>
                <c:pt idx="854">
                  <c:v>0.87427543473915648</c:v>
                </c:pt>
                <c:pt idx="855">
                  <c:v>0.87427543473915648</c:v>
                </c:pt>
                <c:pt idx="856">
                  <c:v>0.87407555466719966</c:v>
                </c:pt>
                <c:pt idx="857">
                  <c:v>0.87387567459524285</c:v>
                </c:pt>
                <c:pt idx="858">
                  <c:v>0.87367579452328603</c:v>
                </c:pt>
                <c:pt idx="859">
                  <c:v>0.87347591445132922</c:v>
                </c:pt>
                <c:pt idx="860">
                  <c:v>0.8732760343793724</c:v>
                </c:pt>
                <c:pt idx="861">
                  <c:v>0.87307615430741559</c:v>
                </c:pt>
                <c:pt idx="862">
                  <c:v>0.87287627423545877</c:v>
                </c:pt>
                <c:pt idx="863">
                  <c:v>0.87287627423545877</c:v>
                </c:pt>
                <c:pt idx="864">
                  <c:v>0.87267639416350185</c:v>
                </c:pt>
                <c:pt idx="865">
                  <c:v>0.87247651409154514</c:v>
                </c:pt>
                <c:pt idx="866">
                  <c:v>0.87227663401958822</c:v>
                </c:pt>
                <c:pt idx="867">
                  <c:v>0.87227663401958822</c:v>
                </c:pt>
                <c:pt idx="868">
                  <c:v>0.87227663401958822</c:v>
                </c:pt>
                <c:pt idx="869">
                  <c:v>0.87227663401958822</c:v>
                </c:pt>
                <c:pt idx="870">
                  <c:v>0.8720767539476314</c:v>
                </c:pt>
                <c:pt idx="871">
                  <c:v>0.87187687387567459</c:v>
                </c:pt>
                <c:pt idx="872">
                  <c:v>0.87167699380371777</c:v>
                </c:pt>
                <c:pt idx="873">
                  <c:v>0.87167699380371777</c:v>
                </c:pt>
                <c:pt idx="874">
                  <c:v>0.87147711373176096</c:v>
                </c:pt>
                <c:pt idx="875">
                  <c:v>0.87127723365980414</c:v>
                </c:pt>
                <c:pt idx="876">
                  <c:v>0.87107735358784733</c:v>
                </c:pt>
                <c:pt idx="877">
                  <c:v>0.8708774735158904</c:v>
                </c:pt>
                <c:pt idx="878">
                  <c:v>0.8708774735158904</c:v>
                </c:pt>
                <c:pt idx="879">
                  <c:v>0.8706775934439337</c:v>
                </c:pt>
                <c:pt idx="880">
                  <c:v>0.87047771337197677</c:v>
                </c:pt>
                <c:pt idx="881">
                  <c:v>0.87047771337197677</c:v>
                </c:pt>
                <c:pt idx="882">
                  <c:v>0.87047771337197677</c:v>
                </c:pt>
                <c:pt idx="883">
                  <c:v>0.87027783330001995</c:v>
                </c:pt>
                <c:pt idx="884">
                  <c:v>0.87007795322806314</c:v>
                </c:pt>
                <c:pt idx="885">
                  <c:v>0.86987807315610632</c:v>
                </c:pt>
                <c:pt idx="886">
                  <c:v>0.86967819308414951</c:v>
                </c:pt>
                <c:pt idx="887">
                  <c:v>0.86967819308414951</c:v>
                </c:pt>
                <c:pt idx="888">
                  <c:v>0.86947831301219269</c:v>
                </c:pt>
                <c:pt idx="889">
                  <c:v>0.86927843294023588</c:v>
                </c:pt>
                <c:pt idx="890">
                  <c:v>0.86927843294023588</c:v>
                </c:pt>
                <c:pt idx="891">
                  <c:v>0.86907855286827906</c:v>
                </c:pt>
                <c:pt idx="892">
                  <c:v>0.86887867279632225</c:v>
                </c:pt>
                <c:pt idx="893">
                  <c:v>0.86867879272436532</c:v>
                </c:pt>
                <c:pt idx="894">
                  <c:v>0.86847891265240862</c:v>
                </c:pt>
                <c:pt idx="895">
                  <c:v>0.86827903258045169</c:v>
                </c:pt>
                <c:pt idx="896">
                  <c:v>0.86827903258045169</c:v>
                </c:pt>
                <c:pt idx="897">
                  <c:v>0.86807915250849488</c:v>
                </c:pt>
                <c:pt idx="898">
                  <c:v>0.86787927243653806</c:v>
                </c:pt>
                <c:pt idx="899">
                  <c:v>0.86787927243653806</c:v>
                </c:pt>
                <c:pt idx="900">
                  <c:v>0.86767939236458125</c:v>
                </c:pt>
                <c:pt idx="901">
                  <c:v>0.86747951229262443</c:v>
                </c:pt>
                <c:pt idx="902">
                  <c:v>0.86727963222066762</c:v>
                </c:pt>
                <c:pt idx="903">
                  <c:v>0.8670797521487108</c:v>
                </c:pt>
                <c:pt idx="904">
                  <c:v>0.8670797521487108</c:v>
                </c:pt>
                <c:pt idx="905">
                  <c:v>0.8670797521487108</c:v>
                </c:pt>
                <c:pt idx="906">
                  <c:v>0.86687987207675399</c:v>
                </c:pt>
                <c:pt idx="907">
                  <c:v>0.86687987207675399</c:v>
                </c:pt>
                <c:pt idx="908">
                  <c:v>0.86667999200479717</c:v>
                </c:pt>
                <c:pt idx="909">
                  <c:v>0.86648011193284025</c:v>
                </c:pt>
                <c:pt idx="910">
                  <c:v>0.86628023186088343</c:v>
                </c:pt>
                <c:pt idx="911">
                  <c:v>0.86608035178892662</c:v>
                </c:pt>
                <c:pt idx="912">
                  <c:v>0.86608035178892662</c:v>
                </c:pt>
                <c:pt idx="913">
                  <c:v>0.8658804717169698</c:v>
                </c:pt>
                <c:pt idx="914">
                  <c:v>0.86568059164501299</c:v>
                </c:pt>
                <c:pt idx="915">
                  <c:v>0.86568059164501299</c:v>
                </c:pt>
                <c:pt idx="916">
                  <c:v>0.86548071157305617</c:v>
                </c:pt>
                <c:pt idx="917">
                  <c:v>0.86528083150109936</c:v>
                </c:pt>
                <c:pt idx="918">
                  <c:v>0.86508095142914254</c:v>
                </c:pt>
                <c:pt idx="919">
                  <c:v>0.86508095142914254</c:v>
                </c:pt>
                <c:pt idx="920">
                  <c:v>0.86488107135718573</c:v>
                </c:pt>
                <c:pt idx="921">
                  <c:v>0.86488107135718573</c:v>
                </c:pt>
                <c:pt idx="922">
                  <c:v>0.8646811912852288</c:v>
                </c:pt>
                <c:pt idx="923">
                  <c:v>0.8644813112132721</c:v>
                </c:pt>
                <c:pt idx="924">
                  <c:v>0.8644813112132721</c:v>
                </c:pt>
                <c:pt idx="925">
                  <c:v>0.86428143114131517</c:v>
                </c:pt>
                <c:pt idx="926">
                  <c:v>0.86408155106935836</c:v>
                </c:pt>
                <c:pt idx="927">
                  <c:v>0.86388167099740154</c:v>
                </c:pt>
                <c:pt idx="928">
                  <c:v>0.86368179092544473</c:v>
                </c:pt>
                <c:pt idx="929">
                  <c:v>0.86348191085348791</c:v>
                </c:pt>
                <c:pt idx="930">
                  <c:v>0.8632820307815311</c:v>
                </c:pt>
                <c:pt idx="931">
                  <c:v>0.8632820307815311</c:v>
                </c:pt>
                <c:pt idx="932">
                  <c:v>0.86308215070957428</c:v>
                </c:pt>
                <c:pt idx="933">
                  <c:v>0.86288227063761747</c:v>
                </c:pt>
                <c:pt idx="934">
                  <c:v>0.86288227063761747</c:v>
                </c:pt>
                <c:pt idx="935">
                  <c:v>0.86268239056566065</c:v>
                </c:pt>
                <c:pt idx="936">
                  <c:v>0.86248251049370372</c:v>
                </c:pt>
                <c:pt idx="937">
                  <c:v>0.86228263042174702</c:v>
                </c:pt>
                <c:pt idx="938">
                  <c:v>0.86228263042174702</c:v>
                </c:pt>
                <c:pt idx="939">
                  <c:v>0.86228263042174702</c:v>
                </c:pt>
                <c:pt idx="940">
                  <c:v>0.86208275034979009</c:v>
                </c:pt>
                <c:pt idx="941">
                  <c:v>0.86188287027783328</c:v>
                </c:pt>
                <c:pt idx="942">
                  <c:v>0.86188287027783328</c:v>
                </c:pt>
                <c:pt idx="943">
                  <c:v>0.86188287027783328</c:v>
                </c:pt>
                <c:pt idx="944">
                  <c:v>0.86168299020587646</c:v>
                </c:pt>
                <c:pt idx="945">
                  <c:v>0.86168299020587646</c:v>
                </c:pt>
                <c:pt idx="946">
                  <c:v>0.86148311013391965</c:v>
                </c:pt>
                <c:pt idx="947">
                  <c:v>0.86128323006196283</c:v>
                </c:pt>
                <c:pt idx="948">
                  <c:v>0.86108334999000602</c:v>
                </c:pt>
                <c:pt idx="949">
                  <c:v>0.8608834699180492</c:v>
                </c:pt>
                <c:pt idx="950">
                  <c:v>0.86068358984609228</c:v>
                </c:pt>
                <c:pt idx="951">
                  <c:v>0.86068358984609228</c:v>
                </c:pt>
                <c:pt idx="952">
                  <c:v>0.86048370977413557</c:v>
                </c:pt>
                <c:pt idx="953">
                  <c:v>0.86028382970217865</c:v>
                </c:pt>
                <c:pt idx="954">
                  <c:v>0.86008394963022183</c:v>
                </c:pt>
                <c:pt idx="955">
                  <c:v>0.86008394963022183</c:v>
                </c:pt>
                <c:pt idx="956">
                  <c:v>0.85988406955826502</c:v>
                </c:pt>
                <c:pt idx="957">
                  <c:v>0.8596841894863082</c:v>
                </c:pt>
                <c:pt idx="958">
                  <c:v>0.8596841894863082</c:v>
                </c:pt>
                <c:pt idx="959">
                  <c:v>0.85948430941435139</c:v>
                </c:pt>
                <c:pt idx="960">
                  <c:v>0.85928442934239457</c:v>
                </c:pt>
                <c:pt idx="961">
                  <c:v>0.85908454927043776</c:v>
                </c:pt>
                <c:pt idx="962">
                  <c:v>0.85888466919848094</c:v>
                </c:pt>
                <c:pt idx="963">
                  <c:v>0.85868478912652413</c:v>
                </c:pt>
                <c:pt idx="964">
                  <c:v>0.8584849090545672</c:v>
                </c:pt>
                <c:pt idx="965">
                  <c:v>0.8582850289826105</c:v>
                </c:pt>
                <c:pt idx="966">
                  <c:v>0.8582850289826105</c:v>
                </c:pt>
                <c:pt idx="967">
                  <c:v>0.85808514891065357</c:v>
                </c:pt>
                <c:pt idx="968">
                  <c:v>0.85788526883869676</c:v>
                </c:pt>
                <c:pt idx="969">
                  <c:v>0.85768538876673994</c:v>
                </c:pt>
                <c:pt idx="970">
                  <c:v>0.85748550869478313</c:v>
                </c:pt>
                <c:pt idx="971">
                  <c:v>0.85728562862282631</c:v>
                </c:pt>
                <c:pt idx="972">
                  <c:v>0.8570857485508695</c:v>
                </c:pt>
                <c:pt idx="973">
                  <c:v>0.85688586847891268</c:v>
                </c:pt>
                <c:pt idx="974">
                  <c:v>0.85668598840695587</c:v>
                </c:pt>
                <c:pt idx="975">
                  <c:v>0.85648610833499905</c:v>
                </c:pt>
                <c:pt idx="976">
                  <c:v>0.85628622826304213</c:v>
                </c:pt>
                <c:pt idx="977">
                  <c:v>0.85628622826304213</c:v>
                </c:pt>
                <c:pt idx="978">
                  <c:v>0.85608634819108531</c:v>
                </c:pt>
                <c:pt idx="979">
                  <c:v>0.8558864681191285</c:v>
                </c:pt>
                <c:pt idx="980">
                  <c:v>0.85568658804717168</c:v>
                </c:pt>
                <c:pt idx="981">
                  <c:v>0.85548670797521487</c:v>
                </c:pt>
                <c:pt idx="982">
                  <c:v>0.85528682790325805</c:v>
                </c:pt>
                <c:pt idx="983">
                  <c:v>0.85508694783130124</c:v>
                </c:pt>
                <c:pt idx="984">
                  <c:v>0.85488706775934442</c:v>
                </c:pt>
                <c:pt idx="985">
                  <c:v>0.85468718768738761</c:v>
                </c:pt>
                <c:pt idx="986">
                  <c:v>0.85468718768738761</c:v>
                </c:pt>
                <c:pt idx="987">
                  <c:v>0.85468718768738761</c:v>
                </c:pt>
                <c:pt idx="988">
                  <c:v>0.85448730761543068</c:v>
                </c:pt>
                <c:pt idx="989">
                  <c:v>0.85428742754347398</c:v>
                </c:pt>
                <c:pt idx="990">
                  <c:v>0.85408754747151705</c:v>
                </c:pt>
                <c:pt idx="991">
                  <c:v>0.85388766739956024</c:v>
                </c:pt>
                <c:pt idx="992">
                  <c:v>0.85368778732760342</c:v>
                </c:pt>
                <c:pt idx="993">
                  <c:v>0.85368778732760342</c:v>
                </c:pt>
                <c:pt idx="994">
                  <c:v>0.85348790725564661</c:v>
                </c:pt>
                <c:pt idx="995">
                  <c:v>0.85328802718368979</c:v>
                </c:pt>
                <c:pt idx="996">
                  <c:v>0.85328802718368979</c:v>
                </c:pt>
                <c:pt idx="997">
                  <c:v>0.85328802718368979</c:v>
                </c:pt>
                <c:pt idx="998">
                  <c:v>0.85308814711173298</c:v>
                </c:pt>
                <c:pt idx="999">
                  <c:v>0.85288826703977616</c:v>
                </c:pt>
                <c:pt idx="1000">
                  <c:v>0.85268838696781935</c:v>
                </c:pt>
                <c:pt idx="1001">
                  <c:v>0.85248850689586253</c:v>
                </c:pt>
                <c:pt idx="1002">
                  <c:v>0.8522886268239056</c:v>
                </c:pt>
                <c:pt idx="1003">
                  <c:v>0.8522886268239056</c:v>
                </c:pt>
                <c:pt idx="1004">
                  <c:v>0.8520887467519489</c:v>
                </c:pt>
                <c:pt idx="1005">
                  <c:v>0.85188886667999197</c:v>
                </c:pt>
                <c:pt idx="1006">
                  <c:v>0.85188886667999197</c:v>
                </c:pt>
                <c:pt idx="1007">
                  <c:v>0.85168898660803516</c:v>
                </c:pt>
                <c:pt idx="1008">
                  <c:v>0.85148910653607834</c:v>
                </c:pt>
                <c:pt idx="1009">
                  <c:v>0.85128922646412153</c:v>
                </c:pt>
                <c:pt idx="1010">
                  <c:v>0.85128922646412153</c:v>
                </c:pt>
                <c:pt idx="1011">
                  <c:v>0.85108934639216471</c:v>
                </c:pt>
                <c:pt idx="1012">
                  <c:v>0.8508894663202079</c:v>
                </c:pt>
                <c:pt idx="1013">
                  <c:v>0.85068958624825108</c:v>
                </c:pt>
                <c:pt idx="1014">
                  <c:v>0.85048970617629416</c:v>
                </c:pt>
                <c:pt idx="1015">
                  <c:v>0.85028982610433745</c:v>
                </c:pt>
                <c:pt idx="1016">
                  <c:v>0.85028982610433745</c:v>
                </c:pt>
                <c:pt idx="1017">
                  <c:v>0.85008994603238053</c:v>
                </c:pt>
                <c:pt idx="1018">
                  <c:v>0.84989006596042371</c:v>
                </c:pt>
                <c:pt idx="1019">
                  <c:v>0.8496901858884669</c:v>
                </c:pt>
                <c:pt idx="1020">
                  <c:v>0.84949030581651008</c:v>
                </c:pt>
                <c:pt idx="1021">
                  <c:v>0.84929042574455327</c:v>
                </c:pt>
                <c:pt idx="1022">
                  <c:v>0.84909054567259645</c:v>
                </c:pt>
                <c:pt idx="1023">
                  <c:v>0.84889066560063964</c:v>
                </c:pt>
                <c:pt idx="1024">
                  <c:v>0.84869078552868282</c:v>
                </c:pt>
                <c:pt idx="1025">
                  <c:v>0.84849090545672601</c:v>
                </c:pt>
                <c:pt idx="1026">
                  <c:v>0.84849090545672601</c:v>
                </c:pt>
                <c:pt idx="1027">
                  <c:v>0.84829102538476908</c:v>
                </c:pt>
                <c:pt idx="1028">
                  <c:v>0.84829102538476908</c:v>
                </c:pt>
                <c:pt idx="1029">
                  <c:v>0.84809114531281238</c:v>
                </c:pt>
                <c:pt idx="1030">
                  <c:v>0.84809114531281238</c:v>
                </c:pt>
                <c:pt idx="1031">
                  <c:v>0.84789126524085545</c:v>
                </c:pt>
                <c:pt idx="1032">
                  <c:v>0.84789126524085545</c:v>
                </c:pt>
                <c:pt idx="1033">
                  <c:v>0.84789126524085545</c:v>
                </c:pt>
                <c:pt idx="1034">
                  <c:v>0.84769138516889864</c:v>
                </c:pt>
                <c:pt idx="1035">
                  <c:v>0.84749150509694182</c:v>
                </c:pt>
                <c:pt idx="1036">
                  <c:v>0.84729162502498501</c:v>
                </c:pt>
                <c:pt idx="1037">
                  <c:v>0.84709174495302819</c:v>
                </c:pt>
                <c:pt idx="1038">
                  <c:v>0.84689186488107138</c:v>
                </c:pt>
                <c:pt idx="1039">
                  <c:v>0.84669198480911456</c:v>
                </c:pt>
                <c:pt idx="1040">
                  <c:v>0.84669198480911456</c:v>
                </c:pt>
                <c:pt idx="1041">
                  <c:v>0.84649210473715775</c:v>
                </c:pt>
                <c:pt idx="1042">
                  <c:v>0.84629222466520093</c:v>
                </c:pt>
                <c:pt idx="1043">
                  <c:v>0.84629222466520093</c:v>
                </c:pt>
                <c:pt idx="1044">
                  <c:v>0.84609234459324401</c:v>
                </c:pt>
                <c:pt idx="1045">
                  <c:v>0.84589246452128719</c:v>
                </c:pt>
                <c:pt idx="1046">
                  <c:v>0.84589246452128719</c:v>
                </c:pt>
                <c:pt idx="1047">
                  <c:v>0.84569258444933038</c:v>
                </c:pt>
                <c:pt idx="1048">
                  <c:v>0.84549270437737356</c:v>
                </c:pt>
                <c:pt idx="1049">
                  <c:v>0.84549270437737356</c:v>
                </c:pt>
                <c:pt idx="1050">
                  <c:v>0.84529282430541675</c:v>
                </c:pt>
                <c:pt idx="1051">
                  <c:v>0.84509294423345993</c:v>
                </c:pt>
                <c:pt idx="1052">
                  <c:v>0.84489306416150312</c:v>
                </c:pt>
                <c:pt idx="1053">
                  <c:v>0.8446931840895463</c:v>
                </c:pt>
                <c:pt idx="1054">
                  <c:v>0.84449330401758949</c:v>
                </c:pt>
                <c:pt idx="1055">
                  <c:v>0.84429342394563256</c:v>
                </c:pt>
                <c:pt idx="1056">
                  <c:v>0.84409354387367586</c:v>
                </c:pt>
                <c:pt idx="1057">
                  <c:v>0.84389366380171893</c:v>
                </c:pt>
                <c:pt idx="1058">
                  <c:v>0.84389366380171893</c:v>
                </c:pt>
                <c:pt idx="1059">
                  <c:v>0.84389366380171893</c:v>
                </c:pt>
                <c:pt idx="1060">
                  <c:v>0.84369378372976211</c:v>
                </c:pt>
                <c:pt idx="1061">
                  <c:v>0.84369378372976211</c:v>
                </c:pt>
                <c:pt idx="1062">
                  <c:v>0.84369378372976211</c:v>
                </c:pt>
                <c:pt idx="1063">
                  <c:v>0.84369378372976211</c:v>
                </c:pt>
                <c:pt idx="1064">
                  <c:v>0.8434939036578053</c:v>
                </c:pt>
                <c:pt idx="1065">
                  <c:v>0.84329402358584848</c:v>
                </c:pt>
                <c:pt idx="1066">
                  <c:v>0.84309414351389167</c:v>
                </c:pt>
                <c:pt idx="1067">
                  <c:v>0.84289426344193485</c:v>
                </c:pt>
                <c:pt idx="1068">
                  <c:v>0.84269438336997804</c:v>
                </c:pt>
                <c:pt idx="1069">
                  <c:v>0.84249450329802122</c:v>
                </c:pt>
                <c:pt idx="1070">
                  <c:v>0.84229462322606441</c:v>
                </c:pt>
                <c:pt idx="1071">
                  <c:v>0.84209474315410748</c:v>
                </c:pt>
                <c:pt idx="1072">
                  <c:v>0.84189486308215067</c:v>
                </c:pt>
                <c:pt idx="1073">
                  <c:v>0.84169498301019385</c:v>
                </c:pt>
                <c:pt idx="1074">
                  <c:v>0.84169498301019385</c:v>
                </c:pt>
                <c:pt idx="1075">
                  <c:v>0.84169498301019385</c:v>
                </c:pt>
                <c:pt idx="1076">
                  <c:v>0.84149510293823704</c:v>
                </c:pt>
                <c:pt idx="1077">
                  <c:v>0.84129522286628022</c:v>
                </c:pt>
                <c:pt idx="1078">
                  <c:v>0.84109534279432341</c:v>
                </c:pt>
                <c:pt idx="1079">
                  <c:v>0.84089546272236659</c:v>
                </c:pt>
                <c:pt idx="1080">
                  <c:v>0.84069558265040978</c:v>
                </c:pt>
                <c:pt idx="1081">
                  <c:v>0.84069558265040978</c:v>
                </c:pt>
                <c:pt idx="1082">
                  <c:v>0.84049570257845296</c:v>
                </c:pt>
                <c:pt idx="1083">
                  <c:v>0.84029582250649604</c:v>
                </c:pt>
                <c:pt idx="1084">
                  <c:v>0.84009594243453933</c:v>
                </c:pt>
                <c:pt idx="1085">
                  <c:v>0.84009594243453933</c:v>
                </c:pt>
                <c:pt idx="1086">
                  <c:v>0.83989606236258241</c:v>
                </c:pt>
                <c:pt idx="1087">
                  <c:v>0.83989606236258241</c:v>
                </c:pt>
                <c:pt idx="1088">
                  <c:v>0.83969618229062559</c:v>
                </c:pt>
                <c:pt idx="1089">
                  <c:v>0.83969618229062559</c:v>
                </c:pt>
                <c:pt idx="1090">
                  <c:v>0.83949630221866878</c:v>
                </c:pt>
                <c:pt idx="1091">
                  <c:v>0.83949630221866878</c:v>
                </c:pt>
                <c:pt idx="1092">
                  <c:v>0.83949630221866878</c:v>
                </c:pt>
                <c:pt idx="1093">
                  <c:v>0.83929642214671196</c:v>
                </c:pt>
                <c:pt idx="1094">
                  <c:v>0.83909654207475515</c:v>
                </c:pt>
                <c:pt idx="1095">
                  <c:v>0.83889666200279833</c:v>
                </c:pt>
                <c:pt idx="1096">
                  <c:v>0.83869678193084152</c:v>
                </c:pt>
                <c:pt idx="1097">
                  <c:v>0.8384969018588847</c:v>
                </c:pt>
                <c:pt idx="1098">
                  <c:v>0.83829702178692789</c:v>
                </c:pt>
                <c:pt idx="1099">
                  <c:v>0.83809714171497096</c:v>
                </c:pt>
                <c:pt idx="1100">
                  <c:v>0.83789726164301426</c:v>
                </c:pt>
                <c:pt idx="1101">
                  <c:v>0.83769738157105733</c:v>
                </c:pt>
                <c:pt idx="1102">
                  <c:v>0.83749750149910052</c:v>
                </c:pt>
                <c:pt idx="1103">
                  <c:v>0.8372976214271437</c:v>
                </c:pt>
                <c:pt idx="1104">
                  <c:v>0.83709774135518689</c:v>
                </c:pt>
                <c:pt idx="1105">
                  <c:v>0.83709774135518689</c:v>
                </c:pt>
                <c:pt idx="1106">
                  <c:v>0.83689786128323007</c:v>
                </c:pt>
                <c:pt idx="1107">
                  <c:v>0.83689786128323007</c:v>
                </c:pt>
                <c:pt idx="1108">
                  <c:v>0.83669798121127326</c:v>
                </c:pt>
                <c:pt idx="1109">
                  <c:v>0.83649810113931644</c:v>
                </c:pt>
                <c:pt idx="1110">
                  <c:v>0.83649810113931644</c:v>
                </c:pt>
                <c:pt idx="1111">
                  <c:v>0.83629822106735952</c:v>
                </c:pt>
                <c:pt idx="1112">
                  <c:v>0.83609834099540281</c:v>
                </c:pt>
                <c:pt idx="1113">
                  <c:v>0.83589846092344589</c:v>
                </c:pt>
                <c:pt idx="1114">
                  <c:v>0.83569858085148907</c:v>
                </c:pt>
                <c:pt idx="1115">
                  <c:v>0.83549870077953226</c:v>
                </c:pt>
                <c:pt idx="1116">
                  <c:v>0.83529882070757544</c:v>
                </c:pt>
                <c:pt idx="1117">
                  <c:v>0.83509894063561863</c:v>
                </c:pt>
                <c:pt idx="1118">
                  <c:v>0.83489906056366181</c:v>
                </c:pt>
                <c:pt idx="1119">
                  <c:v>0.834699180491705</c:v>
                </c:pt>
                <c:pt idx="1120">
                  <c:v>0.83449930041974818</c:v>
                </c:pt>
                <c:pt idx="1121">
                  <c:v>0.83449930041974818</c:v>
                </c:pt>
                <c:pt idx="1122">
                  <c:v>0.83429942034779137</c:v>
                </c:pt>
                <c:pt idx="1123">
                  <c:v>0.83409954027583444</c:v>
                </c:pt>
                <c:pt idx="1124">
                  <c:v>0.83389966020387774</c:v>
                </c:pt>
                <c:pt idx="1125">
                  <c:v>0.83389966020387774</c:v>
                </c:pt>
                <c:pt idx="1126">
                  <c:v>0.83369978013192081</c:v>
                </c:pt>
                <c:pt idx="1127">
                  <c:v>0.83349990005996399</c:v>
                </c:pt>
                <c:pt idx="1128">
                  <c:v>0.83330001998800718</c:v>
                </c:pt>
                <c:pt idx="1129">
                  <c:v>0.83310013991605036</c:v>
                </c:pt>
                <c:pt idx="1130">
                  <c:v>0.83290025984409355</c:v>
                </c:pt>
                <c:pt idx="1131">
                  <c:v>0.83290025984409355</c:v>
                </c:pt>
                <c:pt idx="1132">
                  <c:v>0.83270037977213673</c:v>
                </c:pt>
                <c:pt idx="1133">
                  <c:v>0.83270037977213673</c:v>
                </c:pt>
                <c:pt idx="1134">
                  <c:v>0.83250049970017992</c:v>
                </c:pt>
                <c:pt idx="1135">
                  <c:v>0.83250049970017992</c:v>
                </c:pt>
                <c:pt idx="1136">
                  <c:v>0.83250049970017992</c:v>
                </c:pt>
                <c:pt idx="1137">
                  <c:v>0.83250049970017992</c:v>
                </c:pt>
                <c:pt idx="1138">
                  <c:v>0.83250049970017992</c:v>
                </c:pt>
                <c:pt idx="1139">
                  <c:v>0.8323006196282231</c:v>
                </c:pt>
                <c:pt idx="1140">
                  <c:v>0.8323006196282231</c:v>
                </c:pt>
                <c:pt idx="1141">
                  <c:v>0.83210073955626629</c:v>
                </c:pt>
                <c:pt idx="1142">
                  <c:v>0.83210073955626629</c:v>
                </c:pt>
                <c:pt idx="1143">
                  <c:v>0.83210073955626629</c:v>
                </c:pt>
                <c:pt idx="1144">
                  <c:v>0.83190085948430936</c:v>
                </c:pt>
                <c:pt idx="1145">
                  <c:v>0.83170097941235255</c:v>
                </c:pt>
                <c:pt idx="1146">
                  <c:v>0.83170097941235255</c:v>
                </c:pt>
                <c:pt idx="1147">
                  <c:v>0.83170097941235255</c:v>
                </c:pt>
                <c:pt idx="1148">
                  <c:v>0.83150109934039573</c:v>
                </c:pt>
                <c:pt idx="1149">
                  <c:v>0.83130121926843892</c:v>
                </c:pt>
                <c:pt idx="1150">
                  <c:v>0.8311013391964821</c:v>
                </c:pt>
                <c:pt idx="1151">
                  <c:v>0.8311013391964821</c:v>
                </c:pt>
                <c:pt idx="1152">
                  <c:v>0.8311013391964821</c:v>
                </c:pt>
                <c:pt idx="1153">
                  <c:v>0.83090145912452529</c:v>
                </c:pt>
                <c:pt idx="1154">
                  <c:v>0.83070157905256847</c:v>
                </c:pt>
                <c:pt idx="1155">
                  <c:v>0.83050169898061166</c:v>
                </c:pt>
                <c:pt idx="1156">
                  <c:v>0.83030181890865484</c:v>
                </c:pt>
                <c:pt idx="1157">
                  <c:v>0.83010193883669792</c:v>
                </c:pt>
                <c:pt idx="1158">
                  <c:v>0.82990205876474121</c:v>
                </c:pt>
                <c:pt idx="1159">
                  <c:v>0.82970217869278429</c:v>
                </c:pt>
                <c:pt idx="1160">
                  <c:v>0.82950229862082747</c:v>
                </c:pt>
                <c:pt idx="1161">
                  <c:v>0.82930241854887066</c:v>
                </c:pt>
                <c:pt idx="1162">
                  <c:v>0.82910253847691384</c:v>
                </c:pt>
                <c:pt idx="1163">
                  <c:v>0.82890265840495703</c:v>
                </c:pt>
                <c:pt idx="1164">
                  <c:v>0.82870277833300021</c:v>
                </c:pt>
                <c:pt idx="1165">
                  <c:v>0.8285028982610434</c:v>
                </c:pt>
                <c:pt idx="1166">
                  <c:v>0.82830301818908658</c:v>
                </c:pt>
                <c:pt idx="1167">
                  <c:v>0.82810313811712977</c:v>
                </c:pt>
                <c:pt idx="1168">
                  <c:v>0.82810313811712977</c:v>
                </c:pt>
                <c:pt idx="1169">
                  <c:v>0.82790325804517284</c:v>
                </c:pt>
                <c:pt idx="1170">
                  <c:v>0.82770337797321614</c:v>
                </c:pt>
                <c:pt idx="1171">
                  <c:v>0.82770337797321614</c:v>
                </c:pt>
                <c:pt idx="1172">
                  <c:v>0.82770337797321614</c:v>
                </c:pt>
                <c:pt idx="1173">
                  <c:v>0.82750349790125921</c:v>
                </c:pt>
                <c:pt idx="1174">
                  <c:v>0.8273036178293024</c:v>
                </c:pt>
                <c:pt idx="1175">
                  <c:v>0.82710373775734558</c:v>
                </c:pt>
                <c:pt idx="1176">
                  <c:v>0.82690385768538877</c:v>
                </c:pt>
                <c:pt idx="1177">
                  <c:v>0.82690385768538877</c:v>
                </c:pt>
                <c:pt idx="1178">
                  <c:v>0.82690385768538877</c:v>
                </c:pt>
                <c:pt idx="1179">
                  <c:v>0.82670397761343195</c:v>
                </c:pt>
                <c:pt idx="1180">
                  <c:v>0.82650409754147514</c:v>
                </c:pt>
                <c:pt idx="1181">
                  <c:v>0.82630421746951832</c:v>
                </c:pt>
                <c:pt idx="1182">
                  <c:v>0.82630421746951832</c:v>
                </c:pt>
                <c:pt idx="1183">
                  <c:v>0.82610433739756139</c:v>
                </c:pt>
                <c:pt idx="1184">
                  <c:v>0.82590445732560469</c:v>
                </c:pt>
                <c:pt idx="1185">
                  <c:v>0.82570457725364776</c:v>
                </c:pt>
                <c:pt idx="1186">
                  <c:v>0.82550469718169095</c:v>
                </c:pt>
                <c:pt idx="1187">
                  <c:v>0.82530481710973413</c:v>
                </c:pt>
                <c:pt idx="1188">
                  <c:v>0.82510493703777732</c:v>
                </c:pt>
                <c:pt idx="1189">
                  <c:v>0.8249050569658205</c:v>
                </c:pt>
                <c:pt idx="1190">
                  <c:v>0.8249050569658205</c:v>
                </c:pt>
                <c:pt idx="1191">
                  <c:v>0.82470517689386369</c:v>
                </c:pt>
                <c:pt idx="1192">
                  <c:v>0.82450529682190687</c:v>
                </c:pt>
                <c:pt idx="1193">
                  <c:v>0.82430541674995006</c:v>
                </c:pt>
                <c:pt idx="1194">
                  <c:v>0.82410553667799324</c:v>
                </c:pt>
                <c:pt idx="1195">
                  <c:v>0.82390565660603632</c:v>
                </c:pt>
                <c:pt idx="1196">
                  <c:v>0.82370577653407961</c:v>
                </c:pt>
                <c:pt idx="1197">
                  <c:v>0.82370577653407961</c:v>
                </c:pt>
                <c:pt idx="1198">
                  <c:v>0.82370577653407961</c:v>
                </c:pt>
                <c:pt idx="1199">
                  <c:v>0.82350589646212269</c:v>
                </c:pt>
                <c:pt idx="1200">
                  <c:v>0.82350589646212269</c:v>
                </c:pt>
                <c:pt idx="1201">
                  <c:v>0.82330601639016587</c:v>
                </c:pt>
                <c:pt idx="1202">
                  <c:v>0.82330601639016587</c:v>
                </c:pt>
                <c:pt idx="1203">
                  <c:v>0.82310613631820906</c:v>
                </c:pt>
                <c:pt idx="1204">
                  <c:v>0.82310613631820906</c:v>
                </c:pt>
                <c:pt idx="1205">
                  <c:v>0.82310613631820906</c:v>
                </c:pt>
                <c:pt idx="1206">
                  <c:v>0.82290625624625224</c:v>
                </c:pt>
                <c:pt idx="1207">
                  <c:v>0.82270637617429543</c:v>
                </c:pt>
                <c:pt idx="1208">
                  <c:v>0.82250649610233861</c:v>
                </c:pt>
                <c:pt idx="1209">
                  <c:v>0.8223066160303818</c:v>
                </c:pt>
                <c:pt idx="1210">
                  <c:v>0.82210673595842498</c:v>
                </c:pt>
                <c:pt idx="1211">
                  <c:v>0.82210673595842498</c:v>
                </c:pt>
                <c:pt idx="1212">
                  <c:v>0.82190685588646817</c:v>
                </c:pt>
                <c:pt idx="1213">
                  <c:v>0.82170697581451124</c:v>
                </c:pt>
                <c:pt idx="1214">
                  <c:v>0.82150709574255443</c:v>
                </c:pt>
                <c:pt idx="1215">
                  <c:v>0.82130721567059761</c:v>
                </c:pt>
                <c:pt idx="1216">
                  <c:v>0.8211073355986408</c:v>
                </c:pt>
                <c:pt idx="1217">
                  <c:v>0.82090745552668398</c:v>
                </c:pt>
                <c:pt idx="1218">
                  <c:v>0.82070757545472717</c:v>
                </c:pt>
                <c:pt idx="1219">
                  <c:v>0.82070757545472717</c:v>
                </c:pt>
                <c:pt idx="1220">
                  <c:v>0.82050769538277035</c:v>
                </c:pt>
                <c:pt idx="1221">
                  <c:v>0.82030781531081354</c:v>
                </c:pt>
                <c:pt idx="1222">
                  <c:v>0.82010793523885672</c:v>
                </c:pt>
                <c:pt idx="1223">
                  <c:v>0.8199080551668998</c:v>
                </c:pt>
                <c:pt idx="1224">
                  <c:v>0.81970817509494309</c:v>
                </c:pt>
                <c:pt idx="1225">
                  <c:v>0.81950829502298617</c:v>
                </c:pt>
                <c:pt idx="1226">
                  <c:v>0.81950829502298617</c:v>
                </c:pt>
                <c:pt idx="1227">
                  <c:v>0.81930841495102935</c:v>
                </c:pt>
                <c:pt idx="1228">
                  <c:v>0.81910853487907254</c:v>
                </c:pt>
                <c:pt idx="1229">
                  <c:v>0.81890865480711572</c:v>
                </c:pt>
                <c:pt idx="1230">
                  <c:v>0.81870877473515891</c:v>
                </c:pt>
                <c:pt idx="1231">
                  <c:v>0.81870877473515891</c:v>
                </c:pt>
                <c:pt idx="1232">
                  <c:v>0.81850889466320209</c:v>
                </c:pt>
                <c:pt idx="1233">
                  <c:v>0.81850889466320209</c:v>
                </c:pt>
                <c:pt idx="1234">
                  <c:v>0.81830901459124528</c:v>
                </c:pt>
                <c:pt idx="1235">
                  <c:v>0.81810913451928846</c:v>
                </c:pt>
                <c:pt idx="1236">
                  <c:v>0.81790925444733165</c:v>
                </c:pt>
                <c:pt idx="1237">
                  <c:v>0.81770937437537472</c:v>
                </c:pt>
                <c:pt idx="1238">
                  <c:v>0.81750949430341802</c:v>
                </c:pt>
                <c:pt idx="1239">
                  <c:v>0.81730961423146109</c:v>
                </c:pt>
                <c:pt idx="1240">
                  <c:v>0.81710973415950428</c:v>
                </c:pt>
                <c:pt idx="1241">
                  <c:v>0.81690985408754746</c:v>
                </c:pt>
                <c:pt idx="1242">
                  <c:v>0.81690985408754746</c:v>
                </c:pt>
                <c:pt idx="1243">
                  <c:v>0.81670997401559065</c:v>
                </c:pt>
                <c:pt idx="1244">
                  <c:v>0.81651009394363383</c:v>
                </c:pt>
                <c:pt idx="1245">
                  <c:v>0.81631021387167702</c:v>
                </c:pt>
                <c:pt idx="1246">
                  <c:v>0.8161103337997202</c:v>
                </c:pt>
                <c:pt idx="1247">
                  <c:v>0.81591045372776327</c:v>
                </c:pt>
                <c:pt idx="1248">
                  <c:v>0.81571057365580657</c:v>
                </c:pt>
                <c:pt idx="1249">
                  <c:v>0.81571057365580657</c:v>
                </c:pt>
                <c:pt idx="1250">
                  <c:v>0.81551069358384964</c:v>
                </c:pt>
                <c:pt idx="1251">
                  <c:v>0.81551069358384964</c:v>
                </c:pt>
                <c:pt idx="1252">
                  <c:v>0.81551069358384964</c:v>
                </c:pt>
                <c:pt idx="1253">
                  <c:v>0.81531081351189283</c:v>
                </c:pt>
                <c:pt idx="1254">
                  <c:v>0.81511093343993601</c:v>
                </c:pt>
                <c:pt idx="1255">
                  <c:v>0.8149110533679792</c:v>
                </c:pt>
                <c:pt idx="1256">
                  <c:v>0.8149110533679792</c:v>
                </c:pt>
                <c:pt idx="1257">
                  <c:v>0.81471117329602238</c:v>
                </c:pt>
                <c:pt idx="1258">
                  <c:v>0.81471117329602238</c:v>
                </c:pt>
                <c:pt idx="1259">
                  <c:v>0.81451129322406557</c:v>
                </c:pt>
                <c:pt idx="1260">
                  <c:v>0.81451129322406557</c:v>
                </c:pt>
                <c:pt idx="1261">
                  <c:v>0.81451129322406557</c:v>
                </c:pt>
                <c:pt idx="1262">
                  <c:v>0.81451129322406557</c:v>
                </c:pt>
                <c:pt idx="1263">
                  <c:v>0.81431141315210875</c:v>
                </c:pt>
                <c:pt idx="1264">
                  <c:v>0.81411153308015194</c:v>
                </c:pt>
                <c:pt idx="1265">
                  <c:v>0.81391165300819512</c:v>
                </c:pt>
                <c:pt idx="1266">
                  <c:v>0.81391165300819512</c:v>
                </c:pt>
                <c:pt idx="1267">
                  <c:v>0.8137117729362382</c:v>
                </c:pt>
                <c:pt idx="1268">
                  <c:v>0.81351189286428149</c:v>
                </c:pt>
                <c:pt idx="1269">
                  <c:v>0.81351189286428149</c:v>
                </c:pt>
                <c:pt idx="1270">
                  <c:v>0.81331201279232457</c:v>
                </c:pt>
                <c:pt idx="1271">
                  <c:v>0.81311213272036775</c:v>
                </c:pt>
                <c:pt idx="1272">
                  <c:v>0.81291225264841094</c:v>
                </c:pt>
                <c:pt idx="1273">
                  <c:v>0.81271237257645412</c:v>
                </c:pt>
                <c:pt idx="1274">
                  <c:v>0.81251249250449731</c:v>
                </c:pt>
                <c:pt idx="1275">
                  <c:v>0.81231261243254049</c:v>
                </c:pt>
                <c:pt idx="1276">
                  <c:v>0.81211273236058368</c:v>
                </c:pt>
                <c:pt idx="1277">
                  <c:v>0.81211273236058368</c:v>
                </c:pt>
                <c:pt idx="1278">
                  <c:v>0.81211273236058368</c:v>
                </c:pt>
                <c:pt idx="1279">
                  <c:v>0.81211273236058368</c:v>
                </c:pt>
                <c:pt idx="1280">
                  <c:v>0.81191285228862686</c:v>
                </c:pt>
                <c:pt idx="1281">
                  <c:v>0.81171297221667005</c:v>
                </c:pt>
                <c:pt idx="1282">
                  <c:v>0.81151309214471312</c:v>
                </c:pt>
                <c:pt idx="1283">
                  <c:v>0.81131321207275631</c:v>
                </c:pt>
                <c:pt idx="1284">
                  <c:v>0.81111333200079949</c:v>
                </c:pt>
                <c:pt idx="1285">
                  <c:v>0.81091345192884268</c:v>
                </c:pt>
                <c:pt idx="1286">
                  <c:v>0.81091345192884268</c:v>
                </c:pt>
                <c:pt idx="1287">
                  <c:v>0.81071357185688586</c:v>
                </c:pt>
                <c:pt idx="1288">
                  <c:v>0.81051369178492905</c:v>
                </c:pt>
                <c:pt idx="1289">
                  <c:v>0.81051369178492905</c:v>
                </c:pt>
                <c:pt idx="1290">
                  <c:v>0.81031381171297223</c:v>
                </c:pt>
                <c:pt idx="1291">
                  <c:v>0.81011393164101542</c:v>
                </c:pt>
                <c:pt idx="1292">
                  <c:v>0.8099140515690586</c:v>
                </c:pt>
                <c:pt idx="1293">
                  <c:v>0.80971417149710168</c:v>
                </c:pt>
                <c:pt idx="1294">
                  <c:v>0.80951429142514497</c:v>
                </c:pt>
                <c:pt idx="1295">
                  <c:v>0.80931441135318805</c:v>
                </c:pt>
                <c:pt idx="1296">
                  <c:v>0.80911453128123123</c:v>
                </c:pt>
                <c:pt idx="1297">
                  <c:v>0.80911453128123123</c:v>
                </c:pt>
                <c:pt idx="1298">
                  <c:v>0.80911453128123123</c:v>
                </c:pt>
                <c:pt idx="1299">
                  <c:v>0.80891465120927442</c:v>
                </c:pt>
                <c:pt idx="1300">
                  <c:v>0.8087147711373176</c:v>
                </c:pt>
                <c:pt idx="1301">
                  <c:v>0.80851489106536079</c:v>
                </c:pt>
                <c:pt idx="1302">
                  <c:v>0.80851489106536079</c:v>
                </c:pt>
                <c:pt idx="1303">
                  <c:v>0.80831501099340397</c:v>
                </c:pt>
                <c:pt idx="1304">
                  <c:v>0.80811513092144716</c:v>
                </c:pt>
                <c:pt idx="1305">
                  <c:v>0.80791525084949034</c:v>
                </c:pt>
                <c:pt idx="1306">
                  <c:v>0.80771537077753353</c:v>
                </c:pt>
                <c:pt idx="1307">
                  <c:v>0.8075154907055766</c:v>
                </c:pt>
                <c:pt idx="1308">
                  <c:v>0.8073156106336199</c:v>
                </c:pt>
                <c:pt idx="1309">
                  <c:v>0.80711573056166297</c:v>
                </c:pt>
                <c:pt idx="1310">
                  <c:v>0.80691585048970615</c:v>
                </c:pt>
                <c:pt idx="1311">
                  <c:v>0.80691585048970615</c:v>
                </c:pt>
                <c:pt idx="1312">
                  <c:v>0.80671597041774934</c:v>
                </c:pt>
                <c:pt idx="1313">
                  <c:v>0.80651609034579252</c:v>
                </c:pt>
                <c:pt idx="1314">
                  <c:v>0.80651609034579252</c:v>
                </c:pt>
                <c:pt idx="1315">
                  <c:v>0.80651609034579252</c:v>
                </c:pt>
                <c:pt idx="1316">
                  <c:v>0.80651609034579252</c:v>
                </c:pt>
                <c:pt idx="1317">
                  <c:v>0.80631621027383571</c:v>
                </c:pt>
                <c:pt idx="1318">
                  <c:v>0.80631621027383571</c:v>
                </c:pt>
                <c:pt idx="1319">
                  <c:v>0.80611633020187889</c:v>
                </c:pt>
                <c:pt idx="1320">
                  <c:v>0.80591645012992208</c:v>
                </c:pt>
                <c:pt idx="1321">
                  <c:v>0.80571657005796515</c:v>
                </c:pt>
                <c:pt idx="1322">
                  <c:v>0.80551668998600845</c:v>
                </c:pt>
                <c:pt idx="1323">
                  <c:v>0.80531680991405152</c:v>
                </c:pt>
                <c:pt idx="1324">
                  <c:v>0.80511692984209471</c:v>
                </c:pt>
                <c:pt idx="1325">
                  <c:v>0.80511692984209471</c:v>
                </c:pt>
                <c:pt idx="1326">
                  <c:v>0.80511692984209471</c:v>
                </c:pt>
                <c:pt idx="1327">
                  <c:v>0.80511692984209471</c:v>
                </c:pt>
                <c:pt idx="1328">
                  <c:v>0.80511692984209471</c:v>
                </c:pt>
                <c:pt idx="1329">
                  <c:v>0.80491704977013789</c:v>
                </c:pt>
                <c:pt idx="1330">
                  <c:v>0.80491704977013789</c:v>
                </c:pt>
                <c:pt idx="1331">
                  <c:v>0.80471716969818108</c:v>
                </c:pt>
                <c:pt idx="1332">
                  <c:v>0.80471716969818108</c:v>
                </c:pt>
                <c:pt idx="1333">
                  <c:v>0.80471716969818108</c:v>
                </c:pt>
                <c:pt idx="1334">
                  <c:v>0.80451728962622426</c:v>
                </c:pt>
                <c:pt idx="1335">
                  <c:v>0.80431740955426745</c:v>
                </c:pt>
                <c:pt idx="1336">
                  <c:v>0.80431740955426745</c:v>
                </c:pt>
                <c:pt idx="1337">
                  <c:v>0.80431740955426745</c:v>
                </c:pt>
                <c:pt idx="1338">
                  <c:v>0.80411752948231063</c:v>
                </c:pt>
                <c:pt idx="1339">
                  <c:v>0.80391764941035382</c:v>
                </c:pt>
                <c:pt idx="1340">
                  <c:v>0.803717769338397</c:v>
                </c:pt>
                <c:pt idx="1341">
                  <c:v>0.80351788926644008</c:v>
                </c:pt>
                <c:pt idx="1342">
                  <c:v>0.80331800919448337</c:v>
                </c:pt>
                <c:pt idx="1343">
                  <c:v>0.80331800919448337</c:v>
                </c:pt>
                <c:pt idx="1344">
                  <c:v>0.80311812912252645</c:v>
                </c:pt>
                <c:pt idx="1345">
                  <c:v>0.80291824905056963</c:v>
                </c:pt>
                <c:pt idx="1346">
                  <c:v>0.80271836897861282</c:v>
                </c:pt>
                <c:pt idx="1347">
                  <c:v>0.802518488906656</c:v>
                </c:pt>
                <c:pt idx="1348">
                  <c:v>0.802518488906656</c:v>
                </c:pt>
                <c:pt idx="1349">
                  <c:v>0.80231860883469919</c:v>
                </c:pt>
                <c:pt idx="1350">
                  <c:v>0.80211872876274237</c:v>
                </c:pt>
                <c:pt idx="1351">
                  <c:v>0.80191884869078556</c:v>
                </c:pt>
                <c:pt idx="1352">
                  <c:v>0.80171896861882874</c:v>
                </c:pt>
                <c:pt idx="1353">
                  <c:v>0.80151908854687193</c:v>
                </c:pt>
                <c:pt idx="1354">
                  <c:v>0.801319208474915</c:v>
                </c:pt>
                <c:pt idx="1355">
                  <c:v>0.80111932840295819</c:v>
                </c:pt>
                <c:pt idx="1356">
                  <c:v>0.80091944833100137</c:v>
                </c:pt>
                <c:pt idx="1357">
                  <c:v>0.80071956825904456</c:v>
                </c:pt>
                <c:pt idx="1358">
                  <c:v>0.80071956825904456</c:v>
                </c:pt>
                <c:pt idx="1359">
                  <c:v>0.80051968818708774</c:v>
                </c:pt>
                <c:pt idx="1360">
                  <c:v>0.80031980811513093</c:v>
                </c:pt>
                <c:pt idx="1361">
                  <c:v>0.80031980811513093</c:v>
                </c:pt>
                <c:pt idx="1362">
                  <c:v>0.80011992804317411</c:v>
                </c:pt>
                <c:pt idx="1363">
                  <c:v>0.7999200479712173</c:v>
                </c:pt>
                <c:pt idx="1364">
                  <c:v>0.79972016789926048</c:v>
                </c:pt>
                <c:pt idx="1365">
                  <c:v>0.79952028782730356</c:v>
                </c:pt>
                <c:pt idx="1366">
                  <c:v>0.79932040775534685</c:v>
                </c:pt>
                <c:pt idx="1367">
                  <c:v>0.79912052768338993</c:v>
                </c:pt>
                <c:pt idx="1368">
                  <c:v>0.79892064761143311</c:v>
                </c:pt>
                <c:pt idx="1369">
                  <c:v>0.79892064761143311</c:v>
                </c:pt>
                <c:pt idx="1370">
                  <c:v>0.7987207675394763</c:v>
                </c:pt>
                <c:pt idx="1371">
                  <c:v>0.7987207675394763</c:v>
                </c:pt>
                <c:pt idx="1372">
                  <c:v>0.7987207675394763</c:v>
                </c:pt>
                <c:pt idx="1373">
                  <c:v>0.79852088746751948</c:v>
                </c:pt>
                <c:pt idx="1374">
                  <c:v>0.79832100739556267</c:v>
                </c:pt>
                <c:pt idx="1375">
                  <c:v>0.79832100739556267</c:v>
                </c:pt>
                <c:pt idx="1376">
                  <c:v>0.79812112732360585</c:v>
                </c:pt>
                <c:pt idx="1377">
                  <c:v>0.79812112732360585</c:v>
                </c:pt>
                <c:pt idx="1378">
                  <c:v>0.79792124725164904</c:v>
                </c:pt>
                <c:pt idx="1379">
                  <c:v>0.79792124725164904</c:v>
                </c:pt>
                <c:pt idx="1380">
                  <c:v>0.79792124725164904</c:v>
                </c:pt>
                <c:pt idx="1381">
                  <c:v>0.79772136717969222</c:v>
                </c:pt>
                <c:pt idx="1382">
                  <c:v>0.79772136717969222</c:v>
                </c:pt>
                <c:pt idx="1383">
                  <c:v>0.79772136717969222</c:v>
                </c:pt>
                <c:pt idx="1384">
                  <c:v>0.79752148710773541</c:v>
                </c:pt>
                <c:pt idx="1385">
                  <c:v>0.79752148710773541</c:v>
                </c:pt>
                <c:pt idx="1386">
                  <c:v>0.79732160703577848</c:v>
                </c:pt>
                <c:pt idx="1387">
                  <c:v>0.79712172696382178</c:v>
                </c:pt>
                <c:pt idx="1388">
                  <c:v>0.79712172696382178</c:v>
                </c:pt>
                <c:pt idx="1389">
                  <c:v>0.79692184689186485</c:v>
                </c:pt>
                <c:pt idx="1390">
                  <c:v>0.79692184689186485</c:v>
                </c:pt>
                <c:pt idx="1391">
                  <c:v>0.79692184689186485</c:v>
                </c:pt>
                <c:pt idx="1392">
                  <c:v>0.79672196681990803</c:v>
                </c:pt>
                <c:pt idx="1393">
                  <c:v>0.79652208674795122</c:v>
                </c:pt>
                <c:pt idx="1394">
                  <c:v>0.7963222066759944</c:v>
                </c:pt>
                <c:pt idx="1395">
                  <c:v>0.79612232660403759</c:v>
                </c:pt>
                <c:pt idx="1396">
                  <c:v>0.79592244653208077</c:v>
                </c:pt>
                <c:pt idx="1397">
                  <c:v>0.79572256646012396</c:v>
                </c:pt>
                <c:pt idx="1398">
                  <c:v>0.79552268638816703</c:v>
                </c:pt>
                <c:pt idx="1399">
                  <c:v>0.79532280631621033</c:v>
                </c:pt>
                <c:pt idx="1400">
                  <c:v>0.79532280631621033</c:v>
                </c:pt>
                <c:pt idx="1401">
                  <c:v>0.79532280631621033</c:v>
                </c:pt>
                <c:pt idx="1402">
                  <c:v>0.7951229262442534</c:v>
                </c:pt>
                <c:pt idx="1403">
                  <c:v>0.7951229262442534</c:v>
                </c:pt>
                <c:pt idx="1404">
                  <c:v>0.7951229262442534</c:v>
                </c:pt>
                <c:pt idx="1405">
                  <c:v>0.7951229262442534</c:v>
                </c:pt>
                <c:pt idx="1406">
                  <c:v>0.7951229262442534</c:v>
                </c:pt>
                <c:pt idx="1407">
                  <c:v>0.7951229262442534</c:v>
                </c:pt>
                <c:pt idx="1408">
                  <c:v>0.7951229262442534</c:v>
                </c:pt>
                <c:pt idx="1409">
                  <c:v>0.79492304617229659</c:v>
                </c:pt>
                <c:pt idx="1410">
                  <c:v>0.79492304617229659</c:v>
                </c:pt>
                <c:pt idx="1411">
                  <c:v>0.79472316610033977</c:v>
                </c:pt>
                <c:pt idx="1412">
                  <c:v>0.79452328602838296</c:v>
                </c:pt>
                <c:pt idx="1413">
                  <c:v>0.79432340595642614</c:v>
                </c:pt>
                <c:pt idx="1414">
                  <c:v>0.79412352588446933</c:v>
                </c:pt>
                <c:pt idx="1415">
                  <c:v>0.79392364581251251</c:v>
                </c:pt>
                <c:pt idx="1416">
                  <c:v>0.7937237657405557</c:v>
                </c:pt>
                <c:pt idx="1417">
                  <c:v>0.79352388566859888</c:v>
                </c:pt>
                <c:pt idx="1418">
                  <c:v>0.79332400559664196</c:v>
                </c:pt>
                <c:pt idx="1419">
                  <c:v>0.79312412552468525</c:v>
                </c:pt>
                <c:pt idx="1420">
                  <c:v>0.79312412552468525</c:v>
                </c:pt>
                <c:pt idx="1421">
                  <c:v>0.79292424545272833</c:v>
                </c:pt>
                <c:pt idx="1422">
                  <c:v>0.79272436538077151</c:v>
                </c:pt>
                <c:pt idx="1423">
                  <c:v>0.7925244853088147</c:v>
                </c:pt>
                <c:pt idx="1424">
                  <c:v>0.79232460523685788</c:v>
                </c:pt>
                <c:pt idx="1425">
                  <c:v>0.79212472516490107</c:v>
                </c:pt>
                <c:pt idx="1426">
                  <c:v>0.79192484509294425</c:v>
                </c:pt>
                <c:pt idx="1427">
                  <c:v>0.79192484509294425</c:v>
                </c:pt>
                <c:pt idx="1428">
                  <c:v>0.79192484509294425</c:v>
                </c:pt>
                <c:pt idx="1429">
                  <c:v>0.79192484509294425</c:v>
                </c:pt>
                <c:pt idx="1430">
                  <c:v>0.79172496502098744</c:v>
                </c:pt>
                <c:pt idx="1431">
                  <c:v>0.79152508494903062</c:v>
                </c:pt>
                <c:pt idx="1432">
                  <c:v>0.79132520487707381</c:v>
                </c:pt>
                <c:pt idx="1433">
                  <c:v>0.79112532480511688</c:v>
                </c:pt>
                <c:pt idx="1434">
                  <c:v>0.79092544473316007</c:v>
                </c:pt>
                <c:pt idx="1435">
                  <c:v>0.79072556466120325</c:v>
                </c:pt>
                <c:pt idx="1436">
                  <c:v>0.79052568458924644</c:v>
                </c:pt>
                <c:pt idx="1437">
                  <c:v>0.79032580451728962</c:v>
                </c:pt>
                <c:pt idx="1438">
                  <c:v>0.79032580451728962</c:v>
                </c:pt>
                <c:pt idx="1439">
                  <c:v>0.79012592444533281</c:v>
                </c:pt>
                <c:pt idx="1440">
                  <c:v>0.78992604437337599</c:v>
                </c:pt>
                <c:pt idx="1441">
                  <c:v>0.78972616430141918</c:v>
                </c:pt>
                <c:pt idx="1442">
                  <c:v>0.78972616430141918</c:v>
                </c:pt>
                <c:pt idx="1443">
                  <c:v>0.78952628422946236</c:v>
                </c:pt>
                <c:pt idx="1444">
                  <c:v>0.78952628422946236</c:v>
                </c:pt>
                <c:pt idx="1445">
                  <c:v>0.78952628422946236</c:v>
                </c:pt>
                <c:pt idx="1446">
                  <c:v>0.78952628422946236</c:v>
                </c:pt>
                <c:pt idx="1447">
                  <c:v>0.78932640415750543</c:v>
                </c:pt>
                <c:pt idx="1448">
                  <c:v>0.78912652408554873</c:v>
                </c:pt>
                <c:pt idx="1449">
                  <c:v>0.7889266440135918</c:v>
                </c:pt>
                <c:pt idx="1450">
                  <c:v>0.7889266440135918</c:v>
                </c:pt>
                <c:pt idx="1451">
                  <c:v>0.78872676394163499</c:v>
                </c:pt>
                <c:pt idx="1452">
                  <c:v>0.78872676394163499</c:v>
                </c:pt>
                <c:pt idx="1453">
                  <c:v>0.78872676394163499</c:v>
                </c:pt>
                <c:pt idx="1454">
                  <c:v>0.78872676394163499</c:v>
                </c:pt>
                <c:pt idx="1455">
                  <c:v>0.78872676394163499</c:v>
                </c:pt>
                <c:pt idx="1456">
                  <c:v>0.78872676394163499</c:v>
                </c:pt>
                <c:pt idx="1457">
                  <c:v>0.78852688386967817</c:v>
                </c:pt>
                <c:pt idx="1458">
                  <c:v>0.78832700379772136</c:v>
                </c:pt>
                <c:pt idx="1459">
                  <c:v>0.78812712372576454</c:v>
                </c:pt>
                <c:pt idx="1460">
                  <c:v>0.78792724365380773</c:v>
                </c:pt>
                <c:pt idx="1461">
                  <c:v>0.78772736358185091</c:v>
                </c:pt>
                <c:pt idx="1462">
                  <c:v>0.78772736358185091</c:v>
                </c:pt>
                <c:pt idx="1463">
                  <c:v>0.7875274835098941</c:v>
                </c:pt>
                <c:pt idx="1464">
                  <c:v>0.7875274835098941</c:v>
                </c:pt>
                <c:pt idx="1465">
                  <c:v>0.78732760343793728</c:v>
                </c:pt>
                <c:pt idx="1466">
                  <c:v>0.78712772336598036</c:v>
                </c:pt>
                <c:pt idx="1467">
                  <c:v>0.78692784329402365</c:v>
                </c:pt>
                <c:pt idx="1468">
                  <c:v>0.78672796322206673</c:v>
                </c:pt>
                <c:pt idx="1469">
                  <c:v>0.78652808315010991</c:v>
                </c:pt>
                <c:pt idx="1470">
                  <c:v>0.7863282030781531</c:v>
                </c:pt>
                <c:pt idx="1471">
                  <c:v>0.7863282030781531</c:v>
                </c:pt>
                <c:pt idx="1472">
                  <c:v>0.7863282030781531</c:v>
                </c:pt>
                <c:pt idx="1473">
                  <c:v>0.78612832300619628</c:v>
                </c:pt>
                <c:pt idx="1474">
                  <c:v>0.78612832300619628</c:v>
                </c:pt>
                <c:pt idx="1475">
                  <c:v>0.78592844293423947</c:v>
                </c:pt>
                <c:pt idx="1476">
                  <c:v>0.78572856286228265</c:v>
                </c:pt>
                <c:pt idx="1477">
                  <c:v>0.78572856286228265</c:v>
                </c:pt>
                <c:pt idx="1478">
                  <c:v>0.78572856286228265</c:v>
                </c:pt>
                <c:pt idx="1479">
                  <c:v>0.78572856286228265</c:v>
                </c:pt>
                <c:pt idx="1480">
                  <c:v>0.78572856286228265</c:v>
                </c:pt>
                <c:pt idx="1481">
                  <c:v>0.78552868279032584</c:v>
                </c:pt>
                <c:pt idx="1482">
                  <c:v>0.78552868279032584</c:v>
                </c:pt>
                <c:pt idx="1483">
                  <c:v>0.78532880271836891</c:v>
                </c:pt>
                <c:pt idx="1484">
                  <c:v>0.78532880271836891</c:v>
                </c:pt>
                <c:pt idx="1485">
                  <c:v>0.78532880271836891</c:v>
                </c:pt>
                <c:pt idx="1486">
                  <c:v>0.78532880271836891</c:v>
                </c:pt>
                <c:pt idx="1487">
                  <c:v>0.78512892264641221</c:v>
                </c:pt>
                <c:pt idx="1488">
                  <c:v>0.78492904257445528</c:v>
                </c:pt>
                <c:pt idx="1489">
                  <c:v>0.78472916250249847</c:v>
                </c:pt>
                <c:pt idx="1490">
                  <c:v>0.78452928243054165</c:v>
                </c:pt>
                <c:pt idx="1491">
                  <c:v>0.78432940235858484</c:v>
                </c:pt>
                <c:pt idx="1492">
                  <c:v>0.78412952228662802</c:v>
                </c:pt>
                <c:pt idx="1493">
                  <c:v>0.78412952228662802</c:v>
                </c:pt>
                <c:pt idx="1494">
                  <c:v>0.78392964221467121</c:v>
                </c:pt>
                <c:pt idx="1495">
                  <c:v>0.78372976214271439</c:v>
                </c:pt>
                <c:pt idx="1496">
                  <c:v>0.78372976214271439</c:v>
                </c:pt>
                <c:pt idx="1497">
                  <c:v>0.78352988207075758</c:v>
                </c:pt>
                <c:pt idx="1498">
                  <c:v>0.78333000199880076</c:v>
                </c:pt>
                <c:pt idx="1499">
                  <c:v>0.78313012192684384</c:v>
                </c:pt>
                <c:pt idx="1500">
                  <c:v>0.78293024185488713</c:v>
                </c:pt>
                <c:pt idx="1501">
                  <c:v>0.78273036178293021</c:v>
                </c:pt>
                <c:pt idx="1502">
                  <c:v>0.78253048171097339</c:v>
                </c:pt>
                <c:pt idx="1503">
                  <c:v>0.78253048171097339</c:v>
                </c:pt>
                <c:pt idx="1504">
                  <c:v>0.78233060163901658</c:v>
                </c:pt>
                <c:pt idx="1505">
                  <c:v>0.78233060163901658</c:v>
                </c:pt>
                <c:pt idx="1506">
                  <c:v>0.78213072156705976</c:v>
                </c:pt>
                <c:pt idx="1507">
                  <c:v>0.78193084149510295</c:v>
                </c:pt>
                <c:pt idx="1508">
                  <c:v>0.78173096142314613</c:v>
                </c:pt>
                <c:pt idx="1509">
                  <c:v>0.78153108135118932</c:v>
                </c:pt>
                <c:pt idx="1510">
                  <c:v>0.7813312012792325</c:v>
                </c:pt>
                <c:pt idx="1511">
                  <c:v>0.7813312012792325</c:v>
                </c:pt>
                <c:pt idx="1512">
                  <c:v>0.78113132120727569</c:v>
                </c:pt>
                <c:pt idx="1513">
                  <c:v>0.78093144113531876</c:v>
                </c:pt>
                <c:pt idx="1514">
                  <c:v>0.78093144113531876</c:v>
                </c:pt>
                <c:pt idx="1515">
                  <c:v>0.78073156106336195</c:v>
                </c:pt>
                <c:pt idx="1516">
                  <c:v>0.78053168099140513</c:v>
                </c:pt>
                <c:pt idx="1517">
                  <c:v>0.78033180091944832</c:v>
                </c:pt>
                <c:pt idx="1518">
                  <c:v>0.7801319208474915</c:v>
                </c:pt>
                <c:pt idx="1519">
                  <c:v>0.77993204077553469</c:v>
                </c:pt>
                <c:pt idx="1520">
                  <c:v>0.77973216070357787</c:v>
                </c:pt>
                <c:pt idx="1521">
                  <c:v>0.77973216070357787</c:v>
                </c:pt>
                <c:pt idx="1522">
                  <c:v>0.77973216070357787</c:v>
                </c:pt>
                <c:pt idx="1523">
                  <c:v>0.77953228063162106</c:v>
                </c:pt>
                <c:pt idx="1524">
                  <c:v>0.77933240055966424</c:v>
                </c:pt>
                <c:pt idx="1525">
                  <c:v>0.77913252048770731</c:v>
                </c:pt>
                <c:pt idx="1526">
                  <c:v>0.77893264041575061</c:v>
                </c:pt>
                <c:pt idx="1527">
                  <c:v>0.77873276034379368</c:v>
                </c:pt>
                <c:pt idx="1528">
                  <c:v>0.77873276034379368</c:v>
                </c:pt>
                <c:pt idx="1529">
                  <c:v>0.77853288027183687</c:v>
                </c:pt>
                <c:pt idx="1530">
                  <c:v>0.77833300019988005</c:v>
                </c:pt>
                <c:pt idx="1531">
                  <c:v>0.77813312012792324</c:v>
                </c:pt>
                <c:pt idx="1532">
                  <c:v>0.77793324005596642</c:v>
                </c:pt>
                <c:pt idx="1533">
                  <c:v>0.77793324005596642</c:v>
                </c:pt>
                <c:pt idx="1534">
                  <c:v>0.77773335998400961</c:v>
                </c:pt>
                <c:pt idx="1535">
                  <c:v>0.77753347991205279</c:v>
                </c:pt>
                <c:pt idx="1536">
                  <c:v>0.77733359984009598</c:v>
                </c:pt>
                <c:pt idx="1537">
                  <c:v>0.77713371976813916</c:v>
                </c:pt>
                <c:pt idx="1538">
                  <c:v>0.77693383969618224</c:v>
                </c:pt>
                <c:pt idx="1539">
                  <c:v>0.77693383969618224</c:v>
                </c:pt>
                <c:pt idx="1540">
                  <c:v>0.77673395962422553</c:v>
                </c:pt>
                <c:pt idx="1541">
                  <c:v>0.77653407955226861</c:v>
                </c:pt>
                <c:pt idx="1542">
                  <c:v>0.77653407955226861</c:v>
                </c:pt>
                <c:pt idx="1543">
                  <c:v>0.77633419948031179</c:v>
                </c:pt>
                <c:pt idx="1544">
                  <c:v>0.77613431940835498</c:v>
                </c:pt>
                <c:pt idx="1545">
                  <c:v>0.77593443933639816</c:v>
                </c:pt>
                <c:pt idx="1546">
                  <c:v>0.77573455926444135</c:v>
                </c:pt>
                <c:pt idx="1547">
                  <c:v>0.77573455926444135</c:v>
                </c:pt>
                <c:pt idx="1548">
                  <c:v>0.77553467919248453</c:v>
                </c:pt>
                <c:pt idx="1549">
                  <c:v>0.77533479912052772</c:v>
                </c:pt>
                <c:pt idx="1550">
                  <c:v>0.77533479912052772</c:v>
                </c:pt>
                <c:pt idx="1551">
                  <c:v>0.77533479912052772</c:v>
                </c:pt>
                <c:pt idx="1552">
                  <c:v>0.77513491904857079</c:v>
                </c:pt>
                <c:pt idx="1553">
                  <c:v>0.77493503897661409</c:v>
                </c:pt>
                <c:pt idx="1554">
                  <c:v>0.77473515890465716</c:v>
                </c:pt>
                <c:pt idx="1555">
                  <c:v>0.77453527883270035</c:v>
                </c:pt>
                <c:pt idx="1556">
                  <c:v>0.77433539876074353</c:v>
                </c:pt>
                <c:pt idx="1557">
                  <c:v>0.77413551868878672</c:v>
                </c:pt>
                <c:pt idx="1558">
                  <c:v>0.7739356386168299</c:v>
                </c:pt>
                <c:pt idx="1559">
                  <c:v>0.77373575854487309</c:v>
                </c:pt>
                <c:pt idx="1560">
                  <c:v>0.77373575854487309</c:v>
                </c:pt>
                <c:pt idx="1561">
                  <c:v>0.77353587847291627</c:v>
                </c:pt>
                <c:pt idx="1562">
                  <c:v>0.77333599840095946</c:v>
                </c:pt>
                <c:pt idx="1563">
                  <c:v>0.77313611832900264</c:v>
                </c:pt>
                <c:pt idx="1564">
                  <c:v>0.77293623825704572</c:v>
                </c:pt>
                <c:pt idx="1565">
                  <c:v>0.77273635818508901</c:v>
                </c:pt>
                <c:pt idx="1566">
                  <c:v>0.77253647811313209</c:v>
                </c:pt>
                <c:pt idx="1567">
                  <c:v>0.77253647811313209</c:v>
                </c:pt>
                <c:pt idx="1568">
                  <c:v>0.77233659804117527</c:v>
                </c:pt>
                <c:pt idx="1569">
                  <c:v>0.77213671796921846</c:v>
                </c:pt>
                <c:pt idx="1570">
                  <c:v>0.77193683789726164</c:v>
                </c:pt>
                <c:pt idx="1571">
                  <c:v>0.77173695782530483</c:v>
                </c:pt>
                <c:pt idx="1572">
                  <c:v>0.77153707775334801</c:v>
                </c:pt>
                <c:pt idx="1573">
                  <c:v>0.7713371976813912</c:v>
                </c:pt>
                <c:pt idx="1574">
                  <c:v>0.7713371976813912</c:v>
                </c:pt>
                <c:pt idx="1575">
                  <c:v>0.77113731760943438</c:v>
                </c:pt>
                <c:pt idx="1576">
                  <c:v>0.77093743753747757</c:v>
                </c:pt>
                <c:pt idx="1577">
                  <c:v>0.77093743753747757</c:v>
                </c:pt>
                <c:pt idx="1578">
                  <c:v>0.77073755746552064</c:v>
                </c:pt>
                <c:pt idx="1579">
                  <c:v>0.77053767739356382</c:v>
                </c:pt>
                <c:pt idx="1580">
                  <c:v>0.77033779732160701</c:v>
                </c:pt>
                <c:pt idx="1581">
                  <c:v>0.77013791724965019</c:v>
                </c:pt>
                <c:pt idx="1582">
                  <c:v>0.76993803717769338</c:v>
                </c:pt>
                <c:pt idx="1583">
                  <c:v>0.76973815710573656</c:v>
                </c:pt>
                <c:pt idx="1584">
                  <c:v>0.76973815710573656</c:v>
                </c:pt>
                <c:pt idx="1585">
                  <c:v>0.76973815710573656</c:v>
                </c:pt>
                <c:pt idx="1586">
                  <c:v>0.76953827703377975</c:v>
                </c:pt>
                <c:pt idx="1587">
                  <c:v>0.76933839696182293</c:v>
                </c:pt>
                <c:pt idx="1588">
                  <c:v>0.76933839696182293</c:v>
                </c:pt>
                <c:pt idx="1589">
                  <c:v>0.76933839696182293</c:v>
                </c:pt>
                <c:pt idx="1590">
                  <c:v>0.76913851688986612</c:v>
                </c:pt>
                <c:pt idx="1591">
                  <c:v>0.76913851688986612</c:v>
                </c:pt>
                <c:pt idx="1592">
                  <c:v>0.76913851688986612</c:v>
                </c:pt>
                <c:pt idx="1593">
                  <c:v>0.76913851688986612</c:v>
                </c:pt>
                <c:pt idx="1594">
                  <c:v>0.76913851688986612</c:v>
                </c:pt>
                <c:pt idx="1595">
                  <c:v>0.76893863681790919</c:v>
                </c:pt>
                <c:pt idx="1596">
                  <c:v>0.76873875674595249</c:v>
                </c:pt>
                <c:pt idx="1597">
                  <c:v>0.76853887667399556</c:v>
                </c:pt>
                <c:pt idx="1598">
                  <c:v>0.76833899660203875</c:v>
                </c:pt>
                <c:pt idx="1599">
                  <c:v>0.76813911653008193</c:v>
                </c:pt>
                <c:pt idx="1600">
                  <c:v>0.76793923645812512</c:v>
                </c:pt>
                <c:pt idx="1601">
                  <c:v>0.76793923645812512</c:v>
                </c:pt>
                <c:pt idx="1602">
                  <c:v>0.7677393563861683</c:v>
                </c:pt>
                <c:pt idx="1603">
                  <c:v>0.76753947631421149</c:v>
                </c:pt>
                <c:pt idx="1604">
                  <c:v>0.76733959624225467</c:v>
                </c:pt>
                <c:pt idx="1605">
                  <c:v>0.76733959624225467</c:v>
                </c:pt>
                <c:pt idx="1606">
                  <c:v>0.76733959624225467</c:v>
                </c:pt>
                <c:pt idx="1607">
                  <c:v>0.76713971617029786</c:v>
                </c:pt>
                <c:pt idx="1608">
                  <c:v>0.76693983609834104</c:v>
                </c:pt>
                <c:pt idx="1609">
                  <c:v>0.76673995602638412</c:v>
                </c:pt>
                <c:pt idx="1610">
                  <c:v>0.76673995602638412</c:v>
                </c:pt>
                <c:pt idx="1611">
                  <c:v>0.7665400759544273</c:v>
                </c:pt>
                <c:pt idx="1612">
                  <c:v>0.76634019588247049</c:v>
                </c:pt>
                <c:pt idx="1613">
                  <c:v>0.76614031581051367</c:v>
                </c:pt>
                <c:pt idx="1614">
                  <c:v>0.76594043573855686</c:v>
                </c:pt>
                <c:pt idx="1615">
                  <c:v>0.76574055566660004</c:v>
                </c:pt>
                <c:pt idx="1616">
                  <c:v>0.76554067559464323</c:v>
                </c:pt>
                <c:pt idx="1617">
                  <c:v>0.76554067559464323</c:v>
                </c:pt>
                <c:pt idx="1618">
                  <c:v>0.76534079552268641</c:v>
                </c:pt>
                <c:pt idx="1619">
                  <c:v>0.7651409154507296</c:v>
                </c:pt>
                <c:pt idx="1620">
                  <c:v>0.76494103537877267</c:v>
                </c:pt>
                <c:pt idx="1621">
                  <c:v>0.76494103537877267</c:v>
                </c:pt>
                <c:pt idx="1622">
                  <c:v>0.76494103537877267</c:v>
                </c:pt>
                <c:pt idx="1623">
                  <c:v>0.76474115530681597</c:v>
                </c:pt>
                <c:pt idx="1624">
                  <c:v>0.76454127523485904</c:v>
                </c:pt>
                <c:pt idx="1625">
                  <c:v>0.76434139516290223</c:v>
                </c:pt>
                <c:pt idx="1626">
                  <c:v>0.76414151509094541</c:v>
                </c:pt>
                <c:pt idx="1627">
                  <c:v>0.76414151509094541</c:v>
                </c:pt>
                <c:pt idx="1628">
                  <c:v>0.76414151509094541</c:v>
                </c:pt>
                <c:pt idx="1629">
                  <c:v>0.7639416350189886</c:v>
                </c:pt>
                <c:pt idx="1630">
                  <c:v>0.7639416350189886</c:v>
                </c:pt>
                <c:pt idx="1631">
                  <c:v>0.76374175494703178</c:v>
                </c:pt>
                <c:pt idx="1632">
                  <c:v>0.76354187487507497</c:v>
                </c:pt>
                <c:pt idx="1633">
                  <c:v>0.76334199480311815</c:v>
                </c:pt>
                <c:pt idx="1634">
                  <c:v>0.76334199480311815</c:v>
                </c:pt>
                <c:pt idx="1635">
                  <c:v>0.76334199480311815</c:v>
                </c:pt>
                <c:pt idx="1636">
                  <c:v>0.76314211473116134</c:v>
                </c:pt>
                <c:pt idx="1637">
                  <c:v>0.76294223465920452</c:v>
                </c:pt>
                <c:pt idx="1638">
                  <c:v>0.7627423545872476</c:v>
                </c:pt>
                <c:pt idx="1639">
                  <c:v>0.76254247451529089</c:v>
                </c:pt>
                <c:pt idx="1640">
                  <c:v>0.76254247451529089</c:v>
                </c:pt>
                <c:pt idx="1641">
                  <c:v>0.76234259444333397</c:v>
                </c:pt>
                <c:pt idx="1642">
                  <c:v>0.76214271437137715</c:v>
                </c:pt>
                <c:pt idx="1643">
                  <c:v>0.76214271437137715</c:v>
                </c:pt>
                <c:pt idx="1644">
                  <c:v>0.76194283429942034</c:v>
                </c:pt>
                <c:pt idx="1645">
                  <c:v>0.76174295422746352</c:v>
                </c:pt>
                <c:pt idx="1646">
                  <c:v>0.76174295422746352</c:v>
                </c:pt>
                <c:pt idx="1647">
                  <c:v>0.76154307415550671</c:v>
                </c:pt>
                <c:pt idx="1648">
                  <c:v>0.76134319408354989</c:v>
                </c:pt>
                <c:pt idx="1649">
                  <c:v>0.76134319408354989</c:v>
                </c:pt>
                <c:pt idx="1650">
                  <c:v>0.76114331401159308</c:v>
                </c:pt>
                <c:pt idx="1651">
                  <c:v>0.76114331401159308</c:v>
                </c:pt>
                <c:pt idx="1652">
                  <c:v>0.76094343393963615</c:v>
                </c:pt>
                <c:pt idx="1653">
                  <c:v>0.76074355386767945</c:v>
                </c:pt>
                <c:pt idx="1654">
                  <c:v>0.76074355386767945</c:v>
                </c:pt>
                <c:pt idx="1655">
                  <c:v>0.76054367379572252</c:v>
                </c:pt>
                <c:pt idx="1656">
                  <c:v>0.7603437937237657</c:v>
                </c:pt>
                <c:pt idx="1657">
                  <c:v>0.7603437937237657</c:v>
                </c:pt>
                <c:pt idx="1658">
                  <c:v>0.7603437937237657</c:v>
                </c:pt>
                <c:pt idx="1659">
                  <c:v>0.7603437937237657</c:v>
                </c:pt>
                <c:pt idx="1660">
                  <c:v>0.76014391365180889</c:v>
                </c:pt>
                <c:pt idx="1661">
                  <c:v>0.76014391365180889</c:v>
                </c:pt>
                <c:pt idx="1662">
                  <c:v>0.75994403357985207</c:v>
                </c:pt>
                <c:pt idx="1663">
                  <c:v>0.75994403357985207</c:v>
                </c:pt>
                <c:pt idx="1664">
                  <c:v>0.75994403357985207</c:v>
                </c:pt>
                <c:pt idx="1665">
                  <c:v>0.75994403357985207</c:v>
                </c:pt>
                <c:pt idx="1666">
                  <c:v>0.75974415350789526</c:v>
                </c:pt>
                <c:pt idx="1667">
                  <c:v>0.75974415350789526</c:v>
                </c:pt>
                <c:pt idx="1668">
                  <c:v>0.75954427343593844</c:v>
                </c:pt>
                <c:pt idx="1669">
                  <c:v>0.75934439336398163</c:v>
                </c:pt>
                <c:pt idx="1670">
                  <c:v>0.75914451329202481</c:v>
                </c:pt>
                <c:pt idx="1671">
                  <c:v>0.758944633220068</c:v>
                </c:pt>
                <c:pt idx="1672">
                  <c:v>0.75874475314811107</c:v>
                </c:pt>
                <c:pt idx="1673">
                  <c:v>0.75854487307615437</c:v>
                </c:pt>
                <c:pt idx="1674">
                  <c:v>0.75834499300419744</c:v>
                </c:pt>
                <c:pt idx="1675">
                  <c:v>0.75814511293224063</c:v>
                </c:pt>
                <c:pt idx="1676">
                  <c:v>0.75794523286028381</c:v>
                </c:pt>
                <c:pt idx="1677">
                  <c:v>0.757745352788327</c:v>
                </c:pt>
                <c:pt idx="1678">
                  <c:v>0.757745352788327</c:v>
                </c:pt>
                <c:pt idx="1679">
                  <c:v>0.757745352788327</c:v>
                </c:pt>
                <c:pt idx="1680">
                  <c:v>0.757745352788327</c:v>
                </c:pt>
                <c:pt idx="1681">
                  <c:v>0.757745352788327</c:v>
                </c:pt>
                <c:pt idx="1682">
                  <c:v>0.75754547271637018</c:v>
                </c:pt>
                <c:pt idx="1683">
                  <c:v>0.75734559264441337</c:v>
                </c:pt>
                <c:pt idx="1684">
                  <c:v>0.75714571257245655</c:v>
                </c:pt>
                <c:pt idx="1685">
                  <c:v>0.75714571257245655</c:v>
                </c:pt>
                <c:pt idx="1686">
                  <c:v>0.75714571257245655</c:v>
                </c:pt>
                <c:pt idx="1687">
                  <c:v>0.75714571257245655</c:v>
                </c:pt>
                <c:pt idx="1688">
                  <c:v>0.75714571257245655</c:v>
                </c:pt>
                <c:pt idx="1689">
                  <c:v>0.75714571257245655</c:v>
                </c:pt>
                <c:pt idx="1690">
                  <c:v>0.75694583250049974</c:v>
                </c:pt>
                <c:pt idx="1691">
                  <c:v>0.75694583250049974</c:v>
                </c:pt>
                <c:pt idx="1692">
                  <c:v>0.75694583250049974</c:v>
                </c:pt>
                <c:pt idx="1693">
                  <c:v>0.75694583250049974</c:v>
                </c:pt>
                <c:pt idx="1694">
                  <c:v>0.75674595242854292</c:v>
                </c:pt>
                <c:pt idx="1695">
                  <c:v>0.756546072356586</c:v>
                </c:pt>
                <c:pt idx="1696">
                  <c:v>0.75634619228462918</c:v>
                </c:pt>
                <c:pt idx="1697">
                  <c:v>0.75614631221267237</c:v>
                </c:pt>
                <c:pt idx="1698">
                  <c:v>0.75594643214071555</c:v>
                </c:pt>
                <c:pt idx="1699">
                  <c:v>0.75594643214071555</c:v>
                </c:pt>
                <c:pt idx="1700">
                  <c:v>0.75574655206875874</c:v>
                </c:pt>
                <c:pt idx="1701">
                  <c:v>0.75554667199680192</c:v>
                </c:pt>
                <c:pt idx="1702">
                  <c:v>0.75534679192484511</c:v>
                </c:pt>
                <c:pt idx="1703">
                  <c:v>0.75514691185288829</c:v>
                </c:pt>
                <c:pt idx="1704">
                  <c:v>0.75514691185288829</c:v>
                </c:pt>
                <c:pt idx="1705">
                  <c:v>0.75494703178093148</c:v>
                </c:pt>
                <c:pt idx="1706">
                  <c:v>0.75474715170897455</c:v>
                </c:pt>
                <c:pt idx="1707">
                  <c:v>0.75454727163701785</c:v>
                </c:pt>
                <c:pt idx="1708">
                  <c:v>0.75434739156506092</c:v>
                </c:pt>
                <c:pt idx="1709">
                  <c:v>0.75414751149310411</c:v>
                </c:pt>
                <c:pt idx="1710">
                  <c:v>0.75394763142114729</c:v>
                </c:pt>
                <c:pt idx="1711">
                  <c:v>0.75374775134919048</c:v>
                </c:pt>
                <c:pt idx="1712">
                  <c:v>0.75354787127723366</c:v>
                </c:pt>
                <c:pt idx="1713">
                  <c:v>0.75334799120527685</c:v>
                </c:pt>
                <c:pt idx="1714">
                  <c:v>0.75314811113332003</c:v>
                </c:pt>
                <c:pt idx="1715">
                  <c:v>0.75294823106136322</c:v>
                </c:pt>
                <c:pt idx="1716">
                  <c:v>0.7527483509894064</c:v>
                </c:pt>
                <c:pt idx="1717">
                  <c:v>0.7527483509894064</c:v>
                </c:pt>
                <c:pt idx="1718">
                  <c:v>0.75254847091744947</c:v>
                </c:pt>
                <c:pt idx="1719">
                  <c:v>0.75254847091744947</c:v>
                </c:pt>
                <c:pt idx="1720">
                  <c:v>0.75254847091744947</c:v>
                </c:pt>
                <c:pt idx="1721">
                  <c:v>0.75254847091744947</c:v>
                </c:pt>
                <c:pt idx="1722">
                  <c:v>0.75234859084549277</c:v>
                </c:pt>
                <c:pt idx="1723">
                  <c:v>0.75234859084549277</c:v>
                </c:pt>
                <c:pt idx="1724">
                  <c:v>0.75214871077353584</c:v>
                </c:pt>
                <c:pt idx="1725">
                  <c:v>0.75194883070157903</c:v>
                </c:pt>
                <c:pt idx="1726">
                  <c:v>0.75174895062962221</c:v>
                </c:pt>
                <c:pt idx="1727">
                  <c:v>0.7515490705576654</c:v>
                </c:pt>
                <c:pt idx="1728">
                  <c:v>0.75134919048570858</c:v>
                </c:pt>
                <c:pt idx="1729">
                  <c:v>0.75134919048570858</c:v>
                </c:pt>
                <c:pt idx="1730">
                  <c:v>0.75134919048570858</c:v>
                </c:pt>
                <c:pt idx="1731">
                  <c:v>0.75134919048570858</c:v>
                </c:pt>
                <c:pt idx="1732">
                  <c:v>0.75114931041375177</c:v>
                </c:pt>
                <c:pt idx="1733">
                  <c:v>0.75094943034179495</c:v>
                </c:pt>
                <c:pt idx="1734">
                  <c:v>0.75074955026983803</c:v>
                </c:pt>
                <c:pt idx="1735">
                  <c:v>0.75074955026983803</c:v>
                </c:pt>
                <c:pt idx="1736">
                  <c:v>0.75074955026983803</c:v>
                </c:pt>
                <c:pt idx="1737">
                  <c:v>0.75074955026983803</c:v>
                </c:pt>
                <c:pt idx="1738">
                  <c:v>0.75054967019788132</c:v>
                </c:pt>
                <c:pt idx="1739">
                  <c:v>0.7503497901259244</c:v>
                </c:pt>
                <c:pt idx="1740">
                  <c:v>0.75014991005396758</c:v>
                </c:pt>
                <c:pt idx="1741">
                  <c:v>0.75014991005396758</c:v>
                </c:pt>
                <c:pt idx="1742">
                  <c:v>0.74995002998201077</c:v>
                </c:pt>
                <c:pt idx="1743">
                  <c:v>0.74975014991005395</c:v>
                </c:pt>
                <c:pt idx="1744">
                  <c:v>0.74955026983809714</c:v>
                </c:pt>
                <c:pt idx="1745">
                  <c:v>0.74955026983809714</c:v>
                </c:pt>
                <c:pt idx="1746">
                  <c:v>0.74935038976614032</c:v>
                </c:pt>
                <c:pt idx="1747">
                  <c:v>0.74915050969418351</c:v>
                </c:pt>
                <c:pt idx="1748">
                  <c:v>0.74895062962222658</c:v>
                </c:pt>
                <c:pt idx="1749">
                  <c:v>0.74875074955026988</c:v>
                </c:pt>
                <c:pt idx="1750">
                  <c:v>0.74855086947831295</c:v>
                </c:pt>
                <c:pt idx="1751">
                  <c:v>0.74835098940635625</c:v>
                </c:pt>
                <c:pt idx="1752">
                  <c:v>0.74815110933439932</c:v>
                </c:pt>
                <c:pt idx="1753">
                  <c:v>0.74795122926244251</c:v>
                </c:pt>
                <c:pt idx="1754">
                  <c:v>0.74775134919048569</c:v>
                </c:pt>
                <c:pt idx="1755">
                  <c:v>0.74775134919048569</c:v>
                </c:pt>
                <c:pt idx="1756">
                  <c:v>0.74775134919048569</c:v>
                </c:pt>
                <c:pt idx="1757">
                  <c:v>0.74755146911852888</c:v>
                </c:pt>
                <c:pt idx="1758">
                  <c:v>0.74755146911852888</c:v>
                </c:pt>
                <c:pt idx="1759">
                  <c:v>0.74755146911852888</c:v>
                </c:pt>
                <c:pt idx="1760">
                  <c:v>0.74735158904657206</c:v>
                </c:pt>
                <c:pt idx="1761">
                  <c:v>0.74735158904657206</c:v>
                </c:pt>
                <c:pt idx="1762">
                  <c:v>0.74735158904657206</c:v>
                </c:pt>
                <c:pt idx="1763">
                  <c:v>0.74715170897461525</c:v>
                </c:pt>
                <c:pt idx="1764">
                  <c:v>0.74715170897461525</c:v>
                </c:pt>
                <c:pt idx="1765">
                  <c:v>0.74715170897461525</c:v>
                </c:pt>
                <c:pt idx="1766">
                  <c:v>0.74695182890265843</c:v>
                </c:pt>
                <c:pt idx="1767">
                  <c:v>0.74675194883070151</c:v>
                </c:pt>
                <c:pt idx="1768">
                  <c:v>0.7465520687587448</c:v>
                </c:pt>
                <c:pt idx="1769">
                  <c:v>0.74635218868678788</c:v>
                </c:pt>
                <c:pt idx="1770">
                  <c:v>0.74615230861483117</c:v>
                </c:pt>
                <c:pt idx="1771">
                  <c:v>0.74595242854287425</c:v>
                </c:pt>
                <c:pt idx="1772">
                  <c:v>0.74575254847091743</c:v>
                </c:pt>
                <c:pt idx="1773">
                  <c:v>0.74575254847091743</c:v>
                </c:pt>
                <c:pt idx="1774">
                  <c:v>0.74555266839896062</c:v>
                </c:pt>
                <c:pt idx="1775">
                  <c:v>0.7453527883270038</c:v>
                </c:pt>
                <c:pt idx="1776">
                  <c:v>0.7453527883270038</c:v>
                </c:pt>
                <c:pt idx="1777">
                  <c:v>0.74515290825504699</c:v>
                </c:pt>
                <c:pt idx="1778">
                  <c:v>0.74495302818309017</c:v>
                </c:pt>
                <c:pt idx="1779">
                  <c:v>0.74475314811113336</c:v>
                </c:pt>
                <c:pt idx="1780">
                  <c:v>0.74455326803917643</c:v>
                </c:pt>
                <c:pt idx="1781">
                  <c:v>0.74435338796721973</c:v>
                </c:pt>
                <c:pt idx="1782">
                  <c:v>0.7441535078952628</c:v>
                </c:pt>
                <c:pt idx="1783">
                  <c:v>0.7441535078952628</c:v>
                </c:pt>
                <c:pt idx="1784">
                  <c:v>0.7439536278233061</c:v>
                </c:pt>
                <c:pt idx="1785">
                  <c:v>0.74375374775134917</c:v>
                </c:pt>
                <c:pt idx="1786">
                  <c:v>0.74375374775134917</c:v>
                </c:pt>
                <c:pt idx="1787">
                  <c:v>0.74355386767939236</c:v>
                </c:pt>
                <c:pt idx="1788">
                  <c:v>0.74335398760743554</c:v>
                </c:pt>
                <c:pt idx="1789">
                  <c:v>0.74315410753547873</c:v>
                </c:pt>
                <c:pt idx="1790">
                  <c:v>0.74295422746352191</c:v>
                </c:pt>
                <c:pt idx="1791">
                  <c:v>0.74295422746352191</c:v>
                </c:pt>
                <c:pt idx="1792">
                  <c:v>0.74295422746352191</c:v>
                </c:pt>
                <c:pt idx="1793">
                  <c:v>0.74275434739156498</c:v>
                </c:pt>
                <c:pt idx="1794">
                  <c:v>0.74255446731960828</c:v>
                </c:pt>
                <c:pt idx="1795">
                  <c:v>0.74235458724765135</c:v>
                </c:pt>
                <c:pt idx="1796">
                  <c:v>0.74215470717569465</c:v>
                </c:pt>
                <c:pt idx="1797">
                  <c:v>0.74195482710373772</c:v>
                </c:pt>
                <c:pt idx="1798">
                  <c:v>0.74195482710373772</c:v>
                </c:pt>
                <c:pt idx="1799">
                  <c:v>0.74195482710373772</c:v>
                </c:pt>
                <c:pt idx="1800">
                  <c:v>0.74175494703178091</c:v>
                </c:pt>
                <c:pt idx="1801">
                  <c:v>0.74155506695982409</c:v>
                </c:pt>
                <c:pt idx="1802">
                  <c:v>0.74155506695982409</c:v>
                </c:pt>
                <c:pt idx="1803">
                  <c:v>0.74155506695982409</c:v>
                </c:pt>
                <c:pt idx="1804">
                  <c:v>0.74135518688786728</c:v>
                </c:pt>
                <c:pt idx="1805">
                  <c:v>0.74135518688786728</c:v>
                </c:pt>
                <c:pt idx="1806">
                  <c:v>0.74115530681591046</c:v>
                </c:pt>
                <c:pt idx="1807">
                  <c:v>0.74115530681591046</c:v>
                </c:pt>
                <c:pt idx="1808">
                  <c:v>0.74115530681591046</c:v>
                </c:pt>
                <c:pt idx="1809">
                  <c:v>0.74095542674395365</c:v>
                </c:pt>
                <c:pt idx="1810">
                  <c:v>0.74095542674395365</c:v>
                </c:pt>
                <c:pt idx="1811">
                  <c:v>0.74075554667199683</c:v>
                </c:pt>
                <c:pt idx="1812">
                  <c:v>0.74055566660003991</c:v>
                </c:pt>
                <c:pt idx="1813">
                  <c:v>0.7403557865280832</c:v>
                </c:pt>
                <c:pt idx="1814">
                  <c:v>0.74015590645612628</c:v>
                </c:pt>
                <c:pt idx="1815">
                  <c:v>0.73995602638416957</c:v>
                </c:pt>
                <c:pt idx="1816">
                  <c:v>0.73975614631221265</c:v>
                </c:pt>
                <c:pt idx="1817">
                  <c:v>0.73975614631221265</c:v>
                </c:pt>
                <c:pt idx="1818">
                  <c:v>0.73955626624025583</c:v>
                </c:pt>
                <c:pt idx="1819">
                  <c:v>0.73955626624025583</c:v>
                </c:pt>
                <c:pt idx="1820">
                  <c:v>0.73935638616829902</c:v>
                </c:pt>
                <c:pt idx="1821">
                  <c:v>0.73935638616829902</c:v>
                </c:pt>
                <c:pt idx="1822">
                  <c:v>0.7391565060963422</c:v>
                </c:pt>
                <c:pt idx="1823">
                  <c:v>0.73895662602438539</c:v>
                </c:pt>
                <c:pt idx="1824">
                  <c:v>0.73895662602438539</c:v>
                </c:pt>
                <c:pt idx="1825">
                  <c:v>0.73875674595242846</c:v>
                </c:pt>
                <c:pt idx="1826">
                  <c:v>0.73855686588047176</c:v>
                </c:pt>
                <c:pt idx="1827">
                  <c:v>0.73835698580851483</c:v>
                </c:pt>
                <c:pt idx="1828">
                  <c:v>0.73835698580851483</c:v>
                </c:pt>
                <c:pt idx="1829">
                  <c:v>0.73815710573655813</c:v>
                </c:pt>
                <c:pt idx="1830">
                  <c:v>0.7379572256646012</c:v>
                </c:pt>
                <c:pt idx="1831">
                  <c:v>0.73775734559264439</c:v>
                </c:pt>
                <c:pt idx="1832">
                  <c:v>0.73755746552068757</c:v>
                </c:pt>
                <c:pt idx="1833">
                  <c:v>0.73735758544873076</c:v>
                </c:pt>
                <c:pt idx="1834">
                  <c:v>0.73735758544873076</c:v>
                </c:pt>
                <c:pt idx="1835">
                  <c:v>0.73715770537677394</c:v>
                </c:pt>
                <c:pt idx="1836">
                  <c:v>0.73715770537677394</c:v>
                </c:pt>
                <c:pt idx="1837">
                  <c:v>0.73695782530481713</c:v>
                </c:pt>
                <c:pt idx="1838">
                  <c:v>0.73675794523286031</c:v>
                </c:pt>
                <c:pt idx="1839">
                  <c:v>0.73675794523286031</c:v>
                </c:pt>
                <c:pt idx="1840">
                  <c:v>0.73675794523286031</c:v>
                </c:pt>
                <c:pt idx="1841">
                  <c:v>0.73675794523286031</c:v>
                </c:pt>
                <c:pt idx="1842">
                  <c:v>0.73675794523286031</c:v>
                </c:pt>
                <c:pt idx="1843">
                  <c:v>0.73675794523286031</c:v>
                </c:pt>
                <c:pt idx="1844">
                  <c:v>0.73675794523286031</c:v>
                </c:pt>
                <c:pt idx="1845">
                  <c:v>0.73655806516090339</c:v>
                </c:pt>
                <c:pt idx="1846">
                  <c:v>0.73635818508894668</c:v>
                </c:pt>
                <c:pt idx="1847">
                  <c:v>0.73615830501698976</c:v>
                </c:pt>
                <c:pt idx="1848">
                  <c:v>0.73615830501698976</c:v>
                </c:pt>
                <c:pt idx="1849">
                  <c:v>0.73615830501698976</c:v>
                </c:pt>
                <c:pt idx="1850">
                  <c:v>0.73595842494503305</c:v>
                </c:pt>
                <c:pt idx="1851">
                  <c:v>0.73595842494503305</c:v>
                </c:pt>
                <c:pt idx="1852">
                  <c:v>0.73575854487307613</c:v>
                </c:pt>
                <c:pt idx="1853">
                  <c:v>0.73575854487307613</c:v>
                </c:pt>
                <c:pt idx="1854">
                  <c:v>0.73555866480111931</c:v>
                </c:pt>
                <c:pt idx="1855">
                  <c:v>0.7353587847291625</c:v>
                </c:pt>
                <c:pt idx="1856">
                  <c:v>0.73515890465720568</c:v>
                </c:pt>
                <c:pt idx="1857">
                  <c:v>0.73495902458524887</c:v>
                </c:pt>
                <c:pt idx="1858">
                  <c:v>0.73475914451329205</c:v>
                </c:pt>
                <c:pt idx="1859">
                  <c:v>0.73455926444133524</c:v>
                </c:pt>
                <c:pt idx="1860">
                  <c:v>0.73455926444133524</c:v>
                </c:pt>
                <c:pt idx="1861">
                  <c:v>0.73455926444133524</c:v>
                </c:pt>
                <c:pt idx="1862">
                  <c:v>0.73435938436937831</c:v>
                </c:pt>
                <c:pt idx="1863">
                  <c:v>0.73415950429742161</c:v>
                </c:pt>
                <c:pt idx="1864">
                  <c:v>0.73395962422546468</c:v>
                </c:pt>
                <c:pt idx="1865">
                  <c:v>0.73375974415350798</c:v>
                </c:pt>
                <c:pt idx="1866">
                  <c:v>0.73355986408155105</c:v>
                </c:pt>
                <c:pt idx="1867">
                  <c:v>0.73335998400959423</c:v>
                </c:pt>
                <c:pt idx="1868">
                  <c:v>0.73335998400959423</c:v>
                </c:pt>
                <c:pt idx="1869">
                  <c:v>0.73316010393763742</c:v>
                </c:pt>
                <c:pt idx="1870">
                  <c:v>0.7329602238656806</c:v>
                </c:pt>
                <c:pt idx="1871">
                  <c:v>0.73276034379372379</c:v>
                </c:pt>
                <c:pt idx="1872">
                  <c:v>0.73256046372176686</c:v>
                </c:pt>
                <c:pt idx="1873">
                  <c:v>0.73236058364981016</c:v>
                </c:pt>
                <c:pt idx="1874">
                  <c:v>0.73216070357785323</c:v>
                </c:pt>
                <c:pt idx="1875">
                  <c:v>0.73196082350589653</c:v>
                </c:pt>
                <c:pt idx="1876">
                  <c:v>0.7317609434339396</c:v>
                </c:pt>
                <c:pt idx="1877">
                  <c:v>0.73156106336198279</c:v>
                </c:pt>
                <c:pt idx="1878">
                  <c:v>0.73136118329002597</c:v>
                </c:pt>
                <c:pt idx="1879">
                  <c:v>0.73116130321806916</c:v>
                </c:pt>
                <c:pt idx="1880">
                  <c:v>0.73096142314611234</c:v>
                </c:pt>
                <c:pt idx="1881">
                  <c:v>0.73096142314611234</c:v>
                </c:pt>
                <c:pt idx="1882">
                  <c:v>0.73076154307415553</c:v>
                </c:pt>
                <c:pt idx="1883">
                  <c:v>0.73056166300219871</c:v>
                </c:pt>
                <c:pt idx="1884">
                  <c:v>0.73056166300219871</c:v>
                </c:pt>
                <c:pt idx="1885">
                  <c:v>0.73056166300219871</c:v>
                </c:pt>
                <c:pt idx="1886">
                  <c:v>0.73036178293024179</c:v>
                </c:pt>
                <c:pt idx="1887">
                  <c:v>0.73036178293024179</c:v>
                </c:pt>
                <c:pt idx="1888">
                  <c:v>0.73036178293024179</c:v>
                </c:pt>
                <c:pt idx="1889">
                  <c:v>0.73036178293024179</c:v>
                </c:pt>
                <c:pt idx="1890">
                  <c:v>0.73016190285828508</c:v>
                </c:pt>
                <c:pt idx="1891">
                  <c:v>0.72996202278632816</c:v>
                </c:pt>
                <c:pt idx="1892">
                  <c:v>0.72976214271437145</c:v>
                </c:pt>
                <c:pt idx="1893">
                  <c:v>0.72956226264241453</c:v>
                </c:pt>
                <c:pt idx="1894">
                  <c:v>0.72956226264241453</c:v>
                </c:pt>
                <c:pt idx="1895">
                  <c:v>0.72936238257045771</c:v>
                </c:pt>
                <c:pt idx="1896">
                  <c:v>0.7291625024985009</c:v>
                </c:pt>
                <c:pt idx="1897">
                  <c:v>0.72896262242654408</c:v>
                </c:pt>
                <c:pt idx="1898">
                  <c:v>0.72896262242654408</c:v>
                </c:pt>
                <c:pt idx="1899">
                  <c:v>0.72876274235458727</c:v>
                </c:pt>
                <c:pt idx="1900">
                  <c:v>0.72856286228263034</c:v>
                </c:pt>
                <c:pt idx="1901">
                  <c:v>0.72856286228263034</c:v>
                </c:pt>
                <c:pt idx="1902">
                  <c:v>0.72836298221067364</c:v>
                </c:pt>
                <c:pt idx="1903">
                  <c:v>0.72816310213871671</c:v>
                </c:pt>
                <c:pt idx="1904">
                  <c:v>0.72816310213871671</c:v>
                </c:pt>
                <c:pt idx="1905">
                  <c:v>0.72796322206676001</c:v>
                </c:pt>
                <c:pt idx="1906">
                  <c:v>0.72776334199480308</c:v>
                </c:pt>
                <c:pt idx="1907">
                  <c:v>0.72776334199480308</c:v>
                </c:pt>
                <c:pt idx="1908">
                  <c:v>0.72756346192284627</c:v>
                </c:pt>
                <c:pt idx="1909">
                  <c:v>0.72736358185088945</c:v>
                </c:pt>
                <c:pt idx="1910">
                  <c:v>0.72716370177893264</c:v>
                </c:pt>
                <c:pt idx="1911">
                  <c:v>0.72696382170697582</c:v>
                </c:pt>
                <c:pt idx="1912">
                  <c:v>0.72676394163501901</c:v>
                </c:pt>
                <c:pt idx="1913">
                  <c:v>0.72676394163501901</c:v>
                </c:pt>
                <c:pt idx="1914">
                  <c:v>0.72656406156306219</c:v>
                </c:pt>
                <c:pt idx="1915">
                  <c:v>0.72636418149110527</c:v>
                </c:pt>
                <c:pt idx="1916">
                  <c:v>0.72616430141914856</c:v>
                </c:pt>
                <c:pt idx="1917">
                  <c:v>0.72596442134719164</c:v>
                </c:pt>
                <c:pt idx="1918">
                  <c:v>0.72576454127523493</c:v>
                </c:pt>
                <c:pt idx="1919">
                  <c:v>0.72576454127523493</c:v>
                </c:pt>
                <c:pt idx="1920">
                  <c:v>0.72556466120327801</c:v>
                </c:pt>
                <c:pt idx="1921">
                  <c:v>0.72536478113132119</c:v>
                </c:pt>
                <c:pt idx="1922">
                  <c:v>0.72536478113132119</c:v>
                </c:pt>
                <c:pt idx="1923">
                  <c:v>0.72516490105936438</c:v>
                </c:pt>
                <c:pt idx="1924">
                  <c:v>0.72516490105936438</c:v>
                </c:pt>
                <c:pt idx="1925">
                  <c:v>0.72516490105936438</c:v>
                </c:pt>
                <c:pt idx="1926">
                  <c:v>0.72496502098740756</c:v>
                </c:pt>
                <c:pt idx="1927">
                  <c:v>0.72476514091545075</c:v>
                </c:pt>
                <c:pt idx="1928">
                  <c:v>0.72456526084349393</c:v>
                </c:pt>
                <c:pt idx="1929">
                  <c:v>0.72436538077153712</c:v>
                </c:pt>
                <c:pt idx="1930">
                  <c:v>0.72436538077153712</c:v>
                </c:pt>
                <c:pt idx="1931">
                  <c:v>0.72416550069958019</c:v>
                </c:pt>
                <c:pt idx="1932">
                  <c:v>0.72416550069958019</c:v>
                </c:pt>
                <c:pt idx="1933">
                  <c:v>0.72416550069958019</c:v>
                </c:pt>
                <c:pt idx="1934">
                  <c:v>0.72416550069958019</c:v>
                </c:pt>
                <c:pt idx="1935">
                  <c:v>0.72396562062762349</c:v>
                </c:pt>
                <c:pt idx="1936">
                  <c:v>0.72376574055566656</c:v>
                </c:pt>
                <c:pt idx="1937">
                  <c:v>0.72356586048370986</c:v>
                </c:pt>
                <c:pt idx="1938">
                  <c:v>0.72356586048370986</c:v>
                </c:pt>
                <c:pt idx="1939">
                  <c:v>0.72356586048370986</c:v>
                </c:pt>
                <c:pt idx="1940">
                  <c:v>0.72336598041175293</c:v>
                </c:pt>
                <c:pt idx="1941">
                  <c:v>0.72336598041175293</c:v>
                </c:pt>
                <c:pt idx="1942">
                  <c:v>0.72336598041175293</c:v>
                </c:pt>
                <c:pt idx="1943">
                  <c:v>0.72316610033979611</c:v>
                </c:pt>
                <c:pt idx="1944">
                  <c:v>0.7229662202678393</c:v>
                </c:pt>
                <c:pt idx="1945">
                  <c:v>0.72276634019588248</c:v>
                </c:pt>
                <c:pt idx="1946">
                  <c:v>0.72256646012392567</c:v>
                </c:pt>
                <c:pt idx="1947">
                  <c:v>0.72236658005196874</c:v>
                </c:pt>
                <c:pt idx="1948">
                  <c:v>0.72216669998001204</c:v>
                </c:pt>
                <c:pt idx="1949">
                  <c:v>0.72196681990805511</c:v>
                </c:pt>
                <c:pt idx="1950">
                  <c:v>0.72176693983609841</c:v>
                </c:pt>
                <c:pt idx="1951">
                  <c:v>0.72176693983609841</c:v>
                </c:pt>
                <c:pt idx="1952">
                  <c:v>0.72176693983609841</c:v>
                </c:pt>
                <c:pt idx="1953">
                  <c:v>0.72156705976414148</c:v>
                </c:pt>
                <c:pt idx="1954">
                  <c:v>0.72136717969218467</c:v>
                </c:pt>
                <c:pt idx="1955">
                  <c:v>0.72116729962022785</c:v>
                </c:pt>
                <c:pt idx="1956">
                  <c:v>0.72116729962022785</c:v>
                </c:pt>
                <c:pt idx="1957">
                  <c:v>0.72116729962022785</c:v>
                </c:pt>
                <c:pt idx="1958">
                  <c:v>0.72096741954827104</c:v>
                </c:pt>
                <c:pt idx="1959">
                  <c:v>0.72076753947631422</c:v>
                </c:pt>
                <c:pt idx="1960">
                  <c:v>0.72056765940435741</c:v>
                </c:pt>
                <c:pt idx="1961">
                  <c:v>0.72036777933240059</c:v>
                </c:pt>
                <c:pt idx="1962">
                  <c:v>0.72016789926044367</c:v>
                </c:pt>
                <c:pt idx="1963">
                  <c:v>0.72016789926044367</c:v>
                </c:pt>
                <c:pt idx="1964">
                  <c:v>0.71996801918848696</c:v>
                </c:pt>
                <c:pt idx="1965">
                  <c:v>0.71996801918848696</c:v>
                </c:pt>
                <c:pt idx="1966">
                  <c:v>0.71976813911653004</c:v>
                </c:pt>
                <c:pt idx="1967">
                  <c:v>0.71956825904457333</c:v>
                </c:pt>
                <c:pt idx="1968">
                  <c:v>0.71956825904457333</c:v>
                </c:pt>
                <c:pt idx="1969">
                  <c:v>0.71936837897261641</c:v>
                </c:pt>
                <c:pt idx="1970">
                  <c:v>0.71936837897261641</c:v>
                </c:pt>
                <c:pt idx="1971">
                  <c:v>0.71916849890065959</c:v>
                </c:pt>
                <c:pt idx="1972">
                  <c:v>0.71916849890065959</c:v>
                </c:pt>
                <c:pt idx="1973">
                  <c:v>0.71916849890065959</c:v>
                </c:pt>
                <c:pt idx="1974">
                  <c:v>0.71896861882870278</c:v>
                </c:pt>
                <c:pt idx="1975">
                  <c:v>0.71896861882870278</c:v>
                </c:pt>
                <c:pt idx="1976">
                  <c:v>0.71876873875674596</c:v>
                </c:pt>
                <c:pt idx="1977">
                  <c:v>0.71856885868478915</c:v>
                </c:pt>
                <c:pt idx="1978">
                  <c:v>0.71836897861283222</c:v>
                </c:pt>
                <c:pt idx="1979">
                  <c:v>0.71816909854087552</c:v>
                </c:pt>
                <c:pt idx="1980">
                  <c:v>0.71796921846891859</c:v>
                </c:pt>
                <c:pt idx="1981">
                  <c:v>0.71796921846891859</c:v>
                </c:pt>
                <c:pt idx="1982">
                  <c:v>0.71776933839696189</c:v>
                </c:pt>
                <c:pt idx="1983">
                  <c:v>0.71776933839696189</c:v>
                </c:pt>
                <c:pt idx="1984">
                  <c:v>0.71756945832500496</c:v>
                </c:pt>
                <c:pt idx="1985">
                  <c:v>0.71736957825304815</c:v>
                </c:pt>
                <c:pt idx="1986">
                  <c:v>0.71716969818109133</c:v>
                </c:pt>
                <c:pt idx="1987">
                  <c:v>0.71716969818109133</c:v>
                </c:pt>
                <c:pt idx="1988">
                  <c:v>0.71696981810913452</c:v>
                </c:pt>
                <c:pt idx="1989">
                  <c:v>0.7167699380371777</c:v>
                </c:pt>
                <c:pt idx="1990">
                  <c:v>0.7167699380371777</c:v>
                </c:pt>
                <c:pt idx="1991">
                  <c:v>0.71657005796522089</c:v>
                </c:pt>
                <c:pt idx="1992">
                  <c:v>0.71637017789326407</c:v>
                </c:pt>
                <c:pt idx="1993">
                  <c:v>0.71617029782130714</c:v>
                </c:pt>
                <c:pt idx="1994">
                  <c:v>0.71597041774935044</c:v>
                </c:pt>
                <c:pt idx="1995">
                  <c:v>0.71597041774935044</c:v>
                </c:pt>
                <c:pt idx="1996">
                  <c:v>0.71577053767739351</c:v>
                </c:pt>
                <c:pt idx="1997">
                  <c:v>0.71557065760543681</c:v>
                </c:pt>
                <c:pt idx="1998">
                  <c:v>0.71537077753347988</c:v>
                </c:pt>
                <c:pt idx="1999">
                  <c:v>0.71517089746152307</c:v>
                </c:pt>
                <c:pt idx="2000">
                  <c:v>0.71517089746152307</c:v>
                </c:pt>
                <c:pt idx="2001">
                  <c:v>0.71517089746152307</c:v>
                </c:pt>
                <c:pt idx="2002">
                  <c:v>0.71497101738956625</c:v>
                </c:pt>
                <c:pt idx="2003">
                  <c:v>0.71477113731760944</c:v>
                </c:pt>
                <c:pt idx="2004">
                  <c:v>0.71457125724565262</c:v>
                </c:pt>
                <c:pt idx="2005">
                  <c:v>0.71437137717369581</c:v>
                </c:pt>
                <c:pt idx="2006">
                  <c:v>0.71417149710173899</c:v>
                </c:pt>
                <c:pt idx="2007">
                  <c:v>0.71397161702978207</c:v>
                </c:pt>
                <c:pt idx="2008">
                  <c:v>0.71377173695782536</c:v>
                </c:pt>
                <c:pt idx="2009">
                  <c:v>0.71377173695782536</c:v>
                </c:pt>
                <c:pt idx="2010">
                  <c:v>0.71377173695782536</c:v>
                </c:pt>
                <c:pt idx="2011">
                  <c:v>0.71357185688586844</c:v>
                </c:pt>
                <c:pt idx="2012">
                  <c:v>0.71337197681391173</c:v>
                </c:pt>
                <c:pt idx="2013">
                  <c:v>0.71317209674195481</c:v>
                </c:pt>
                <c:pt idx="2014">
                  <c:v>0.71297221666999799</c:v>
                </c:pt>
                <c:pt idx="2015">
                  <c:v>0.71297221666999799</c:v>
                </c:pt>
                <c:pt idx="2016">
                  <c:v>0.71277233659804118</c:v>
                </c:pt>
                <c:pt idx="2017">
                  <c:v>0.71277233659804118</c:v>
                </c:pt>
                <c:pt idx="2018">
                  <c:v>0.71257245652608436</c:v>
                </c:pt>
                <c:pt idx="2019">
                  <c:v>0.71257245652608436</c:v>
                </c:pt>
                <c:pt idx="2020">
                  <c:v>0.71237257645412755</c:v>
                </c:pt>
                <c:pt idx="2021">
                  <c:v>0.71237257645412755</c:v>
                </c:pt>
                <c:pt idx="2022">
                  <c:v>0.71237257645412755</c:v>
                </c:pt>
                <c:pt idx="2023">
                  <c:v>0.71237257645412755</c:v>
                </c:pt>
                <c:pt idx="2024">
                  <c:v>0.71217269638217062</c:v>
                </c:pt>
                <c:pt idx="2025">
                  <c:v>0.71217269638217062</c:v>
                </c:pt>
                <c:pt idx="2026">
                  <c:v>0.71197281631021392</c:v>
                </c:pt>
                <c:pt idx="2027">
                  <c:v>0.71197281631021392</c:v>
                </c:pt>
                <c:pt idx="2028">
                  <c:v>0.71197281631021392</c:v>
                </c:pt>
                <c:pt idx="2029">
                  <c:v>0.71197281631021392</c:v>
                </c:pt>
                <c:pt idx="2030">
                  <c:v>0.71197281631021392</c:v>
                </c:pt>
                <c:pt idx="2031">
                  <c:v>0.71177293623825699</c:v>
                </c:pt>
                <c:pt idx="2032">
                  <c:v>0.71177293623825699</c:v>
                </c:pt>
                <c:pt idx="2033">
                  <c:v>0.71157305616630029</c:v>
                </c:pt>
                <c:pt idx="2034">
                  <c:v>0.71137317609434336</c:v>
                </c:pt>
                <c:pt idx="2035">
                  <c:v>0.71137317609434336</c:v>
                </c:pt>
                <c:pt idx="2036">
                  <c:v>0.71117329602238655</c:v>
                </c:pt>
                <c:pt idx="2037">
                  <c:v>0.71097341595042973</c:v>
                </c:pt>
                <c:pt idx="2038">
                  <c:v>0.71097341595042973</c:v>
                </c:pt>
                <c:pt idx="2039">
                  <c:v>0.71097341595042973</c:v>
                </c:pt>
                <c:pt idx="2040">
                  <c:v>0.71077353587847292</c:v>
                </c:pt>
                <c:pt idx="2041">
                  <c:v>0.71077353587847292</c:v>
                </c:pt>
                <c:pt idx="2042">
                  <c:v>0.7105736558065161</c:v>
                </c:pt>
                <c:pt idx="2043">
                  <c:v>0.71037377573455929</c:v>
                </c:pt>
                <c:pt idx="2044">
                  <c:v>0.71017389566260247</c:v>
                </c:pt>
                <c:pt idx="2045">
                  <c:v>0.70997401559064555</c:v>
                </c:pt>
                <c:pt idx="2046">
                  <c:v>0.70997401559064555</c:v>
                </c:pt>
                <c:pt idx="2047">
                  <c:v>0.70997401559064555</c:v>
                </c:pt>
                <c:pt idx="2048">
                  <c:v>0.70977413551868884</c:v>
                </c:pt>
                <c:pt idx="2049">
                  <c:v>0.70957425544673192</c:v>
                </c:pt>
                <c:pt idx="2050">
                  <c:v>0.70957425544673192</c:v>
                </c:pt>
                <c:pt idx="2051">
                  <c:v>0.70957425544673192</c:v>
                </c:pt>
                <c:pt idx="2052">
                  <c:v>0.70957425544673192</c:v>
                </c:pt>
                <c:pt idx="2053">
                  <c:v>0.70937437537477521</c:v>
                </c:pt>
                <c:pt idx="2054">
                  <c:v>0.70917449530281829</c:v>
                </c:pt>
                <c:pt idx="2055">
                  <c:v>0.70917449530281829</c:v>
                </c:pt>
                <c:pt idx="2056">
                  <c:v>0.70897461523086147</c:v>
                </c:pt>
                <c:pt idx="2057">
                  <c:v>0.70897461523086147</c:v>
                </c:pt>
                <c:pt idx="2058">
                  <c:v>0.70877473515890466</c:v>
                </c:pt>
                <c:pt idx="2059">
                  <c:v>0.70857485508694784</c:v>
                </c:pt>
                <c:pt idx="2060">
                  <c:v>0.70857485508694784</c:v>
                </c:pt>
                <c:pt idx="2061">
                  <c:v>0.70837497501499103</c:v>
                </c:pt>
                <c:pt idx="2062">
                  <c:v>0.70837497501499103</c:v>
                </c:pt>
                <c:pt idx="2063">
                  <c:v>0.70837497501499103</c:v>
                </c:pt>
                <c:pt idx="2064">
                  <c:v>0.7081750949430341</c:v>
                </c:pt>
                <c:pt idx="2065">
                  <c:v>0.7081750949430341</c:v>
                </c:pt>
                <c:pt idx="2066">
                  <c:v>0.7079752148710774</c:v>
                </c:pt>
                <c:pt idx="2067">
                  <c:v>0.70777533479912047</c:v>
                </c:pt>
                <c:pt idx="2068">
                  <c:v>0.70777533479912047</c:v>
                </c:pt>
                <c:pt idx="2069">
                  <c:v>0.70757545472716377</c:v>
                </c:pt>
                <c:pt idx="2070">
                  <c:v>0.70737557465520684</c:v>
                </c:pt>
                <c:pt idx="2071">
                  <c:v>0.70717569458325003</c:v>
                </c:pt>
                <c:pt idx="2072">
                  <c:v>0.70697581451129321</c:v>
                </c:pt>
                <c:pt idx="2073">
                  <c:v>0.70697581451129321</c:v>
                </c:pt>
                <c:pt idx="2074">
                  <c:v>0.70697581451129321</c:v>
                </c:pt>
                <c:pt idx="2075">
                  <c:v>0.7067759344393364</c:v>
                </c:pt>
                <c:pt idx="2076">
                  <c:v>0.7067759344393364</c:v>
                </c:pt>
                <c:pt idx="2077">
                  <c:v>0.70657605436737958</c:v>
                </c:pt>
                <c:pt idx="2078">
                  <c:v>0.70637617429542277</c:v>
                </c:pt>
                <c:pt idx="2079">
                  <c:v>0.70617629422346595</c:v>
                </c:pt>
                <c:pt idx="2080">
                  <c:v>0.70597641415150902</c:v>
                </c:pt>
                <c:pt idx="2081">
                  <c:v>0.70597641415150902</c:v>
                </c:pt>
                <c:pt idx="2082">
                  <c:v>0.70577653407955232</c:v>
                </c:pt>
                <c:pt idx="2083">
                  <c:v>0.70557665400759539</c:v>
                </c:pt>
                <c:pt idx="2084">
                  <c:v>0.70537677393563869</c:v>
                </c:pt>
                <c:pt idx="2085">
                  <c:v>0.70517689386368176</c:v>
                </c:pt>
                <c:pt idx="2086">
                  <c:v>0.70497701379172495</c:v>
                </c:pt>
                <c:pt idx="2087">
                  <c:v>0.70477713371976813</c:v>
                </c:pt>
                <c:pt idx="2088">
                  <c:v>0.70477713371976813</c:v>
                </c:pt>
                <c:pt idx="2089">
                  <c:v>0.70457725364781132</c:v>
                </c:pt>
                <c:pt idx="2090">
                  <c:v>0.70457725364781132</c:v>
                </c:pt>
                <c:pt idx="2091">
                  <c:v>0.7043773735758545</c:v>
                </c:pt>
                <c:pt idx="2092">
                  <c:v>0.70417749350389769</c:v>
                </c:pt>
                <c:pt idx="2093">
                  <c:v>0.70397761343194087</c:v>
                </c:pt>
                <c:pt idx="2094">
                  <c:v>0.70377773335998395</c:v>
                </c:pt>
                <c:pt idx="2095">
                  <c:v>0.70377773335998395</c:v>
                </c:pt>
                <c:pt idx="2096">
                  <c:v>0.70377773335998395</c:v>
                </c:pt>
                <c:pt idx="2097">
                  <c:v>0.70357785328802724</c:v>
                </c:pt>
                <c:pt idx="2098">
                  <c:v>0.70357785328802724</c:v>
                </c:pt>
                <c:pt idx="2099">
                  <c:v>0.70337797321607032</c:v>
                </c:pt>
                <c:pt idx="2100">
                  <c:v>0.70317809314411361</c:v>
                </c:pt>
                <c:pt idx="2101">
                  <c:v>0.70317809314411361</c:v>
                </c:pt>
                <c:pt idx="2102">
                  <c:v>0.70297821307215669</c:v>
                </c:pt>
                <c:pt idx="2103">
                  <c:v>0.70277833300019987</c:v>
                </c:pt>
                <c:pt idx="2104">
                  <c:v>0.70257845292824306</c:v>
                </c:pt>
                <c:pt idx="2105">
                  <c:v>0.70237857285628624</c:v>
                </c:pt>
                <c:pt idx="2106">
                  <c:v>0.70217869278432943</c:v>
                </c:pt>
                <c:pt idx="2107">
                  <c:v>0.70217869278432943</c:v>
                </c:pt>
                <c:pt idx="2108">
                  <c:v>0.7019788127123725</c:v>
                </c:pt>
                <c:pt idx="2109">
                  <c:v>0.7019788127123725</c:v>
                </c:pt>
                <c:pt idx="2110">
                  <c:v>0.7019788127123725</c:v>
                </c:pt>
                <c:pt idx="2111">
                  <c:v>0.7019788127123725</c:v>
                </c:pt>
                <c:pt idx="2112">
                  <c:v>0.7017789326404158</c:v>
                </c:pt>
                <c:pt idx="2113">
                  <c:v>0.7017789326404158</c:v>
                </c:pt>
                <c:pt idx="2114">
                  <c:v>0.70157905256845887</c:v>
                </c:pt>
                <c:pt idx="2115">
                  <c:v>0.70157905256845887</c:v>
                </c:pt>
                <c:pt idx="2116">
                  <c:v>0.70157905256845887</c:v>
                </c:pt>
                <c:pt idx="2117">
                  <c:v>0.70157905256845887</c:v>
                </c:pt>
                <c:pt idx="2118">
                  <c:v>0.70137917249650217</c:v>
                </c:pt>
                <c:pt idx="2119">
                  <c:v>0.70117929242454524</c:v>
                </c:pt>
                <c:pt idx="2120">
                  <c:v>0.70097941235258843</c:v>
                </c:pt>
                <c:pt idx="2121">
                  <c:v>0.70097941235258843</c:v>
                </c:pt>
                <c:pt idx="2122">
                  <c:v>0.70077953228063161</c:v>
                </c:pt>
                <c:pt idx="2123">
                  <c:v>0.7005796522086748</c:v>
                </c:pt>
                <c:pt idx="2124">
                  <c:v>0.70037977213671798</c:v>
                </c:pt>
                <c:pt idx="2125">
                  <c:v>0.70017989206476117</c:v>
                </c:pt>
                <c:pt idx="2126">
                  <c:v>0.69998001199280435</c:v>
                </c:pt>
                <c:pt idx="2127">
                  <c:v>0.69998001199280435</c:v>
                </c:pt>
                <c:pt idx="2128">
                  <c:v>0.69998001199280435</c:v>
                </c:pt>
                <c:pt idx="2129">
                  <c:v>0.69978013192084743</c:v>
                </c:pt>
                <c:pt idx="2130">
                  <c:v>0.69958025184889072</c:v>
                </c:pt>
                <c:pt idx="2131">
                  <c:v>0.6993803717769338</c:v>
                </c:pt>
                <c:pt idx="2132">
                  <c:v>0.6993803717769338</c:v>
                </c:pt>
                <c:pt idx="2133">
                  <c:v>0.69918049170497709</c:v>
                </c:pt>
                <c:pt idx="2134">
                  <c:v>0.69898061163302017</c:v>
                </c:pt>
                <c:pt idx="2135">
                  <c:v>0.69878073156106335</c:v>
                </c:pt>
                <c:pt idx="2136">
                  <c:v>0.69858085148910654</c:v>
                </c:pt>
                <c:pt idx="2137">
                  <c:v>0.69838097141714972</c:v>
                </c:pt>
                <c:pt idx="2138">
                  <c:v>0.69838097141714972</c:v>
                </c:pt>
                <c:pt idx="2139">
                  <c:v>0.69838097141714972</c:v>
                </c:pt>
                <c:pt idx="2140">
                  <c:v>0.69818109134519291</c:v>
                </c:pt>
                <c:pt idx="2141">
                  <c:v>0.69798121127323598</c:v>
                </c:pt>
                <c:pt idx="2142">
                  <c:v>0.69798121127323598</c:v>
                </c:pt>
                <c:pt idx="2143">
                  <c:v>0.69798121127323598</c:v>
                </c:pt>
                <c:pt idx="2144">
                  <c:v>0.69778133120127928</c:v>
                </c:pt>
                <c:pt idx="2145">
                  <c:v>0.69758145112932235</c:v>
                </c:pt>
                <c:pt idx="2146">
                  <c:v>0.69738157105736565</c:v>
                </c:pt>
                <c:pt idx="2147">
                  <c:v>0.69738157105736565</c:v>
                </c:pt>
                <c:pt idx="2148">
                  <c:v>0.69718169098540872</c:v>
                </c:pt>
                <c:pt idx="2149">
                  <c:v>0.69718169098540872</c:v>
                </c:pt>
                <c:pt idx="2150">
                  <c:v>0.6969818109134519</c:v>
                </c:pt>
                <c:pt idx="2151">
                  <c:v>0.6969818109134519</c:v>
                </c:pt>
                <c:pt idx="2152">
                  <c:v>0.69678193084149509</c:v>
                </c:pt>
                <c:pt idx="2153">
                  <c:v>0.69658205076953827</c:v>
                </c:pt>
                <c:pt idx="2154">
                  <c:v>0.69638217069758146</c:v>
                </c:pt>
                <c:pt idx="2155">
                  <c:v>0.69638217069758146</c:v>
                </c:pt>
                <c:pt idx="2156">
                  <c:v>0.69638217069758146</c:v>
                </c:pt>
                <c:pt idx="2157">
                  <c:v>0.69638217069758146</c:v>
                </c:pt>
                <c:pt idx="2158">
                  <c:v>0.69618229062562464</c:v>
                </c:pt>
                <c:pt idx="2159">
                  <c:v>0.69618229062562464</c:v>
                </c:pt>
                <c:pt idx="2160">
                  <c:v>0.69598241055366783</c:v>
                </c:pt>
                <c:pt idx="2161">
                  <c:v>0.69598241055366783</c:v>
                </c:pt>
                <c:pt idx="2162">
                  <c:v>0.69598241055366783</c:v>
                </c:pt>
                <c:pt idx="2163">
                  <c:v>0.6957825304817109</c:v>
                </c:pt>
                <c:pt idx="2164">
                  <c:v>0.6955826504097542</c:v>
                </c:pt>
                <c:pt idx="2165">
                  <c:v>0.6955826504097542</c:v>
                </c:pt>
                <c:pt idx="2166">
                  <c:v>0.69538277033779727</c:v>
                </c:pt>
                <c:pt idx="2167">
                  <c:v>0.69518289026584057</c:v>
                </c:pt>
                <c:pt idx="2168">
                  <c:v>0.69518289026584057</c:v>
                </c:pt>
                <c:pt idx="2169">
                  <c:v>0.69518289026584057</c:v>
                </c:pt>
                <c:pt idx="2170">
                  <c:v>0.69498301019388364</c:v>
                </c:pt>
                <c:pt idx="2171">
                  <c:v>0.69478313012192683</c:v>
                </c:pt>
                <c:pt idx="2172">
                  <c:v>0.69478313012192683</c:v>
                </c:pt>
                <c:pt idx="2173">
                  <c:v>0.69458325004997001</c:v>
                </c:pt>
                <c:pt idx="2174">
                  <c:v>0.6943833699780132</c:v>
                </c:pt>
                <c:pt idx="2175">
                  <c:v>0.6943833699780132</c:v>
                </c:pt>
                <c:pt idx="2176">
                  <c:v>0.6943833699780132</c:v>
                </c:pt>
                <c:pt idx="2177">
                  <c:v>0.6943833699780132</c:v>
                </c:pt>
                <c:pt idx="2178">
                  <c:v>0.6943833699780132</c:v>
                </c:pt>
                <c:pt idx="2179">
                  <c:v>0.69418348990605638</c:v>
                </c:pt>
                <c:pt idx="2180">
                  <c:v>0.69398360983409946</c:v>
                </c:pt>
                <c:pt idx="2181">
                  <c:v>0.69398360983409946</c:v>
                </c:pt>
                <c:pt idx="2182">
                  <c:v>0.69378372976214275</c:v>
                </c:pt>
                <c:pt idx="2183">
                  <c:v>0.69358384969018583</c:v>
                </c:pt>
                <c:pt idx="2184">
                  <c:v>0.69338396961822912</c:v>
                </c:pt>
                <c:pt idx="2185">
                  <c:v>0.6931840895462722</c:v>
                </c:pt>
                <c:pt idx="2186">
                  <c:v>0.69298420947431549</c:v>
                </c:pt>
                <c:pt idx="2187">
                  <c:v>0.69278432940235857</c:v>
                </c:pt>
                <c:pt idx="2188">
                  <c:v>0.69258444933040175</c:v>
                </c:pt>
                <c:pt idx="2189">
                  <c:v>0.69238456925844494</c:v>
                </c:pt>
                <c:pt idx="2190">
                  <c:v>0.69218468918648812</c:v>
                </c:pt>
                <c:pt idx="2191">
                  <c:v>0.69218468918648812</c:v>
                </c:pt>
                <c:pt idx="2192">
                  <c:v>0.69218468918648812</c:v>
                </c:pt>
                <c:pt idx="2193">
                  <c:v>0.69198480911453131</c:v>
                </c:pt>
                <c:pt idx="2194">
                  <c:v>0.69178492904257438</c:v>
                </c:pt>
                <c:pt idx="2195">
                  <c:v>0.69158504897061768</c:v>
                </c:pt>
                <c:pt idx="2196">
                  <c:v>0.69138516889866075</c:v>
                </c:pt>
                <c:pt idx="2197">
                  <c:v>0.69118528882670405</c:v>
                </c:pt>
                <c:pt idx="2198">
                  <c:v>0.69098540875474712</c:v>
                </c:pt>
                <c:pt idx="2199">
                  <c:v>0.69078552868279031</c:v>
                </c:pt>
                <c:pt idx="2200">
                  <c:v>0.69058564861083349</c:v>
                </c:pt>
                <c:pt idx="2201">
                  <c:v>0.69038576853887668</c:v>
                </c:pt>
                <c:pt idx="2202">
                  <c:v>0.69018588846691986</c:v>
                </c:pt>
                <c:pt idx="2203">
                  <c:v>0.69018588846691986</c:v>
                </c:pt>
                <c:pt idx="2204">
                  <c:v>0.68998600839496305</c:v>
                </c:pt>
                <c:pt idx="2205">
                  <c:v>0.68998600839496305</c:v>
                </c:pt>
                <c:pt idx="2206">
                  <c:v>0.68998600839496305</c:v>
                </c:pt>
                <c:pt idx="2207">
                  <c:v>0.68978612832300623</c:v>
                </c:pt>
                <c:pt idx="2208">
                  <c:v>0.68958624825104931</c:v>
                </c:pt>
                <c:pt idx="2209">
                  <c:v>0.6893863681790926</c:v>
                </c:pt>
                <c:pt idx="2210">
                  <c:v>0.6893863681790926</c:v>
                </c:pt>
                <c:pt idx="2211">
                  <c:v>0.68918648810713568</c:v>
                </c:pt>
                <c:pt idx="2212">
                  <c:v>0.68898660803517897</c:v>
                </c:pt>
                <c:pt idx="2213">
                  <c:v>0.68898660803517897</c:v>
                </c:pt>
                <c:pt idx="2214">
                  <c:v>0.68878672796322205</c:v>
                </c:pt>
                <c:pt idx="2215">
                  <c:v>0.68858684789126523</c:v>
                </c:pt>
                <c:pt idx="2216">
                  <c:v>0.68838696781930842</c:v>
                </c:pt>
                <c:pt idx="2217">
                  <c:v>0.6881870877473516</c:v>
                </c:pt>
                <c:pt idx="2218">
                  <c:v>0.68798720767539479</c:v>
                </c:pt>
                <c:pt idx="2219">
                  <c:v>0.68778732760343786</c:v>
                </c:pt>
                <c:pt idx="2220">
                  <c:v>0.68778732760343786</c:v>
                </c:pt>
                <c:pt idx="2221">
                  <c:v>0.68758744753148116</c:v>
                </c:pt>
                <c:pt idx="2222">
                  <c:v>0.68738756745952423</c:v>
                </c:pt>
                <c:pt idx="2223">
                  <c:v>0.68738756745952423</c:v>
                </c:pt>
                <c:pt idx="2224">
                  <c:v>0.68718768738756753</c:v>
                </c:pt>
                <c:pt idx="2225">
                  <c:v>0.6869878073156106</c:v>
                </c:pt>
                <c:pt idx="2226">
                  <c:v>0.68678792724365378</c:v>
                </c:pt>
                <c:pt idx="2227">
                  <c:v>0.68678792724365378</c:v>
                </c:pt>
                <c:pt idx="2228">
                  <c:v>0.68658804717169697</c:v>
                </c:pt>
                <c:pt idx="2229">
                  <c:v>0.68658804717169697</c:v>
                </c:pt>
                <c:pt idx="2230">
                  <c:v>0.68658804717169697</c:v>
                </c:pt>
                <c:pt idx="2231">
                  <c:v>0.68638816709974015</c:v>
                </c:pt>
                <c:pt idx="2232">
                  <c:v>0.68618828702778334</c:v>
                </c:pt>
                <c:pt idx="2233">
                  <c:v>0.68598840695582652</c:v>
                </c:pt>
                <c:pt idx="2234">
                  <c:v>0.68578852688386971</c:v>
                </c:pt>
                <c:pt idx="2235">
                  <c:v>0.68558864681191278</c:v>
                </c:pt>
                <c:pt idx="2236">
                  <c:v>0.68538876673995608</c:v>
                </c:pt>
                <c:pt idx="2237">
                  <c:v>0.68518888666799915</c:v>
                </c:pt>
                <c:pt idx="2238">
                  <c:v>0.68498900659604245</c:v>
                </c:pt>
                <c:pt idx="2239">
                  <c:v>0.68478912652408552</c:v>
                </c:pt>
                <c:pt idx="2240">
                  <c:v>0.68478912652408552</c:v>
                </c:pt>
                <c:pt idx="2241">
                  <c:v>0.68478912652408552</c:v>
                </c:pt>
                <c:pt idx="2242">
                  <c:v>0.68458924645212871</c:v>
                </c:pt>
                <c:pt idx="2243">
                  <c:v>0.68438936638017189</c:v>
                </c:pt>
                <c:pt idx="2244">
                  <c:v>0.68418948630821508</c:v>
                </c:pt>
                <c:pt idx="2245">
                  <c:v>0.68398960623625826</c:v>
                </c:pt>
                <c:pt idx="2246">
                  <c:v>0.68378972616430134</c:v>
                </c:pt>
                <c:pt idx="2247">
                  <c:v>0.68378972616430134</c:v>
                </c:pt>
                <c:pt idx="2248">
                  <c:v>0.68358984609234463</c:v>
                </c:pt>
                <c:pt idx="2249">
                  <c:v>0.68338996602038771</c:v>
                </c:pt>
                <c:pt idx="2250">
                  <c:v>0.68338996602038771</c:v>
                </c:pt>
                <c:pt idx="2251">
                  <c:v>0.683190085948431</c:v>
                </c:pt>
                <c:pt idx="2252">
                  <c:v>0.68299020587647408</c:v>
                </c:pt>
                <c:pt idx="2253">
                  <c:v>0.68299020587647408</c:v>
                </c:pt>
                <c:pt idx="2254">
                  <c:v>0.68299020587647408</c:v>
                </c:pt>
                <c:pt idx="2255">
                  <c:v>0.68299020587647408</c:v>
                </c:pt>
                <c:pt idx="2256">
                  <c:v>0.68279032580451737</c:v>
                </c:pt>
                <c:pt idx="2257">
                  <c:v>0.68259044573256045</c:v>
                </c:pt>
                <c:pt idx="2258">
                  <c:v>0.68259044573256045</c:v>
                </c:pt>
                <c:pt idx="2259">
                  <c:v>0.68239056566060363</c:v>
                </c:pt>
                <c:pt idx="2260">
                  <c:v>0.68219068558864682</c:v>
                </c:pt>
                <c:pt idx="2261">
                  <c:v>0.68219068558864682</c:v>
                </c:pt>
                <c:pt idx="2262">
                  <c:v>0.68219068558864682</c:v>
                </c:pt>
                <c:pt idx="2263">
                  <c:v>0.68199080551669</c:v>
                </c:pt>
                <c:pt idx="2264">
                  <c:v>0.68179092544473319</c:v>
                </c:pt>
                <c:pt idx="2265">
                  <c:v>0.68159104537277626</c:v>
                </c:pt>
                <c:pt idx="2266">
                  <c:v>0.68139116530081956</c:v>
                </c:pt>
                <c:pt idx="2267">
                  <c:v>0.68119128522886263</c:v>
                </c:pt>
                <c:pt idx="2268">
                  <c:v>0.68099140515690593</c:v>
                </c:pt>
                <c:pt idx="2269">
                  <c:v>0.680791525084949</c:v>
                </c:pt>
                <c:pt idx="2270">
                  <c:v>0.680791525084949</c:v>
                </c:pt>
                <c:pt idx="2271">
                  <c:v>0.68059164501299219</c:v>
                </c:pt>
                <c:pt idx="2272">
                  <c:v>0.68059164501299219</c:v>
                </c:pt>
                <c:pt idx="2273">
                  <c:v>0.68039176494103537</c:v>
                </c:pt>
                <c:pt idx="2274">
                  <c:v>0.68019188486907856</c:v>
                </c:pt>
                <c:pt idx="2275">
                  <c:v>0.67999200479712174</c:v>
                </c:pt>
                <c:pt idx="2276">
                  <c:v>0.67979212472516493</c:v>
                </c:pt>
                <c:pt idx="2277">
                  <c:v>0.67979212472516493</c:v>
                </c:pt>
                <c:pt idx="2278">
                  <c:v>0.67959224465320811</c:v>
                </c:pt>
                <c:pt idx="2279">
                  <c:v>0.67959224465320811</c:v>
                </c:pt>
                <c:pt idx="2280">
                  <c:v>0.67959224465320811</c:v>
                </c:pt>
                <c:pt idx="2281">
                  <c:v>0.67939236458125118</c:v>
                </c:pt>
                <c:pt idx="2282">
                  <c:v>0.67939236458125118</c:v>
                </c:pt>
                <c:pt idx="2283">
                  <c:v>0.67919248450929448</c:v>
                </c:pt>
                <c:pt idx="2284">
                  <c:v>0.67919248450929448</c:v>
                </c:pt>
                <c:pt idx="2285">
                  <c:v>0.67899260443733755</c:v>
                </c:pt>
                <c:pt idx="2286">
                  <c:v>0.67879272436538085</c:v>
                </c:pt>
                <c:pt idx="2287">
                  <c:v>0.67879272436538085</c:v>
                </c:pt>
                <c:pt idx="2288">
                  <c:v>0.67859284429342392</c:v>
                </c:pt>
                <c:pt idx="2289">
                  <c:v>0.67839296422146711</c:v>
                </c:pt>
                <c:pt idx="2290">
                  <c:v>0.67819308414951029</c:v>
                </c:pt>
                <c:pt idx="2291">
                  <c:v>0.67799320407755348</c:v>
                </c:pt>
                <c:pt idx="2292">
                  <c:v>0.67779332400559666</c:v>
                </c:pt>
                <c:pt idx="2293">
                  <c:v>0.67759344393363974</c:v>
                </c:pt>
                <c:pt idx="2294">
                  <c:v>0.67739356386168303</c:v>
                </c:pt>
                <c:pt idx="2295">
                  <c:v>0.67719368378972611</c:v>
                </c:pt>
                <c:pt idx="2296">
                  <c:v>0.6769938037177694</c:v>
                </c:pt>
                <c:pt idx="2297">
                  <c:v>0.67679392364581248</c:v>
                </c:pt>
                <c:pt idx="2298">
                  <c:v>0.67659404357385566</c:v>
                </c:pt>
                <c:pt idx="2299">
                  <c:v>0.67639416350189885</c:v>
                </c:pt>
                <c:pt idx="2300">
                  <c:v>0.67639416350189885</c:v>
                </c:pt>
                <c:pt idx="2301">
                  <c:v>0.67619428342994203</c:v>
                </c:pt>
                <c:pt idx="2302">
                  <c:v>0.67599440335798522</c:v>
                </c:pt>
                <c:pt idx="2303">
                  <c:v>0.6757945232860284</c:v>
                </c:pt>
                <c:pt idx="2304">
                  <c:v>0.6757945232860284</c:v>
                </c:pt>
                <c:pt idx="2305">
                  <c:v>0.6757945232860284</c:v>
                </c:pt>
                <c:pt idx="2306">
                  <c:v>0.67559464321407159</c:v>
                </c:pt>
                <c:pt idx="2307">
                  <c:v>0.67559464321407159</c:v>
                </c:pt>
                <c:pt idx="2308">
                  <c:v>0.67559464321407159</c:v>
                </c:pt>
                <c:pt idx="2309">
                  <c:v>0.67539476314211466</c:v>
                </c:pt>
                <c:pt idx="2310">
                  <c:v>0.67519488307015796</c:v>
                </c:pt>
                <c:pt idx="2311">
                  <c:v>0.67519488307015796</c:v>
                </c:pt>
                <c:pt idx="2312">
                  <c:v>0.67519488307015796</c:v>
                </c:pt>
                <c:pt idx="2313">
                  <c:v>0.67519488307015796</c:v>
                </c:pt>
                <c:pt idx="2314">
                  <c:v>0.67519488307015796</c:v>
                </c:pt>
                <c:pt idx="2315">
                  <c:v>0.67499500299820103</c:v>
                </c:pt>
                <c:pt idx="2316">
                  <c:v>0.67499500299820103</c:v>
                </c:pt>
                <c:pt idx="2317">
                  <c:v>0.67479512292624433</c:v>
                </c:pt>
                <c:pt idx="2318">
                  <c:v>0.67479512292624433</c:v>
                </c:pt>
                <c:pt idx="2319">
                  <c:v>0.6745952428542874</c:v>
                </c:pt>
                <c:pt idx="2320">
                  <c:v>0.6745952428542874</c:v>
                </c:pt>
                <c:pt idx="2321">
                  <c:v>0.67439536278233059</c:v>
                </c:pt>
                <c:pt idx="2322">
                  <c:v>0.67419548271037377</c:v>
                </c:pt>
                <c:pt idx="2323">
                  <c:v>0.67399560263841696</c:v>
                </c:pt>
                <c:pt idx="2324">
                  <c:v>0.67399560263841696</c:v>
                </c:pt>
                <c:pt idx="2325">
                  <c:v>0.67379572256646014</c:v>
                </c:pt>
                <c:pt idx="2326">
                  <c:v>0.67379572256646014</c:v>
                </c:pt>
                <c:pt idx="2327">
                  <c:v>0.67359584249450322</c:v>
                </c:pt>
                <c:pt idx="2328">
                  <c:v>0.67339596242254651</c:v>
                </c:pt>
                <c:pt idx="2329">
                  <c:v>0.67339596242254651</c:v>
                </c:pt>
                <c:pt idx="2330">
                  <c:v>0.67319608235058959</c:v>
                </c:pt>
                <c:pt idx="2331">
                  <c:v>0.67299620227863288</c:v>
                </c:pt>
                <c:pt idx="2332">
                  <c:v>0.67299620227863288</c:v>
                </c:pt>
                <c:pt idx="2333">
                  <c:v>0.67279632220667596</c:v>
                </c:pt>
                <c:pt idx="2334">
                  <c:v>0.67279632220667596</c:v>
                </c:pt>
                <c:pt idx="2335">
                  <c:v>0.67279632220667596</c:v>
                </c:pt>
                <c:pt idx="2336">
                  <c:v>0.67279632220667596</c:v>
                </c:pt>
                <c:pt idx="2337">
                  <c:v>0.67259644213471914</c:v>
                </c:pt>
                <c:pt idx="2338">
                  <c:v>0.67259644213471914</c:v>
                </c:pt>
                <c:pt idx="2339">
                  <c:v>0.67259644213471914</c:v>
                </c:pt>
                <c:pt idx="2340">
                  <c:v>0.67259644213471914</c:v>
                </c:pt>
                <c:pt idx="2341">
                  <c:v>0.67259644213471914</c:v>
                </c:pt>
                <c:pt idx="2342">
                  <c:v>0.67239656206276233</c:v>
                </c:pt>
                <c:pt idx="2343">
                  <c:v>0.67219668199080551</c:v>
                </c:pt>
                <c:pt idx="2344">
                  <c:v>0.6719968019188487</c:v>
                </c:pt>
                <c:pt idx="2345">
                  <c:v>0.6719968019188487</c:v>
                </c:pt>
                <c:pt idx="2346">
                  <c:v>0.67179692184689188</c:v>
                </c:pt>
                <c:pt idx="2347">
                  <c:v>0.67179692184689188</c:v>
                </c:pt>
                <c:pt idx="2348">
                  <c:v>0.67159704177493507</c:v>
                </c:pt>
                <c:pt idx="2349">
                  <c:v>0.67139716170297814</c:v>
                </c:pt>
                <c:pt idx="2350">
                  <c:v>0.67139716170297814</c:v>
                </c:pt>
                <c:pt idx="2351">
                  <c:v>0.67119728163102144</c:v>
                </c:pt>
                <c:pt idx="2352">
                  <c:v>0.67119728163102144</c:v>
                </c:pt>
                <c:pt idx="2353">
                  <c:v>0.67099740155906451</c:v>
                </c:pt>
                <c:pt idx="2354">
                  <c:v>0.67079752148710781</c:v>
                </c:pt>
                <c:pt idx="2355">
                  <c:v>0.67059764141515088</c:v>
                </c:pt>
                <c:pt idx="2356">
                  <c:v>0.67039776134319407</c:v>
                </c:pt>
                <c:pt idx="2357">
                  <c:v>0.67039776134319407</c:v>
                </c:pt>
                <c:pt idx="2358">
                  <c:v>0.67019788127123725</c:v>
                </c:pt>
                <c:pt idx="2359">
                  <c:v>0.66999800119928044</c:v>
                </c:pt>
                <c:pt idx="2360">
                  <c:v>0.66979812112732362</c:v>
                </c:pt>
                <c:pt idx="2361">
                  <c:v>0.66959824105536681</c:v>
                </c:pt>
                <c:pt idx="2362">
                  <c:v>0.66959824105536681</c:v>
                </c:pt>
                <c:pt idx="2363">
                  <c:v>0.66959824105536681</c:v>
                </c:pt>
                <c:pt idx="2364">
                  <c:v>0.66959824105536681</c:v>
                </c:pt>
                <c:pt idx="2365">
                  <c:v>0.66939836098340999</c:v>
                </c:pt>
                <c:pt idx="2366">
                  <c:v>0.66919848091145306</c:v>
                </c:pt>
                <c:pt idx="2367">
                  <c:v>0.66919848091145306</c:v>
                </c:pt>
                <c:pt idx="2368">
                  <c:v>0.66919848091145306</c:v>
                </c:pt>
                <c:pt idx="2369">
                  <c:v>0.66919848091145306</c:v>
                </c:pt>
                <c:pt idx="2370">
                  <c:v>0.66919848091145306</c:v>
                </c:pt>
                <c:pt idx="2371">
                  <c:v>0.66919848091145306</c:v>
                </c:pt>
                <c:pt idx="2372">
                  <c:v>0.66899860083949636</c:v>
                </c:pt>
                <c:pt idx="2373">
                  <c:v>0.66879872076753943</c:v>
                </c:pt>
                <c:pt idx="2374">
                  <c:v>0.66859884069558273</c:v>
                </c:pt>
                <c:pt idx="2375">
                  <c:v>0.66859884069558273</c:v>
                </c:pt>
                <c:pt idx="2376">
                  <c:v>0.6683989606236258</c:v>
                </c:pt>
                <c:pt idx="2377">
                  <c:v>0.6683989606236258</c:v>
                </c:pt>
                <c:pt idx="2378">
                  <c:v>0.66819908055166899</c:v>
                </c:pt>
                <c:pt idx="2379">
                  <c:v>0.66799920047971217</c:v>
                </c:pt>
                <c:pt idx="2380">
                  <c:v>0.66799920047971217</c:v>
                </c:pt>
                <c:pt idx="2381">
                  <c:v>0.66779932040775536</c:v>
                </c:pt>
                <c:pt idx="2382">
                  <c:v>0.66759944033579854</c:v>
                </c:pt>
                <c:pt idx="2383">
                  <c:v>0.66739956026384162</c:v>
                </c:pt>
                <c:pt idx="2384">
                  <c:v>0.66739956026384162</c:v>
                </c:pt>
                <c:pt idx="2385">
                  <c:v>0.66739956026384162</c:v>
                </c:pt>
                <c:pt idx="2386">
                  <c:v>0.66739956026384162</c:v>
                </c:pt>
                <c:pt idx="2387">
                  <c:v>0.66719968019188491</c:v>
                </c:pt>
                <c:pt idx="2388">
                  <c:v>0.66699980011992799</c:v>
                </c:pt>
                <c:pt idx="2389">
                  <c:v>0.66679992004797128</c:v>
                </c:pt>
                <c:pt idx="2390">
                  <c:v>0.66660003997601436</c:v>
                </c:pt>
                <c:pt idx="2391">
                  <c:v>0.66660003997601436</c:v>
                </c:pt>
                <c:pt idx="2392">
                  <c:v>0.66660003997601436</c:v>
                </c:pt>
                <c:pt idx="2393">
                  <c:v>0.66640015990405754</c:v>
                </c:pt>
                <c:pt idx="2394">
                  <c:v>0.66620027983210073</c:v>
                </c:pt>
                <c:pt idx="2395">
                  <c:v>0.66600039976014391</c:v>
                </c:pt>
                <c:pt idx="2396">
                  <c:v>0.66600039976014391</c:v>
                </c:pt>
                <c:pt idx="2397">
                  <c:v>0.66600039976014391</c:v>
                </c:pt>
                <c:pt idx="2398">
                  <c:v>0.6658005196881871</c:v>
                </c:pt>
                <c:pt idx="2399">
                  <c:v>0.6658005196881871</c:v>
                </c:pt>
                <c:pt idx="2400">
                  <c:v>0.6658005196881871</c:v>
                </c:pt>
                <c:pt idx="2401">
                  <c:v>0.66560063961623028</c:v>
                </c:pt>
                <c:pt idx="2402">
                  <c:v>0.66540075954427347</c:v>
                </c:pt>
                <c:pt idx="2403">
                  <c:v>0.66520087947231654</c:v>
                </c:pt>
                <c:pt idx="2404">
                  <c:v>0.66500099940035984</c:v>
                </c:pt>
                <c:pt idx="2405">
                  <c:v>0.66480111932840291</c:v>
                </c:pt>
                <c:pt idx="2406">
                  <c:v>0.66460123925644621</c:v>
                </c:pt>
                <c:pt idx="2407">
                  <c:v>0.66460123925644621</c:v>
                </c:pt>
                <c:pt idx="2408">
                  <c:v>0.66460123925644621</c:v>
                </c:pt>
                <c:pt idx="2409">
                  <c:v>0.66460123925644621</c:v>
                </c:pt>
                <c:pt idx="2410">
                  <c:v>0.66460123925644621</c:v>
                </c:pt>
                <c:pt idx="2411">
                  <c:v>0.66440135918448928</c:v>
                </c:pt>
                <c:pt idx="2412">
                  <c:v>0.66440135918448928</c:v>
                </c:pt>
                <c:pt idx="2413">
                  <c:v>0.66440135918448928</c:v>
                </c:pt>
                <c:pt idx="2414">
                  <c:v>0.66420147911253247</c:v>
                </c:pt>
                <c:pt idx="2415">
                  <c:v>0.66400159904057565</c:v>
                </c:pt>
                <c:pt idx="2416">
                  <c:v>0.66380171896861884</c:v>
                </c:pt>
                <c:pt idx="2417">
                  <c:v>0.66360183889666202</c:v>
                </c:pt>
                <c:pt idx="2418">
                  <c:v>0.6634019588247051</c:v>
                </c:pt>
                <c:pt idx="2419">
                  <c:v>0.6634019588247051</c:v>
                </c:pt>
                <c:pt idx="2420">
                  <c:v>0.6634019588247051</c:v>
                </c:pt>
                <c:pt idx="2421">
                  <c:v>0.66320207875274839</c:v>
                </c:pt>
                <c:pt idx="2422">
                  <c:v>0.66300219868079147</c:v>
                </c:pt>
                <c:pt idx="2423">
                  <c:v>0.66300219868079147</c:v>
                </c:pt>
                <c:pt idx="2424">
                  <c:v>0.66280231860883476</c:v>
                </c:pt>
                <c:pt idx="2425">
                  <c:v>0.66280231860883476</c:v>
                </c:pt>
                <c:pt idx="2426">
                  <c:v>0.66280231860883476</c:v>
                </c:pt>
                <c:pt idx="2427">
                  <c:v>0.66280231860883476</c:v>
                </c:pt>
                <c:pt idx="2428">
                  <c:v>0.66260243853687784</c:v>
                </c:pt>
                <c:pt idx="2429">
                  <c:v>0.66240255846492102</c:v>
                </c:pt>
                <c:pt idx="2430">
                  <c:v>0.66240255846492102</c:v>
                </c:pt>
                <c:pt idx="2431">
                  <c:v>0.66220267839296421</c:v>
                </c:pt>
                <c:pt idx="2432">
                  <c:v>0.66220267839296421</c:v>
                </c:pt>
                <c:pt idx="2433">
                  <c:v>0.66200279832100739</c:v>
                </c:pt>
                <c:pt idx="2434">
                  <c:v>0.66180291824905058</c:v>
                </c:pt>
                <c:pt idx="2435">
                  <c:v>0.66160303817709376</c:v>
                </c:pt>
                <c:pt idx="2436">
                  <c:v>0.66140315810513695</c:v>
                </c:pt>
                <c:pt idx="2437">
                  <c:v>0.66120327803318002</c:v>
                </c:pt>
                <c:pt idx="2438">
                  <c:v>0.66100339796122332</c:v>
                </c:pt>
                <c:pt idx="2439">
                  <c:v>0.66080351788926639</c:v>
                </c:pt>
                <c:pt idx="2440">
                  <c:v>0.66060363781730969</c:v>
                </c:pt>
                <c:pt idx="2441">
                  <c:v>0.66040375774535276</c:v>
                </c:pt>
                <c:pt idx="2442">
                  <c:v>0.66020387767339594</c:v>
                </c:pt>
                <c:pt idx="2443">
                  <c:v>0.66000399760143913</c:v>
                </c:pt>
                <c:pt idx="2444">
                  <c:v>0.66000399760143913</c:v>
                </c:pt>
                <c:pt idx="2445">
                  <c:v>0.65980411752948231</c:v>
                </c:pt>
                <c:pt idx="2446">
                  <c:v>0.6596042374575255</c:v>
                </c:pt>
                <c:pt idx="2447">
                  <c:v>0.65940435738556868</c:v>
                </c:pt>
                <c:pt idx="2448">
                  <c:v>0.65920447731361187</c:v>
                </c:pt>
                <c:pt idx="2449">
                  <c:v>0.65900459724165494</c:v>
                </c:pt>
                <c:pt idx="2450">
                  <c:v>0.65900459724165494</c:v>
                </c:pt>
                <c:pt idx="2451">
                  <c:v>0.65900459724165494</c:v>
                </c:pt>
                <c:pt idx="2452">
                  <c:v>0.65880471716969824</c:v>
                </c:pt>
                <c:pt idx="2453">
                  <c:v>0.65880471716969824</c:v>
                </c:pt>
                <c:pt idx="2454">
                  <c:v>0.65880471716969824</c:v>
                </c:pt>
                <c:pt idx="2455">
                  <c:v>0.65860483709774131</c:v>
                </c:pt>
                <c:pt idx="2456">
                  <c:v>0.65860483709774131</c:v>
                </c:pt>
                <c:pt idx="2457">
                  <c:v>0.65860483709774131</c:v>
                </c:pt>
                <c:pt idx="2458">
                  <c:v>0.65840495702578461</c:v>
                </c:pt>
                <c:pt idx="2459">
                  <c:v>0.65820507695382768</c:v>
                </c:pt>
                <c:pt idx="2460">
                  <c:v>0.65800519688187087</c:v>
                </c:pt>
                <c:pt idx="2461">
                  <c:v>0.65800519688187087</c:v>
                </c:pt>
                <c:pt idx="2462">
                  <c:v>0.65780531680991405</c:v>
                </c:pt>
                <c:pt idx="2463">
                  <c:v>0.65780531680991405</c:v>
                </c:pt>
                <c:pt idx="2464">
                  <c:v>0.65780531680991405</c:v>
                </c:pt>
                <c:pt idx="2465">
                  <c:v>0.65760543673795724</c:v>
                </c:pt>
                <c:pt idx="2466">
                  <c:v>0.65740555666600042</c:v>
                </c:pt>
                <c:pt idx="2467">
                  <c:v>0.65740555666600042</c:v>
                </c:pt>
                <c:pt idx="2468">
                  <c:v>0.6572056765940435</c:v>
                </c:pt>
                <c:pt idx="2469">
                  <c:v>0.65700579652208679</c:v>
                </c:pt>
                <c:pt idx="2470">
                  <c:v>0.65680591645012987</c:v>
                </c:pt>
                <c:pt idx="2471">
                  <c:v>0.65660603637817316</c:v>
                </c:pt>
                <c:pt idx="2472">
                  <c:v>0.65640615630621624</c:v>
                </c:pt>
                <c:pt idx="2473">
                  <c:v>0.65620627623425942</c:v>
                </c:pt>
                <c:pt idx="2474">
                  <c:v>0.65600639616230261</c:v>
                </c:pt>
                <c:pt idx="2475">
                  <c:v>0.65580651609034579</c:v>
                </c:pt>
                <c:pt idx="2476">
                  <c:v>0.65580651609034579</c:v>
                </c:pt>
                <c:pt idx="2477">
                  <c:v>0.65560663601838898</c:v>
                </c:pt>
                <c:pt idx="2478">
                  <c:v>0.65540675594643216</c:v>
                </c:pt>
                <c:pt idx="2479">
                  <c:v>0.65540675594643216</c:v>
                </c:pt>
                <c:pt idx="2480">
                  <c:v>0.65520687587447535</c:v>
                </c:pt>
                <c:pt idx="2481">
                  <c:v>0.65500699580251842</c:v>
                </c:pt>
                <c:pt idx="2482">
                  <c:v>0.65480711573056172</c:v>
                </c:pt>
                <c:pt idx="2483">
                  <c:v>0.65480711573056172</c:v>
                </c:pt>
                <c:pt idx="2484">
                  <c:v>0.65460723565860479</c:v>
                </c:pt>
                <c:pt idx="2485">
                  <c:v>0.65460723565860479</c:v>
                </c:pt>
                <c:pt idx="2486">
                  <c:v>0.65460723565860479</c:v>
                </c:pt>
                <c:pt idx="2487">
                  <c:v>0.65440735558664809</c:v>
                </c:pt>
                <c:pt idx="2488">
                  <c:v>0.65440735558664809</c:v>
                </c:pt>
                <c:pt idx="2489">
                  <c:v>0.65420747551469116</c:v>
                </c:pt>
                <c:pt idx="2490">
                  <c:v>0.65400759544273435</c:v>
                </c:pt>
                <c:pt idx="2491">
                  <c:v>0.65380771537077753</c:v>
                </c:pt>
                <c:pt idx="2492">
                  <c:v>0.65380771537077753</c:v>
                </c:pt>
                <c:pt idx="2493">
                  <c:v>0.65380771537077753</c:v>
                </c:pt>
                <c:pt idx="2494">
                  <c:v>0.65360783529882072</c:v>
                </c:pt>
                <c:pt idx="2495">
                  <c:v>0.6534079552268639</c:v>
                </c:pt>
                <c:pt idx="2496">
                  <c:v>0.6534079552268639</c:v>
                </c:pt>
                <c:pt idx="2497">
                  <c:v>0.65320807515490698</c:v>
                </c:pt>
                <c:pt idx="2498">
                  <c:v>0.65320807515490698</c:v>
                </c:pt>
                <c:pt idx="2499">
                  <c:v>0.65300819508295027</c:v>
                </c:pt>
                <c:pt idx="2500">
                  <c:v>0.65280831501099335</c:v>
                </c:pt>
                <c:pt idx="2501">
                  <c:v>0.65280831501099335</c:v>
                </c:pt>
                <c:pt idx="2502">
                  <c:v>0.65280831501099335</c:v>
                </c:pt>
                <c:pt idx="2503">
                  <c:v>0.65260843493903664</c:v>
                </c:pt>
                <c:pt idx="2504">
                  <c:v>0.65260843493903664</c:v>
                </c:pt>
                <c:pt idx="2505">
                  <c:v>0.65260843493903664</c:v>
                </c:pt>
                <c:pt idx="2506">
                  <c:v>0.65260843493903664</c:v>
                </c:pt>
                <c:pt idx="2507">
                  <c:v>0.65240855486707972</c:v>
                </c:pt>
                <c:pt idx="2508">
                  <c:v>0.6522086747951229</c:v>
                </c:pt>
                <c:pt idx="2509">
                  <c:v>0.6522086747951229</c:v>
                </c:pt>
                <c:pt idx="2510">
                  <c:v>0.65200879472316609</c:v>
                </c:pt>
                <c:pt idx="2511">
                  <c:v>0.65200879472316609</c:v>
                </c:pt>
                <c:pt idx="2512">
                  <c:v>0.65180891465120927</c:v>
                </c:pt>
                <c:pt idx="2513">
                  <c:v>0.65180891465120927</c:v>
                </c:pt>
                <c:pt idx="2514">
                  <c:v>0.65160903457925246</c:v>
                </c:pt>
                <c:pt idx="2515">
                  <c:v>0.65160903457925246</c:v>
                </c:pt>
                <c:pt idx="2516">
                  <c:v>0.65160903457925246</c:v>
                </c:pt>
                <c:pt idx="2517">
                  <c:v>0.65140915450729564</c:v>
                </c:pt>
                <c:pt idx="2518">
                  <c:v>0.65120927443533883</c:v>
                </c:pt>
                <c:pt idx="2519">
                  <c:v>0.6510093943633819</c:v>
                </c:pt>
                <c:pt idx="2520">
                  <c:v>0.6508095142914252</c:v>
                </c:pt>
                <c:pt idx="2521">
                  <c:v>0.6508095142914252</c:v>
                </c:pt>
                <c:pt idx="2522">
                  <c:v>0.6508095142914252</c:v>
                </c:pt>
                <c:pt idx="2523">
                  <c:v>0.65060963421946827</c:v>
                </c:pt>
                <c:pt idx="2524">
                  <c:v>0.65060963421946827</c:v>
                </c:pt>
                <c:pt idx="2525">
                  <c:v>0.65040975414751157</c:v>
                </c:pt>
                <c:pt idx="2526">
                  <c:v>0.65020987407555464</c:v>
                </c:pt>
                <c:pt idx="2527">
                  <c:v>0.65020987407555464</c:v>
                </c:pt>
                <c:pt idx="2528">
                  <c:v>0.65020987407555464</c:v>
                </c:pt>
                <c:pt idx="2529">
                  <c:v>0.65000999400359782</c:v>
                </c:pt>
                <c:pt idx="2530">
                  <c:v>0.64981011393164101</c:v>
                </c:pt>
                <c:pt idx="2531">
                  <c:v>0.64981011393164101</c:v>
                </c:pt>
                <c:pt idx="2532">
                  <c:v>0.64981011393164101</c:v>
                </c:pt>
                <c:pt idx="2533">
                  <c:v>0.64961023385968419</c:v>
                </c:pt>
                <c:pt idx="2534">
                  <c:v>0.64941035378772738</c:v>
                </c:pt>
                <c:pt idx="2535">
                  <c:v>0.64921047371577056</c:v>
                </c:pt>
                <c:pt idx="2536">
                  <c:v>0.64901059364381375</c:v>
                </c:pt>
                <c:pt idx="2537">
                  <c:v>0.64881071357185682</c:v>
                </c:pt>
                <c:pt idx="2538">
                  <c:v>0.64861083349990012</c:v>
                </c:pt>
                <c:pt idx="2539">
                  <c:v>0.64841095342794319</c:v>
                </c:pt>
                <c:pt idx="2540">
                  <c:v>0.64821107335598649</c:v>
                </c:pt>
                <c:pt idx="2541">
                  <c:v>0.64801119328402956</c:v>
                </c:pt>
                <c:pt idx="2542">
                  <c:v>0.64781131321207275</c:v>
                </c:pt>
                <c:pt idx="2543">
                  <c:v>0.64761143314011593</c:v>
                </c:pt>
                <c:pt idx="2544">
                  <c:v>0.64761143314011593</c:v>
                </c:pt>
                <c:pt idx="2545">
                  <c:v>0.64741155306815912</c:v>
                </c:pt>
                <c:pt idx="2546">
                  <c:v>0.64741155306815912</c:v>
                </c:pt>
                <c:pt idx="2547">
                  <c:v>0.64741155306815912</c:v>
                </c:pt>
                <c:pt idx="2548">
                  <c:v>0.6472116729962023</c:v>
                </c:pt>
                <c:pt idx="2549">
                  <c:v>0.64701179292424538</c:v>
                </c:pt>
                <c:pt idx="2550">
                  <c:v>0.64701179292424538</c:v>
                </c:pt>
                <c:pt idx="2551">
                  <c:v>0.64701179292424538</c:v>
                </c:pt>
                <c:pt idx="2552">
                  <c:v>0.64701179292424538</c:v>
                </c:pt>
                <c:pt idx="2553">
                  <c:v>0.64701179292424538</c:v>
                </c:pt>
                <c:pt idx="2554">
                  <c:v>0.64681191285228867</c:v>
                </c:pt>
                <c:pt idx="2555">
                  <c:v>0.64661203278033175</c:v>
                </c:pt>
                <c:pt idx="2556">
                  <c:v>0.64641215270837504</c:v>
                </c:pt>
                <c:pt idx="2557">
                  <c:v>0.64621227263641812</c:v>
                </c:pt>
                <c:pt idx="2558">
                  <c:v>0.64621227263641812</c:v>
                </c:pt>
                <c:pt idx="2559">
                  <c:v>0.6460123925644613</c:v>
                </c:pt>
                <c:pt idx="2560">
                  <c:v>0.64581251249250449</c:v>
                </c:pt>
                <c:pt idx="2561">
                  <c:v>0.64561263242054767</c:v>
                </c:pt>
                <c:pt idx="2562">
                  <c:v>0.64541275234859086</c:v>
                </c:pt>
                <c:pt idx="2563">
                  <c:v>0.64541275234859086</c:v>
                </c:pt>
                <c:pt idx="2564">
                  <c:v>0.64541275234859086</c:v>
                </c:pt>
                <c:pt idx="2565">
                  <c:v>0.64521287227663404</c:v>
                </c:pt>
                <c:pt idx="2566">
                  <c:v>0.64501299220467723</c:v>
                </c:pt>
                <c:pt idx="2567">
                  <c:v>0.64501299220467723</c:v>
                </c:pt>
                <c:pt idx="2568">
                  <c:v>0.6448131121327203</c:v>
                </c:pt>
                <c:pt idx="2569">
                  <c:v>0.6446132320607636</c:v>
                </c:pt>
                <c:pt idx="2570">
                  <c:v>0.64441335198880667</c:v>
                </c:pt>
                <c:pt idx="2571">
                  <c:v>0.64421347191684997</c:v>
                </c:pt>
                <c:pt idx="2572">
                  <c:v>0.64421347191684997</c:v>
                </c:pt>
                <c:pt idx="2573">
                  <c:v>0.64401359184489304</c:v>
                </c:pt>
                <c:pt idx="2574">
                  <c:v>0.64401359184489304</c:v>
                </c:pt>
                <c:pt idx="2575">
                  <c:v>0.64381371177293623</c:v>
                </c:pt>
                <c:pt idx="2576">
                  <c:v>0.64361383170097941</c:v>
                </c:pt>
                <c:pt idx="2577">
                  <c:v>0.6434139516290226</c:v>
                </c:pt>
                <c:pt idx="2578">
                  <c:v>0.64321407155706578</c:v>
                </c:pt>
                <c:pt idx="2579">
                  <c:v>0.64301419148510885</c:v>
                </c:pt>
                <c:pt idx="2580">
                  <c:v>0.64281431141315215</c:v>
                </c:pt>
                <c:pt idx="2581">
                  <c:v>0.64261443134119522</c:v>
                </c:pt>
                <c:pt idx="2582">
                  <c:v>0.64261443134119522</c:v>
                </c:pt>
                <c:pt idx="2583">
                  <c:v>0.64241455126923852</c:v>
                </c:pt>
                <c:pt idx="2584">
                  <c:v>0.64241455126923852</c:v>
                </c:pt>
                <c:pt idx="2585">
                  <c:v>0.64221467119728159</c:v>
                </c:pt>
                <c:pt idx="2586">
                  <c:v>0.64201479112532478</c:v>
                </c:pt>
                <c:pt idx="2587">
                  <c:v>0.64201479112532478</c:v>
                </c:pt>
                <c:pt idx="2588">
                  <c:v>0.64181491105336796</c:v>
                </c:pt>
                <c:pt idx="2589">
                  <c:v>0.64161503098141115</c:v>
                </c:pt>
                <c:pt idx="2590">
                  <c:v>0.64141515090945433</c:v>
                </c:pt>
                <c:pt idx="2591">
                  <c:v>0.64141515090945433</c:v>
                </c:pt>
                <c:pt idx="2592">
                  <c:v>0.64141515090945433</c:v>
                </c:pt>
                <c:pt idx="2593">
                  <c:v>0.64141515090945433</c:v>
                </c:pt>
                <c:pt idx="2594">
                  <c:v>0.64121527083749752</c:v>
                </c:pt>
                <c:pt idx="2595">
                  <c:v>0.6410153907655407</c:v>
                </c:pt>
                <c:pt idx="2596">
                  <c:v>0.6410153907655407</c:v>
                </c:pt>
                <c:pt idx="2597">
                  <c:v>0.64081551069358378</c:v>
                </c:pt>
                <c:pt idx="2598">
                  <c:v>0.64061563062162707</c:v>
                </c:pt>
                <c:pt idx="2599">
                  <c:v>0.64061563062162707</c:v>
                </c:pt>
                <c:pt idx="2600">
                  <c:v>0.64041575054967015</c:v>
                </c:pt>
                <c:pt idx="2601">
                  <c:v>0.64021587047771344</c:v>
                </c:pt>
                <c:pt idx="2602">
                  <c:v>0.64001599040575652</c:v>
                </c:pt>
                <c:pt idx="2603">
                  <c:v>0.64001599040575652</c:v>
                </c:pt>
                <c:pt idx="2604">
                  <c:v>0.6398161103337997</c:v>
                </c:pt>
                <c:pt idx="2605">
                  <c:v>0.63961623026184289</c:v>
                </c:pt>
                <c:pt idx="2606">
                  <c:v>0.63941635018988607</c:v>
                </c:pt>
                <c:pt idx="2607">
                  <c:v>0.63921647011792926</c:v>
                </c:pt>
                <c:pt idx="2608">
                  <c:v>0.63901659004597244</c:v>
                </c:pt>
                <c:pt idx="2609">
                  <c:v>0.63881670997401563</c:v>
                </c:pt>
                <c:pt idx="2610">
                  <c:v>0.6386168299020587</c:v>
                </c:pt>
                <c:pt idx="2611">
                  <c:v>0.6386168299020587</c:v>
                </c:pt>
                <c:pt idx="2612">
                  <c:v>0.6386168299020587</c:v>
                </c:pt>
                <c:pt idx="2613">
                  <c:v>0.6386168299020587</c:v>
                </c:pt>
                <c:pt idx="2614">
                  <c:v>0.638416949830102</c:v>
                </c:pt>
                <c:pt idx="2615">
                  <c:v>0.63821706975814507</c:v>
                </c:pt>
                <c:pt idx="2616">
                  <c:v>0.63801718968618837</c:v>
                </c:pt>
                <c:pt idx="2617">
                  <c:v>0.63781730961423144</c:v>
                </c:pt>
                <c:pt idx="2618">
                  <c:v>0.63781730961423144</c:v>
                </c:pt>
                <c:pt idx="2619">
                  <c:v>0.63781730961423144</c:v>
                </c:pt>
                <c:pt idx="2620">
                  <c:v>0.63761742954227463</c:v>
                </c:pt>
                <c:pt idx="2621">
                  <c:v>0.63741754947031781</c:v>
                </c:pt>
                <c:pt idx="2622">
                  <c:v>0.63741754947031781</c:v>
                </c:pt>
                <c:pt idx="2623">
                  <c:v>0.637217669398361</c:v>
                </c:pt>
                <c:pt idx="2624">
                  <c:v>0.637217669398361</c:v>
                </c:pt>
                <c:pt idx="2625">
                  <c:v>0.637217669398361</c:v>
                </c:pt>
                <c:pt idx="2626">
                  <c:v>0.63701778932640418</c:v>
                </c:pt>
                <c:pt idx="2627">
                  <c:v>0.63681790925444726</c:v>
                </c:pt>
                <c:pt idx="2628">
                  <c:v>0.63661802918249055</c:v>
                </c:pt>
                <c:pt idx="2629">
                  <c:v>0.63661802918249055</c:v>
                </c:pt>
                <c:pt idx="2630">
                  <c:v>0.63641814911053363</c:v>
                </c:pt>
                <c:pt idx="2631">
                  <c:v>0.63641814911053363</c:v>
                </c:pt>
                <c:pt idx="2632">
                  <c:v>0.63621826903857692</c:v>
                </c:pt>
                <c:pt idx="2633">
                  <c:v>0.63621826903857692</c:v>
                </c:pt>
                <c:pt idx="2634">
                  <c:v>0.63601838896662</c:v>
                </c:pt>
                <c:pt idx="2635">
                  <c:v>0.63601838896662</c:v>
                </c:pt>
                <c:pt idx="2636">
                  <c:v>0.63581850889466318</c:v>
                </c:pt>
                <c:pt idx="2637">
                  <c:v>0.63581850889466318</c:v>
                </c:pt>
                <c:pt idx="2638">
                  <c:v>0.63561862882270637</c:v>
                </c:pt>
                <c:pt idx="2639">
                  <c:v>0.63541874875074955</c:v>
                </c:pt>
                <c:pt idx="2640">
                  <c:v>0.63541874875074955</c:v>
                </c:pt>
                <c:pt idx="2641">
                  <c:v>0.63541874875074955</c:v>
                </c:pt>
                <c:pt idx="2642">
                  <c:v>0.63521886867879274</c:v>
                </c:pt>
                <c:pt idx="2643">
                  <c:v>0.63521886867879274</c:v>
                </c:pt>
                <c:pt idx="2644">
                  <c:v>0.63501898860683592</c:v>
                </c:pt>
                <c:pt idx="2645">
                  <c:v>0.63501898860683592</c:v>
                </c:pt>
                <c:pt idx="2646">
                  <c:v>0.63501898860683592</c:v>
                </c:pt>
                <c:pt idx="2647">
                  <c:v>0.63481910853487911</c:v>
                </c:pt>
                <c:pt idx="2648">
                  <c:v>0.63461922846292218</c:v>
                </c:pt>
                <c:pt idx="2649">
                  <c:v>0.63441934839096548</c:v>
                </c:pt>
                <c:pt idx="2650">
                  <c:v>0.63441934839096548</c:v>
                </c:pt>
                <c:pt idx="2651">
                  <c:v>0.63441934839096548</c:v>
                </c:pt>
                <c:pt idx="2652">
                  <c:v>0.63421946831900855</c:v>
                </c:pt>
                <c:pt idx="2653">
                  <c:v>0.63401958824705185</c:v>
                </c:pt>
                <c:pt idx="2654">
                  <c:v>0.63381970817509492</c:v>
                </c:pt>
                <c:pt idx="2655">
                  <c:v>0.63361982810313811</c:v>
                </c:pt>
                <c:pt idx="2656">
                  <c:v>0.63361982810313811</c:v>
                </c:pt>
                <c:pt idx="2657">
                  <c:v>0.63361982810313811</c:v>
                </c:pt>
                <c:pt idx="2658">
                  <c:v>0.63341994803118129</c:v>
                </c:pt>
                <c:pt idx="2659">
                  <c:v>0.63322006795922448</c:v>
                </c:pt>
                <c:pt idx="2660">
                  <c:v>0.63302018788726766</c:v>
                </c:pt>
                <c:pt idx="2661">
                  <c:v>0.63302018788726766</c:v>
                </c:pt>
                <c:pt idx="2662">
                  <c:v>0.63282030781531073</c:v>
                </c:pt>
                <c:pt idx="2663">
                  <c:v>0.63282030781531073</c:v>
                </c:pt>
                <c:pt idx="2664">
                  <c:v>0.63282030781531073</c:v>
                </c:pt>
                <c:pt idx="2665">
                  <c:v>0.63262042774335403</c:v>
                </c:pt>
                <c:pt idx="2666">
                  <c:v>0.63262042774335403</c:v>
                </c:pt>
                <c:pt idx="2667">
                  <c:v>0.6324205476713971</c:v>
                </c:pt>
                <c:pt idx="2668">
                  <c:v>0.6324205476713971</c:v>
                </c:pt>
                <c:pt idx="2669">
                  <c:v>0.6322206675994404</c:v>
                </c:pt>
                <c:pt idx="2670">
                  <c:v>0.63202078752748347</c:v>
                </c:pt>
                <c:pt idx="2671">
                  <c:v>0.63202078752748347</c:v>
                </c:pt>
                <c:pt idx="2672">
                  <c:v>0.63182090745552666</c:v>
                </c:pt>
                <c:pt idx="2673">
                  <c:v>0.63162102738356984</c:v>
                </c:pt>
                <c:pt idx="2674">
                  <c:v>0.63162102738356984</c:v>
                </c:pt>
                <c:pt idx="2675">
                  <c:v>0.63162102738356984</c:v>
                </c:pt>
                <c:pt idx="2676">
                  <c:v>0.63162102738356984</c:v>
                </c:pt>
                <c:pt idx="2677">
                  <c:v>0.63142114731161303</c:v>
                </c:pt>
                <c:pt idx="2678">
                  <c:v>0.63142114731161303</c:v>
                </c:pt>
                <c:pt idx="2679">
                  <c:v>0.63142114731161303</c:v>
                </c:pt>
                <c:pt idx="2680">
                  <c:v>0.63122126723965621</c:v>
                </c:pt>
                <c:pt idx="2681">
                  <c:v>0.6310213871676994</c:v>
                </c:pt>
                <c:pt idx="2682">
                  <c:v>0.6310213871676994</c:v>
                </c:pt>
                <c:pt idx="2683">
                  <c:v>0.63082150709574258</c:v>
                </c:pt>
                <c:pt idx="2684">
                  <c:v>0.63082150709574258</c:v>
                </c:pt>
                <c:pt idx="2685">
                  <c:v>0.63082150709574258</c:v>
                </c:pt>
                <c:pt idx="2686">
                  <c:v>0.63082150709574258</c:v>
                </c:pt>
                <c:pt idx="2687">
                  <c:v>0.63062162702378566</c:v>
                </c:pt>
                <c:pt idx="2688">
                  <c:v>0.63042174695182895</c:v>
                </c:pt>
                <c:pt idx="2689">
                  <c:v>0.63042174695182895</c:v>
                </c:pt>
                <c:pt idx="2690">
                  <c:v>0.63042174695182895</c:v>
                </c:pt>
                <c:pt idx="2691">
                  <c:v>0.63042174695182895</c:v>
                </c:pt>
                <c:pt idx="2692">
                  <c:v>0.63042174695182895</c:v>
                </c:pt>
                <c:pt idx="2693">
                  <c:v>0.63042174695182895</c:v>
                </c:pt>
                <c:pt idx="2694">
                  <c:v>0.63042174695182895</c:v>
                </c:pt>
                <c:pt idx="2695">
                  <c:v>0.63022186687987203</c:v>
                </c:pt>
                <c:pt idx="2696">
                  <c:v>0.63002198680791532</c:v>
                </c:pt>
                <c:pt idx="2697">
                  <c:v>0.63002198680791532</c:v>
                </c:pt>
                <c:pt idx="2698">
                  <c:v>0.6298221067359584</c:v>
                </c:pt>
                <c:pt idx="2699">
                  <c:v>0.62962222666400158</c:v>
                </c:pt>
                <c:pt idx="2700">
                  <c:v>0.62942234659204477</c:v>
                </c:pt>
                <c:pt idx="2701">
                  <c:v>0.62922246652008795</c:v>
                </c:pt>
                <c:pt idx="2702">
                  <c:v>0.62922246652008795</c:v>
                </c:pt>
                <c:pt idx="2703">
                  <c:v>0.62902258644813114</c:v>
                </c:pt>
                <c:pt idx="2704">
                  <c:v>0.62882270637617432</c:v>
                </c:pt>
                <c:pt idx="2705">
                  <c:v>0.62882270637617432</c:v>
                </c:pt>
                <c:pt idx="2706">
                  <c:v>0.62882270637617432</c:v>
                </c:pt>
                <c:pt idx="2707">
                  <c:v>0.62882270637617432</c:v>
                </c:pt>
                <c:pt idx="2708">
                  <c:v>0.62862282630421751</c:v>
                </c:pt>
                <c:pt idx="2709">
                  <c:v>0.62842294623226058</c:v>
                </c:pt>
                <c:pt idx="2710">
                  <c:v>0.62822306616030388</c:v>
                </c:pt>
                <c:pt idx="2711">
                  <c:v>0.62822306616030388</c:v>
                </c:pt>
                <c:pt idx="2712">
                  <c:v>0.62802318608834695</c:v>
                </c:pt>
                <c:pt idx="2713">
                  <c:v>0.62782330601639025</c:v>
                </c:pt>
                <c:pt idx="2714">
                  <c:v>0.62762342594443332</c:v>
                </c:pt>
                <c:pt idx="2715">
                  <c:v>0.62742354587247651</c:v>
                </c:pt>
                <c:pt idx="2716">
                  <c:v>0.62722366580051969</c:v>
                </c:pt>
                <c:pt idx="2717">
                  <c:v>0.62702378572856288</c:v>
                </c:pt>
                <c:pt idx="2718">
                  <c:v>0.62682390565660606</c:v>
                </c:pt>
                <c:pt idx="2719">
                  <c:v>0.62662402558464914</c:v>
                </c:pt>
                <c:pt idx="2720">
                  <c:v>0.62642414551269243</c:v>
                </c:pt>
                <c:pt idx="2721">
                  <c:v>0.62622426544073551</c:v>
                </c:pt>
                <c:pt idx="2722">
                  <c:v>0.62622426544073551</c:v>
                </c:pt>
                <c:pt idx="2723">
                  <c:v>0.6260243853687788</c:v>
                </c:pt>
                <c:pt idx="2724">
                  <c:v>0.62582450529682188</c:v>
                </c:pt>
                <c:pt idx="2725">
                  <c:v>0.62562462522486506</c:v>
                </c:pt>
                <c:pt idx="2726">
                  <c:v>0.62562462522486506</c:v>
                </c:pt>
                <c:pt idx="2727">
                  <c:v>0.62562462522486506</c:v>
                </c:pt>
                <c:pt idx="2728">
                  <c:v>0.62542474515290825</c:v>
                </c:pt>
                <c:pt idx="2729">
                  <c:v>0.62522486508095143</c:v>
                </c:pt>
                <c:pt idx="2730">
                  <c:v>0.62522486508095143</c:v>
                </c:pt>
                <c:pt idx="2731">
                  <c:v>0.62502498500899462</c:v>
                </c:pt>
                <c:pt idx="2732">
                  <c:v>0.62502498500899462</c:v>
                </c:pt>
                <c:pt idx="2733">
                  <c:v>0.6248251049370378</c:v>
                </c:pt>
                <c:pt idx="2734">
                  <c:v>0.62462522486508099</c:v>
                </c:pt>
                <c:pt idx="2735">
                  <c:v>0.62442534479312406</c:v>
                </c:pt>
                <c:pt idx="2736">
                  <c:v>0.62422546472116736</c:v>
                </c:pt>
                <c:pt idx="2737">
                  <c:v>0.62402558464921043</c:v>
                </c:pt>
                <c:pt idx="2738">
                  <c:v>0.62382570457725373</c:v>
                </c:pt>
                <c:pt idx="2739">
                  <c:v>0.62382570457725373</c:v>
                </c:pt>
                <c:pt idx="2740">
                  <c:v>0.6236258245052968</c:v>
                </c:pt>
                <c:pt idx="2741">
                  <c:v>0.62342594443333998</c:v>
                </c:pt>
                <c:pt idx="2742">
                  <c:v>0.62322606436138317</c:v>
                </c:pt>
                <c:pt idx="2743">
                  <c:v>0.62322606436138317</c:v>
                </c:pt>
                <c:pt idx="2744">
                  <c:v>0.62302618428942635</c:v>
                </c:pt>
                <c:pt idx="2745">
                  <c:v>0.62302618428942635</c:v>
                </c:pt>
                <c:pt idx="2746">
                  <c:v>0.62302618428942635</c:v>
                </c:pt>
                <c:pt idx="2747">
                  <c:v>0.62302618428942635</c:v>
                </c:pt>
                <c:pt idx="2748">
                  <c:v>0.62302618428942635</c:v>
                </c:pt>
                <c:pt idx="2749">
                  <c:v>0.62282630421746954</c:v>
                </c:pt>
                <c:pt idx="2750">
                  <c:v>0.62262642414551261</c:v>
                </c:pt>
                <c:pt idx="2751">
                  <c:v>0.62242654407355591</c:v>
                </c:pt>
                <c:pt idx="2752">
                  <c:v>0.62242654407355591</c:v>
                </c:pt>
                <c:pt idx="2753">
                  <c:v>0.62222666400159898</c:v>
                </c:pt>
                <c:pt idx="2754">
                  <c:v>0.62202678392964228</c:v>
                </c:pt>
                <c:pt idx="2755">
                  <c:v>0.62202678392964228</c:v>
                </c:pt>
                <c:pt idx="2756">
                  <c:v>0.62182690385768535</c:v>
                </c:pt>
                <c:pt idx="2757">
                  <c:v>0.62162702378572854</c:v>
                </c:pt>
                <c:pt idx="2758">
                  <c:v>0.62142714371377172</c:v>
                </c:pt>
                <c:pt idx="2759">
                  <c:v>0.62142714371377172</c:v>
                </c:pt>
                <c:pt idx="2760">
                  <c:v>0.62142714371377172</c:v>
                </c:pt>
                <c:pt idx="2761">
                  <c:v>0.62122726364181491</c:v>
                </c:pt>
                <c:pt idx="2762">
                  <c:v>0.62102738356985809</c:v>
                </c:pt>
                <c:pt idx="2763">
                  <c:v>0.62102738356985809</c:v>
                </c:pt>
                <c:pt idx="2764">
                  <c:v>0.62102738356985809</c:v>
                </c:pt>
                <c:pt idx="2765">
                  <c:v>0.62082750349790128</c:v>
                </c:pt>
                <c:pt idx="2766">
                  <c:v>0.62062762342594446</c:v>
                </c:pt>
                <c:pt idx="2767">
                  <c:v>0.62042774335398754</c:v>
                </c:pt>
                <c:pt idx="2768">
                  <c:v>0.62022786328203083</c:v>
                </c:pt>
                <c:pt idx="2769">
                  <c:v>0.62022786328203083</c:v>
                </c:pt>
                <c:pt idx="2770">
                  <c:v>0.62002798321007391</c:v>
                </c:pt>
                <c:pt idx="2771">
                  <c:v>0.62002798321007391</c:v>
                </c:pt>
                <c:pt idx="2772">
                  <c:v>0.6198281031381172</c:v>
                </c:pt>
                <c:pt idx="2773">
                  <c:v>0.6198281031381172</c:v>
                </c:pt>
                <c:pt idx="2774">
                  <c:v>0.61962822306616028</c:v>
                </c:pt>
                <c:pt idx="2775">
                  <c:v>0.61942834299420346</c:v>
                </c:pt>
                <c:pt idx="2776">
                  <c:v>0.61942834299420346</c:v>
                </c:pt>
                <c:pt idx="2777">
                  <c:v>0.61942834299420346</c:v>
                </c:pt>
                <c:pt idx="2778">
                  <c:v>0.61942834299420346</c:v>
                </c:pt>
                <c:pt idx="2779">
                  <c:v>0.61922846292224665</c:v>
                </c:pt>
                <c:pt idx="2780">
                  <c:v>0.61902858285028983</c:v>
                </c:pt>
                <c:pt idx="2781">
                  <c:v>0.61882870277833302</c:v>
                </c:pt>
                <c:pt idx="2782">
                  <c:v>0.61862882270637609</c:v>
                </c:pt>
                <c:pt idx="2783">
                  <c:v>0.61842894263441939</c:v>
                </c:pt>
                <c:pt idx="2784">
                  <c:v>0.61822906256246246</c:v>
                </c:pt>
                <c:pt idx="2785">
                  <c:v>0.61802918249050576</c:v>
                </c:pt>
                <c:pt idx="2786">
                  <c:v>0.61782930241854883</c:v>
                </c:pt>
                <c:pt idx="2787">
                  <c:v>0.61782930241854883</c:v>
                </c:pt>
                <c:pt idx="2788">
                  <c:v>0.61762942234659213</c:v>
                </c:pt>
                <c:pt idx="2789">
                  <c:v>0.6174295422746352</c:v>
                </c:pt>
                <c:pt idx="2790">
                  <c:v>0.61722966220267839</c:v>
                </c:pt>
                <c:pt idx="2791">
                  <c:v>0.61722966220267839</c:v>
                </c:pt>
                <c:pt idx="2792">
                  <c:v>0.61722966220267839</c:v>
                </c:pt>
                <c:pt idx="2793">
                  <c:v>0.61702978213072157</c:v>
                </c:pt>
                <c:pt idx="2794">
                  <c:v>0.61702978213072157</c:v>
                </c:pt>
                <c:pt idx="2795">
                  <c:v>0.61682990205876476</c:v>
                </c:pt>
                <c:pt idx="2796">
                  <c:v>0.61682990205876476</c:v>
                </c:pt>
                <c:pt idx="2797">
                  <c:v>0.61682990205876476</c:v>
                </c:pt>
                <c:pt idx="2798">
                  <c:v>0.61682990205876476</c:v>
                </c:pt>
                <c:pt idx="2799">
                  <c:v>0.61682990205876476</c:v>
                </c:pt>
                <c:pt idx="2800">
                  <c:v>0.61663002198680794</c:v>
                </c:pt>
                <c:pt idx="2801">
                  <c:v>0.61663002198680794</c:v>
                </c:pt>
                <c:pt idx="2802">
                  <c:v>0.61643014191485102</c:v>
                </c:pt>
                <c:pt idx="2803">
                  <c:v>0.61643014191485102</c:v>
                </c:pt>
                <c:pt idx="2804">
                  <c:v>0.61623026184289431</c:v>
                </c:pt>
                <c:pt idx="2805">
                  <c:v>0.61603038177093739</c:v>
                </c:pt>
                <c:pt idx="2806">
                  <c:v>0.61583050169898068</c:v>
                </c:pt>
                <c:pt idx="2807">
                  <c:v>0.61583050169898068</c:v>
                </c:pt>
                <c:pt idx="2808">
                  <c:v>0.61583050169898068</c:v>
                </c:pt>
                <c:pt idx="2809">
                  <c:v>0.61563062162702376</c:v>
                </c:pt>
                <c:pt idx="2810">
                  <c:v>0.61563062162702376</c:v>
                </c:pt>
                <c:pt idx="2811">
                  <c:v>0.61543074155506694</c:v>
                </c:pt>
                <c:pt idx="2812">
                  <c:v>0.61523086148311013</c:v>
                </c:pt>
                <c:pt idx="2813">
                  <c:v>0.61503098141115331</c:v>
                </c:pt>
                <c:pt idx="2814">
                  <c:v>0.61503098141115331</c:v>
                </c:pt>
                <c:pt idx="2815">
                  <c:v>0.6148311013391965</c:v>
                </c:pt>
                <c:pt idx="2816">
                  <c:v>0.61463122126723968</c:v>
                </c:pt>
                <c:pt idx="2817">
                  <c:v>0.61463122126723968</c:v>
                </c:pt>
                <c:pt idx="2818">
                  <c:v>0.61443134119528287</c:v>
                </c:pt>
                <c:pt idx="2819">
                  <c:v>0.61443134119528287</c:v>
                </c:pt>
                <c:pt idx="2820">
                  <c:v>0.61443134119528287</c:v>
                </c:pt>
                <c:pt idx="2821">
                  <c:v>0.61423146112332594</c:v>
                </c:pt>
                <c:pt idx="2822">
                  <c:v>0.61403158105136924</c:v>
                </c:pt>
                <c:pt idx="2823">
                  <c:v>0.61403158105136924</c:v>
                </c:pt>
                <c:pt idx="2824">
                  <c:v>0.61383170097941231</c:v>
                </c:pt>
                <c:pt idx="2825">
                  <c:v>0.61383170097941231</c:v>
                </c:pt>
                <c:pt idx="2826">
                  <c:v>0.61383170097941231</c:v>
                </c:pt>
                <c:pt idx="2827">
                  <c:v>0.61363182090745561</c:v>
                </c:pt>
                <c:pt idx="2828">
                  <c:v>0.61343194083549868</c:v>
                </c:pt>
                <c:pt idx="2829">
                  <c:v>0.61323206076354186</c:v>
                </c:pt>
                <c:pt idx="2830">
                  <c:v>0.61323206076354186</c:v>
                </c:pt>
                <c:pt idx="2831">
                  <c:v>0.61303218069158505</c:v>
                </c:pt>
                <c:pt idx="2832">
                  <c:v>0.61283230061962823</c:v>
                </c:pt>
                <c:pt idx="2833">
                  <c:v>0.61263242054767142</c:v>
                </c:pt>
                <c:pt idx="2834">
                  <c:v>0.61263242054767142</c:v>
                </c:pt>
                <c:pt idx="2835">
                  <c:v>0.61243254047571449</c:v>
                </c:pt>
                <c:pt idx="2836">
                  <c:v>0.61243254047571449</c:v>
                </c:pt>
                <c:pt idx="2837">
                  <c:v>0.61243254047571449</c:v>
                </c:pt>
                <c:pt idx="2838">
                  <c:v>0.61223266040375779</c:v>
                </c:pt>
                <c:pt idx="2839">
                  <c:v>0.61223266040375779</c:v>
                </c:pt>
                <c:pt idx="2840">
                  <c:v>0.61223266040375779</c:v>
                </c:pt>
                <c:pt idx="2841">
                  <c:v>0.61203278033180086</c:v>
                </c:pt>
                <c:pt idx="2842">
                  <c:v>0.61203278033180086</c:v>
                </c:pt>
                <c:pt idx="2843">
                  <c:v>0.61203278033180086</c:v>
                </c:pt>
                <c:pt idx="2844">
                  <c:v>0.61183290025984416</c:v>
                </c:pt>
                <c:pt idx="2845">
                  <c:v>0.61163302018788723</c:v>
                </c:pt>
                <c:pt idx="2846">
                  <c:v>0.61143314011593042</c:v>
                </c:pt>
                <c:pt idx="2847">
                  <c:v>0.6112332600439736</c:v>
                </c:pt>
                <c:pt idx="2848">
                  <c:v>0.6112332600439736</c:v>
                </c:pt>
                <c:pt idx="2849">
                  <c:v>0.61103337997201679</c:v>
                </c:pt>
                <c:pt idx="2850">
                  <c:v>0.61083349990005997</c:v>
                </c:pt>
                <c:pt idx="2851">
                  <c:v>0.61063361982810316</c:v>
                </c:pt>
                <c:pt idx="2852">
                  <c:v>0.61063361982810316</c:v>
                </c:pt>
                <c:pt idx="2853">
                  <c:v>0.61063361982810316</c:v>
                </c:pt>
                <c:pt idx="2854">
                  <c:v>0.61043373975614634</c:v>
                </c:pt>
                <c:pt idx="2855">
                  <c:v>0.61043373975614634</c:v>
                </c:pt>
                <c:pt idx="2856">
                  <c:v>0.61043373975614634</c:v>
                </c:pt>
                <c:pt idx="2857">
                  <c:v>0.61023385968418942</c:v>
                </c:pt>
                <c:pt idx="2858">
                  <c:v>0.61003397961223271</c:v>
                </c:pt>
                <c:pt idx="2859">
                  <c:v>0.60983409954027579</c:v>
                </c:pt>
                <c:pt idx="2860">
                  <c:v>0.60983409954027579</c:v>
                </c:pt>
                <c:pt idx="2861">
                  <c:v>0.60983409954027579</c:v>
                </c:pt>
                <c:pt idx="2862">
                  <c:v>0.60963421946831908</c:v>
                </c:pt>
                <c:pt idx="2863">
                  <c:v>0.60943433939636216</c:v>
                </c:pt>
                <c:pt idx="2864">
                  <c:v>0.60923445932440534</c:v>
                </c:pt>
                <c:pt idx="2865">
                  <c:v>0.60923445932440534</c:v>
                </c:pt>
                <c:pt idx="2866">
                  <c:v>0.60903457925244853</c:v>
                </c:pt>
                <c:pt idx="2867">
                  <c:v>0.60883469918049171</c:v>
                </c:pt>
                <c:pt idx="2868">
                  <c:v>0.6086348191085349</c:v>
                </c:pt>
                <c:pt idx="2869">
                  <c:v>0.6086348191085349</c:v>
                </c:pt>
                <c:pt idx="2870">
                  <c:v>0.60843493903657797</c:v>
                </c:pt>
                <c:pt idx="2871">
                  <c:v>0.60843493903657797</c:v>
                </c:pt>
                <c:pt idx="2872">
                  <c:v>0.60843493903657797</c:v>
                </c:pt>
                <c:pt idx="2873">
                  <c:v>0.60843493903657797</c:v>
                </c:pt>
                <c:pt idx="2874">
                  <c:v>0.60843493903657797</c:v>
                </c:pt>
                <c:pt idx="2875">
                  <c:v>0.60823505896462127</c:v>
                </c:pt>
                <c:pt idx="2876">
                  <c:v>0.60803517889266434</c:v>
                </c:pt>
                <c:pt idx="2877">
                  <c:v>0.60783529882070764</c:v>
                </c:pt>
                <c:pt idx="2878">
                  <c:v>0.60763541874875071</c:v>
                </c:pt>
                <c:pt idx="2879">
                  <c:v>0.60763541874875071</c:v>
                </c:pt>
                <c:pt idx="2880">
                  <c:v>0.60763541874875071</c:v>
                </c:pt>
                <c:pt idx="2881">
                  <c:v>0.60743553867679401</c:v>
                </c:pt>
                <c:pt idx="2882">
                  <c:v>0.60743553867679401</c:v>
                </c:pt>
                <c:pt idx="2883">
                  <c:v>0.60743553867679401</c:v>
                </c:pt>
                <c:pt idx="2884">
                  <c:v>0.60723565860483708</c:v>
                </c:pt>
                <c:pt idx="2885">
                  <c:v>0.60703577853288027</c:v>
                </c:pt>
                <c:pt idx="2886">
                  <c:v>0.60683589846092345</c:v>
                </c:pt>
                <c:pt idx="2887">
                  <c:v>0.60663601838896664</c:v>
                </c:pt>
                <c:pt idx="2888">
                  <c:v>0.60643613831700982</c:v>
                </c:pt>
                <c:pt idx="2889">
                  <c:v>0.60643613831700982</c:v>
                </c:pt>
                <c:pt idx="2890">
                  <c:v>0.60643613831700982</c:v>
                </c:pt>
                <c:pt idx="2891">
                  <c:v>0.60643613831700982</c:v>
                </c:pt>
                <c:pt idx="2892">
                  <c:v>0.60623625824505289</c:v>
                </c:pt>
                <c:pt idx="2893">
                  <c:v>0.60623625824505289</c:v>
                </c:pt>
                <c:pt idx="2894">
                  <c:v>0.60603637817309619</c:v>
                </c:pt>
                <c:pt idx="2895">
                  <c:v>0.60583649810113926</c:v>
                </c:pt>
                <c:pt idx="2896">
                  <c:v>0.60583649810113926</c:v>
                </c:pt>
                <c:pt idx="2897">
                  <c:v>0.60563661802918256</c:v>
                </c:pt>
                <c:pt idx="2898">
                  <c:v>0.60543673795722563</c:v>
                </c:pt>
                <c:pt idx="2899">
                  <c:v>0.60523685788526882</c:v>
                </c:pt>
                <c:pt idx="2900">
                  <c:v>0.605036977813312</c:v>
                </c:pt>
                <c:pt idx="2901">
                  <c:v>0.60483709774135519</c:v>
                </c:pt>
                <c:pt idx="2902">
                  <c:v>0.60483709774135519</c:v>
                </c:pt>
                <c:pt idx="2903">
                  <c:v>0.60483709774135519</c:v>
                </c:pt>
                <c:pt idx="2904">
                  <c:v>0.60463721766939837</c:v>
                </c:pt>
                <c:pt idx="2905">
                  <c:v>0.60463721766939837</c:v>
                </c:pt>
                <c:pt idx="2906">
                  <c:v>0.60463721766939837</c:v>
                </c:pt>
                <c:pt idx="2907">
                  <c:v>0.60443733759744156</c:v>
                </c:pt>
                <c:pt idx="2908">
                  <c:v>0.60423745752548474</c:v>
                </c:pt>
                <c:pt idx="2909">
                  <c:v>0.60403757745352782</c:v>
                </c:pt>
                <c:pt idx="2910">
                  <c:v>0.60403757745352782</c:v>
                </c:pt>
                <c:pt idx="2911">
                  <c:v>0.60403757745352782</c:v>
                </c:pt>
                <c:pt idx="2912">
                  <c:v>0.60403757745352782</c:v>
                </c:pt>
                <c:pt idx="2913">
                  <c:v>0.60403757745352782</c:v>
                </c:pt>
                <c:pt idx="2914">
                  <c:v>0.60403757745352782</c:v>
                </c:pt>
                <c:pt idx="2915">
                  <c:v>0.60403757745352782</c:v>
                </c:pt>
                <c:pt idx="2916">
                  <c:v>0.60383769738157111</c:v>
                </c:pt>
                <c:pt idx="2917">
                  <c:v>0.60363781730961419</c:v>
                </c:pt>
                <c:pt idx="2918">
                  <c:v>0.60343793723765748</c:v>
                </c:pt>
                <c:pt idx="2919">
                  <c:v>0.60323805716570056</c:v>
                </c:pt>
                <c:pt idx="2920">
                  <c:v>0.60323805716570056</c:v>
                </c:pt>
                <c:pt idx="2921">
                  <c:v>0.60323805716570056</c:v>
                </c:pt>
                <c:pt idx="2922">
                  <c:v>0.60303817709374374</c:v>
                </c:pt>
                <c:pt idx="2923">
                  <c:v>0.60283829702178693</c:v>
                </c:pt>
                <c:pt idx="2924">
                  <c:v>0.60263841694983011</c:v>
                </c:pt>
                <c:pt idx="2925">
                  <c:v>0.6024385368778733</c:v>
                </c:pt>
                <c:pt idx="2926">
                  <c:v>0.6024385368778733</c:v>
                </c:pt>
                <c:pt idx="2927">
                  <c:v>0.6024385368778733</c:v>
                </c:pt>
                <c:pt idx="2928">
                  <c:v>0.6024385368778733</c:v>
                </c:pt>
                <c:pt idx="2929">
                  <c:v>0.60223865680591637</c:v>
                </c:pt>
                <c:pt idx="2930">
                  <c:v>0.60203877673395967</c:v>
                </c:pt>
                <c:pt idx="2931">
                  <c:v>0.60203877673395967</c:v>
                </c:pt>
                <c:pt idx="2932">
                  <c:v>0.60183889666200274</c:v>
                </c:pt>
                <c:pt idx="2933">
                  <c:v>0.60183889666200274</c:v>
                </c:pt>
                <c:pt idx="2934">
                  <c:v>0.60183889666200274</c:v>
                </c:pt>
                <c:pt idx="2935">
                  <c:v>0.60163901659004604</c:v>
                </c:pt>
                <c:pt idx="2936">
                  <c:v>0.60163901659004604</c:v>
                </c:pt>
                <c:pt idx="2937">
                  <c:v>0.60163901659004604</c:v>
                </c:pt>
                <c:pt idx="2938">
                  <c:v>0.60163901659004604</c:v>
                </c:pt>
                <c:pt idx="2939">
                  <c:v>0.60143913651808911</c:v>
                </c:pt>
                <c:pt idx="2940">
                  <c:v>0.60143913651808911</c:v>
                </c:pt>
                <c:pt idx="2941">
                  <c:v>0.6012392564461323</c:v>
                </c:pt>
                <c:pt idx="2942">
                  <c:v>0.60103937637417548</c:v>
                </c:pt>
                <c:pt idx="2943">
                  <c:v>0.60103937637417548</c:v>
                </c:pt>
                <c:pt idx="2944">
                  <c:v>0.60103937637417548</c:v>
                </c:pt>
                <c:pt idx="2945">
                  <c:v>0.60083949630221867</c:v>
                </c:pt>
                <c:pt idx="2946">
                  <c:v>0.60063961623026185</c:v>
                </c:pt>
                <c:pt idx="2947">
                  <c:v>0.60043973615830504</c:v>
                </c:pt>
                <c:pt idx="2948">
                  <c:v>0.60043973615830504</c:v>
                </c:pt>
                <c:pt idx="2949">
                  <c:v>0.60023985608634822</c:v>
                </c:pt>
                <c:pt idx="2950">
                  <c:v>0.6000399760143913</c:v>
                </c:pt>
                <c:pt idx="2951">
                  <c:v>0.59984009594243459</c:v>
                </c:pt>
                <c:pt idx="2952">
                  <c:v>0.59964021587047767</c:v>
                </c:pt>
                <c:pt idx="2953">
                  <c:v>0.59944033579852096</c:v>
                </c:pt>
                <c:pt idx="2954">
                  <c:v>0.59944033579852096</c:v>
                </c:pt>
                <c:pt idx="2955">
                  <c:v>0.59924045572656404</c:v>
                </c:pt>
                <c:pt idx="2956">
                  <c:v>0.59924045572656404</c:v>
                </c:pt>
                <c:pt idx="2957">
                  <c:v>0.59904057565460722</c:v>
                </c:pt>
                <c:pt idx="2958">
                  <c:v>0.59884069558265041</c:v>
                </c:pt>
                <c:pt idx="2959">
                  <c:v>0.59864081551069359</c:v>
                </c:pt>
                <c:pt idx="2960">
                  <c:v>0.59844093543873678</c:v>
                </c:pt>
                <c:pt idx="2961">
                  <c:v>0.59824105536677985</c:v>
                </c:pt>
                <c:pt idx="2962">
                  <c:v>0.59824105536677985</c:v>
                </c:pt>
                <c:pt idx="2963">
                  <c:v>0.59804117529482315</c:v>
                </c:pt>
                <c:pt idx="2964">
                  <c:v>0.59784129522286622</c:v>
                </c:pt>
                <c:pt idx="2965">
                  <c:v>0.59784129522286622</c:v>
                </c:pt>
                <c:pt idx="2966">
                  <c:v>0.59784129522286622</c:v>
                </c:pt>
                <c:pt idx="2967">
                  <c:v>0.59784129522286622</c:v>
                </c:pt>
                <c:pt idx="2968">
                  <c:v>0.59764141515090952</c:v>
                </c:pt>
                <c:pt idx="2969">
                  <c:v>0.59764141515090952</c:v>
                </c:pt>
                <c:pt idx="2970">
                  <c:v>0.59744153507895259</c:v>
                </c:pt>
                <c:pt idx="2971">
                  <c:v>0.59724165500699578</c:v>
                </c:pt>
                <c:pt idx="2972">
                  <c:v>0.59704177493503896</c:v>
                </c:pt>
                <c:pt idx="2973">
                  <c:v>0.59704177493503896</c:v>
                </c:pt>
                <c:pt idx="2974">
                  <c:v>0.59684189486308215</c:v>
                </c:pt>
                <c:pt idx="2975">
                  <c:v>0.59684189486308215</c:v>
                </c:pt>
                <c:pt idx="2976">
                  <c:v>0.59664201479112533</c:v>
                </c:pt>
                <c:pt idx="2977">
                  <c:v>0.59644213471916852</c:v>
                </c:pt>
                <c:pt idx="2978">
                  <c:v>0.59644213471916852</c:v>
                </c:pt>
                <c:pt idx="2979">
                  <c:v>0.5962422546472117</c:v>
                </c:pt>
                <c:pt idx="2980">
                  <c:v>0.5962422546472117</c:v>
                </c:pt>
                <c:pt idx="2981">
                  <c:v>0.59604237457525477</c:v>
                </c:pt>
                <c:pt idx="2982">
                  <c:v>0.59584249450329807</c:v>
                </c:pt>
                <c:pt idx="2983">
                  <c:v>0.59564261443134114</c:v>
                </c:pt>
                <c:pt idx="2984">
                  <c:v>0.59544273435938444</c:v>
                </c:pt>
                <c:pt idx="2985">
                  <c:v>0.59524285428742751</c:v>
                </c:pt>
                <c:pt idx="2986">
                  <c:v>0.5950429742154707</c:v>
                </c:pt>
                <c:pt idx="2987">
                  <c:v>0.59484309414351388</c:v>
                </c:pt>
                <c:pt idx="2988">
                  <c:v>0.59464321407155707</c:v>
                </c:pt>
                <c:pt idx="2989">
                  <c:v>0.59444333399960025</c:v>
                </c:pt>
                <c:pt idx="2990">
                  <c:v>0.59424345392764344</c:v>
                </c:pt>
                <c:pt idx="2991">
                  <c:v>0.59424345392764344</c:v>
                </c:pt>
                <c:pt idx="2992">
                  <c:v>0.59404357385568662</c:v>
                </c:pt>
                <c:pt idx="2993">
                  <c:v>0.5938436937837297</c:v>
                </c:pt>
                <c:pt idx="2994">
                  <c:v>0.59364381371177299</c:v>
                </c:pt>
                <c:pt idx="2995">
                  <c:v>0.59344393363981607</c:v>
                </c:pt>
                <c:pt idx="2996">
                  <c:v>0.59324405356785936</c:v>
                </c:pt>
                <c:pt idx="2997">
                  <c:v>0.59304417349590244</c:v>
                </c:pt>
                <c:pt idx="2998">
                  <c:v>0.59304417349590244</c:v>
                </c:pt>
                <c:pt idx="2999">
                  <c:v>0.59284429342394562</c:v>
                </c:pt>
                <c:pt idx="3000">
                  <c:v>0.59264441335198881</c:v>
                </c:pt>
                <c:pt idx="3001">
                  <c:v>0.59244453328003199</c:v>
                </c:pt>
                <c:pt idx="3002">
                  <c:v>0.59244453328003199</c:v>
                </c:pt>
                <c:pt idx="3003">
                  <c:v>0.59224465320807518</c:v>
                </c:pt>
                <c:pt idx="3004">
                  <c:v>0.59224465320807518</c:v>
                </c:pt>
                <c:pt idx="3005">
                  <c:v>0.59204477313611825</c:v>
                </c:pt>
                <c:pt idx="3006">
                  <c:v>0.59204477313611825</c:v>
                </c:pt>
                <c:pt idx="3007">
                  <c:v>0.59184489306416155</c:v>
                </c:pt>
                <c:pt idx="3008">
                  <c:v>0.59164501299220462</c:v>
                </c:pt>
                <c:pt idx="3009">
                  <c:v>0.59164501299220462</c:v>
                </c:pt>
                <c:pt idx="3010">
                  <c:v>0.59144513292024792</c:v>
                </c:pt>
                <c:pt idx="3011">
                  <c:v>0.59144513292024792</c:v>
                </c:pt>
                <c:pt idx="3012">
                  <c:v>0.59144513292024792</c:v>
                </c:pt>
                <c:pt idx="3013">
                  <c:v>0.59124525284829099</c:v>
                </c:pt>
                <c:pt idx="3014">
                  <c:v>0.59124525284829099</c:v>
                </c:pt>
                <c:pt idx="3015">
                  <c:v>0.59104537277633418</c:v>
                </c:pt>
                <c:pt idx="3016">
                  <c:v>0.59084549270437736</c:v>
                </c:pt>
                <c:pt idx="3017">
                  <c:v>0.59084549270437736</c:v>
                </c:pt>
                <c:pt idx="3018">
                  <c:v>0.59064561263242055</c:v>
                </c:pt>
                <c:pt idx="3019">
                  <c:v>0.59044573256046373</c:v>
                </c:pt>
                <c:pt idx="3020">
                  <c:v>0.59044573256046373</c:v>
                </c:pt>
                <c:pt idx="3021">
                  <c:v>0.59024585248850692</c:v>
                </c:pt>
                <c:pt idx="3022">
                  <c:v>0.5900459724165501</c:v>
                </c:pt>
                <c:pt idx="3023">
                  <c:v>0.58984609234459318</c:v>
                </c:pt>
                <c:pt idx="3024">
                  <c:v>0.58964621227263647</c:v>
                </c:pt>
                <c:pt idx="3025">
                  <c:v>0.58944633220067955</c:v>
                </c:pt>
                <c:pt idx="3026">
                  <c:v>0.58924645212872284</c:v>
                </c:pt>
                <c:pt idx="3027">
                  <c:v>0.58904657205676592</c:v>
                </c:pt>
                <c:pt idx="3028">
                  <c:v>0.5888466919848091</c:v>
                </c:pt>
                <c:pt idx="3029">
                  <c:v>0.5888466919848091</c:v>
                </c:pt>
                <c:pt idx="3030">
                  <c:v>0.5888466919848091</c:v>
                </c:pt>
                <c:pt idx="3031">
                  <c:v>0.58864681191285229</c:v>
                </c:pt>
                <c:pt idx="3032">
                  <c:v>0.58864681191285229</c:v>
                </c:pt>
                <c:pt idx="3033">
                  <c:v>0.58864681191285229</c:v>
                </c:pt>
                <c:pt idx="3034">
                  <c:v>0.58864681191285229</c:v>
                </c:pt>
                <c:pt idx="3035">
                  <c:v>0.58844693184089547</c:v>
                </c:pt>
                <c:pt idx="3036">
                  <c:v>0.58824705176893866</c:v>
                </c:pt>
                <c:pt idx="3037">
                  <c:v>0.58804717169698173</c:v>
                </c:pt>
                <c:pt idx="3038">
                  <c:v>0.58784729162502503</c:v>
                </c:pt>
                <c:pt idx="3039">
                  <c:v>0.58784729162502503</c:v>
                </c:pt>
                <c:pt idx="3040">
                  <c:v>0.5876474115530681</c:v>
                </c:pt>
                <c:pt idx="3041">
                  <c:v>0.5874475314811114</c:v>
                </c:pt>
                <c:pt idx="3042">
                  <c:v>0.5874475314811114</c:v>
                </c:pt>
                <c:pt idx="3043">
                  <c:v>0.58724765140915447</c:v>
                </c:pt>
                <c:pt idx="3044">
                  <c:v>0.58704777133719765</c:v>
                </c:pt>
                <c:pt idx="3045">
                  <c:v>0.58684789126524084</c:v>
                </c:pt>
                <c:pt idx="3046">
                  <c:v>0.58684789126524084</c:v>
                </c:pt>
                <c:pt idx="3047">
                  <c:v>0.58664801119328402</c:v>
                </c:pt>
                <c:pt idx="3048">
                  <c:v>0.58644813112132721</c:v>
                </c:pt>
                <c:pt idx="3049">
                  <c:v>0.58624825104937039</c:v>
                </c:pt>
                <c:pt idx="3050">
                  <c:v>0.58624825104937039</c:v>
                </c:pt>
                <c:pt idx="3051">
                  <c:v>0.58624825104937039</c:v>
                </c:pt>
                <c:pt idx="3052">
                  <c:v>0.58624825104937039</c:v>
                </c:pt>
                <c:pt idx="3053">
                  <c:v>0.58604837097741358</c:v>
                </c:pt>
                <c:pt idx="3054">
                  <c:v>0.58584849090545665</c:v>
                </c:pt>
                <c:pt idx="3055">
                  <c:v>0.58584849090545665</c:v>
                </c:pt>
                <c:pt idx="3056">
                  <c:v>0.58564861083349995</c:v>
                </c:pt>
                <c:pt idx="3057">
                  <c:v>0.58544873076154302</c:v>
                </c:pt>
                <c:pt idx="3058">
                  <c:v>0.58524885068958632</c:v>
                </c:pt>
                <c:pt idx="3059">
                  <c:v>0.58504897061762939</c:v>
                </c:pt>
                <c:pt idx="3060">
                  <c:v>0.58484909054567258</c:v>
                </c:pt>
                <c:pt idx="3061">
                  <c:v>0.58464921047371576</c:v>
                </c:pt>
                <c:pt idx="3062">
                  <c:v>0.58444933040175895</c:v>
                </c:pt>
                <c:pt idx="3063">
                  <c:v>0.58424945032980213</c:v>
                </c:pt>
                <c:pt idx="3064">
                  <c:v>0.58424945032980213</c:v>
                </c:pt>
                <c:pt idx="3065">
                  <c:v>0.58424945032980213</c:v>
                </c:pt>
                <c:pt idx="3066">
                  <c:v>0.58424945032980213</c:v>
                </c:pt>
                <c:pt idx="3067">
                  <c:v>0.58404957025784532</c:v>
                </c:pt>
                <c:pt idx="3068">
                  <c:v>0.5838496901858885</c:v>
                </c:pt>
                <c:pt idx="3069">
                  <c:v>0.5838496901858885</c:v>
                </c:pt>
                <c:pt idx="3070">
                  <c:v>0.58364981011393158</c:v>
                </c:pt>
                <c:pt idx="3071">
                  <c:v>0.58364981011393158</c:v>
                </c:pt>
                <c:pt idx="3072">
                  <c:v>0.58344993004197487</c:v>
                </c:pt>
                <c:pt idx="3073">
                  <c:v>0.58325004997001795</c:v>
                </c:pt>
                <c:pt idx="3074">
                  <c:v>0.58305016989806124</c:v>
                </c:pt>
                <c:pt idx="3075">
                  <c:v>0.58305016989806124</c:v>
                </c:pt>
                <c:pt idx="3076">
                  <c:v>0.58305016989806124</c:v>
                </c:pt>
                <c:pt idx="3077">
                  <c:v>0.58285028982610432</c:v>
                </c:pt>
                <c:pt idx="3078">
                  <c:v>0.5826504097541475</c:v>
                </c:pt>
                <c:pt idx="3079">
                  <c:v>0.5826504097541475</c:v>
                </c:pt>
                <c:pt idx="3080">
                  <c:v>0.58245052968219069</c:v>
                </c:pt>
                <c:pt idx="3081">
                  <c:v>0.58225064961023387</c:v>
                </c:pt>
                <c:pt idx="3082">
                  <c:v>0.58205076953827706</c:v>
                </c:pt>
                <c:pt idx="3083">
                  <c:v>0.58185088946632013</c:v>
                </c:pt>
                <c:pt idx="3084">
                  <c:v>0.58185088946632013</c:v>
                </c:pt>
                <c:pt idx="3085">
                  <c:v>0.58165100939436343</c:v>
                </c:pt>
                <c:pt idx="3086">
                  <c:v>0.5814511293224065</c:v>
                </c:pt>
                <c:pt idx="3087">
                  <c:v>0.5812512492504498</c:v>
                </c:pt>
                <c:pt idx="3088">
                  <c:v>0.58105136917849287</c:v>
                </c:pt>
                <c:pt idx="3089">
                  <c:v>0.58085148910653606</c:v>
                </c:pt>
                <c:pt idx="3090">
                  <c:v>0.58065160903457924</c:v>
                </c:pt>
                <c:pt idx="3091">
                  <c:v>0.58045172896262243</c:v>
                </c:pt>
                <c:pt idx="3092">
                  <c:v>0.58025184889066561</c:v>
                </c:pt>
                <c:pt idx="3093">
                  <c:v>0.58025184889066561</c:v>
                </c:pt>
                <c:pt idx="3094">
                  <c:v>0.5800519688187088</c:v>
                </c:pt>
                <c:pt idx="3095">
                  <c:v>0.5800519688187088</c:v>
                </c:pt>
                <c:pt idx="3096">
                  <c:v>0.5800519688187088</c:v>
                </c:pt>
                <c:pt idx="3097">
                  <c:v>0.57985208874675198</c:v>
                </c:pt>
                <c:pt idx="3098">
                  <c:v>0.57985208874675198</c:v>
                </c:pt>
                <c:pt idx="3099">
                  <c:v>0.57965220867479506</c:v>
                </c:pt>
                <c:pt idx="3100">
                  <c:v>0.57965220867479506</c:v>
                </c:pt>
                <c:pt idx="3101">
                  <c:v>0.57945232860283835</c:v>
                </c:pt>
                <c:pt idx="3102">
                  <c:v>0.57945232860283835</c:v>
                </c:pt>
                <c:pt idx="3103">
                  <c:v>0.57945232860283835</c:v>
                </c:pt>
                <c:pt idx="3104">
                  <c:v>0.57945232860283835</c:v>
                </c:pt>
                <c:pt idx="3105">
                  <c:v>0.57945232860283835</c:v>
                </c:pt>
                <c:pt idx="3106">
                  <c:v>0.57925244853088143</c:v>
                </c:pt>
                <c:pt idx="3107">
                  <c:v>0.57925244853088143</c:v>
                </c:pt>
                <c:pt idx="3108">
                  <c:v>0.57905256845892472</c:v>
                </c:pt>
                <c:pt idx="3109">
                  <c:v>0.5788526883869678</c:v>
                </c:pt>
                <c:pt idx="3110">
                  <c:v>0.5788526883869678</c:v>
                </c:pt>
                <c:pt idx="3111">
                  <c:v>0.5788526883869678</c:v>
                </c:pt>
                <c:pt idx="3112">
                  <c:v>0.57865280831501098</c:v>
                </c:pt>
                <c:pt idx="3113">
                  <c:v>0.57865280831501098</c:v>
                </c:pt>
                <c:pt idx="3114">
                  <c:v>0.57865280831501098</c:v>
                </c:pt>
                <c:pt idx="3115">
                  <c:v>0.57845292824305417</c:v>
                </c:pt>
                <c:pt idx="3116">
                  <c:v>0.57825304817109735</c:v>
                </c:pt>
                <c:pt idx="3117">
                  <c:v>0.57825304817109735</c:v>
                </c:pt>
                <c:pt idx="3118">
                  <c:v>0.57825304817109735</c:v>
                </c:pt>
                <c:pt idx="3119">
                  <c:v>0.57825304817109735</c:v>
                </c:pt>
                <c:pt idx="3120">
                  <c:v>0.57825304817109735</c:v>
                </c:pt>
                <c:pt idx="3121">
                  <c:v>0.57825304817109735</c:v>
                </c:pt>
                <c:pt idx="3122">
                  <c:v>0.57825304817109735</c:v>
                </c:pt>
                <c:pt idx="3123">
                  <c:v>0.57825304817109735</c:v>
                </c:pt>
                <c:pt idx="3124">
                  <c:v>0.57805316809914054</c:v>
                </c:pt>
                <c:pt idx="3125">
                  <c:v>0.57805316809914054</c:v>
                </c:pt>
                <c:pt idx="3126">
                  <c:v>0.57785328802718361</c:v>
                </c:pt>
                <c:pt idx="3127">
                  <c:v>0.57765340795522691</c:v>
                </c:pt>
                <c:pt idx="3128">
                  <c:v>0.57745352788326998</c:v>
                </c:pt>
                <c:pt idx="3129">
                  <c:v>0.57745352788326998</c:v>
                </c:pt>
                <c:pt idx="3130">
                  <c:v>0.57745352788326998</c:v>
                </c:pt>
                <c:pt idx="3131">
                  <c:v>0.57725364781131328</c:v>
                </c:pt>
                <c:pt idx="3132">
                  <c:v>0.57725364781131328</c:v>
                </c:pt>
                <c:pt idx="3133">
                  <c:v>0.57705376773935635</c:v>
                </c:pt>
                <c:pt idx="3134">
                  <c:v>0.57705376773935635</c:v>
                </c:pt>
                <c:pt idx="3135">
                  <c:v>0.57705376773935635</c:v>
                </c:pt>
                <c:pt idx="3136">
                  <c:v>0.57705376773935635</c:v>
                </c:pt>
                <c:pt idx="3137">
                  <c:v>0.57705376773935635</c:v>
                </c:pt>
                <c:pt idx="3138">
                  <c:v>0.57685388766739953</c:v>
                </c:pt>
                <c:pt idx="3139">
                  <c:v>0.57685388766739953</c:v>
                </c:pt>
                <c:pt idx="3140">
                  <c:v>0.57665400759544272</c:v>
                </c:pt>
                <c:pt idx="3141">
                  <c:v>0.5764541275234859</c:v>
                </c:pt>
                <c:pt idx="3142">
                  <c:v>0.5764541275234859</c:v>
                </c:pt>
                <c:pt idx="3143">
                  <c:v>0.5764541275234859</c:v>
                </c:pt>
                <c:pt idx="3144">
                  <c:v>0.5764541275234859</c:v>
                </c:pt>
                <c:pt idx="3145">
                  <c:v>0.5764541275234859</c:v>
                </c:pt>
                <c:pt idx="3146">
                  <c:v>0.5764541275234859</c:v>
                </c:pt>
                <c:pt idx="3147">
                  <c:v>0.57625424745152909</c:v>
                </c:pt>
                <c:pt idx="3148">
                  <c:v>0.57605436737957227</c:v>
                </c:pt>
                <c:pt idx="3149">
                  <c:v>0.57585448730761546</c:v>
                </c:pt>
                <c:pt idx="3150">
                  <c:v>0.57565460723565853</c:v>
                </c:pt>
                <c:pt idx="3151">
                  <c:v>0.57565460723565853</c:v>
                </c:pt>
                <c:pt idx="3152">
                  <c:v>0.57545472716370183</c:v>
                </c:pt>
                <c:pt idx="3153">
                  <c:v>0.57545472716370183</c:v>
                </c:pt>
                <c:pt idx="3154">
                  <c:v>0.57545472716370183</c:v>
                </c:pt>
                <c:pt idx="3155">
                  <c:v>0.5752548470917449</c:v>
                </c:pt>
                <c:pt idx="3156">
                  <c:v>0.5750549670197882</c:v>
                </c:pt>
                <c:pt idx="3157">
                  <c:v>0.5750549670197882</c:v>
                </c:pt>
                <c:pt idx="3158">
                  <c:v>0.5750549670197882</c:v>
                </c:pt>
                <c:pt idx="3159">
                  <c:v>0.5750549670197882</c:v>
                </c:pt>
                <c:pt idx="3160">
                  <c:v>0.57485508694783127</c:v>
                </c:pt>
                <c:pt idx="3161">
                  <c:v>0.57485508694783127</c:v>
                </c:pt>
                <c:pt idx="3162">
                  <c:v>0.57465520687587446</c:v>
                </c:pt>
                <c:pt idx="3163">
                  <c:v>0.57465520687587446</c:v>
                </c:pt>
                <c:pt idx="3164">
                  <c:v>0.57465520687587446</c:v>
                </c:pt>
                <c:pt idx="3165">
                  <c:v>0.57445532680391764</c:v>
                </c:pt>
                <c:pt idx="3166">
                  <c:v>0.57425544673196083</c:v>
                </c:pt>
                <c:pt idx="3167">
                  <c:v>0.57405556666000401</c:v>
                </c:pt>
                <c:pt idx="3168">
                  <c:v>0.5738556865880472</c:v>
                </c:pt>
                <c:pt idx="3169">
                  <c:v>0.57365580651609038</c:v>
                </c:pt>
                <c:pt idx="3170">
                  <c:v>0.57365580651609038</c:v>
                </c:pt>
                <c:pt idx="3171">
                  <c:v>0.57365580651609038</c:v>
                </c:pt>
                <c:pt idx="3172">
                  <c:v>0.57345592644413346</c:v>
                </c:pt>
                <c:pt idx="3173">
                  <c:v>0.57325604637217675</c:v>
                </c:pt>
                <c:pt idx="3174">
                  <c:v>0.57305616630021983</c:v>
                </c:pt>
                <c:pt idx="3175">
                  <c:v>0.57305616630021983</c:v>
                </c:pt>
                <c:pt idx="3176">
                  <c:v>0.57285628622826312</c:v>
                </c:pt>
                <c:pt idx="3177">
                  <c:v>0.5726564061563062</c:v>
                </c:pt>
                <c:pt idx="3178">
                  <c:v>0.57245652608434938</c:v>
                </c:pt>
                <c:pt idx="3179">
                  <c:v>0.57225664601239257</c:v>
                </c:pt>
                <c:pt idx="3180">
                  <c:v>0.57205676594043575</c:v>
                </c:pt>
                <c:pt idx="3181">
                  <c:v>0.57185688586847894</c:v>
                </c:pt>
                <c:pt idx="3182">
                  <c:v>0.57165700579652201</c:v>
                </c:pt>
                <c:pt idx="3183">
                  <c:v>0.57145712572456531</c:v>
                </c:pt>
                <c:pt idx="3184">
                  <c:v>0.57125724565260838</c:v>
                </c:pt>
                <c:pt idx="3185">
                  <c:v>0.57125724565260838</c:v>
                </c:pt>
                <c:pt idx="3186">
                  <c:v>0.57105736558065168</c:v>
                </c:pt>
                <c:pt idx="3187">
                  <c:v>0.57085748550869475</c:v>
                </c:pt>
                <c:pt idx="3188">
                  <c:v>0.57065760543673794</c:v>
                </c:pt>
                <c:pt idx="3189">
                  <c:v>0.57045772536478112</c:v>
                </c:pt>
                <c:pt idx="3190">
                  <c:v>0.57025784529282431</c:v>
                </c:pt>
                <c:pt idx="3191">
                  <c:v>0.57025784529282431</c:v>
                </c:pt>
                <c:pt idx="3192">
                  <c:v>0.57025784529282431</c:v>
                </c:pt>
                <c:pt idx="3193">
                  <c:v>0.57025784529282431</c:v>
                </c:pt>
                <c:pt idx="3194">
                  <c:v>0.57025784529282431</c:v>
                </c:pt>
                <c:pt idx="3195">
                  <c:v>0.57005796522086749</c:v>
                </c:pt>
                <c:pt idx="3196">
                  <c:v>0.57005796522086749</c:v>
                </c:pt>
                <c:pt idx="3197">
                  <c:v>0.56985808514891068</c:v>
                </c:pt>
                <c:pt idx="3198">
                  <c:v>0.56965820507695386</c:v>
                </c:pt>
                <c:pt idx="3199">
                  <c:v>0.56965820507695386</c:v>
                </c:pt>
                <c:pt idx="3200">
                  <c:v>0.56945832500499693</c:v>
                </c:pt>
                <c:pt idx="3201">
                  <c:v>0.56945832500499693</c:v>
                </c:pt>
                <c:pt idx="3202">
                  <c:v>0.56945832500499693</c:v>
                </c:pt>
                <c:pt idx="3203">
                  <c:v>0.56925844493304023</c:v>
                </c:pt>
                <c:pt idx="3204">
                  <c:v>0.56925844493304023</c:v>
                </c:pt>
                <c:pt idx="3205">
                  <c:v>0.5690585648610833</c:v>
                </c:pt>
                <c:pt idx="3206">
                  <c:v>0.5688586847891266</c:v>
                </c:pt>
                <c:pt idx="3207">
                  <c:v>0.56865880471716967</c:v>
                </c:pt>
                <c:pt idx="3208">
                  <c:v>0.56845892464521286</c:v>
                </c:pt>
                <c:pt idx="3209">
                  <c:v>0.56825904457325604</c:v>
                </c:pt>
                <c:pt idx="3210">
                  <c:v>0.56805916450129923</c:v>
                </c:pt>
                <c:pt idx="3211">
                  <c:v>0.56785928442934241</c:v>
                </c:pt>
                <c:pt idx="3212">
                  <c:v>0.56785928442934241</c:v>
                </c:pt>
                <c:pt idx="3213">
                  <c:v>0.56785928442934241</c:v>
                </c:pt>
                <c:pt idx="3214">
                  <c:v>0.56765940435738549</c:v>
                </c:pt>
                <c:pt idx="3215">
                  <c:v>0.56745952428542878</c:v>
                </c:pt>
                <c:pt idx="3216">
                  <c:v>0.56745952428542878</c:v>
                </c:pt>
                <c:pt idx="3217">
                  <c:v>0.56725964421347186</c:v>
                </c:pt>
                <c:pt idx="3218">
                  <c:v>0.56725964421347186</c:v>
                </c:pt>
                <c:pt idx="3219">
                  <c:v>0.56705976414151515</c:v>
                </c:pt>
                <c:pt idx="3220">
                  <c:v>0.56685988406955823</c:v>
                </c:pt>
                <c:pt idx="3221">
                  <c:v>0.56666000399760141</c:v>
                </c:pt>
                <c:pt idx="3222">
                  <c:v>0.5664601239256446</c:v>
                </c:pt>
                <c:pt idx="3223">
                  <c:v>0.56626024385368778</c:v>
                </c:pt>
                <c:pt idx="3224">
                  <c:v>0.56606036378173097</c:v>
                </c:pt>
                <c:pt idx="3225">
                  <c:v>0.56586048370977415</c:v>
                </c:pt>
                <c:pt idx="3226">
                  <c:v>0.56566060363781734</c:v>
                </c:pt>
                <c:pt idx="3227">
                  <c:v>0.56546072356586041</c:v>
                </c:pt>
                <c:pt idx="3228">
                  <c:v>0.56526084349390371</c:v>
                </c:pt>
                <c:pt idx="3229">
                  <c:v>0.56526084349390371</c:v>
                </c:pt>
                <c:pt idx="3230">
                  <c:v>0.56506096342194678</c:v>
                </c:pt>
                <c:pt idx="3231">
                  <c:v>0.56506096342194678</c:v>
                </c:pt>
                <c:pt idx="3232">
                  <c:v>0.56486108334999008</c:v>
                </c:pt>
                <c:pt idx="3233">
                  <c:v>0.56466120327803315</c:v>
                </c:pt>
                <c:pt idx="3234">
                  <c:v>0.56446132320607634</c:v>
                </c:pt>
                <c:pt idx="3235">
                  <c:v>0.56426144313411952</c:v>
                </c:pt>
                <c:pt idx="3236">
                  <c:v>0.56426144313411952</c:v>
                </c:pt>
                <c:pt idx="3237">
                  <c:v>0.56426144313411952</c:v>
                </c:pt>
                <c:pt idx="3238">
                  <c:v>0.56426144313411952</c:v>
                </c:pt>
                <c:pt idx="3239">
                  <c:v>0.56426144313411952</c:v>
                </c:pt>
                <c:pt idx="3240">
                  <c:v>0.56426144313411952</c:v>
                </c:pt>
                <c:pt idx="3241">
                  <c:v>0.56406156306216271</c:v>
                </c:pt>
                <c:pt idx="3242">
                  <c:v>0.56406156306216271</c:v>
                </c:pt>
                <c:pt idx="3243">
                  <c:v>0.56386168299020589</c:v>
                </c:pt>
                <c:pt idx="3244">
                  <c:v>0.56386168299020589</c:v>
                </c:pt>
                <c:pt idx="3245">
                  <c:v>0.56386168299020589</c:v>
                </c:pt>
                <c:pt idx="3246">
                  <c:v>0.56386168299020589</c:v>
                </c:pt>
                <c:pt idx="3247">
                  <c:v>0.56386168299020589</c:v>
                </c:pt>
                <c:pt idx="3248">
                  <c:v>0.56366180291824908</c:v>
                </c:pt>
                <c:pt idx="3249">
                  <c:v>0.56366180291824908</c:v>
                </c:pt>
                <c:pt idx="3250">
                  <c:v>0.56346192284629226</c:v>
                </c:pt>
                <c:pt idx="3251">
                  <c:v>0.56346192284629226</c:v>
                </c:pt>
                <c:pt idx="3252">
                  <c:v>0.56346192284629226</c:v>
                </c:pt>
                <c:pt idx="3253">
                  <c:v>0.56346192284629226</c:v>
                </c:pt>
                <c:pt idx="3254">
                  <c:v>0.56326204277433534</c:v>
                </c:pt>
                <c:pt idx="3255">
                  <c:v>0.56306216270237863</c:v>
                </c:pt>
                <c:pt idx="3256">
                  <c:v>0.56306216270237863</c:v>
                </c:pt>
                <c:pt idx="3257">
                  <c:v>0.56286228263042171</c:v>
                </c:pt>
                <c:pt idx="3258">
                  <c:v>0.56286228263042171</c:v>
                </c:pt>
                <c:pt idx="3259">
                  <c:v>0.56286228263042171</c:v>
                </c:pt>
                <c:pt idx="3260">
                  <c:v>0.56286228263042171</c:v>
                </c:pt>
                <c:pt idx="3261">
                  <c:v>0.562662402558465</c:v>
                </c:pt>
                <c:pt idx="3262">
                  <c:v>0.56246252248650808</c:v>
                </c:pt>
                <c:pt idx="3263">
                  <c:v>0.56226264241455126</c:v>
                </c:pt>
                <c:pt idx="3264">
                  <c:v>0.56226264241455126</c:v>
                </c:pt>
                <c:pt idx="3265">
                  <c:v>0.56226264241455126</c:v>
                </c:pt>
                <c:pt idx="3266">
                  <c:v>0.56206276234259445</c:v>
                </c:pt>
                <c:pt idx="3267">
                  <c:v>0.56186288227063763</c:v>
                </c:pt>
                <c:pt idx="3268">
                  <c:v>0.56166300219868082</c:v>
                </c:pt>
                <c:pt idx="3269">
                  <c:v>0.56166300219868082</c:v>
                </c:pt>
                <c:pt idx="3270">
                  <c:v>0.56166300219868082</c:v>
                </c:pt>
                <c:pt idx="3271">
                  <c:v>0.56146312212672389</c:v>
                </c:pt>
                <c:pt idx="3272">
                  <c:v>0.56126324205476719</c:v>
                </c:pt>
                <c:pt idx="3273">
                  <c:v>0.56126324205476719</c:v>
                </c:pt>
                <c:pt idx="3274">
                  <c:v>0.56106336198281026</c:v>
                </c:pt>
                <c:pt idx="3275">
                  <c:v>0.56106336198281026</c:v>
                </c:pt>
                <c:pt idx="3276">
                  <c:v>0.56106336198281026</c:v>
                </c:pt>
                <c:pt idx="3277">
                  <c:v>0.56086348191085356</c:v>
                </c:pt>
                <c:pt idx="3278">
                  <c:v>0.56086348191085356</c:v>
                </c:pt>
                <c:pt idx="3279">
                  <c:v>0.56066360183889663</c:v>
                </c:pt>
                <c:pt idx="3280">
                  <c:v>0.56066360183889663</c:v>
                </c:pt>
                <c:pt idx="3281">
                  <c:v>0.56066360183889663</c:v>
                </c:pt>
                <c:pt idx="3282">
                  <c:v>0.56046372176693982</c:v>
                </c:pt>
                <c:pt idx="3283">
                  <c:v>0.56046372176693982</c:v>
                </c:pt>
                <c:pt idx="3284">
                  <c:v>0.560263841694983</c:v>
                </c:pt>
                <c:pt idx="3285">
                  <c:v>0.56006396162302619</c:v>
                </c:pt>
                <c:pt idx="3286">
                  <c:v>0.55986408155106937</c:v>
                </c:pt>
                <c:pt idx="3287">
                  <c:v>0.55986408155106937</c:v>
                </c:pt>
                <c:pt idx="3288">
                  <c:v>0.55966420147911256</c:v>
                </c:pt>
                <c:pt idx="3289">
                  <c:v>0.55946432140715574</c:v>
                </c:pt>
                <c:pt idx="3290">
                  <c:v>0.55926444133519881</c:v>
                </c:pt>
                <c:pt idx="3291">
                  <c:v>0.55926444133519881</c:v>
                </c:pt>
                <c:pt idx="3292">
                  <c:v>0.55926444133519881</c:v>
                </c:pt>
                <c:pt idx="3293">
                  <c:v>0.55906456126324211</c:v>
                </c:pt>
                <c:pt idx="3294">
                  <c:v>0.55886468119128518</c:v>
                </c:pt>
                <c:pt idx="3295">
                  <c:v>0.55886468119128518</c:v>
                </c:pt>
                <c:pt idx="3296">
                  <c:v>0.55866480111932848</c:v>
                </c:pt>
                <c:pt idx="3297">
                  <c:v>0.55866480111932848</c:v>
                </c:pt>
                <c:pt idx="3298">
                  <c:v>0.55846492104737155</c:v>
                </c:pt>
                <c:pt idx="3299">
                  <c:v>0.55826504097541474</c:v>
                </c:pt>
                <c:pt idx="3300">
                  <c:v>0.55806516090345792</c:v>
                </c:pt>
                <c:pt idx="3301">
                  <c:v>0.55786528083150111</c:v>
                </c:pt>
                <c:pt idx="3302">
                  <c:v>0.55786528083150111</c:v>
                </c:pt>
                <c:pt idx="3303">
                  <c:v>0.55786528083150111</c:v>
                </c:pt>
                <c:pt idx="3304">
                  <c:v>0.55786528083150111</c:v>
                </c:pt>
                <c:pt idx="3305">
                  <c:v>0.55766540075954429</c:v>
                </c:pt>
                <c:pt idx="3306">
                  <c:v>0.55746552068758737</c:v>
                </c:pt>
                <c:pt idx="3307">
                  <c:v>0.55726564061563066</c:v>
                </c:pt>
                <c:pt idx="3308">
                  <c:v>0.55706576054367374</c:v>
                </c:pt>
                <c:pt idx="3309">
                  <c:v>0.55706576054367374</c:v>
                </c:pt>
                <c:pt idx="3310">
                  <c:v>0.55686588047171703</c:v>
                </c:pt>
                <c:pt idx="3311">
                  <c:v>0.55666600039976011</c:v>
                </c:pt>
                <c:pt idx="3312">
                  <c:v>0.55666600039976011</c:v>
                </c:pt>
                <c:pt idx="3313">
                  <c:v>0.55666600039976011</c:v>
                </c:pt>
                <c:pt idx="3314">
                  <c:v>0.55646612032780329</c:v>
                </c:pt>
                <c:pt idx="3315">
                  <c:v>0.55626624025584648</c:v>
                </c:pt>
                <c:pt idx="3316">
                  <c:v>0.55606636018388966</c:v>
                </c:pt>
                <c:pt idx="3317">
                  <c:v>0.55586648011193285</c:v>
                </c:pt>
                <c:pt idx="3318">
                  <c:v>0.55566660003997603</c:v>
                </c:pt>
                <c:pt idx="3319">
                  <c:v>0.55546671996801922</c:v>
                </c:pt>
                <c:pt idx="3320">
                  <c:v>0.55526683989606229</c:v>
                </c:pt>
                <c:pt idx="3321">
                  <c:v>0.55526683989606229</c:v>
                </c:pt>
                <c:pt idx="3322">
                  <c:v>0.55526683989606229</c:v>
                </c:pt>
                <c:pt idx="3323">
                  <c:v>0.55506695982410559</c:v>
                </c:pt>
                <c:pt idx="3324">
                  <c:v>0.55506695982410559</c:v>
                </c:pt>
                <c:pt idx="3325">
                  <c:v>0.55506695982410559</c:v>
                </c:pt>
                <c:pt idx="3326">
                  <c:v>0.55486707975214866</c:v>
                </c:pt>
                <c:pt idx="3327">
                  <c:v>0.55466719968019196</c:v>
                </c:pt>
                <c:pt idx="3328">
                  <c:v>0.55446731960823503</c:v>
                </c:pt>
                <c:pt idx="3329">
                  <c:v>0.55446731960823503</c:v>
                </c:pt>
                <c:pt idx="3330">
                  <c:v>0.55446731960823503</c:v>
                </c:pt>
                <c:pt idx="3331">
                  <c:v>0.55446731960823503</c:v>
                </c:pt>
                <c:pt idx="3332">
                  <c:v>0.55426743953627822</c:v>
                </c:pt>
                <c:pt idx="3333">
                  <c:v>0.55426743953627822</c:v>
                </c:pt>
                <c:pt idx="3334">
                  <c:v>0.5540675594643214</c:v>
                </c:pt>
                <c:pt idx="3335">
                  <c:v>0.55386767939236459</c:v>
                </c:pt>
                <c:pt idx="3336">
                  <c:v>0.55366779932040777</c:v>
                </c:pt>
                <c:pt idx="3337">
                  <c:v>0.55346791924845096</c:v>
                </c:pt>
                <c:pt idx="3338">
                  <c:v>0.55346791924845096</c:v>
                </c:pt>
                <c:pt idx="3339">
                  <c:v>0.55346791924845096</c:v>
                </c:pt>
                <c:pt idx="3340">
                  <c:v>0.55326803917649414</c:v>
                </c:pt>
                <c:pt idx="3341">
                  <c:v>0.55326803917649414</c:v>
                </c:pt>
                <c:pt idx="3342">
                  <c:v>0.55306815910453722</c:v>
                </c:pt>
                <c:pt idx="3343">
                  <c:v>0.55286827903258051</c:v>
                </c:pt>
                <c:pt idx="3344">
                  <c:v>0.55286827903258051</c:v>
                </c:pt>
                <c:pt idx="3345">
                  <c:v>0.55266839896062359</c:v>
                </c:pt>
                <c:pt idx="3346">
                  <c:v>0.55246851888866688</c:v>
                </c:pt>
                <c:pt idx="3347">
                  <c:v>0.55246851888866688</c:v>
                </c:pt>
                <c:pt idx="3348">
                  <c:v>0.55246851888866688</c:v>
                </c:pt>
                <c:pt idx="3349">
                  <c:v>0.55226863881670996</c:v>
                </c:pt>
                <c:pt idx="3350">
                  <c:v>0.55226863881670996</c:v>
                </c:pt>
                <c:pt idx="3351">
                  <c:v>0.55226863881670996</c:v>
                </c:pt>
                <c:pt idx="3352">
                  <c:v>0.55206875874475314</c:v>
                </c:pt>
                <c:pt idx="3353">
                  <c:v>0.55206875874475314</c:v>
                </c:pt>
                <c:pt idx="3354">
                  <c:v>0.55206875874475314</c:v>
                </c:pt>
                <c:pt idx="3355">
                  <c:v>0.55206875874475314</c:v>
                </c:pt>
                <c:pt idx="3356">
                  <c:v>0.55206875874475314</c:v>
                </c:pt>
                <c:pt idx="3357">
                  <c:v>0.55186887867279633</c:v>
                </c:pt>
                <c:pt idx="3358">
                  <c:v>0.55186887867279633</c:v>
                </c:pt>
                <c:pt idx="3359">
                  <c:v>0.55186887867279633</c:v>
                </c:pt>
                <c:pt idx="3360">
                  <c:v>0.55186887867279633</c:v>
                </c:pt>
                <c:pt idx="3361">
                  <c:v>0.55186887867279633</c:v>
                </c:pt>
                <c:pt idx="3362">
                  <c:v>0.55166899860083951</c:v>
                </c:pt>
                <c:pt idx="3363">
                  <c:v>0.5514691185288827</c:v>
                </c:pt>
                <c:pt idx="3364">
                  <c:v>0.5514691185288827</c:v>
                </c:pt>
                <c:pt idx="3365">
                  <c:v>0.5514691185288827</c:v>
                </c:pt>
                <c:pt idx="3366">
                  <c:v>0.5514691185288827</c:v>
                </c:pt>
                <c:pt idx="3367">
                  <c:v>0.55126923845692577</c:v>
                </c:pt>
                <c:pt idx="3368">
                  <c:v>0.55106935838496907</c:v>
                </c:pt>
                <c:pt idx="3369">
                  <c:v>0.55086947831301214</c:v>
                </c:pt>
                <c:pt idx="3370">
                  <c:v>0.55066959824105544</c:v>
                </c:pt>
                <c:pt idx="3371">
                  <c:v>0.55046971816909851</c:v>
                </c:pt>
                <c:pt idx="3372">
                  <c:v>0.55046971816909851</c:v>
                </c:pt>
                <c:pt idx="3373">
                  <c:v>0.55026983809714169</c:v>
                </c:pt>
                <c:pt idx="3374">
                  <c:v>0.55026983809714169</c:v>
                </c:pt>
                <c:pt idx="3375">
                  <c:v>0.55006995802518488</c:v>
                </c:pt>
                <c:pt idx="3376">
                  <c:v>0.54987007795322806</c:v>
                </c:pt>
                <c:pt idx="3377">
                  <c:v>0.54987007795322806</c:v>
                </c:pt>
                <c:pt idx="3378">
                  <c:v>0.54967019788127125</c:v>
                </c:pt>
                <c:pt idx="3379">
                  <c:v>0.54947031780931443</c:v>
                </c:pt>
                <c:pt idx="3380">
                  <c:v>0.54947031780931443</c:v>
                </c:pt>
                <c:pt idx="3381">
                  <c:v>0.54947031780931443</c:v>
                </c:pt>
                <c:pt idx="3382">
                  <c:v>0.54947031780931443</c:v>
                </c:pt>
                <c:pt idx="3383">
                  <c:v>0.54927043773735762</c:v>
                </c:pt>
                <c:pt idx="3384">
                  <c:v>0.54927043773735762</c:v>
                </c:pt>
                <c:pt idx="3385">
                  <c:v>0.54907055766540069</c:v>
                </c:pt>
                <c:pt idx="3386">
                  <c:v>0.54887067759344399</c:v>
                </c:pt>
                <c:pt idx="3387">
                  <c:v>0.54867079752148706</c:v>
                </c:pt>
                <c:pt idx="3388">
                  <c:v>0.54847091744953036</c:v>
                </c:pt>
                <c:pt idx="3389">
                  <c:v>0.54847091744953036</c:v>
                </c:pt>
                <c:pt idx="3390">
                  <c:v>0.54847091744953036</c:v>
                </c:pt>
                <c:pt idx="3391">
                  <c:v>0.54847091744953036</c:v>
                </c:pt>
                <c:pt idx="3392">
                  <c:v>0.54847091744953036</c:v>
                </c:pt>
                <c:pt idx="3393">
                  <c:v>0.54827103737757343</c:v>
                </c:pt>
                <c:pt idx="3394">
                  <c:v>0.54827103737757343</c:v>
                </c:pt>
                <c:pt idx="3395">
                  <c:v>0.54807115730561662</c:v>
                </c:pt>
                <c:pt idx="3396">
                  <c:v>0.54807115730561662</c:v>
                </c:pt>
                <c:pt idx="3397">
                  <c:v>0.54807115730561662</c:v>
                </c:pt>
                <c:pt idx="3398">
                  <c:v>0.54807115730561662</c:v>
                </c:pt>
                <c:pt idx="3399">
                  <c:v>0.54807115730561662</c:v>
                </c:pt>
                <c:pt idx="3400">
                  <c:v>0.5478712772336598</c:v>
                </c:pt>
                <c:pt idx="3401">
                  <c:v>0.5478712772336598</c:v>
                </c:pt>
                <c:pt idx="3402">
                  <c:v>0.5478712772336598</c:v>
                </c:pt>
                <c:pt idx="3403">
                  <c:v>0.5478712772336598</c:v>
                </c:pt>
                <c:pt idx="3404">
                  <c:v>0.5478712772336598</c:v>
                </c:pt>
                <c:pt idx="3405">
                  <c:v>0.5478712772336598</c:v>
                </c:pt>
                <c:pt idx="3406">
                  <c:v>0.54767139716170299</c:v>
                </c:pt>
                <c:pt idx="3407">
                  <c:v>0.54767139716170299</c:v>
                </c:pt>
                <c:pt idx="3408">
                  <c:v>0.54747151708974617</c:v>
                </c:pt>
                <c:pt idx="3409">
                  <c:v>0.54727163701778925</c:v>
                </c:pt>
                <c:pt idx="3410">
                  <c:v>0.54707175694583254</c:v>
                </c:pt>
                <c:pt idx="3411">
                  <c:v>0.54707175694583254</c:v>
                </c:pt>
                <c:pt idx="3412">
                  <c:v>0.54687187687387562</c:v>
                </c:pt>
                <c:pt idx="3413">
                  <c:v>0.54667199680191891</c:v>
                </c:pt>
                <c:pt idx="3414">
                  <c:v>0.54647211672996199</c:v>
                </c:pt>
                <c:pt idx="3415">
                  <c:v>0.54647211672996199</c:v>
                </c:pt>
                <c:pt idx="3416">
                  <c:v>0.54627223665800517</c:v>
                </c:pt>
                <c:pt idx="3417">
                  <c:v>0.54627223665800517</c:v>
                </c:pt>
                <c:pt idx="3418">
                  <c:v>0.54627223665800517</c:v>
                </c:pt>
                <c:pt idx="3419">
                  <c:v>0.54607235658604836</c:v>
                </c:pt>
                <c:pt idx="3420">
                  <c:v>0.54587247651409154</c:v>
                </c:pt>
                <c:pt idx="3421">
                  <c:v>0.54587247651409154</c:v>
                </c:pt>
                <c:pt idx="3422">
                  <c:v>0.54587247651409154</c:v>
                </c:pt>
                <c:pt idx="3423">
                  <c:v>0.54567259644213473</c:v>
                </c:pt>
                <c:pt idx="3424">
                  <c:v>0.54567259644213473</c:v>
                </c:pt>
                <c:pt idx="3425">
                  <c:v>0.54567259644213473</c:v>
                </c:pt>
                <c:pt idx="3426">
                  <c:v>0.54547271637017791</c:v>
                </c:pt>
                <c:pt idx="3427">
                  <c:v>0.5452728362982211</c:v>
                </c:pt>
                <c:pt idx="3428">
                  <c:v>0.54507295622626417</c:v>
                </c:pt>
                <c:pt idx="3429">
                  <c:v>0.54487307615430747</c:v>
                </c:pt>
                <c:pt idx="3430">
                  <c:v>0.54487307615430747</c:v>
                </c:pt>
                <c:pt idx="3431">
                  <c:v>0.54467319608235054</c:v>
                </c:pt>
                <c:pt idx="3432">
                  <c:v>0.54467319608235054</c:v>
                </c:pt>
                <c:pt idx="3433">
                  <c:v>0.54447331601039384</c:v>
                </c:pt>
                <c:pt idx="3434">
                  <c:v>0.54447331601039384</c:v>
                </c:pt>
                <c:pt idx="3435">
                  <c:v>0.54427343593843691</c:v>
                </c:pt>
                <c:pt idx="3436">
                  <c:v>0.54427343593843691</c:v>
                </c:pt>
                <c:pt idx="3437">
                  <c:v>0.54427343593843691</c:v>
                </c:pt>
                <c:pt idx="3438">
                  <c:v>0.54427343593843691</c:v>
                </c:pt>
                <c:pt idx="3439">
                  <c:v>0.5440735558664801</c:v>
                </c:pt>
                <c:pt idx="3440">
                  <c:v>0.54387367579452328</c:v>
                </c:pt>
                <c:pt idx="3441">
                  <c:v>0.54387367579452328</c:v>
                </c:pt>
                <c:pt idx="3442">
                  <c:v>0.54387367579452328</c:v>
                </c:pt>
                <c:pt idx="3443">
                  <c:v>0.54387367579452328</c:v>
                </c:pt>
                <c:pt idx="3444">
                  <c:v>0.54367379572256647</c:v>
                </c:pt>
                <c:pt idx="3445">
                  <c:v>0.54347391565060965</c:v>
                </c:pt>
                <c:pt idx="3446">
                  <c:v>0.54327403557865273</c:v>
                </c:pt>
                <c:pt idx="3447">
                  <c:v>0.54327403557865273</c:v>
                </c:pt>
                <c:pt idx="3448">
                  <c:v>0.54307415550669602</c:v>
                </c:pt>
                <c:pt idx="3449">
                  <c:v>0.5428742754347391</c:v>
                </c:pt>
                <c:pt idx="3450">
                  <c:v>0.54267439536278239</c:v>
                </c:pt>
                <c:pt idx="3451">
                  <c:v>0.54247451529082547</c:v>
                </c:pt>
                <c:pt idx="3452">
                  <c:v>0.54247451529082547</c:v>
                </c:pt>
                <c:pt idx="3453">
                  <c:v>0.54227463521886876</c:v>
                </c:pt>
                <c:pt idx="3454">
                  <c:v>0.54207475514691184</c:v>
                </c:pt>
                <c:pt idx="3455">
                  <c:v>0.54207475514691184</c:v>
                </c:pt>
                <c:pt idx="3456">
                  <c:v>0.54207475514691184</c:v>
                </c:pt>
                <c:pt idx="3457">
                  <c:v>0.54207475514691184</c:v>
                </c:pt>
                <c:pt idx="3458">
                  <c:v>0.54207475514691184</c:v>
                </c:pt>
                <c:pt idx="3459">
                  <c:v>0.54207475514691184</c:v>
                </c:pt>
                <c:pt idx="3460">
                  <c:v>0.54207475514691184</c:v>
                </c:pt>
                <c:pt idx="3461">
                  <c:v>0.54187487507495502</c:v>
                </c:pt>
                <c:pt idx="3462">
                  <c:v>0.54187487507495502</c:v>
                </c:pt>
                <c:pt idx="3463">
                  <c:v>0.54167499500299821</c:v>
                </c:pt>
                <c:pt idx="3464">
                  <c:v>0.54147511493104139</c:v>
                </c:pt>
                <c:pt idx="3465">
                  <c:v>0.54127523485908458</c:v>
                </c:pt>
                <c:pt idx="3466">
                  <c:v>0.54107535478712765</c:v>
                </c:pt>
                <c:pt idx="3467">
                  <c:v>0.54087547471517095</c:v>
                </c:pt>
                <c:pt idx="3468">
                  <c:v>0.54067559464321402</c:v>
                </c:pt>
                <c:pt idx="3469">
                  <c:v>0.54067559464321402</c:v>
                </c:pt>
                <c:pt idx="3470">
                  <c:v>0.54047571457125732</c:v>
                </c:pt>
                <c:pt idx="3471">
                  <c:v>0.54027583449930039</c:v>
                </c:pt>
                <c:pt idx="3472">
                  <c:v>0.54027583449930039</c:v>
                </c:pt>
                <c:pt idx="3473">
                  <c:v>0.54007595442734357</c:v>
                </c:pt>
                <c:pt idx="3474">
                  <c:v>0.53987607435538676</c:v>
                </c:pt>
                <c:pt idx="3475">
                  <c:v>0.53987607435538676</c:v>
                </c:pt>
                <c:pt idx="3476">
                  <c:v>0.53967619428342994</c:v>
                </c:pt>
                <c:pt idx="3477">
                  <c:v>0.53967619428342994</c:v>
                </c:pt>
                <c:pt idx="3478">
                  <c:v>0.53967619428342994</c:v>
                </c:pt>
                <c:pt idx="3479">
                  <c:v>0.53947631421147313</c:v>
                </c:pt>
                <c:pt idx="3480">
                  <c:v>0.53927643413951631</c:v>
                </c:pt>
                <c:pt idx="3481">
                  <c:v>0.5390765540675595</c:v>
                </c:pt>
                <c:pt idx="3482">
                  <c:v>0.5390765540675595</c:v>
                </c:pt>
                <c:pt idx="3483">
                  <c:v>0.53887667399560257</c:v>
                </c:pt>
                <c:pt idx="3484">
                  <c:v>0.53867679392364587</c:v>
                </c:pt>
                <c:pt idx="3485">
                  <c:v>0.53847691385168894</c:v>
                </c:pt>
                <c:pt idx="3486">
                  <c:v>0.53827703377973224</c:v>
                </c:pt>
                <c:pt idx="3487">
                  <c:v>0.53807715370777531</c:v>
                </c:pt>
                <c:pt idx="3488">
                  <c:v>0.5378772736358185</c:v>
                </c:pt>
                <c:pt idx="3489">
                  <c:v>0.53767739356386168</c:v>
                </c:pt>
                <c:pt idx="3490">
                  <c:v>0.53767739356386168</c:v>
                </c:pt>
                <c:pt idx="3491">
                  <c:v>0.53747751349190487</c:v>
                </c:pt>
                <c:pt idx="3492">
                  <c:v>0.53747751349190487</c:v>
                </c:pt>
                <c:pt idx="3493">
                  <c:v>0.53727763341994805</c:v>
                </c:pt>
                <c:pt idx="3494">
                  <c:v>0.53707775334799113</c:v>
                </c:pt>
                <c:pt idx="3495">
                  <c:v>0.53687787327603442</c:v>
                </c:pt>
                <c:pt idx="3496">
                  <c:v>0.5366779932040775</c:v>
                </c:pt>
                <c:pt idx="3497">
                  <c:v>0.53647811313212079</c:v>
                </c:pt>
                <c:pt idx="3498">
                  <c:v>0.53647811313212079</c:v>
                </c:pt>
                <c:pt idx="3499">
                  <c:v>0.53627823306016387</c:v>
                </c:pt>
                <c:pt idx="3500">
                  <c:v>0.53607835298820705</c:v>
                </c:pt>
                <c:pt idx="3501">
                  <c:v>0.53587847291625024</c:v>
                </c:pt>
                <c:pt idx="3502">
                  <c:v>0.53567859284429342</c:v>
                </c:pt>
                <c:pt idx="3503">
                  <c:v>0.53547871277233661</c:v>
                </c:pt>
                <c:pt idx="3504">
                  <c:v>0.53547871277233661</c:v>
                </c:pt>
                <c:pt idx="3505">
                  <c:v>0.53527883270037979</c:v>
                </c:pt>
                <c:pt idx="3506">
                  <c:v>0.53507895262842298</c:v>
                </c:pt>
                <c:pt idx="3507">
                  <c:v>0.53487907255646605</c:v>
                </c:pt>
                <c:pt idx="3508">
                  <c:v>0.53467919248450935</c:v>
                </c:pt>
                <c:pt idx="3509">
                  <c:v>0.53447931241255242</c:v>
                </c:pt>
                <c:pt idx="3510">
                  <c:v>0.53427943234059572</c:v>
                </c:pt>
                <c:pt idx="3511">
                  <c:v>0.53427943234059572</c:v>
                </c:pt>
                <c:pt idx="3512">
                  <c:v>0.53407955226863879</c:v>
                </c:pt>
                <c:pt idx="3513">
                  <c:v>0.53407955226863879</c:v>
                </c:pt>
                <c:pt idx="3514">
                  <c:v>0.53387967219668198</c:v>
                </c:pt>
                <c:pt idx="3515">
                  <c:v>0.53367979212472516</c:v>
                </c:pt>
                <c:pt idx="3516">
                  <c:v>0.53347991205276835</c:v>
                </c:pt>
                <c:pt idx="3517">
                  <c:v>0.53328003198081153</c:v>
                </c:pt>
                <c:pt idx="3518">
                  <c:v>0.53328003198081153</c:v>
                </c:pt>
                <c:pt idx="3519">
                  <c:v>0.5330801519088546</c:v>
                </c:pt>
                <c:pt idx="3520">
                  <c:v>0.5330801519088546</c:v>
                </c:pt>
                <c:pt idx="3521">
                  <c:v>0.5330801519088546</c:v>
                </c:pt>
                <c:pt idx="3522">
                  <c:v>0.5330801519088546</c:v>
                </c:pt>
                <c:pt idx="3523">
                  <c:v>0.5328802718368979</c:v>
                </c:pt>
                <c:pt idx="3524">
                  <c:v>0.53268039176494097</c:v>
                </c:pt>
                <c:pt idx="3525">
                  <c:v>0.53248051169298427</c:v>
                </c:pt>
                <c:pt idx="3526">
                  <c:v>0.53248051169298427</c:v>
                </c:pt>
                <c:pt idx="3527">
                  <c:v>0.53228063162102734</c:v>
                </c:pt>
                <c:pt idx="3528">
                  <c:v>0.53208075154907064</c:v>
                </c:pt>
                <c:pt idx="3529">
                  <c:v>0.53208075154907064</c:v>
                </c:pt>
                <c:pt idx="3530">
                  <c:v>0.53208075154907064</c:v>
                </c:pt>
                <c:pt idx="3531">
                  <c:v>0.53188087147711371</c:v>
                </c:pt>
                <c:pt idx="3532">
                  <c:v>0.5316809914051569</c:v>
                </c:pt>
                <c:pt idx="3533">
                  <c:v>0.5316809914051569</c:v>
                </c:pt>
                <c:pt idx="3534">
                  <c:v>0.5316809914051569</c:v>
                </c:pt>
                <c:pt idx="3535">
                  <c:v>0.53148111133320008</c:v>
                </c:pt>
                <c:pt idx="3536">
                  <c:v>0.53148111133320008</c:v>
                </c:pt>
                <c:pt idx="3537">
                  <c:v>0.53128123126124327</c:v>
                </c:pt>
                <c:pt idx="3538">
                  <c:v>0.53108135118928645</c:v>
                </c:pt>
                <c:pt idx="3539">
                  <c:v>0.53088147111732953</c:v>
                </c:pt>
                <c:pt idx="3540">
                  <c:v>0.53088147111732953</c:v>
                </c:pt>
                <c:pt idx="3541">
                  <c:v>0.53068159104537282</c:v>
                </c:pt>
                <c:pt idx="3542">
                  <c:v>0.5304817109734159</c:v>
                </c:pt>
                <c:pt idx="3543">
                  <c:v>0.53028183090145919</c:v>
                </c:pt>
                <c:pt idx="3544">
                  <c:v>0.53008195082950227</c:v>
                </c:pt>
                <c:pt idx="3545">
                  <c:v>0.52988207075754545</c:v>
                </c:pt>
                <c:pt idx="3546">
                  <c:v>0.52988207075754545</c:v>
                </c:pt>
                <c:pt idx="3547">
                  <c:v>0.52968219068558864</c:v>
                </c:pt>
                <c:pt idx="3548">
                  <c:v>0.52968219068558864</c:v>
                </c:pt>
                <c:pt idx="3549">
                  <c:v>0.52968219068558864</c:v>
                </c:pt>
                <c:pt idx="3550">
                  <c:v>0.52968219068558864</c:v>
                </c:pt>
                <c:pt idx="3551">
                  <c:v>0.52948231061363182</c:v>
                </c:pt>
                <c:pt idx="3552">
                  <c:v>0.52928243054167501</c:v>
                </c:pt>
                <c:pt idx="3553">
                  <c:v>0.52908255046971819</c:v>
                </c:pt>
                <c:pt idx="3554">
                  <c:v>0.52888267039776138</c:v>
                </c:pt>
                <c:pt idx="3555">
                  <c:v>0.52888267039776138</c:v>
                </c:pt>
                <c:pt idx="3556">
                  <c:v>0.52868279032580445</c:v>
                </c:pt>
                <c:pt idx="3557">
                  <c:v>0.52848291025384775</c:v>
                </c:pt>
                <c:pt idx="3558">
                  <c:v>0.52828303018189082</c:v>
                </c:pt>
                <c:pt idx="3559">
                  <c:v>0.52828303018189082</c:v>
                </c:pt>
                <c:pt idx="3560">
                  <c:v>0.52828303018189082</c:v>
                </c:pt>
                <c:pt idx="3561">
                  <c:v>0.52808315010993412</c:v>
                </c:pt>
                <c:pt idx="3562">
                  <c:v>0.52808315010993412</c:v>
                </c:pt>
                <c:pt idx="3563">
                  <c:v>0.52808315010993412</c:v>
                </c:pt>
                <c:pt idx="3564">
                  <c:v>0.52788327003797719</c:v>
                </c:pt>
                <c:pt idx="3565">
                  <c:v>0.52768338996602038</c:v>
                </c:pt>
                <c:pt idx="3566">
                  <c:v>0.52768338996602038</c:v>
                </c:pt>
                <c:pt idx="3567">
                  <c:v>0.52748350989406356</c:v>
                </c:pt>
                <c:pt idx="3568">
                  <c:v>0.52748350989406356</c:v>
                </c:pt>
                <c:pt idx="3569">
                  <c:v>0.52748350989406356</c:v>
                </c:pt>
                <c:pt idx="3570">
                  <c:v>0.52748350989406356</c:v>
                </c:pt>
                <c:pt idx="3571">
                  <c:v>0.52728362982210675</c:v>
                </c:pt>
                <c:pt idx="3572">
                  <c:v>0.52728362982210675</c:v>
                </c:pt>
                <c:pt idx="3573">
                  <c:v>0.52708374975014993</c:v>
                </c:pt>
                <c:pt idx="3574">
                  <c:v>0.52708374975014993</c:v>
                </c:pt>
                <c:pt idx="3575">
                  <c:v>0.52688386967819301</c:v>
                </c:pt>
                <c:pt idx="3576">
                  <c:v>0.5266839896062363</c:v>
                </c:pt>
                <c:pt idx="3577">
                  <c:v>0.52648410953427938</c:v>
                </c:pt>
                <c:pt idx="3578">
                  <c:v>0.52628422946232267</c:v>
                </c:pt>
                <c:pt idx="3579">
                  <c:v>0.52628422946232267</c:v>
                </c:pt>
                <c:pt idx="3580">
                  <c:v>0.52628422946232267</c:v>
                </c:pt>
                <c:pt idx="3581">
                  <c:v>0.52608434939036575</c:v>
                </c:pt>
                <c:pt idx="3582">
                  <c:v>0.52588446931840893</c:v>
                </c:pt>
                <c:pt idx="3583">
                  <c:v>0.52588446931840893</c:v>
                </c:pt>
                <c:pt idx="3584">
                  <c:v>0.52568458924645212</c:v>
                </c:pt>
                <c:pt idx="3585">
                  <c:v>0.52568458924645212</c:v>
                </c:pt>
                <c:pt idx="3586">
                  <c:v>0.5254847091744953</c:v>
                </c:pt>
                <c:pt idx="3587">
                  <c:v>0.5254847091744953</c:v>
                </c:pt>
                <c:pt idx="3588">
                  <c:v>0.52528482910253849</c:v>
                </c:pt>
                <c:pt idx="3589">
                  <c:v>0.52528482910253849</c:v>
                </c:pt>
                <c:pt idx="3590">
                  <c:v>0.52508494903058167</c:v>
                </c:pt>
                <c:pt idx="3591">
                  <c:v>0.52508494903058167</c:v>
                </c:pt>
                <c:pt idx="3592">
                  <c:v>0.52508494903058167</c:v>
                </c:pt>
                <c:pt idx="3593">
                  <c:v>0.52508494903058167</c:v>
                </c:pt>
                <c:pt idx="3594">
                  <c:v>0.52488506895862486</c:v>
                </c:pt>
                <c:pt idx="3595">
                  <c:v>0.52488506895862486</c:v>
                </c:pt>
                <c:pt idx="3596">
                  <c:v>0.52468518888666793</c:v>
                </c:pt>
                <c:pt idx="3597">
                  <c:v>0.52468518888666793</c:v>
                </c:pt>
                <c:pt idx="3598">
                  <c:v>0.52448530881471123</c:v>
                </c:pt>
                <c:pt idx="3599">
                  <c:v>0.5242854287427543</c:v>
                </c:pt>
                <c:pt idx="3600">
                  <c:v>0.5240855486707976</c:v>
                </c:pt>
                <c:pt idx="3601">
                  <c:v>0.52388566859884067</c:v>
                </c:pt>
                <c:pt idx="3602">
                  <c:v>0.52368578852688386</c:v>
                </c:pt>
                <c:pt idx="3603">
                  <c:v>0.52348590845492704</c:v>
                </c:pt>
                <c:pt idx="3604">
                  <c:v>0.52348590845492704</c:v>
                </c:pt>
                <c:pt idx="3605">
                  <c:v>0.52348590845492704</c:v>
                </c:pt>
                <c:pt idx="3606">
                  <c:v>0.52348590845492704</c:v>
                </c:pt>
                <c:pt idx="3607">
                  <c:v>0.52348590845492704</c:v>
                </c:pt>
                <c:pt idx="3608">
                  <c:v>0.52328602838297023</c:v>
                </c:pt>
                <c:pt idx="3609">
                  <c:v>0.52308614831101341</c:v>
                </c:pt>
                <c:pt idx="3610">
                  <c:v>0.52288626823905648</c:v>
                </c:pt>
                <c:pt idx="3611">
                  <c:v>0.52268638816709978</c:v>
                </c:pt>
                <c:pt idx="3612">
                  <c:v>0.52248650809514285</c:v>
                </c:pt>
                <c:pt idx="3613">
                  <c:v>0.52228662802318615</c:v>
                </c:pt>
                <c:pt idx="3614">
                  <c:v>0.52208674795122922</c:v>
                </c:pt>
                <c:pt idx="3615">
                  <c:v>0.52208674795122922</c:v>
                </c:pt>
                <c:pt idx="3616">
                  <c:v>0.52188686787927241</c:v>
                </c:pt>
                <c:pt idx="3617">
                  <c:v>0.52168698780731559</c:v>
                </c:pt>
                <c:pt idx="3618">
                  <c:v>0.52168698780731559</c:v>
                </c:pt>
                <c:pt idx="3619">
                  <c:v>0.52148710773535878</c:v>
                </c:pt>
                <c:pt idx="3620">
                  <c:v>0.52148710773535878</c:v>
                </c:pt>
                <c:pt idx="3621">
                  <c:v>0.52148710773535878</c:v>
                </c:pt>
                <c:pt idx="3622">
                  <c:v>0.52148710773535878</c:v>
                </c:pt>
                <c:pt idx="3623">
                  <c:v>0.52148710773535878</c:v>
                </c:pt>
                <c:pt idx="3624">
                  <c:v>0.52128722766340196</c:v>
                </c:pt>
                <c:pt idx="3625">
                  <c:v>0.52128722766340196</c:v>
                </c:pt>
                <c:pt idx="3626">
                  <c:v>0.52108734759144515</c:v>
                </c:pt>
                <c:pt idx="3627">
                  <c:v>0.52088746751948833</c:v>
                </c:pt>
                <c:pt idx="3628">
                  <c:v>0.52068758744753141</c:v>
                </c:pt>
                <c:pt idx="3629">
                  <c:v>0.5204877073755747</c:v>
                </c:pt>
                <c:pt idx="3630">
                  <c:v>0.52028782730361778</c:v>
                </c:pt>
                <c:pt idx="3631">
                  <c:v>0.52008794723166107</c:v>
                </c:pt>
                <c:pt idx="3632">
                  <c:v>0.52008794723166107</c:v>
                </c:pt>
                <c:pt idx="3633">
                  <c:v>0.51988806715970415</c:v>
                </c:pt>
                <c:pt idx="3634">
                  <c:v>0.51968818708774733</c:v>
                </c:pt>
                <c:pt idx="3635">
                  <c:v>0.51948830701579052</c:v>
                </c:pt>
                <c:pt idx="3636">
                  <c:v>0.5192884269438337</c:v>
                </c:pt>
                <c:pt idx="3637">
                  <c:v>0.51908854687187689</c:v>
                </c:pt>
                <c:pt idx="3638">
                  <c:v>0.51888866679992007</c:v>
                </c:pt>
                <c:pt idx="3639">
                  <c:v>0.51868878672796326</c:v>
                </c:pt>
                <c:pt idx="3640">
                  <c:v>0.51848890665600633</c:v>
                </c:pt>
                <c:pt idx="3641">
                  <c:v>0.51848890665600633</c:v>
                </c:pt>
                <c:pt idx="3642">
                  <c:v>0.51828902658404963</c:v>
                </c:pt>
                <c:pt idx="3643">
                  <c:v>0.5180891465120927</c:v>
                </c:pt>
                <c:pt idx="3644">
                  <c:v>0.5180891465120927</c:v>
                </c:pt>
                <c:pt idx="3645">
                  <c:v>0.517889266440136</c:v>
                </c:pt>
                <c:pt idx="3646">
                  <c:v>0.517889266440136</c:v>
                </c:pt>
                <c:pt idx="3647">
                  <c:v>0.51768938636817907</c:v>
                </c:pt>
                <c:pt idx="3648">
                  <c:v>0.51768938636817907</c:v>
                </c:pt>
                <c:pt idx="3649">
                  <c:v>0.51768938636817907</c:v>
                </c:pt>
                <c:pt idx="3650">
                  <c:v>0.51768938636817907</c:v>
                </c:pt>
                <c:pt idx="3651">
                  <c:v>0.51748950629622226</c:v>
                </c:pt>
                <c:pt idx="3652">
                  <c:v>0.51728962622426544</c:v>
                </c:pt>
                <c:pt idx="3653">
                  <c:v>0.51728962622426544</c:v>
                </c:pt>
                <c:pt idx="3654">
                  <c:v>0.51708974615230863</c:v>
                </c:pt>
                <c:pt idx="3655">
                  <c:v>0.51708974615230863</c:v>
                </c:pt>
                <c:pt idx="3656">
                  <c:v>0.51708974615230863</c:v>
                </c:pt>
                <c:pt idx="3657">
                  <c:v>0.51688986608035181</c:v>
                </c:pt>
                <c:pt idx="3658">
                  <c:v>0.51668998600839489</c:v>
                </c:pt>
                <c:pt idx="3659">
                  <c:v>0.51668998600839489</c:v>
                </c:pt>
                <c:pt idx="3660">
                  <c:v>0.51668998600839489</c:v>
                </c:pt>
                <c:pt idx="3661">
                  <c:v>0.51668998600839489</c:v>
                </c:pt>
                <c:pt idx="3662">
                  <c:v>0.51668998600839489</c:v>
                </c:pt>
                <c:pt idx="3663">
                  <c:v>0.51668998600839489</c:v>
                </c:pt>
                <c:pt idx="3664">
                  <c:v>0.51649010593643818</c:v>
                </c:pt>
                <c:pt idx="3665">
                  <c:v>0.51649010593643818</c:v>
                </c:pt>
                <c:pt idx="3666">
                  <c:v>0.51649010593643818</c:v>
                </c:pt>
                <c:pt idx="3667">
                  <c:v>0.51629022586448126</c:v>
                </c:pt>
                <c:pt idx="3668">
                  <c:v>0.51629022586448126</c:v>
                </c:pt>
                <c:pt idx="3669">
                  <c:v>0.51609034579252455</c:v>
                </c:pt>
                <c:pt idx="3670">
                  <c:v>0.51589046572056763</c:v>
                </c:pt>
                <c:pt idx="3671">
                  <c:v>0.51569058564861081</c:v>
                </c:pt>
                <c:pt idx="3672">
                  <c:v>0.515490705576654</c:v>
                </c:pt>
                <c:pt idx="3673">
                  <c:v>0.515490705576654</c:v>
                </c:pt>
                <c:pt idx="3674">
                  <c:v>0.515490705576654</c:v>
                </c:pt>
                <c:pt idx="3675">
                  <c:v>0.515490705576654</c:v>
                </c:pt>
                <c:pt idx="3676">
                  <c:v>0.515490705576654</c:v>
                </c:pt>
                <c:pt idx="3677">
                  <c:v>0.515490705576654</c:v>
                </c:pt>
                <c:pt idx="3678">
                  <c:v>0.51529082550469718</c:v>
                </c:pt>
                <c:pt idx="3679">
                  <c:v>0.51509094543274037</c:v>
                </c:pt>
                <c:pt idx="3680">
                  <c:v>0.51489106536078355</c:v>
                </c:pt>
                <c:pt idx="3681">
                  <c:v>0.51469118528882674</c:v>
                </c:pt>
                <c:pt idx="3682">
                  <c:v>0.51469118528882674</c:v>
                </c:pt>
                <c:pt idx="3683">
                  <c:v>0.51469118528882674</c:v>
                </c:pt>
                <c:pt idx="3684">
                  <c:v>0.51469118528882674</c:v>
                </c:pt>
                <c:pt idx="3685">
                  <c:v>0.51469118528882674</c:v>
                </c:pt>
                <c:pt idx="3686">
                  <c:v>0.51469118528882674</c:v>
                </c:pt>
                <c:pt idx="3687">
                  <c:v>0.51469118528882674</c:v>
                </c:pt>
                <c:pt idx="3688">
                  <c:v>0.51469118528882674</c:v>
                </c:pt>
                <c:pt idx="3689">
                  <c:v>0.51469118528882674</c:v>
                </c:pt>
                <c:pt idx="3690">
                  <c:v>0.51469118528882674</c:v>
                </c:pt>
                <c:pt idx="3691">
                  <c:v>0.51449130521686981</c:v>
                </c:pt>
                <c:pt idx="3692">
                  <c:v>0.51429142514491311</c:v>
                </c:pt>
                <c:pt idx="3693">
                  <c:v>0.51429142514491311</c:v>
                </c:pt>
                <c:pt idx="3694">
                  <c:v>0.51409154507295618</c:v>
                </c:pt>
                <c:pt idx="3695">
                  <c:v>0.51409154507295618</c:v>
                </c:pt>
                <c:pt idx="3696">
                  <c:v>0.51389166500099948</c:v>
                </c:pt>
                <c:pt idx="3697">
                  <c:v>0.51389166500099948</c:v>
                </c:pt>
                <c:pt idx="3698">
                  <c:v>0.51369178492904255</c:v>
                </c:pt>
                <c:pt idx="3699">
                  <c:v>0.51369178492904255</c:v>
                </c:pt>
                <c:pt idx="3700">
                  <c:v>0.51349190485708573</c:v>
                </c:pt>
                <c:pt idx="3701">
                  <c:v>0.51349190485708573</c:v>
                </c:pt>
                <c:pt idx="3702">
                  <c:v>0.51349190485708573</c:v>
                </c:pt>
                <c:pt idx="3703">
                  <c:v>0.51349190485708573</c:v>
                </c:pt>
                <c:pt idx="3704">
                  <c:v>0.51349190485708573</c:v>
                </c:pt>
                <c:pt idx="3705">
                  <c:v>0.51349190485708573</c:v>
                </c:pt>
                <c:pt idx="3706">
                  <c:v>0.51329202478512892</c:v>
                </c:pt>
                <c:pt idx="3707">
                  <c:v>0.5130921447131721</c:v>
                </c:pt>
                <c:pt idx="3708">
                  <c:v>0.5130921447131721</c:v>
                </c:pt>
                <c:pt idx="3709">
                  <c:v>0.51289226464121529</c:v>
                </c:pt>
                <c:pt idx="3710">
                  <c:v>0.51269238456925836</c:v>
                </c:pt>
                <c:pt idx="3711">
                  <c:v>0.51249250449730166</c:v>
                </c:pt>
                <c:pt idx="3712">
                  <c:v>0.51229262442534473</c:v>
                </c:pt>
                <c:pt idx="3713">
                  <c:v>0.51229262442534473</c:v>
                </c:pt>
                <c:pt idx="3714">
                  <c:v>0.51209274435338803</c:v>
                </c:pt>
                <c:pt idx="3715">
                  <c:v>0.51209274435338803</c:v>
                </c:pt>
                <c:pt idx="3716">
                  <c:v>0.51209274435338803</c:v>
                </c:pt>
                <c:pt idx="3717">
                  <c:v>0.5118928642814311</c:v>
                </c:pt>
                <c:pt idx="3718">
                  <c:v>0.51169298420947429</c:v>
                </c:pt>
                <c:pt idx="3719">
                  <c:v>0.51169298420947429</c:v>
                </c:pt>
                <c:pt idx="3720">
                  <c:v>0.51149310413751747</c:v>
                </c:pt>
                <c:pt idx="3721">
                  <c:v>0.51149310413751747</c:v>
                </c:pt>
                <c:pt idx="3722">
                  <c:v>0.51149310413751747</c:v>
                </c:pt>
                <c:pt idx="3723">
                  <c:v>0.51149310413751747</c:v>
                </c:pt>
                <c:pt idx="3724">
                  <c:v>0.51149310413751747</c:v>
                </c:pt>
                <c:pt idx="3725">
                  <c:v>0.51129322406556066</c:v>
                </c:pt>
                <c:pt idx="3726">
                  <c:v>0.51129322406556066</c:v>
                </c:pt>
                <c:pt idx="3727">
                  <c:v>0.51129322406556066</c:v>
                </c:pt>
                <c:pt idx="3728">
                  <c:v>0.51109334399360384</c:v>
                </c:pt>
                <c:pt idx="3729">
                  <c:v>0.51089346392164703</c:v>
                </c:pt>
                <c:pt idx="3730">
                  <c:v>0.51069358384969021</c:v>
                </c:pt>
                <c:pt idx="3731">
                  <c:v>0.51069358384969021</c:v>
                </c:pt>
                <c:pt idx="3732">
                  <c:v>0.51049370377773329</c:v>
                </c:pt>
                <c:pt idx="3733">
                  <c:v>0.51029382370577658</c:v>
                </c:pt>
                <c:pt idx="3734">
                  <c:v>0.51029382370577658</c:v>
                </c:pt>
                <c:pt idx="3735">
                  <c:v>0.51029382370577658</c:v>
                </c:pt>
                <c:pt idx="3736">
                  <c:v>0.51009394363381966</c:v>
                </c:pt>
                <c:pt idx="3737">
                  <c:v>0.51009394363381966</c:v>
                </c:pt>
                <c:pt idx="3738">
                  <c:v>0.50989406356186295</c:v>
                </c:pt>
                <c:pt idx="3739">
                  <c:v>0.50969418348990603</c:v>
                </c:pt>
                <c:pt idx="3740">
                  <c:v>0.50949430341794921</c:v>
                </c:pt>
                <c:pt idx="3741">
                  <c:v>0.5092944233459924</c:v>
                </c:pt>
                <c:pt idx="3742">
                  <c:v>0.50909454327403558</c:v>
                </c:pt>
                <c:pt idx="3743">
                  <c:v>0.50909454327403558</c:v>
                </c:pt>
                <c:pt idx="3744">
                  <c:v>0.50909454327403558</c:v>
                </c:pt>
                <c:pt idx="3745">
                  <c:v>0.50889466320207877</c:v>
                </c:pt>
                <c:pt idx="3746">
                  <c:v>0.50889466320207877</c:v>
                </c:pt>
                <c:pt idx="3747">
                  <c:v>0.50869478313012195</c:v>
                </c:pt>
                <c:pt idx="3748">
                  <c:v>0.50849490305816514</c:v>
                </c:pt>
                <c:pt idx="3749">
                  <c:v>0.50849490305816514</c:v>
                </c:pt>
                <c:pt idx="3750">
                  <c:v>0.50829502298620821</c:v>
                </c:pt>
                <c:pt idx="3751">
                  <c:v>0.50829502298620821</c:v>
                </c:pt>
                <c:pt idx="3752">
                  <c:v>0.50809514291425151</c:v>
                </c:pt>
                <c:pt idx="3753">
                  <c:v>0.50809514291425151</c:v>
                </c:pt>
                <c:pt idx="3754">
                  <c:v>0.50789526284229458</c:v>
                </c:pt>
                <c:pt idx="3755">
                  <c:v>0.50769538277033788</c:v>
                </c:pt>
                <c:pt idx="3756">
                  <c:v>0.50769538277033788</c:v>
                </c:pt>
                <c:pt idx="3757">
                  <c:v>0.50749550269838095</c:v>
                </c:pt>
                <c:pt idx="3758">
                  <c:v>0.50749550269838095</c:v>
                </c:pt>
                <c:pt idx="3759">
                  <c:v>0.50749550269838095</c:v>
                </c:pt>
                <c:pt idx="3760">
                  <c:v>0.50749550269838095</c:v>
                </c:pt>
                <c:pt idx="3761">
                  <c:v>0.50729562262642414</c:v>
                </c:pt>
                <c:pt idx="3762">
                  <c:v>0.50729562262642414</c:v>
                </c:pt>
                <c:pt idx="3763">
                  <c:v>0.50729562262642414</c:v>
                </c:pt>
                <c:pt idx="3764">
                  <c:v>0.50729562262642414</c:v>
                </c:pt>
                <c:pt idx="3765">
                  <c:v>0.50709574255446732</c:v>
                </c:pt>
                <c:pt idx="3766">
                  <c:v>0.50709574255446732</c:v>
                </c:pt>
                <c:pt idx="3767">
                  <c:v>0.50689586248251051</c:v>
                </c:pt>
                <c:pt idx="3768">
                  <c:v>0.50689586248251051</c:v>
                </c:pt>
                <c:pt idx="3769">
                  <c:v>0.50669598241055369</c:v>
                </c:pt>
                <c:pt idx="3770">
                  <c:v>0.50649610233859677</c:v>
                </c:pt>
                <c:pt idx="3771">
                  <c:v>0.50649610233859677</c:v>
                </c:pt>
                <c:pt idx="3772">
                  <c:v>0.50649610233859677</c:v>
                </c:pt>
                <c:pt idx="3773">
                  <c:v>0.50649610233859677</c:v>
                </c:pt>
                <c:pt idx="3774">
                  <c:v>0.50649610233859677</c:v>
                </c:pt>
                <c:pt idx="3775">
                  <c:v>0.50649610233859677</c:v>
                </c:pt>
                <c:pt idx="3776">
                  <c:v>0.50629622226664006</c:v>
                </c:pt>
                <c:pt idx="3777">
                  <c:v>0.50629622226664006</c:v>
                </c:pt>
                <c:pt idx="3778">
                  <c:v>0.50629622226664006</c:v>
                </c:pt>
                <c:pt idx="3779">
                  <c:v>0.50629622226664006</c:v>
                </c:pt>
                <c:pt idx="3780">
                  <c:v>0.50609634219468314</c:v>
                </c:pt>
                <c:pt idx="3781">
                  <c:v>0.50609634219468314</c:v>
                </c:pt>
                <c:pt idx="3782">
                  <c:v>0.50609634219468314</c:v>
                </c:pt>
                <c:pt idx="3783">
                  <c:v>0.50609634219468314</c:v>
                </c:pt>
                <c:pt idx="3784">
                  <c:v>0.50589646212272643</c:v>
                </c:pt>
                <c:pt idx="3785">
                  <c:v>0.50589646212272643</c:v>
                </c:pt>
                <c:pt idx="3786">
                  <c:v>0.50569658205076951</c:v>
                </c:pt>
                <c:pt idx="3787">
                  <c:v>0.50569658205076951</c:v>
                </c:pt>
                <c:pt idx="3788">
                  <c:v>0.50549670197881269</c:v>
                </c:pt>
                <c:pt idx="3789">
                  <c:v>0.50549670197881269</c:v>
                </c:pt>
                <c:pt idx="3790">
                  <c:v>0.50529682190685588</c:v>
                </c:pt>
                <c:pt idx="3791">
                  <c:v>0.50529682190685588</c:v>
                </c:pt>
                <c:pt idx="3792">
                  <c:v>0.50509694183489906</c:v>
                </c:pt>
                <c:pt idx="3793">
                  <c:v>0.50509694183489906</c:v>
                </c:pt>
                <c:pt idx="3794">
                  <c:v>0.50509694183489906</c:v>
                </c:pt>
                <c:pt idx="3795">
                  <c:v>0.50489706176294225</c:v>
                </c:pt>
                <c:pt idx="3796">
                  <c:v>0.50469718169098543</c:v>
                </c:pt>
                <c:pt idx="3797">
                  <c:v>0.50449730161902862</c:v>
                </c:pt>
                <c:pt idx="3798">
                  <c:v>0.50449730161902862</c:v>
                </c:pt>
                <c:pt idx="3799">
                  <c:v>0.50449730161902862</c:v>
                </c:pt>
                <c:pt idx="3800">
                  <c:v>0.50429742154707169</c:v>
                </c:pt>
                <c:pt idx="3801">
                  <c:v>0.50429742154707169</c:v>
                </c:pt>
                <c:pt idx="3802">
                  <c:v>0.50409754147511499</c:v>
                </c:pt>
                <c:pt idx="3803">
                  <c:v>0.50389766140315806</c:v>
                </c:pt>
                <c:pt idx="3804">
                  <c:v>0.50389766140315806</c:v>
                </c:pt>
                <c:pt idx="3805">
                  <c:v>0.50389766140315806</c:v>
                </c:pt>
                <c:pt idx="3806">
                  <c:v>0.50369778133120136</c:v>
                </c:pt>
                <c:pt idx="3807">
                  <c:v>0.50349790125924443</c:v>
                </c:pt>
                <c:pt idx="3808">
                  <c:v>0.50329802118728761</c:v>
                </c:pt>
                <c:pt idx="3809">
                  <c:v>0.50329802118728761</c:v>
                </c:pt>
                <c:pt idx="3810">
                  <c:v>0.50329802118728761</c:v>
                </c:pt>
                <c:pt idx="3811">
                  <c:v>0.50329802118728761</c:v>
                </c:pt>
                <c:pt idx="3812">
                  <c:v>0.5030981411153308</c:v>
                </c:pt>
                <c:pt idx="3813">
                  <c:v>0.5030981411153308</c:v>
                </c:pt>
                <c:pt idx="3814">
                  <c:v>0.50289826104337398</c:v>
                </c:pt>
                <c:pt idx="3815">
                  <c:v>0.50289826104337398</c:v>
                </c:pt>
                <c:pt idx="3816">
                  <c:v>0.50289826104337398</c:v>
                </c:pt>
                <c:pt idx="3817">
                  <c:v>0.50269838097141717</c:v>
                </c:pt>
                <c:pt idx="3818">
                  <c:v>0.50249850089946024</c:v>
                </c:pt>
                <c:pt idx="3819">
                  <c:v>0.50249850089946024</c:v>
                </c:pt>
                <c:pt idx="3820">
                  <c:v>0.50229862082750354</c:v>
                </c:pt>
                <c:pt idx="3821">
                  <c:v>0.50209874075554661</c:v>
                </c:pt>
                <c:pt idx="3822">
                  <c:v>0.50189886068358991</c:v>
                </c:pt>
                <c:pt idx="3823">
                  <c:v>0.50169898061163298</c:v>
                </c:pt>
                <c:pt idx="3824">
                  <c:v>0.50169898061163298</c:v>
                </c:pt>
                <c:pt idx="3825">
                  <c:v>0.50169898061163298</c:v>
                </c:pt>
                <c:pt idx="3826">
                  <c:v>0.50169898061163298</c:v>
                </c:pt>
                <c:pt idx="3827">
                  <c:v>0.50169898061163298</c:v>
                </c:pt>
                <c:pt idx="3828">
                  <c:v>0.50149910053967617</c:v>
                </c:pt>
                <c:pt idx="3829">
                  <c:v>0.50129922046771935</c:v>
                </c:pt>
                <c:pt idx="3830">
                  <c:v>0.50129922046771935</c:v>
                </c:pt>
                <c:pt idx="3831">
                  <c:v>0.50109934039576254</c:v>
                </c:pt>
                <c:pt idx="3832">
                  <c:v>0.50109934039576254</c:v>
                </c:pt>
                <c:pt idx="3833">
                  <c:v>0.50089946032380572</c:v>
                </c:pt>
                <c:pt idx="3834">
                  <c:v>0.50089946032380572</c:v>
                </c:pt>
                <c:pt idx="3835">
                  <c:v>0.50089946032380572</c:v>
                </c:pt>
                <c:pt idx="3836">
                  <c:v>0.50069958025184891</c:v>
                </c:pt>
                <c:pt idx="3837">
                  <c:v>0.50049970017989209</c:v>
                </c:pt>
                <c:pt idx="3838">
                  <c:v>0.50049970017989209</c:v>
                </c:pt>
                <c:pt idx="3839">
                  <c:v>0.50029982010793517</c:v>
                </c:pt>
                <c:pt idx="3840">
                  <c:v>0.50009994003597846</c:v>
                </c:pt>
                <c:pt idx="3841">
                  <c:v>0.50009994003597846</c:v>
                </c:pt>
                <c:pt idx="3842">
                  <c:v>0.50009994003597846</c:v>
                </c:pt>
                <c:pt idx="3843">
                  <c:v>0.49990005996402154</c:v>
                </c:pt>
                <c:pt idx="3844">
                  <c:v>0.49990005996402154</c:v>
                </c:pt>
                <c:pt idx="3845">
                  <c:v>0.49990005996402154</c:v>
                </c:pt>
                <c:pt idx="3846">
                  <c:v>0.49990005996402154</c:v>
                </c:pt>
                <c:pt idx="3847">
                  <c:v>0.49970017989206472</c:v>
                </c:pt>
                <c:pt idx="3848">
                  <c:v>0.49950029982010791</c:v>
                </c:pt>
                <c:pt idx="3849">
                  <c:v>0.49930041974815109</c:v>
                </c:pt>
                <c:pt idx="3850">
                  <c:v>0.49910053967619428</c:v>
                </c:pt>
                <c:pt idx="3851">
                  <c:v>0.49910053967619428</c:v>
                </c:pt>
                <c:pt idx="3852">
                  <c:v>0.49890065960423746</c:v>
                </c:pt>
                <c:pt idx="3853">
                  <c:v>0.49890065960423746</c:v>
                </c:pt>
                <c:pt idx="3854">
                  <c:v>0.49870077953228065</c:v>
                </c:pt>
                <c:pt idx="3855">
                  <c:v>0.49850089946032383</c:v>
                </c:pt>
                <c:pt idx="3856">
                  <c:v>0.49830101938836702</c:v>
                </c:pt>
                <c:pt idx="3857">
                  <c:v>0.4981011393164102</c:v>
                </c:pt>
                <c:pt idx="3858">
                  <c:v>0.49790125924445328</c:v>
                </c:pt>
                <c:pt idx="3859">
                  <c:v>0.49790125924445328</c:v>
                </c:pt>
                <c:pt idx="3860">
                  <c:v>0.49790125924445328</c:v>
                </c:pt>
                <c:pt idx="3861">
                  <c:v>0.49770137917249646</c:v>
                </c:pt>
                <c:pt idx="3862">
                  <c:v>0.49770137917249646</c:v>
                </c:pt>
                <c:pt idx="3863">
                  <c:v>0.49770137917249646</c:v>
                </c:pt>
                <c:pt idx="3864">
                  <c:v>0.49750149910053965</c:v>
                </c:pt>
                <c:pt idx="3865">
                  <c:v>0.49750149910053965</c:v>
                </c:pt>
                <c:pt idx="3866">
                  <c:v>0.49750149910053965</c:v>
                </c:pt>
                <c:pt idx="3867">
                  <c:v>0.49730161902858283</c:v>
                </c:pt>
                <c:pt idx="3868">
                  <c:v>0.49710173895662602</c:v>
                </c:pt>
                <c:pt idx="3869">
                  <c:v>0.4969018588846692</c:v>
                </c:pt>
                <c:pt idx="3870">
                  <c:v>0.4969018588846692</c:v>
                </c:pt>
                <c:pt idx="3871">
                  <c:v>0.4969018588846692</c:v>
                </c:pt>
                <c:pt idx="3872">
                  <c:v>0.4969018588846692</c:v>
                </c:pt>
                <c:pt idx="3873">
                  <c:v>0.49670197881271239</c:v>
                </c:pt>
                <c:pt idx="3874">
                  <c:v>0.49670197881271239</c:v>
                </c:pt>
                <c:pt idx="3875">
                  <c:v>0.49670197881271239</c:v>
                </c:pt>
                <c:pt idx="3876">
                  <c:v>0.49650209874075557</c:v>
                </c:pt>
                <c:pt idx="3877">
                  <c:v>0.49650209874075557</c:v>
                </c:pt>
                <c:pt idx="3878">
                  <c:v>0.49630221866879876</c:v>
                </c:pt>
                <c:pt idx="3879">
                  <c:v>0.49630221866879876</c:v>
                </c:pt>
                <c:pt idx="3880">
                  <c:v>0.49610233859684194</c:v>
                </c:pt>
                <c:pt idx="3881">
                  <c:v>0.49590245852488501</c:v>
                </c:pt>
                <c:pt idx="3882">
                  <c:v>0.4957025784529282</c:v>
                </c:pt>
                <c:pt idx="3883">
                  <c:v>0.4957025784529282</c:v>
                </c:pt>
                <c:pt idx="3884">
                  <c:v>0.4957025784529282</c:v>
                </c:pt>
                <c:pt idx="3885">
                  <c:v>0.49550269838097138</c:v>
                </c:pt>
                <c:pt idx="3886">
                  <c:v>0.49550269838097138</c:v>
                </c:pt>
                <c:pt idx="3887">
                  <c:v>0.49550269838097138</c:v>
                </c:pt>
                <c:pt idx="3888">
                  <c:v>0.49550269838097138</c:v>
                </c:pt>
                <c:pt idx="3889">
                  <c:v>0.49530281830901457</c:v>
                </c:pt>
                <c:pt idx="3890">
                  <c:v>0.49510293823705775</c:v>
                </c:pt>
                <c:pt idx="3891">
                  <c:v>0.49510293823705775</c:v>
                </c:pt>
                <c:pt idx="3892">
                  <c:v>0.49510293823705775</c:v>
                </c:pt>
                <c:pt idx="3893">
                  <c:v>0.49490305816510094</c:v>
                </c:pt>
                <c:pt idx="3894">
                  <c:v>0.49490305816510094</c:v>
                </c:pt>
                <c:pt idx="3895">
                  <c:v>0.49470317809314412</c:v>
                </c:pt>
                <c:pt idx="3896">
                  <c:v>0.49470317809314412</c:v>
                </c:pt>
                <c:pt idx="3897">
                  <c:v>0.49450329802118731</c:v>
                </c:pt>
                <c:pt idx="3898">
                  <c:v>0.49450329802118731</c:v>
                </c:pt>
                <c:pt idx="3899">
                  <c:v>0.49430341794923049</c:v>
                </c:pt>
                <c:pt idx="3900">
                  <c:v>0.49410353787727368</c:v>
                </c:pt>
                <c:pt idx="3901">
                  <c:v>0.49390365780531686</c:v>
                </c:pt>
                <c:pt idx="3902">
                  <c:v>0.49370377773335994</c:v>
                </c:pt>
                <c:pt idx="3903">
                  <c:v>0.49350389766140312</c:v>
                </c:pt>
                <c:pt idx="3904">
                  <c:v>0.49330401758944631</c:v>
                </c:pt>
                <c:pt idx="3905">
                  <c:v>0.49330401758944631</c:v>
                </c:pt>
                <c:pt idx="3906">
                  <c:v>0.49310413751748949</c:v>
                </c:pt>
                <c:pt idx="3907">
                  <c:v>0.49310413751748949</c:v>
                </c:pt>
                <c:pt idx="3908">
                  <c:v>0.49310413751748949</c:v>
                </c:pt>
                <c:pt idx="3909">
                  <c:v>0.49310413751748949</c:v>
                </c:pt>
                <c:pt idx="3910">
                  <c:v>0.49290425744553268</c:v>
                </c:pt>
                <c:pt idx="3911">
                  <c:v>0.49270437737357586</c:v>
                </c:pt>
                <c:pt idx="3912">
                  <c:v>0.49270437737357586</c:v>
                </c:pt>
                <c:pt idx="3913">
                  <c:v>0.49250449730161905</c:v>
                </c:pt>
                <c:pt idx="3914">
                  <c:v>0.49230461722966223</c:v>
                </c:pt>
                <c:pt idx="3915">
                  <c:v>0.49210473715770542</c:v>
                </c:pt>
                <c:pt idx="3916">
                  <c:v>0.4919048570857486</c:v>
                </c:pt>
                <c:pt idx="3917">
                  <c:v>0.4919048570857486</c:v>
                </c:pt>
                <c:pt idx="3918">
                  <c:v>0.49170497701379168</c:v>
                </c:pt>
                <c:pt idx="3919">
                  <c:v>0.49170497701379168</c:v>
                </c:pt>
                <c:pt idx="3920">
                  <c:v>0.49150509694183486</c:v>
                </c:pt>
                <c:pt idx="3921">
                  <c:v>0.49130521686987805</c:v>
                </c:pt>
                <c:pt idx="3922">
                  <c:v>0.49110533679792123</c:v>
                </c:pt>
                <c:pt idx="3923">
                  <c:v>0.49090545672596442</c:v>
                </c:pt>
                <c:pt idx="3924">
                  <c:v>0.49090545672596442</c:v>
                </c:pt>
                <c:pt idx="3925">
                  <c:v>0.49090545672596442</c:v>
                </c:pt>
                <c:pt idx="3926">
                  <c:v>0.49090545672596442</c:v>
                </c:pt>
                <c:pt idx="3927">
                  <c:v>0.49090545672596442</c:v>
                </c:pt>
                <c:pt idx="3928">
                  <c:v>0.49090545672596442</c:v>
                </c:pt>
                <c:pt idx="3929">
                  <c:v>0.49090545672596442</c:v>
                </c:pt>
                <c:pt idx="3930">
                  <c:v>0.49090545672596442</c:v>
                </c:pt>
                <c:pt idx="3931">
                  <c:v>0.49090545672596442</c:v>
                </c:pt>
                <c:pt idx="3932">
                  <c:v>0.4907055766540076</c:v>
                </c:pt>
                <c:pt idx="3933">
                  <c:v>0.4907055766540076</c:v>
                </c:pt>
                <c:pt idx="3934">
                  <c:v>0.4907055766540076</c:v>
                </c:pt>
                <c:pt idx="3935">
                  <c:v>0.4907055766540076</c:v>
                </c:pt>
                <c:pt idx="3936">
                  <c:v>0.4907055766540076</c:v>
                </c:pt>
                <c:pt idx="3937">
                  <c:v>0.49050569658205079</c:v>
                </c:pt>
                <c:pt idx="3938">
                  <c:v>0.49050569658205079</c:v>
                </c:pt>
                <c:pt idx="3939">
                  <c:v>0.49050569658205079</c:v>
                </c:pt>
                <c:pt idx="3940">
                  <c:v>0.49050569658205079</c:v>
                </c:pt>
                <c:pt idx="3941">
                  <c:v>0.49030581651009397</c:v>
                </c:pt>
                <c:pt idx="3942">
                  <c:v>0.49030581651009397</c:v>
                </c:pt>
                <c:pt idx="3943">
                  <c:v>0.49030581651009397</c:v>
                </c:pt>
                <c:pt idx="3944">
                  <c:v>0.49010593643813716</c:v>
                </c:pt>
                <c:pt idx="3945">
                  <c:v>0.48990605636618034</c:v>
                </c:pt>
                <c:pt idx="3946">
                  <c:v>0.48990605636618034</c:v>
                </c:pt>
                <c:pt idx="3947">
                  <c:v>0.48970617629422342</c:v>
                </c:pt>
                <c:pt idx="3948">
                  <c:v>0.48970617629422342</c:v>
                </c:pt>
                <c:pt idx="3949">
                  <c:v>0.4895062962222666</c:v>
                </c:pt>
                <c:pt idx="3950">
                  <c:v>0.4895062962222666</c:v>
                </c:pt>
                <c:pt idx="3951">
                  <c:v>0.4895062962222666</c:v>
                </c:pt>
                <c:pt idx="3952">
                  <c:v>0.4895062962222666</c:v>
                </c:pt>
                <c:pt idx="3953">
                  <c:v>0.48930641615030979</c:v>
                </c:pt>
                <c:pt idx="3954">
                  <c:v>0.48930641615030979</c:v>
                </c:pt>
                <c:pt idx="3955">
                  <c:v>0.48910653607835297</c:v>
                </c:pt>
                <c:pt idx="3956">
                  <c:v>0.48910653607835297</c:v>
                </c:pt>
                <c:pt idx="3957">
                  <c:v>0.48890665600639616</c:v>
                </c:pt>
                <c:pt idx="3958">
                  <c:v>0.48870677593443934</c:v>
                </c:pt>
                <c:pt idx="3959">
                  <c:v>0.48870677593443934</c:v>
                </c:pt>
                <c:pt idx="3960">
                  <c:v>0.48850689586248253</c:v>
                </c:pt>
                <c:pt idx="3961">
                  <c:v>0.48850689586248253</c:v>
                </c:pt>
                <c:pt idx="3962">
                  <c:v>0.48830701579052571</c:v>
                </c:pt>
                <c:pt idx="3963">
                  <c:v>0.48830701579052571</c:v>
                </c:pt>
                <c:pt idx="3964">
                  <c:v>0.48830701579052571</c:v>
                </c:pt>
                <c:pt idx="3965">
                  <c:v>0.4881071357185689</c:v>
                </c:pt>
                <c:pt idx="3966">
                  <c:v>0.48790725564661208</c:v>
                </c:pt>
                <c:pt idx="3967">
                  <c:v>0.48770737557465516</c:v>
                </c:pt>
                <c:pt idx="3968">
                  <c:v>0.48750749550269834</c:v>
                </c:pt>
                <c:pt idx="3969">
                  <c:v>0.48730761543074153</c:v>
                </c:pt>
                <c:pt idx="3970">
                  <c:v>0.48730761543074153</c:v>
                </c:pt>
                <c:pt idx="3971">
                  <c:v>0.48710773535878471</c:v>
                </c:pt>
                <c:pt idx="3972">
                  <c:v>0.48710773535878471</c:v>
                </c:pt>
                <c:pt idx="3973">
                  <c:v>0.48710773535878471</c:v>
                </c:pt>
                <c:pt idx="3974">
                  <c:v>0.4869078552868279</c:v>
                </c:pt>
                <c:pt idx="3975">
                  <c:v>0.48670797521487108</c:v>
                </c:pt>
                <c:pt idx="3976">
                  <c:v>0.48650809514291427</c:v>
                </c:pt>
                <c:pt idx="3977">
                  <c:v>0.48630821507095745</c:v>
                </c:pt>
                <c:pt idx="3978">
                  <c:v>0.48610833499900064</c:v>
                </c:pt>
                <c:pt idx="3979">
                  <c:v>0.48610833499900064</c:v>
                </c:pt>
                <c:pt idx="3980">
                  <c:v>0.48590845492704382</c:v>
                </c:pt>
                <c:pt idx="3981">
                  <c:v>0.48590845492704382</c:v>
                </c:pt>
                <c:pt idx="3982">
                  <c:v>0.48570857485508689</c:v>
                </c:pt>
                <c:pt idx="3983">
                  <c:v>0.48570857485508689</c:v>
                </c:pt>
                <c:pt idx="3984">
                  <c:v>0.48550869478313008</c:v>
                </c:pt>
                <c:pt idx="3985">
                  <c:v>0.48530881471117326</c:v>
                </c:pt>
                <c:pt idx="3986">
                  <c:v>0.48530881471117326</c:v>
                </c:pt>
                <c:pt idx="3987">
                  <c:v>0.48510893463921645</c:v>
                </c:pt>
                <c:pt idx="3988">
                  <c:v>0.48510893463921645</c:v>
                </c:pt>
                <c:pt idx="3989">
                  <c:v>0.48510893463921645</c:v>
                </c:pt>
                <c:pt idx="3990">
                  <c:v>0.48510893463921645</c:v>
                </c:pt>
                <c:pt idx="3991">
                  <c:v>0.48490905456725963</c:v>
                </c:pt>
                <c:pt idx="3992">
                  <c:v>0.48470917449530282</c:v>
                </c:pt>
                <c:pt idx="3993">
                  <c:v>0.48470917449530282</c:v>
                </c:pt>
                <c:pt idx="3994">
                  <c:v>0.48470917449530282</c:v>
                </c:pt>
                <c:pt idx="3995">
                  <c:v>0.484509294423346</c:v>
                </c:pt>
                <c:pt idx="3996">
                  <c:v>0.48430941435138919</c:v>
                </c:pt>
                <c:pt idx="3997">
                  <c:v>0.48430941435138919</c:v>
                </c:pt>
                <c:pt idx="3998">
                  <c:v>0.48410953427943237</c:v>
                </c:pt>
                <c:pt idx="3999">
                  <c:v>0.48410953427943237</c:v>
                </c:pt>
                <c:pt idx="4000">
                  <c:v>0.48410953427943237</c:v>
                </c:pt>
                <c:pt idx="4001">
                  <c:v>0.48390965420747556</c:v>
                </c:pt>
                <c:pt idx="4002">
                  <c:v>0.48390965420747556</c:v>
                </c:pt>
                <c:pt idx="4003">
                  <c:v>0.48370977413551874</c:v>
                </c:pt>
                <c:pt idx="4004">
                  <c:v>0.48370977413551874</c:v>
                </c:pt>
                <c:pt idx="4005">
                  <c:v>0.48370977413551874</c:v>
                </c:pt>
                <c:pt idx="4006">
                  <c:v>0.48370977413551874</c:v>
                </c:pt>
                <c:pt idx="4007">
                  <c:v>0.48350989406356182</c:v>
                </c:pt>
                <c:pt idx="4008">
                  <c:v>0.48350989406356182</c:v>
                </c:pt>
                <c:pt idx="4009">
                  <c:v>0.48350989406356182</c:v>
                </c:pt>
                <c:pt idx="4010">
                  <c:v>0.483310013991605</c:v>
                </c:pt>
                <c:pt idx="4011">
                  <c:v>0.48311013391964819</c:v>
                </c:pt>
                <c:pt idx="4012">
                  <c:v>0.48311013391964819</c:v>
                </c:pt>
                <c:pt idx="4013">
                  <c:v>0.48291025384769137</c:v>
                </c:pt>
                <c:pt idx="4014">
                  <c:v>0.48291025384769137</c:v>
                </c:pt>
                <c:pt idx="4015">
                  <c:v>0.48271037377573456</c:v>
                </c:pt>
                <c:pt idx="4016">
                  <c:v>0.48251049370377774</c:v>
                </c:pt>
                <c:pt idx="4017">
                  <c:v>0.48251049370377774</c:v>
                </c:pt>
                <c:pt idx="4018">
                  <c:v>0.48231061363182093</c:v>
                </c:pt>
                <c:pt idx="4019">
                  <c:v>0.48231061363182093</c:v>
                </c:pt>
                <c:pt idx="4020">
                  <c:v>0.48211073355986411</c:v>
                </c:pt>
                <c:pt idx="4021">
                  <c:v>0.4819108534879073</c:v>
                </c:pt>
                <c:pt idx="4022">
                  <c:v>0.4819108534879073</c:v>
                </c:pt>
                <c:pt idx="4023">
                  <c:v>0.48171097341595048</c:v>
                </c:pt>
                <c:pt idx="4024">
                  <c:v>0.48151109334399356</c:v>
                </c:pt>
                <c:pt idx="4025">
                  <c:v>0.48151109334399356</c:v>
                </c:pt>
                <c:pt idx="4026">
                  <c:v>0.48151109334399356</c:v>
                </c:pt>
                <c:pt idx="4027">
                  <c:v>0.48131121327203674</c:v>
                </c:pt>
                <c:pt idx="4028">
                  <c:v>0.48131121327203674</c:v>
                </c:pt>
                <c:pt idx="4029">
                  <c:v>0.48131121327203674</c:v>
                </c:pt>
                <c:pt idx="4030">
                  <c:v>0.48131121327203674</c:v>
                </c:pt>
                <c:pt idx="4031">
                  <c:v>0.48131121327203674</c:v>
                </c:pt>
                <c:pt idx="4032">
                  <c:v>0.48131121327203674</c:v>
                </c:pt>
                <c:pt idx="4033">
                  <c:v>0.48111133320007993</c:v>
                </c:pt>
                <c:pt idx="4034">
                  <c:v>0.48111133320007993</c:v>
                </c:pt>
                <c:pt idx="4035">
                  <c:v>0.48111133320007993</c:v>
                </c:pt>
                <c:pt idx="4036">
                  <c:v>0.48091145312812311</c:v>
                </c:pt>
                <c:pt idx="4037">
                  <c:v>0.4807115730561663</c:v>
                </c:pt>
                <c:pt idx="4038">
                  <c:v>0.48051169298420948</c:v>
                </c:pt>
                <c:pt idx="4039">
                  <c:v>0.48031181291225267</c:v>
                </c:pt>
                <c:pt idx="4040">
                  <c:v>0.48011193284029585</c:v>
                </c:pt>
                <c:pt idx="4041">
                  <c:v>0.47991205276833904</c:v>
                </c:pt>
                <c:pt idx="4042">
                  <c:v>0.47971217269638222</c:v>
                </c:pt>
                <c:pt idx="4043">
                  <c:v>0.47971217269638222</c:v>
                </c:pt>
                <c:pt idx="4044">
                  <c:v>0.47971217269638222</c:v>
                </c:pt>
                <c:pt idx="4045">
                  <c:v>0.4795122926244253</c:v>
                </c:pt>
                <c:pt idx="4046">
                  <c:v>0.47931241255246848</c:v>
                </c:pt>
                <c:pt idx="4047">
                  <c:v>0.47911253248051167</c:v>
                </c:pt>
                <c:pt idx="4048">
                  <c:v>0.47911253248051167</c:v>
                </c:pt>
                <c:pt idx="4049">
                  <c:v>0.47911253248051167</c:v>
                </c:pt>
                <c:pt idx="4050">
                  <c:v>0.47891265240855485</c:v>
                </c:pt>
                <c:pt idx="4051">
                  <c:v>0.47871277233659804</c:v>
                </c:pt>
                <c:pt idx="4052">
                  <c:v>0.47871277233659804</c:v>
                </c:pt>
                <c:pt idx="4053">
                  <c:v>0.47871277233659804</c:v>
                </c:pt>
                <c:pt idx="4054">
                  <c:v>0.47871277233659804</c:v>
                </c:pt>
                <c:pt idx="4055">
                  <c:v>0.47851289226464122</c:v>
                </c:pt>
                <c:pt idx="4056">
                  <c:v>0.47851289226464122</c:v>
                </c:pt>
                <c:pt idx="4057">
                  <c:v>0.47851289226464122</c:v>
                </c:pt>
                <c:pt idx="4058">
                  <c:v>0.47851289226464122</c:v>
                </c:pt>
                <c:pt idx="4059">
                  <c:v>0.47831301219268441</c:v>
                </c:pt>
                <c:pt idx="4060">
                  <c:v>0.47831301219268441</c:v>
                </c:pt>
                <c:pt idx="4061">
                  <c:v>0.47811313212072759</c:v>
                </c:pt>
                <c:pt idx="4062">
                  <c:v>0.47811313212072759</c:v>
                </c:pt>
                <c:pt idx="4063">
                  <c:v>0.47811313212072759</c:v>
                </c:pt>
                <c:pt idx="4064">
                  <c:v>0.47791325204877078</c:v>
                </c:pt>
                <c:pt idx="4065">
                  <c:v>0.47771337197681396</c:v>
                </c:pt>
                <c:pt idx="4066">
                  <c:v>0.47771337197681396</c:v>
                </c:pt>
                <c:pt idx="4067">
                  <c:v>0.47771337197681396</c:v>
                </c:pt>
                <c:pt idx="4068">
                  <c:v>0.47771337197681396</c:v>
                </c:pt>
                <c:pt idx="4069">
                  <c:v>0.47751349190485703</c:v>
                </c:pt>
                <c:pt idx="4070">
                  <c:v>0.47751349190485703</c:v>
                </c:pt>
                <c:pt idx="4071">
                  <c:v>0.47751349190485703</c:v>
                </c:pt>
                <c:pt idx="4072">
                  <c:v>0.47731361183290022</c:v>
                </c:pt>
                <c:pt idx="4073">
                  <c:v>0.4771137317609434</c:v>
                </c:pt>
                <c:pt idx="4074">
                  <c:v>0.47691385168898659</c:v>
                </c:pt>
                <c:pt idx="4075">
                  <c:v>0.47691385168898659</c:v>
                </c:pt>
                <c:pt idx="4076">
                  <c:v>0.47671397161702977</c:v>
                </c:pt>
                <c:pt idx="4077">
                  <c:v>0.47671397161702977</c:v>
                </c:pt>
                <c:pt idx="4078">
                  <c:v>0.47651409154507296</c:v>
                </c:pt>
                <c:pt idx="4079">
                  <c:v>0.47631421147311614</c:v>
                </c:pt>
                <c:pt idx="4080">
                  <c:v>0.47611433140115933</c:v>
                </c:pt>
                <c:pt idx="4081">
                  <c:v>0.47591445132920251</c:v>
                </c:pt>
                <c:pt idx="4082">
                  <c:v>0.4757145712572457</c:v>
                </c:pt>
                <c:pt idx="4083">
                  <c:v>0.4757145712572457</c:v>
                </c:pt>
                <c:pt idx="4084">
                  <c:v>0.47551469118528877</c:v>
                </c:pt>
                <c:pt idx="4085">
                  <c:v>0.47531481111333196</c:v>
                </c:pt>
                <c:pt idx="4086">
                  <c:v>0.47531481111333196</c:v>
                </c:pt>
                <c:pt idx="4087">
                  <c:v>0.47531481111333196</c:v>
                </c:pt>
                <c:pt idx="4088">
                  <c:v>0.47531481111333196</c:v>
                </c:pt>
                <c:pt idx="4089">
                  <c:v>0.47511493104137514</c:v>
                </c:pt>
                <c:pt idx="4090">
                  <c:v>0.47491505096941833</c:v>
                </c:pt>
                <c:pt idx="4091">
                  <c:v>0.47491505096941833</c:v>
                </c:pt>
                <c:pt idx="4092">
                  <c:v>0.47491505096941833</c:v>
                </c:pt>
                <c:pt idx="4093">
                  <c:v>0.47471517089746151</c:v>
                </c:pt>
                <c:pt idx="4094">
                  <c:v>0.47471517089746151</c:v>
                </c:pt>
                <c:pt idx="4095">
                  <c:v>0.4745152908255047</c:v>
                </c:pt>
                <c:pt idx="4096">
                  <c:v>0.4745152908255047</c:v>
                </c:pt>
                <c:pt idx="4097">
                  <c:v>0.47431541075354788</c:v>
                </c:pt>
                <c:pt idx="4098">
                  <c:v>0.47431541075354788</c:v>
                </c:pt>
                <c:pt idx="4099">
                  <c:v>0.47411553068159107</c:v>
                </c:pt>
                <c:pt idx="4100">
                  <c:v>0.47411553068159107</c:v>
                </c:pt>
                <c:pt idx="4101">
                  <c:v>0.47411553068159107</c:v>
                </c:pt>
                <c:pt idx="4102">
                  <c:v>0.47391565060963425</c:v>
                </c:pt>
                <c:pt idx="4103">
                  <c:v>0.47371577053767744</c:v>
                </c:pt>
                <c:pt idx="4104">
                  <c:v>0.47371577053767744</c:v>
                </c:pt>
                <c:pt idx="4105">
                  <c:v>0.47371577053767744</c:v>
                </c:pt>
                <c:pt idx="4106">
                  <c:v>0.47351589046572051</c:v>
                </c:pt>
                <c:pt idx="4107">
                  <c:v>0.47351589046572051</c:v>
                </c:pt>
                <c:pt idx="4108">
                  <c:v>0.47351589046572051</c:v>
                </c:pt>
                <c:pt idx="4109">
                  <c:v>0.4733160103937637</c:v>
                </c:pt>
                <c:pt idx="4110">
                  <c:v>0.4733160103937637</c:v>
                </c:pt>
                <c:pt idx="4111">
                  <c:v>0.4733160103937637</c:v>
                </c:pt>
                <c:pt idx="4112">
                  <c:v>0.47311613032180688</c:v>
                </c:pt>
                <c:pt idx="4113">
                  <c:v>0.47311613032180688</c:v>
                </c:pt>
                <c:pt idx="4114">
                  <c:v>0.47311613032180688</c:v>
                </c:pt>
                <c:pt idx="4115">
                  <c:v>0.47311613032180688</c:v>
                </c:pt>
                <c:pt idx="4116">
                  <c:v>0.47311613032180688</c:v>
                </c:pt>
                <c:pt idx="4117">
                  <c:v>0.47291625024985007</c:v>
                </c:pt>
                <c:pt idx="4118">
                  <c:v>0.47291625024985007</c:v>
                </c:pt>
                <c:pt idx="4119">
                  <c:v>0.47271637017789325</c:v>
                </c:pt>
                <c:pt idx="4120">
                  <c:v>0.47251649010593644</c:v>
                </c:pt>
                <c:pt idx="4121">
                  <c:v>0.47251649010593644</c:v>
                </c:pt>
                <c:pt idx="4122">
                  <c:v>0.47251649010593644</c:v>
                </c:pt>
                <c:pt idx="4123">
                  <c:v>0.47231661003397962</c:v>
                </c:pt>
                <c:pt idx="4124">
                  <c:v>0.47231661003397962</c:v>
                </c:pt>
                <c:pt idx="4125">
                  <c:v>0.47211672996202281</c:v>
                </c:pt>
                <c:pt idx="4126">
                  <c:v>0.47211672996202281</c:v>
                </c:pt>
                <c:pt idx="4127">
                  <c:v>0.47191684989006599</c:v>
                </c:pt>
                <c:pt idx="4128">
                  <c:v>0.47171696981810918</c:v>
                </c:pt>
                <c:pt idx="4129">
                  <c:v>0.47171696981810918</c:v>
                </c:pt>
                <c:pt idx="4130">
                  <c:v>0.47151708974615236</c:v>
                </c:pt>
                <c:pt idx="4131">
                  <c:v>0.47151708974615236</c:v>
                </c:pt>
                <c:pt idx="4132">
                  <c:v>0.47151708974615236</c:v>
                </c:pt>
                <c:pt idx="4133">
                  <c:v>0.47131720967419544</c:v>
                </c:pt>
                <c:pt idx="4134">
                  <c:v>0.47111732960223862</c:v>
                </c:pt>
                <c:pt idx="4135">
                  <c:v>0.47111732960223862</c:v>
                </c:pt>
                <c:pt idx="4136">
                  <c:v>0.47091744953028181</c:v>
                </c:pt>
                <c:pt idx="4137">
                  <c:v>0.47071756945832499</c:v>
                </c:pt>
                <c:pt idx="4138">
                  <c:v>0.47071756945832499</c:v>
                </c:pt>
                <c:pt idx="4139">
                  <c:v>0.47051768938636818</c:v>
                </c:pt>
                <c:pt idx="4140">
                  <c:v>0.47051768938636818</c:v>
                </c:pt>
                <c:pt idx="4141">
                  <c:v>0.47051768938636818</c:v>
                </c:pt>
                <c:pt idx="4142">
                  <c:v>0.47031780931441136</c:v>
                </c:pt>
                <c:pt idx="4143">
                  <c:v>0.47011792924245455</c:v>
                </c:pt>
                <c:pt idx="4144">
                  <c:v>0.46991804917049773</c:v>
                </c:pt>
                <c:pt idx="4145">
                  <c:v>0.46991804917049773</c:v>
                </c:pt>
                <c:pt idx="4146">
                  <c:v>0.46991804917049773</c:v>
                </c:pt>
                <c:pt idx="4147">
                  <c:v>0.46971816909854092</c:v>
                </c:pt>
                <c:pt idx="4148">
                  <c:v>0.4695182890265841</c:v>
                </c:pt>
                <c:pt idx="4149">
                  <c:v>0.4695182890265841</c:v>
                </c:pt>
                <c:pt idx="4150">
                  <c:v>0.46931840895462718</c:v>
                </c:pt>
                <c:pt idx="4151">
                  <c:v>0.46931840895462718</c:v>
                </c:pt>
                <c:pt idx="4152">
                  <c:v>0.46931840895462718</c:v>
                </c:pt>
                <c:pt idx="4153">
                  <c:v>0.46931840895462718</c:v>
                </c:pt>
                <c:pt idx="4154">
                  <c:v>0.46911852888267036</c:v>
                </c:pt>
                <c:pt idx="4155">
                  <c:v>0.46911852888267036</c:v>
                </c:pt>
                <c:pt idx="4156">
                  <c:v>0.46911852888267036</c:v>
                </c:pt>
                <c:pt idx="4157">
                  <c:v>0.46891864881071355</c:v>
                </c:pt>
                <c:pt idx="4158">
                  <c:v>0.46871876873875673</c:v>
                </c:pt>
                <c:pt idx="4159">
                  <c:v>0.46871876873875673</c:v>
                </c:pt>
                <c:pt idx="4160">
                  <c:v>0.46871876873875673</c:v>
                </c:pt>
                <c:pt idx="4161">
                  <c:v>0.46851888866679992</c:v>
                </c:pt>
                <c:pt idx="4162">
                  <c:v>0.4683190085948431</c:v>
                </c:pt>
                <c:pt idx="4163">
                  <c:v>0.46811912852288629</c:v>
                </c:pt>
                <c:pt idx="4164">
                  <c:v>0.46811912852288629</c:v>
                </c:pt>
                <c:pt idx="4165">
                  <c:v>0.46811912852288629</c:v>
                </c:pt>
                <c:pt idx="4166">
                  <c:v>0.46791924845092947</c:v>
                </c:pt>
                <c:pt idx="4167">
                  <c:v>0.46791924845092947</c:v>
                </c:pt>
                <c:pt idx="4168">
                  <c:v>0.46791924845092947</c:v>
                </c:pt>
                <c:pt idx="4169">
                  <c:v>0.46791924845092947</c:v>
                </c:pt>
                <c:pt idx="4170">
                  <c:v>0.46791924845092947</c:v>
                </c:pt>
                <c:pt idx="4171">
                  <c:v>0.46771936837897266</c:v>
                </c:pt>
                <c:pt idx="4172">
                  <c:v>0.46751948830701584</c:v>
                </c:pt>
                <c:pt idx="4173">
                  <c:v>0.46751948830701584</c:v>
                </c:pt>
                <c:pt idx="4174">
                  <c:v>0.46731960823505891</c:v>
                </c:pt>
                <c:pt idx="4175">
                  <c:v>0.4671197281631021</c:v>
                </c:pt>
                <c:pt idx="4176">
                  <c:v>0.4671197281631021</c:v>
                </c:pt>
                <c:pt idx="4177">
                  <c:v>0.46691984809114528</c:v>
                </c:pt>
                <c:pt idx="4178">
                  <c:v>0.46691984809114528</c:v>
                </c:pt>
                <c:pt idx="4179">
                  <c:v>0.46671996801918847</c:v>
                </c:pt>
                <c:pt idx="4180">
                  <c:v>0.46671996801918847</c:v>
                </c:pt>
                <c:pt idx="4181">
                  <c:v>0.46671996801918847</c:v>
                </c:pt>
                <c:pt idx="4182">
                  <c:v>0.46652008794723165</c:v>
                </c:pt>
                <c:pt idx="4183">
                  <c:v>0.46652008794723165</c:v>
                </c:pt>
                <c:pt idx="4184">
                  <c:v>0.46632020787527484</c:v>
                </c:pt>
                <c:pt idx="4185">
                  <c:v>0.46632020787527484</c:v>
                </c:pt>
                <c:pt idx="4186">
                  <c:v>0.46612032780331802</c:v>
                </c:pt>
                <c:pt idx="4187">
                  <c:v>0.46592044773136121</c:v>
                </c:pt>
                <c:pt idx="4188">
                  <c:v>0.46572056765940439</c:v>
                </c:pt>
                <c:pt idx="4189">
                  <c:v>0.46552068758744758</c:v>
                </c:pt>
                <c:pt idx="4190">
                  <c:v>0.46552068758744758</c:v>
                </c:pt>
                <c:pt idx="4191">
                  <c:v>0.46552068758744758</c:v>
                </c:pt>
                <c:pt idx="4192">
                  <c:v>0.46532080751549065</c:v>
                </c:pt>
                <c:pt idx="4193">
                  <c:v>0.46512092744353384</c:v>
                </c:pt>
                <c:pt idx="4194">
                  <c:v>0.46492104737157702</c:v>
                </c:pt>
                <c:pt idx="4195">
                  <c:v>0.46472116729962021</c:v>
                </c:pt>
                <c:pt idx="4196">
                  <c:v>0.46472116729962021</c:v>
                </c:pt>
                <c:pt idx="4197">
                  <c:v>0.46472116729962021</c:v>
                </c:pt>
                <c:pt idx="4198">
                  <c:v>0.46472116729962021</c:v>
                </c:pt>
                <c:pt idx="4199">
                  <c:v>0.46472116729962021</c:v>
                </c:pt>
                <c:pt idx="4200">
                  <c:v>0.46452128722766339</c:v>
                </c:pt>
                <c:pt idx="4201">
                  <c:v>0.46432140715570658</c:v>
                </c:pt>
                <c:pt idx="4202">
                  <c:v>0.46412152708374976</c:v>
                </c:pt>
                <c:pt idx="4203">
                  <c:v>0.46392164701179295</c:v>
                </c:pt>
                <c:pt idx="4204">
                  <c:v>0.46372176693983613</c:v>
                </c:pt>
                <c:pt idx="4205">
                  <c:v>0.46372176693983613</c:v>
                </c:pt>
                <c:pt idx="4206">
                  <c:v>0.46352188686787932</c:v>
                </c:pt>
                <c:pt idx="4207">
                  <c:v>0.46352188686787932</c:v>
                </c:pt>
                <c:pt idx="4208">
                  <c:v>0.46332200679592239</c:v>
                </c:pt>
                <c:pt idx="4209">
                  <c:v>0.46312212672396558</c:v>
                </c:pt>
                <c:pt idx="4210">
                  <c:v>0.46312212672396558</c:v>
                </c:pt>
                <c:pt idx="4211">
                  <c:v>0.46312212672396558</c:v>
                </c:pt>
                <c:pt idx="4212">
                  <c:v>0.46292224665200876</c:v>
                </c:pt>
                <c:pt idx="4213">
                  <c:v>0.46292224665200876</c:v>
                </c:pt>
                <c:pt idx="4214">
                  <c:v>0.46292224665200876</c:v>
                </c:pt>
                <c:pt idx="4215">
                  <c:v>0.46272236658005195</c:v>
                </c:pt>
                <c:pt idx="4216">
                  <c:v>0.46252248650809513</c:v>
                </c:pt>
                <c:pt idx="4217">
                  <c:v>0.46232260643613832</c:v>
                </c:pt>
                <c:pt idx="4218">
                  <c:v>0.46232260643613832</c:v>
                </c:pt>
                <c:pt idx="4219">
                  <c:v>0.4621227263641815</c:v>
                </c:pt>
                <c:pt idx="4220">
                  <c:v>0.46192284629222469</c:v>
                </c:pt>
                <c:pt idx="4221">
                  <c:v>0.46172296622026787</c:v>
                </c:pt>
                <c:pt idx="4222">
                  <c:v>0.46172296622026787</c:v>
                </c:pt>
                <c:pt idx="4223">
                  <c:v>0.46152308614831106</c:v>
                </c:pt>
                <c:pt idx="4224">
                  <c:v>0.46132320607635424</c:v>
                </c:pt>
                <c:pt idx="4225">
                  <c:v>0.46112332600439732</c:v>
                </c:pt>
                <c:pt idx="4226">
                  <c:v>0.46112332600439732</c:v>
                </c:pt>
                <c:pt idx="4227">
                  <c:v>0.46112332600439732</c:v>
                </c:pt>
                <c:pt idx="4228">
                  <c:v>0.46112332600439732</c:v>
                </c:pt>
                <c:pt idx="4229">
                  <c:v>0.46112332600439732</c:v>
                </c:pt>
                <c:pt idx="4230">
                  <c:v>0.46112332600439732</c:v>
                </c:pt>
                <c:pt idx="4231">
                  <c:v>0.46112332600439732</c:v>
                </c:pt>
                <c:pt idx="4232">
                  <c:v>0.4609234459324405</c:v>
                </c:pt>
                <c:pt idx="4233">
                  <c:v>0.46072356586048369</c:v>
                </c:pt>
                <c:pt idx="4234">
                  <c:v>0.46052368578852687</c:v>
                </c:pt>
                <c:pt idx="4235">
                  <c:v>0.46052368578852687</c:v>
                </c:pt>
                <c:pt idx="4236">
                  <c:v>0.46052368578852687</c:v>
                </c:pt>
                <c:pt idx="4237">
                  <c:v>0.46032380571657006</c:v>
                </c:pt>
                <c:pt idx="4238">
                  <c:v>0.46032380571657006</c:v>
                </c:pt>
                <c:pt idx="4239">
                  <c:v>0.46012392564461324</c:v>
                </c:pt>
                <c:pt idx="4240">
                  <c:v>0.45992404557265643</c:v>
                </c:pt>
                <c:pt idx="4241">
                  <c:v>0.45972416550069961</c:v>
                </c:pt>
                <c:pt idx="4242">
                  <c:v>0.45972416550069961</c:v>
                </c:pt>
                <c:pt idx="4243">
                  <c:v>0.45972416550069961</c:v>
                </c:pt>
                <c:pt idx="4244">
                  <c:v>0.4595242854287428</c:v>
                </c:pt>
                <c:pt idx="4245">
                  <c:v>0.4595242854287428</c:v>
                </c:pt>
                <c:pt idx="4246">
                  <c:v>0.45932440535678598</c:v>
                </c:pt>
                <c:pt idx="4247">
                  <c:v>0.45932440535678598</c:v>
                </c:pt>
                <c:pt idx="4248">
                  <c:v>0.45912452528482905</c:v>
                </c:pt>
                <c:pt idx="4249">
                  <c:v>0.45892464521287224</c:v>
                </c:pt>
                <c:pt idx="4250">
                  <c:v>0.45892464521287224</c:v>
                </c:pt>
                <c:pt idx="4251">
                  <c:v>0.45872476514091542</c:v>
                </c:pt>
                <c:pt idx="4252">
                  <c:v>0.45872476514091542</c:v>
                </c:pt>
                <c:pt idx="4253">
                  <c:v>0.45872476514091542</c:v>
                </c:pt>
                <c:pt idx="4254">
                  <c:v>0.45872476514091542</c:v>
                </c:pt>
                <c:pt idx="4255">
                  <c:v>0.45872476514091542</c:v>
                </c:pt>
                <c:pt idx="4256">
                  <c:v>0.45852488506895861</c:v>
                </c:pt>
                <c:pt idx="4257">
                  <c:v>0.45832500499700179</c:v>
                </c:pt>
                <c:pt idx="4258">
                  <c:v>0.45812512492504498</c:v>
                </c:pt>
                <c:pt idx="4259">
                  <c:v>0.45792524485308816</c:v>
                </c:pt>
                <c:pt idx="4260">
                  <c:v>0.45792524485308816</c:v>
                </c:pt>
                <c:pt idx="4261">
                  <c:v>0.45772536478113135</c:v>
                </c:pt>
                <c:pt idx="4262">
                  <c:v>0.45772536478113135</c:v>
                </c:pt>
                <c:pt idx="4263">
                  <c:v>0.45772536478113135</c:v>
                </c:pt>
                <c:pt idx="4264">
                  <c:v>0.45752548470917453</c:v>
                </c:pt>
                <c:pt idx="4265">
                  <c:v>0.45732560463721772</c:v>
                </c:pt>
                <c:pt idx="4266">
                  <c:v>0.45732560463721772</c:v>
                </c:pt>
                <c:pt idx="4267">
                  <c:v>0.45712572456526079</c:v>
                </c:pt>
                <c:pt idx="4268">
                  <c:v>0.45712572456526079</c:v>
                </c:pt>
                <c:pt idx="4269">
                  <c:v>0.45712572456526079</c:v>
                </c:pt>
                <c:pt idx="4270">
                  <c:v>0.45712572456526079</c:v>
                </c:pt>
                <c:pt idx="4271">
                  <c:v>0.45712572456526079</c:v>
                </c:pt>
                <c:pt idx="4272">
                  <c:v>0.45692584449330398</c:v>
                </c:pt>
                <c:pt idx="4273">
                  <c:v>0.45672596442134716</c:v>
                </c:pt>
                <c:pt idx="4274">
                  <c:v>0.45652608434939035</c:v>
                </c:pt>
                <c:pt idx="4275">
                  <c:v>0.45652608434939035</c:v>
                </c:pt>
                <c:pt idx="4276">
                  <c:v>0.45632620427743353</c:v>
                </c:pt>
                <c:pt idx="4277">
                  <c:v>0.45612632420547672</c:v>
                </c:pt>
                <c:pt idx="4278">
                  <c:v>0.4559264441335199</c:v>
                </c:pt>
                <c:pt idx="4279">
                  <c:v>0.4559264441335199</c:v>
                </c:pt>
                <c:pt idx="4280">
                  <c:v>0.45572656406156309</c:v>
                </c:pt>
                <c:pt idx="4281">
                  <c:v>0.45552668398960627</c:v>
                </c:pt>
                <c:pt idx="4282">
                  <c:v>0.45552668398960627</c:v>
                </c:pt>
                <c:pt idx="4283">
                  <c:v>0.45552668398960627</c:v>
                </c:pt>
                <c:pt idx="4284">
                  <c:v>0.45552668398960627</c:v>
                </c:pt>
                <c:pt idx="4285">
                  <c:v>0.45532680391764946</c:v>
                </c:pt>
                <c:pt idx="4286">
                  <c:v>0.45512692384569253</c:v>
                </c:pt>
                <c:pt idx="4287">
                  <c:v>0.45512692384569253</c:v>
                </c:pt>
                <c:pt idx="4288">
                  <c:v>0.45512692384569253</c:v>
                </c:pt>
                <c:pt idx="4289">
                  <c:v>0.45492704377373572</c:v>
                </c:pt>
                <c:pt idx="4290">
                  <c:v>0.45492704377373572</c:v>
                </c:pt>
                <c:pt idx="4291">
                  <c:v>0.45492704377373572</c:v>
                </c:pt>
                <c:pt idx="4292">
                  <c:v>0.4547271637017789</c:v>
                </c:pt>
                <c:pt idx="4293">
                  <c:v>0.4547271637017789</c:v>
                </c:pt>
                <c:pt idx="4294">
                  <c:v>0.4547271637017789</c:v>
                </c:pt>
                <c:pt idx="4295">
                  <c:v>0.4547271637017789</c:v>
                </c:pt>
                <c:pt idx="4296">
                  <c:v>0.4547271637017789</c:v>
                </c:pt>
                <c:pt idx="4297">
                  <c:v>0.45452728362982209</c:v>
                </c:pt>
                <c:pt idx="4298">
                  <c:v>0.45432740355786527</c:v>
                </c:pt>
                <c:pt idx="4299">
                  <c:v>0.45412752348590846</c:v>
                </c:pt>
                <c:pt idx="4300">
                  <c:v>0.45392764341395164</c:v>
                </c:pt>
                <c:pt idx="4301">
                  <c:v>0.45392764341395164</c:v>
                </c:pt>
                <c:pt idx="4302">
                  <c:v>0.45372776334199483</c:v>
                </c:pt>
                <c:pt idx="4303">
                  <c:v>0.45372776334199483</c:v>
                </c:pt>
                <c:pt idx="4304">
                  <c:v>0.45372776334199483</c:v>
                </c:pt>
                <c:pt idx="4305">
                  <c:v>0.45372776334199483</c:v>
                </c:pt>
                <c:pt idx="4306">
                  <c:v>0.45372776334199483</c:v>
                </c:pt>
                <c:pt idx="4307">
                  <c:v>0.45372776334199483</c:v>
                </c:pt>
                <c:pt idx="4308">
                  <c:v>0.45372776334199483</c:v>
                </c:pt>
                <c:pt idx="4309">
                  <c:v>0.45372776334199483</c:v>
                </c:pt>
                <c:pt idx="4310">
                  <c:v>0.45352788327003801</c:v>
                </c:pt>
                <c:pt idx="4311">
                  <c:v>0.4533280031980812</c:v>
                </c:pt>
                <c:pt idx="4312">
                  <c:v>0.4533280031980812</c:v>
                </c:pt>
                <c:pt idx="4313">
                  <c:v>0.4533280031980812</c:v>
                </c:pt>
                <c:pt idx="4314">
                  <c:v>0.45312812312612427</c:v>
                </c:pt>
                <c:pt idx="4315">
                  <c:v>0.45292824305416746</c:v>
                </c:pt>
                <c:pt idx="4316">
                  <c:v>0.45272836298221064</c:v>
                </c:pt>
                <c:pt idx="4317">
                  <c:v>0.45272836298221064</c:v>
                </c:pt>
                <c:pt idx="4318">
                  <c:v>0.45272836298221064</c:v>
                </c:pt>
                <c:pt idx="4319">
                  <c:v>0.45272836298221064</c:v>
                </c:pt>
                <c:pt idx="4320">
                  <c:v>0.45252848291025383</c:v>
                </c:pt>
                <c:pt idx="4321">
                  <c:v>0.45252848291025383</c:v>
                </c:pt>
                <c:pt idx="4322">
                  <c:v>0.45252848291025383</c:v>
                </c:pt>
                <c:pt idx="4323">
                  <c:v>0.45252848291025383</c:v>
                </c:pt>
                <c:pt idx="4324">
                  <c:v>0.45232860283829701</c:v>
                </c:pt>
                <c:pt idx="4325">
                  <c:v>0.4521287227663402</c:v>
                </c:pt>
                <c:pt idx="4326">
                  <c:v>0.4521287227663402</c:v>
                </c:pt>
                <c:pt idx="4327">
                  <c:v>0.45192884269438338</c:v>
                </c:pt>
                <c:pt idx="4328">
                  <c:v>0.45172896262242657</c:v>
                </c:pt>
                <c:pt idx="4329">
                  <c:v>0.45172896262242657</c:v>
                </c:pt>
                <c:pt idx="4330">
                  <c:v>0.45152908255046975</c:v>
                </c:pt>
                <c:pt idx="4331">
                  <c:v>0.45152908255046975</c:v>
                </c:pt>
                <c:pt idx="4332">
                  <c:v>0.45152908255046975</c:v>
                </c:pt>
                <c:pt idx="4333">
                  <c:v>0.45152908255046975</c:v>
                </c:pt>
                <c:pt idx="4334">
                  <c:v>0.45132920247851294</c:v>
                </c:pt>
                <c:pt idx="4335">
                  <c:v>0.45112932240655612</c:v>
                </c:pt>
                <c:pt idx="4336">
                  <c:v>0.4509294423345992</c:v>
                </c:pt>
                <c:pt idx="4337">
                  <c:v>0.45072956226264238</c:v>
                </c:pt>
                <c:pt idx="4338">
                  <c:v>0.45072956226264238</c:v>
                </c:pt>
                <c:pt idx="4339">
                  <c:v>0.45072956226264238</c:v>
                </c:pt>
                <c:pt idx="4340">
                  <c:v>0.45052968219068557</c:v>
                </c:pt>
                <c:pt idx="4341">
                  <c:v>0.45052968219068557</c:v>
                </c:pt>
                <c:pt idx="4342">
                  <c:v>0.45032980211872875</c:v>
                </c:pt>
                <c:pt idx="4343">
                  <c:v>0.45032980211872875</c:v>
                </c:pt>
                <c:pt idx="4344">
                  <c:v>0.45032980211872875</c:v>
                </c:pt>
                <c:pt idx="4345">
                  <c:v>0.45032980211872875</c:v>
                </c:pt>
                <c:pt idx="4346">
                  <c:v>0.45012992204677194</c:v>
                </c:pt>
                <c:pt idx="4347">
                  <c:v>0.44993004197481512</c:v>
                </c:pt>
                <c:pt idx="4348">
                  <c:v>0.44973016190285831</c:v>
                </c:pt>
                <c:pt idx="4349">
                  <c:v>0.44953028183090149</c:v>
                </c:pt>
                <c:pt idx="4350">
                  <c:v>0.44933040175894468</c:v>
                </c:pt>
                <c:pt idx="4351">
                  <c:v>0.44913052168698786</c:v>
                </c:pt>
                <c:pt idx="4352">
                  <c:v>0.44913052168698786</c:v>
                </c:pt>
                <c:pt idx="4353">
                  <c:v>0.44913052168698786</c:v>
                </c:pt>
                <c:pt idx="4354">
                  <c:v>0.44893064161503093</c:v>
                </c:pt>
                <c:pt idx="4355">
                  <c:v>0.44893064161503093</c:v>
                </c:pt>
                <c:pt idx="4356">
                  <c:v>0.44873076154307412</c:v>
                </c:pt>
                <c:pt idx="4357">
                  <c:v>0.4485308814711173</c:v>
                </c:pt>
                <c:pt idx="4358">
                  <c:v>0.4485308814711173</c:v>
                </c:pt>
                <c:pt idx="4359">
                  <c:v>0.4485308814711173</c:v>
                </c:pt>
                <c:pt idx="4360">
                  <c:v>0.4485308814711173</c:v>
                </c:pt>
                <c:pt idx="4361">
                  <c:v>0.44833100139916049</c:v>
                </c:pt>
                <c:pt idx="4362">
                  <c:v>0.44813112132720367</c:v>
                </c:pt>
                <c:pt idx="4363">
                  <c:v>0.44813112132720367</c:v>
                </c:pt>
                <c:pt idx="4364">
                  <c:v>0.44793124125524686</c:v>
                </c:pt>
                <c:pt idx="4365">
                  <c:v>0.44793124125524686</c:v>
                </c:pt>
                <c:pt idx="4366">
                  <c:v>0.44793124125524686</c:v>
                </c:pt>
                <c:pt idx="4367">
                  <c:v>0.44793124125524686</c:v>
                </c:pt>
                <c:pt idx="4368">
                  <c:v>0.44793124125524686</c:v>
                </c:pt>
                <c:pt idx="4369">
                  <c:v>0.44793124125524686</c:v>
                </c:pt>
                <c:pt idx="4370">
                  <c:v>0.44793124125524686</c:v>
                </c:pt>
                <c:pt idx="4371">
                  <c:v>0.44773136118329004</c:v>
                </c:pt>
                <c:pt idx="4372">
                  <c:v>0.44753148111133323</c:v>
                </c:pt>
                <c:pt idx="4373">
                  <c:v>0.44753148111133323</c:v>
                </c:pt>
                <c:pt idx="4374">
                  <c:v>0.44753148111133323</c:v>
                </c:pt>
                <c:pt idx="4375">
                  <c:v>0.44733160103937641</c:v>
                </c:pt>
                <c:pt idx="4376">
                  <c:v>0.44733160103937641</c:v>
                </c:pt>
                <c:pt idx="4377">
                  <c:v>0.4471317209674196</c:v>
                </c:pt>
                <c:pt idx="4378">
                  <c:v>0.4471317209674196</c:v>
                </c:pt>
                <c:pt idx="4379">
                  <c:v>0.4471317209674196</c:v>
                </c:pt>
                <c:pt idx="4380">
                  <c:v>0.44693184089546267</c:v>
                </c:pt>
                <c:pt idx="4381">
                  <c:v>0.44673196082350586</c:v>
                </c:pt>
                <c:pt idx="4382">
                  <c:v>0.44673196082350586</c:v>
                </c:pt>
                <c:pt idx="4383">
                  <c:v>0.44673196082350586</c:v>
                </c:pt>
                <c:pt idx="4384">
                  <c:v>0.44653208075154904</c:v>
                </c:pt>
                <c:pt idx="4385">
                  <c:v>0.44633220067959223</c:v>
                </c:pt>
                <c:pt idx="4386">
                  <c:v>0.44633220067959223</c:v>
                </c:pt>
                <c:pt idx="4387">
                  <c:v>0.44633220067959223</c:v>
                </c:pt>
                <c:pt idx="4388">
                  <c:v>0.44633220067959223</c:v>
                </c:pt>
                <c:pt idx="4389">
                  <c:v>0.44613232060763541</c:v>
                </c:pt>
                <c:pt idx="4390">
                  <c:v>0.4459324405356786</c:v>
                </c:pt>
                <c:pt idx="4391">
                  <c:v>0.44573256046372178</c:v>
                </c:pt>
                <c:pt idx="4392">
                  <c:v>0.44553268039176497</c:v>
                </c:pt>
                <c:pt idx="4393">
                  <c:v>0.44533280031980815</c:v>
                </c:pt>
                <c:pt idx="4394">
                  <c:v>0.44533280031980815</c:v>
                </c:pt>
                <c:pt idx="4395">
                  <c:v>0.44513292024785134</c:v>
                </c:pt>
                <c:pt idx="4396">
                  <c:v>0.44513292024785134</c:v>
                </c:pt>
                <c:pt idx="4397">
                  <c:v>0.44513292024785134</c:v>
                </c:pt>
                <c:pt idx="4398">
                  <c:v>0.44513292024785134</c:v>
                </c:pt>
                <c:pt idx="4399">
                  <c:v>0.44513292024785134</c:v>
                </c:pt>
                <c:pt idx="4400">
                  <c:v>0.44493304017589441</c:v>
                </c:pt>
                <c:pt idx="4401">
                  <c:v>0.4447331601039376</c:v>
                </c:pt>
                <c:pt idx="4402">
                  <c:v>0.4447331601039376</c:v>
                </c:pt>
                <c:pt idx="4403">
                  <c:v>0.44453328003198078</c:v>
                </c:pt>
                <c:pt idx="4404">
                  <c:v>0.44433339996002397</c:v>
                </c:pt>
                <c:pt idx="4405">
                  <c:v>0.44433339996002397</c:v>
                </c:pt>
                <c:pt idx="4406">
                  <c:v>0.44433339996002397</c:v>
                </c:pt>
                <c:pt idx="4407">
                  <c:v>0.44433339996002397</c:v>
                </c:pt>
                <c:pt idx="4408">
                  <c:v>0.44433339996002397</c:v>
                </c:pt>
                <c:pt idx="4409">
                  <c:v>0.44433339996002397</c:v>
                </c:pt>
                <c:pt idx="4410">
                  <c:v>0.44433339996002397</c:v>
                </c:pt>
                <c:pt idx="4411">
                  <c:v>0.44413351988806715</c:v>
                </c:pt>
                <c:pt idx="4412">
                  <c:v>0.44393363981611034</c:v>
                </c:pt>
                <c:pt idx="4413">
                  <c:v>0.44393363981611034</c:v>
                </c:pt>
                <c:pt idx="4414">
                  <c:v>0.44393363981611034</c:v>
                </c:pt>
                <c:pt idx="4415">
                  <c:v>0.44373375974415352</c:v>
                </c:pt>
                <c:pt idx="4416">
                  <c:v>0.44353387967219671</c:v>
                </c:pt>
                <c:pt idx="4417">
                  <c:v>0.44333399960023989</c:v>
                </c:pt>
                <c:pt idx="4418">
                  <c:v>0.44313411952828308</c:v>
                </c:pt>
                <c:pt idx="4419">
                  <c:v>0.44313411952828308</c:v>
                </c:pt>
                <c:pt idx="4420">
                  <c:v>0.44313411952828308</c:v>
                </c:pt>
                <c:pt idx="4421">
                  <c:v>0.44313411952828308</c:v>
                </c:pt>
                <c:pt idx="4422">
                  <c:v>0.44293423945632615</c:v>
                </c:pt>
                <c:pt idx="4423">
                  <c:v>0.44293423945632615</c:v>
                </c:pt>
                <c:pt idx="4424">
                  <c:v>0.44273435938436934</c:v>
                </c:pt>
                <c:pt idx="4425">
                  <c:v>0.44253447931241252</c:v>
                </c:pt>
                <c:pt idx="4426">
                  <c:v>0.44253447931241252</c:v>
                </c:pt>
                <c:pt idx="4427">
                  <c:v>0.44253447931241252</c:v>
                </c:pt>
                <c:pt idx="4428">
                  <c:v>0.44253447931241252</c:v>
                </c:pt>
                <c:pt idx="4429">
                  <c:v>0.44233459924045571</c:v>
                </c:pt>
                <c:pt idx="4430">
                  <c:v>0.44233459924045571</c:v>
                </c:pt>
                <c:pt idx="4431">
                  <c:v>0.44213471916849889</c:v>
                </c:pt>
                <c:pt idx="4432">
                  <c:v>0.44213471916849889</c:v>
                </c:pt>
                <c:pt idx="4433">
                  <c:v>0.44213471916849889</c:v>
                </c:pt>
                <c:pt idx="4434">
                  <c:v>0.44213471916849889</c:v>
                </c:pt>
                <c:pt idx="4435">
                  <c:v>0.44193483909654208</c:v>
                </c:pt>
                <c:pt idx="4436">
                  <c:v>0.44193483909654208</c:v>
                </c:pt>
                <c:pt idx="4437">
                  <c:v>0.44193483909654208</c:v>
                </c:pt>
                <c:pt idx="4438">
                  <c:v>0.44173495902458526</c:v>
                </c:pt>
                <c:pt idx="4439">
                  <c:v>0.44173495902458526</c:v>
                </c:pt>
                <c:pt idx="4440">
                  <c:v>0.44153507895262845</c:v>
                </c:pt>
                <c:pt idx="4441">
                  <c:v>0.44153507895262845</c:v>
                </c:pt>
                <c:pt idx="4442">
                  <c:v>0.44153507895262845</c:v>
                </c:pt>
                <c:pt idx="4443">
                  <c:v>0.44153507895262845</c:v>
                </c:pt>
                <c:pt idx="4444">
                  <c:v>0.44153507895262845</c:v>
                </c:pt>
                <c:pt idx="4445">
                  <c:v>0.44133519888067163</c:v>
                </c:pt>
                <c:pt idx="4446">
                  <c:v>0.44113531880871482</c:v>
                </c:pt>
                <c:pt idx="4447">
                  <c:v>0.44113531880871482</c:v>
                </c:pt>
                <c:pt idx="4448">
                  <c:v>0.44093543873675789</c:v>
                </c:pt>
                <c:pt idx="4449">
                  <c:v>0.44093543873675789</c:v>
                </c:pt>
                <c:pt idx="4450">
                  <c:v>0.44093543873675789</c:v>
                </c:pt>
                <c:pt idx="4451">
                  <c:v>0.44093543873675789</c:v>
                </c:pt>
                <c:pt idx="4452">
                  <c:v>0.44073555866480107</c:v>
                </c:pt>
                <c:pt idx="4453">
                  <c:v>0.44053567859284426</c:v>
                </c:pt>
                <c:pt idx="4454">
                  <c:v>0.44033579852088744</c:v>
                </c:pt>
                <c:pt idx="4455">
                  <c:v>0.44013591844893063</c:v>
                </c:pt>
                <c:pt idx="4456">
                  <c:v>0.43993603837697381</c:v>
                </c:pt>
                <c:pt idx="4457">
                  <c:v>0.439736158305017</c:v>
                </c:pt>
                <c:pt idx="4458">
                  <c:v>0.439736158305017</c:v>
                </c:pt>
                <c:pt idx="4459">
                  <c:v>0.43953627823306018</c:v>
                </c:pt>
                <c:pt idx="4460">
                  <c:v>0.43933639816110337</c:v>
                </c:pt>
                <c:pt idx="4461">
                  <c:v>0.43933639816110337</c:v>
                </c:pt>
                <c:pt idx="4462">
                  <c:v>0.43933639816110337</c:v>
                </c:pt>
                <c:pt idx="4463">
                  <c:v>0.43913651808914655</c:v>
                </c:pt>
                <c:pt idx="4464">
                  <c:v>0.43913651808914655</c:v>
                </c:pt>
                <c:pt idx="4465">
                  <c:v>0.43913651808914655</c:v>
                </c:pt>
                <c:pt idx="4466">
                  <c:v>0.43913651808914655</c:v>
                </c:pt>
                <c:pt idx="4467">
                  <c:v>0.43893663801718974</c:v>
                </c:pt>
                <c:pt idx="4468">
                  <c:v>0.43893663801718974</c:v>
                </c:pt>
                <c:pt idx="4469">
                  <c:v>0.43893663801718974</c:v>
                </c:pt>
                <c:pt idx="4470">
                  <c:v>0.43893663801718974</c:v>
                </c:pt>
                <c:pt idx="4471">
                  <c:v>0.43893663801718974</c:v>
                </c:pt>
                <c:pt idx="4472">
                  <c:v>0.43893663801718974</c:v>
                </c:pt>
                <c:pt idx="4473">
                  <c:v>0.43873675794523281</c:v>
                </c:pt>
                <c:pt idx="4474">
                  <c:v>0.43873675794523281</c:v>
                </c:pt>
                <c:pt idx="4475">
                  <c:v>0.438536877873276</c:v>
                </c:pt>
                <c:pt idx="4476">
                  <c:v>0.438536877873276</c:v>
                </c:pt>
                <c:pt idx="4477">
                  <c:v>0.438536877873276</c:v>
                </c:pt>
                <c:pt idx="4478">
                  <c:v>0.438536877873276</c:v>
                </c:pt>
                <c:pt idx="4479">
                  <c:v>0.438536877873276</c:v>
                </c:pt>
                <c:pt idx="4480">
                  <c:v>0.438536877873276</c:v>
                </c:pt>
                <c:pt idx="4481">
                  <c:v>0.438536877873276</c:v>
                </c:pt>
                <c:pt idx="4482">
                  <c:v>0.438536877873276</c:v>
                </c:pt>
                <c:pt idx="4483">
                  <c:v>0.438536877873276</c:v>
                </c:pt>
                <c:pt idx="4484">
                  <c:v>0.43833699780131918</c:v>
                </c:pt>
                <c:pt idx="4485">
                  <c:v>0.43833699780131918</c:v>
                </c:pt>
                <c:pt idx="4486">
                  <c:v>0.43833699780131918</c:v>
                </c:pt>
                <c:pt idx="4487">
                  <c:v>0.43813711772936237</c:v>
                </c:pt>
                <c:pt idx="4488">
                  <c:v>0.43813711772936237</c:v>
                </c:pt>
                <c:pt idx="4489">
                  <c:v>0.43813711772936237</c:v>
                </c:pt>
                <c:pt idx="4490">
                  <c:v>0.43813711772936237</c:v>
                </c:pt>
                <c:pt idx="4491">
                  <c:v>0.43813711772936237</c:v>
                </c:pt>
                <c:pt idx="4492">
                  <c:v>0.43813711772936237</c:v>
                </c:pt>
                <c:pt idx="4493">
                  <c:v>0.43813711772936237</c:v>
                </c:pt>
                <c:pt idx="4494">
                  <c:v>0.43813711772936237</c:v>
                </c:pt>
                <c:pt idx="4495">
                  <c:v>0.43813711772936237</c:v>
                </c:pt>
                <c:pt idx="4496">
                  <c:v>0.43813711772936237</c:v>
                </c:pt>
                <c:pt idx="4497">
                  <c:v>0.43813711772936237</c:v>
                </c:pt>
                <c:pt idx="4498">
                  <c:v>0.43813711772936237</c:v>
                </c:pt>
                <c:pt idx="4499">
                  <c:v>0.43813711772936237</c:v>
                </c:pt>
                <c:pt idx="4500">
                  <c:v>0.43813711772936237</c:v>
                </c:pt>
                <c:pt idx="4501">
                  <c:v>0.43793723765740555</c:v>
                </c:pt>
                <c:pt idx="4502">
                  <c:v>0.43773735758544874</c:v>
                </c:pt>
                <c:pt idx="4503">
                  <c:v>0.43773735758544874</c:v>
                </c:pt>
                <c:pt idx="4504">
                  <c:v>0.43773735758544874</c:v>
                </c:pt>
                <c:pt idx="4505">
                  <c:v>0.43773735758544874</c:v>
                </c:pt>
                <c:pt idx="4506">
                  <c:v>0.43753747751349192</c:v>
                </c:pt>
                <c:pt idx="4507">
                  <c:v>0.43753747751349192</c:v>
                </c:pt>
                <c:pt idx="4508">
                  <c:v>0.43733759744153511</c:v>
                </c:pt>
                <c:pt idx="4509">
                  <c:v>0.43733759744153511</c:v>
                </c:pt>
                <c:pt idx="4510">
                  <c:v>0.43713771736957829</c:v>
                </c:pt>
                <c:pt idx="4511">
                  <c:v>0.43713771736957829</c:v>
                </c:pt>
                <c:pt idx="4512">
                  <c:v>0.43693783729762148</c:v>
                </c:pt>
                <c:pt idx="4513">
                  <c:v>0.43673795722566455</c:v>
                </c:pt>
                <c:pt idx="4514">
                  <c:v>0.43653807715370774</c:v>
                </c:pt>
                <c:pt idx="4515">
                  <c:v>0.43653807715370774</c:v>
                </c:pt>
                <c:pt idx="4516">
                  <c:v>0.43633819708175092</c:v>
                </c:pt>
                <c:pt idx="4517">
                  <c:v>0.43613831700979411</c:v>
                </c:pt>
                <c:pt idx="4518">
                  <c:v>0.43613831700979411</c:v>
                </c:pt>
                <c:pt idx="4519">
                  <c:v>0.43613831700979411</c:v>
                </c:pt>
                <c:pt idx="4520">
                  <c:v>0.43593843693783729</c:v>
                </c:pt>
                <c:pt idx="4521">
                  <c:v>0.43573855686588048</c:v>
                </c:pt>
                <c:pt idx="4522">
                  <c:v>0.43573855686588048</c:v>
                </c:pt>
                <c:pt idx="4523">
                  <c:v>0.43573855686588048</c:v>
                </c:pt>
                <c:pt idx="4524">
                  <c:v>0.43573855686588048</c:v>
                </c:pt>
                <c:pt idx="4525">
                  <c:v>0.43553867679392366</c:v>
                </c:pt>
                <c:pt idx="4526">
                  <c:v>0.43533879672196685</c:v>
                </c:pt>
                <c:pt idx="4527">
                  <c:v>0.43533879672196685</c:v>
                </c:pt>
                <c:pt idx="4528">
                  <c:v>0.43533879672196685</c:v>
                </c:pt>
                <c:pt idx="4529">
                  <c:v>0.43533879672196685</c:v>
                </c:pt>
                <c:pt idx="4530">
                  <c:v>0.43533879672196685</c:v>
                </c:pt>
                <c:pt idx="4531">
                  <c:v>0.43513891665001003</c:v>
                </c:pt>
                <c:pt idx="4532">
                  <c:v>0.43493903657805322</c:v>
                </c:pt>
                <c:pt idx="4533">
                  <c:v>0.43473915650609629</c:v>
                </c:pt>
                <c:pt idx="4534">
                  <c:v>0.43453927643413948</c:v>
                </c:pt>
                <c:pt idx="4535">
                  <c:v>0.43433939636218266</c:v>
                </c:pt>
                <c:pt idx="4536">
                  <c:v>0.43433939636218266</c:v>
                </c:pt>
                <c:pt idx="4537">
                  <c:v>0.43433939636218266</c:v>
                </c:pt>
                <c:pt idx="4538">
                  <c:v>0.43433939636218266</c:v>
                </c:pt>
                <c:pt idx="4539">
                  <c:v>0.43433939636218266</c:v>
                </c:pt>
                <c:pt idx="4540">
                  <c:v>0.43413951629022585</c:v>
                </c:pt>
                <c:pt idx="4541">
                  <c:v>0.43393963621826903</c:v>
                </c:pt>
                <c:pt idx="4542">
                  <c:v>0.43393963621826903</c:v>
                </c:pt>
                <c:pt idx="4543">
                  <c:v>0.43393963621826903</c:v>
                </c:pt>
                <c:pt idx="4544">
                  <c:v>0.43373975614631222</c:v>
                </c:pt>
                <c:pt idx="4545">
                  <c:v>0.4335398760743554</c:v>
                </c:pt>
                <c:pt idx="4546">
                  <c:v>0.4335398760743554</c:v>
                </c:pt>
                <c:pt idx="4547">
                  <c:v>0.43333999600239859</c:v>
                </c:pt>
                <c:pt idx="4548">
                  <c:v>0.43333999600239859</c:v>
                </c:pt>
                <c:pt idx="4549">
                  <c:v>0.43314011593044177</c:v>
                </c:pt>
                <c:pt idx="4550">
                  <c:v>0.43314011593044177</c:v>
                </c:pt>
                <c:pt idx="4551">
                  <c:v>0.43314011593044177</c:v>
                </c:pt>
                <c:pt idx="4552">
                  <c:v>0.43314011593044177</c:v>
                </c:pt>
                <c:pt idx="4553">
                  <c:v>0.43314011593044177</c:v>
                </c:pt>
                <c:pt idx="4554">
                  <c:v>0.43314011593044177</c:v>
                </c:pt>
                <c:pt idx="4555">
                  <c:v>0.43294023585848496</c:v>
                </c:pt>
                <c:pt idx="4556">
                  <c:v>0.43294023585848496</c:v>
                </c:pt>
                <c:pt idx="4557">
                  <c:v>0.43294023585848496</c:v>
                </c:pt>
                <c:pt idx="4558">
                  <c:v>0.43274035578652803</c:v>
                </c:pt>
                <c:pt idx="4559">
                  <c:v>0.43274035578652803</c:v>
                </c:pt>
                <c:pt idx="4560">
                  <c:v>0.43274035578652803</c:v>
                </c:pt>
                <c:pt idx="4561">
                  <c:v>0.43274035578652803</c:v>
                </c:pt>
                <c:pt idx="4562">
                  <c:v>0.43254047571457122</c:v>
                </c:pt>
                <c:pt idx="4563">
                  <c:v>0.4323405956426144</c:v>
                </c:pt>
                <c:pt idx="4564">
                  <c:v>0.43214071557065759</c:v>
                </c:pt>
                <c:pt idx="4565">
                  <c:v>0.43214071557065759</c:v>
                </c:pt>
                <c:pt idx="4566">
                  <c:v>0.43214071557065759</c:v>
                </c:pt>
                <c:pt idx="4567">
                  <c:v>0.43214071557065759</c:v>
                </c:pt>
                <c:pt idx="4568">
                  <c:v>0.43194083549870077</c:v>
                </c:pt>
                <c:pt idx="4569">
                  <c:v>0.43174095542674396</c:v>
                </c:pt>
                <c:pt idx="4570">
                  <c:v>0.43154107535478714</c:v>
                </c:pt>
                <c:pt idx="4571">
                  <c:v>0.43134119528283033</c:v>
                </c:pt>
                <c:pt idx="4572">
                  <c:v>0.43134119528283033</c:v>
                </c:pt>
                <c:pt idx="4573">
                  <c:v>0.43114131521087351</c:v>
                </c:pt>
                <c:pt idx="4574">
                  <c:v>0.4309414351389167</c:v>
                </c:pt>
                <c:pt idx="4575">
                  <c:v>0.43074155506695977</c:v>
                </c:pt>
                <c:pt idx="4576">
                  <c:v>0.43054167499500295</c:v>
                </c:pt>
                <c:pt idx="4577">
                  <c:v>0.43054167499500295</c:v>
                </c:pt>
                <c:pt idx="4578">
                  <c:v>0.43054167499500295</c:v>
                </c:pt>
                <c:pt idx="4579">
                  <c:v>0.43054167499500295</c:v>
                </c:pt>
                <c:pt idx="4580">
                  <c:v>0.43054167499500295</c:v>
                </c:pt>
                <c:pt idx="4581">
                  <c:v>0.43054167499500295</c:v>
                </c:pt>
                <c:pt idx="4582">
                  <c:v>0.43054167499500295</c:v>
                </c:pt>
                <c:pt idx="4583">
                  <c:v>0.43034179492304614</c:v>
                </c:pt>
                <c:pt idx="4584">
                  <c:v>0.43034179492304614</c:v>
                </c:pt>
                <c:pt idx="4585">
                  <c:v>0.43034179492304614</c:v>
                </c:pt>
                <c:pt idx="4586">
                  <c:v>0.43014191485108932</c:v>
                </c:pt>
                <c:pt idx="4587">
                  <c:v>0.43014191485108932</c:v>
                </c:pt>
                <c:pt idx="4588">
                  <c:v>0.43014191485108932</c:v>
                </c:pt>
                <c:pt idx="4589">
                  <c:v>0.43014191485108932</c:v>
                </c:pt>
                <c:pt idx="4590">
                  <c:v>0.43014191485108932</c:v>
                </c:pt>
                <c:pt idx="4591">
                  <c:v>0.43014191485108932</c:v>
                </c:pt>
                <c:pt idx="4592">
                  <c:v>0.43014191485108932</c:v>
                </c:pt>
                <c:pt idx="4593">
                  <c:v>0.42994203477913251</c:v>
                </c:pt>
                <c:pt idx="4594">
                  <c:v>0.42974215470717569</c:v>
                </c:pt>
                <c:pt idx="4595">
                  <c:v>0.42974215470717569</c:v>
                </c:pt>
                <c:pt idx="4596">
                  <c:v>0.42974215470717569</c:v>
                </c:pt>
                <c:pt idx="4597">
                  <c:v>0.42974215470717569</c:v>
                </c:pt>
                <c:pt idx="4598">
                  <c:v>0.42954227463521888</c:v>
                </c:pt>
                <c:pt idx="4599">
                  <c:v>0.42954227463521888</c:v>
                </c:pt>
                <c:pt idx="4600">
                  <c:v>0.42934239456326206</c:v>
                </c:pt>
                <c:pt idx="4601">
                  <c:v>0.42914251449130525</c:v>
                </c:pt>
                <c:pt idx="4602">
                  <c:v>0.42914251449130525</c:v>
                </c:pt>
                <c:pt idx="4603">
                  <c:v>0.42894263441934843</c:v>
                </c:pt>
                <c:pt idx="4604">
                  <c:v>0.42874275434739162</c:v>
                </c:pt>
                <c:pt idx="4605">
                  <c:v>0.42854287427543469</c:v>
                </c:pt>
                <c:pt idx="4606">
                  <c:v>0.42854287427543469</c:v>
                </c:pt>
                <c:pt idx="4607">
                  <c:v>0.42854287427543469</c:v>
                </c:pt>
                <c:pt idx="4608">
                  <c:v>0.42834299420347788</c:v>
                </c:pt>
                <c:pt idx="4609">
                  <c:v>0.42814311413152106</c:v>
                </c:pt>
                <c:pt idx="4610">
                  <c:v>0.42814311413152106</c:v>
                </c:pt>
                <c:pt idx="4611">
                  <c:v>0.42794323405956425</c:v>
                </c:pt>
                <c:pt idx="4612">
                  <c:v>0.42794323405956425</c:v>
                </c:pt>
                <c:pt idx="4613">
                  <c:v>0.42774335398760743</c:v>
                </c:pt>
                <c:pt idx="4614">
                  <c:v>0.42774335398760743</c:v>
                </c:pt>
                <c:pt idx="4615">
                  <c:v>0.42774335398760743</c:v>
                </c:pt>
                <c:pt idx="4616">
                  <c:v>0.42774335398760743</c:v>
                </c:pt>
                <c:pt idx="4617">
                  <c:v>0.42774335398760743</c:v>
                </c:pt>
                <c:pt idx="4618">
                  <c:v>0.42774335398760743</c:v>
                </c:pt>
                <c:pt idx="4619">
                  <c:v>0.42754347391565062</c:v>
                </c:pt>
                <c:pt idx="4620">
                  <c:v>0.42754347391565062</c:v>
                </c:pt>
                <c:pt idx="4621">
                  <c:v>0.4273435938436938</c:v>
                </c:pt>
                <c:pt idx="4622">
                  <c:v>0.42714371377173699</c:v>
                </c:pt>
                <c:pt idx="4623">
                  <c:v>0.42694383369978017</c:v>
                </c:pt>
                <c:pt idx="4624">
                  <c:v>0.42674395362782336</c:v>
                </c:pt>
                <c:pt idx="4625">
                  <c:v>0.42674395362782336</c:v>
                </c:pt>
                <c:pt idx="4626">
                  <c:v>0.42674395362782336</c:v>
                </c:pt>
                <c:pt idx="4627">
                  <c:v>0.42654407355586643</c:v>
                </c:pt>
                <c:pt idx="4628">
                  <c:v>0.42634419348390962</c:v>
                </c:pt>
                <c:pt idx="4629">
                  <c:v>0.4261443134119528</c:v>
                </c:pt>
                <c:pt idx="4630">
                  <c:v>0.4261443134119528</c:v>
                </c:pt>
                <c:pt idx="4631">
                  <c:v>0.4261443134119528</c:v>
                </c:pt>
                <c:pt idx="4632">
                  <c:v>0.4261443134119528</c:v>
                </c:pt>
                <c:pt idx="4633">
                  <c:v>0.4261443134119528</c:v>
                </c:pt>
                <c:pt idx="4634">
                  <c:v>0.4261443134119528</c:v>
                </c:pt>
                <c:pt idx="4635">
                  <c:v>0.42594443333999599</c:v>
                </c:pt>
                <c:pt idx="4636">
                  <c:v>0.42574455326803917</c:v>
                </c:pt>
                <c:pt idx="4637">
                  <c:v>0.42574455326803917</c:v>
                </c:pt>
                <c:pt idx="4638">
                  <c:v>0.42554467319608236</c:v>
                </c:pt>
                <c:pt idx="4639">
                  <c:v>0.42534479312412554</c:v>
                </c:pt>
                <c:pt idx="4640">
                  <c:v>0.42514491305216873</c:v>
                </c:pt>
                <c:pt idx="4641">
                  <c:v>0.42514491305216873</c:v>
                </c:pt>
                <c:pt idx="4642">
                  <c:v>0.42514491305216873</c:v>
                </c:pt>
                <c:pt idx="4643">
                  <c:v>0.42514491305216873</c:v>
                </c:pt>
                <c:pt idx="4644">
                  <c:v>0.42514491305216873</c:v>
                </c:pt>
                <c:pt idx="4645">
                  <c:v>0.42494503298021191</c:v>
                </c:pt>
                <c:pt idx="4646">
                  <c:v>0.4247451529082551</c:v>
                </c:pt>
                <c:pt idx="4647">
                  <c:v>0.4247451529082551</c:v>
                </c:pt>
                <c:pt idx="4648">
                  <c:v>0.4247451529082551</c:v>
                </c:pt>
                <c:pt idx="4649">
                  <c:v>0.4247451529082551</c:v>
                </c:pt>
                <c:pt idx="4650">
                  <c:v>0.4247451529082551</c:v>
                </c:pt>
                <c:pt idx="4651">
                  <c:v>0.42454527283629817</c:v>
                </c:pt>
                <c:pt idx="4652">
                  <c:v>0.42434539276434136</c:v>
                </c:pt>
                <c:pt idx="4653">
                  <c:v>0.42434539276434136</c:v>
                </c:pt>
                <c:pt idx="4654">
                  <c:v>0.42414551269238454</c:v>
                </c:pt>
                <c:pt idx="4655">
                  <c:v>0.42414551269238454</c:v>
                </c:pt>
                <c:pt idx="4656">
                  <c:v>0.42414551269238454</c:v>
                </c:pt>
                <c:pt idx="4657">
                  <c:v>0.42394563262042773</c:v>
                </c:pt>
                <c:pt idx="4658">
                  <c:v>0.42394563262042773</c:v>
                </c:pt>
                <c:pt idx="4659">
                  <c:v>0.42374575254847091</c:v>
                </c:pt>
                <c:pt idx="4660">
                  <c:v>0.4235458724765141</c:v>
                </c:pt>
                <c:pt idx="4661">
                  <c:v>0.4235458724765141</c:v>
                </c:pt>
                <c:pt idx="4662">
                  <c:v>0.4235458724765141</c:v>
                </c:pt>
                <c:pt idx="4663">
                  <c:v>0.42334599240455728</c:v>
                </c:pt>
                <c:pt idx="4664">
                  <c:v>0.42314611233260047</c:v>
                </c:pt>
                <c:pt idx="4665">
                  <c:v>0.42314611233260047</c:v>
                </c:pt>
                <c:pt idx="4666">
                  <c:v>0.42314611233260047</c:v>
                </c:pt>
                <c:pt idx="4667">
                  <c:v>0.42294623226064365</c:v>
                </c:pt>
                <c:pt idx="4668">
                  <c:v>0.42274635218868684</c:v>
                </c:pt>
                <c:pt idx="4669">
                  <c:v>0.42274635218868684</c:v>
                </c:pt>
                <c:pt idx="4670">
                  <c:v>0.42274635218868684</c:v>
                </c:pt>
                <c:pt idx="4671">
                  <c:v>0.42254647211672991</c:v>
                </c:pt>
                <c:pt idx="4672">
                  <c:v>0.42234659204477309</c:v>
                </c:pt>
                <c:pt idx="4673">
                  <c:v>0.42214671197281628</c:v>
                </c:pt>
                <c:pt idx="4674">
                  <c:v>0.42214671197281628</c:v>
                </c:pt>
                <c:pt idx="4675">
                  <c:v>0.42214671197281628</c:v>
                </c:pt>
                <c:pt idx="4676">
                  <c:v>0.42194683190085946</c:v>
                </c:pt>
                <c:pt idx="4677">
                  <c:v>0.42194683190085946</c:v>
                </c:pt>
                <c:pt idx="4678">
                  <c:v>0.42174695182890265</c:v>
                </c:pt>
                <c:pt idx="4679">
                  <c:v>0.42154707175694583</c:v>
                </c:pt>
                <c:pt idx="4680">
                  <c:v>0.42154707175694583</c:v>
                </c:pt>
                <c:pt idx="4681">
                  <c:v>0.42154707175694583</c:v>
                </c:pt>
                <c:pt idx="4682">
                  <c:v>0.42154707175694583</c:v>
                </c:pt>
                <c:pt idx="4683">
                  <c:v>0.42154707175694583</c:v>
                </c:pt>
                <c:pt idx="4684">
                  <c:v>0.42134719168498902</c:v>
                </c:pt>
                <c:pt idx="4685">
                  <c:v>0.42134719168498902</c:v>
                </c:pt>
                <c:pt idx="4686">
                  <c:v>0.4211473116130322</c:v>
                </c:pt>
                <c:pt idx="4687">
                  <c:v>0.42094743154107539</c:v>
                </c:pt>
                <c:pt idx="4688">
                  <c:v>0.42074755146911857</c:v>
                </c:pt>
                <c:pt idx="4689">
                  <c:v>0.42074755146911857</c:v>
                </c:pt>
                <c:pt idx="4690">
                  <c:v>0.42054767139716165</c:v>
                </c:pt>
                <c:pt idx="4691">
                  <c:v>0.42034779132520483</c:v>
                </c:pt>
                <c:pt idx="4692">
                  <c:v>0.42034779132520483</c:v>
                </c:pt>
                <c:pt idx="4693">
                  <c:v>0.42014791125324802</c:v>
                </c:pt>
                <c:pt idx="4694">
                  <c:v>0.4199480311812912</c:v>
                </c:pt>
                <c:pt idx="4695">
                  <c:v>0.4199480311812912</c:v>
                </c:pt>
                <c:pt idx="4696">
                  <c:v>0.41974815110933439</c:v>
                </c:pt>
                <c:pt idx="4697">
                  <c:v>0.41974815110933439</c:v>
                </c:pt>
                <c:pt idx="4698">
                  <c:v>0.41974815110933439</c:v>
                </c:pt>
                <c:pt idx="4699">
                  <c:v>0.41954827103737757</c:v>
                </c:pt>
                <c:pt idx="4700">
                  <c:v>0.41954827103737757</c:v>
                </c:pt>
                <c:pt idx="4701">
                  <c:v>0.41954827103737757</c:v>
                </c:pt>
                <c:pt idx="4702">
                  <c:v>0.41954827103737757</c:v>
                </c:pt>
                <c:pt idx="4703">
                  <c:v>0.41954827103737757</c:v>
                </c:pt>
                <c:pt idx="4704">
                  <c:v>0.41934839096542076</c:v>
                </c:pt>
                <c:pt idx="4705">
                  <c:v>0.41914851089346394</c:v>
                </c:pt>
                <c:pt idx="4706">
                  <c:v>0.41894863082150713</c:v>
                </c:pt>
                <c:pt idx="4707">
                  <c:v>0.41874875074955031</c:v>
                </c:pt>
                <c:pt idx="4708">
                  <c:v>0.4185488706775935</c:v>
                </c:pt>
                <c:pt idx="4709">
                  <c:v>0.41834899060563657</c:v>
                </c:pt>
                <c:pt idx="4710">
                  <c:v>0.41814911053367976</c:v>
                </c:pt>
                <c:pt idx="4711">
                  <c:v>0.41794923046172294</c:v>
                </c:pt>
                <c:pt idx="4712">
                  <c:v>0.41774935038976613</c:v>
                </c:pt>
                <c:pt idx="4713">
                  <c:v>0.41754947031780931</c:v>
                </c:pt>
                <c:pt idx="4714">
                  <c:v>0.41754947031780931</c:v>
                </c:pt>
                <c:pt idx="4715">
                  <c:v>0.41754947031780931</c:v>
                </c:pt>
                <c:pt idx="4716">
                  <c:v>0.41754947031780931</c:v>
                </c:pt>
                <c:pt idx="4717">
                  <c:v>0.41754947031780931</c:v>
                </c:pt>
                <c:pt idx="4718">
                  <c:v>0.41754947031780931</c:v>
                </c:pt>
                <c:pt idx="4719">
                  <c:v>0.41754947031780931</c:v>
                </c:pt>
                <c:pt idx="4720">
                  <c:v>0.4173495902458525</c:v>
                </c:pt>
                <c:pt idx="4721">
                  <c:v>0.4173495902458525</c:v>
                </c:pt>
                <c:pt idx="4722">
                  <c:v>0.4173495902458525</c:v>
                </c:pt>
                <c:pt idx="4723">
                  <c:v>0.4173495902458525</c:v>
                </c:pt>
                <c:pt idx="4724">
                  <c:v>0.4173495902458525</c:v>
                </c:pt>
                <c:pt idx="4725">
                  <c:v>0.41714971017389568</c:v>
                </c:pt>
                <c:pt idx="4726">
                  <c:v>0.41714971017389568</c:v>
                </c:pt>
                <c:pt idx="4727">
                  <c:v>0.41714971017389568</c:v>
                </c:pt>
                <c:pt idx="4728">
                  <c:v>0.41694983010193887</c:v>
                </c:pt>
                <c:pt idx="4729">
                  <c:v>0.41674995002998205</c:v>
                </c:pt>
                <c:pt idx="4730">
                  <c:v>0.41674995002998205</c:v>
                </c:pt>
                <c:pt idx="4731">
                  <c:v>0.41674995002998205</c:v>
                </c:pt>
                <c:pt idx="4732">
                  <c:v>0.41655006995802524</c:v>
                </c:pt>
                <c:pt idx="4733">
                  <c:v>0.41655006995802524</c:v>
                </c:pt>
                <c:pt idx="4734">
                  <c:v>0.41635018988606831</c:v>
                </c:pt>
                <c:pt idx="4735">
                  <c:v>0.4161503098141115</c:v>
                </c:pt>
                <c:pt idx="4736">
                  <c:v>0.41595042974215468</c:v>
                </c:pt>
                <c:pt idx="4737">
                  <c:v>0.41575054967019787</c:v>
                </c:pt>
                <c:pt idx="4738">
                  <c:v>0.41575054967019787</c:v>
                </c:pt>
                <c:pt idx="4739">
                  <c:v>0.41555066959824105</c:v>
                </c:pt>
                <c:pt idx="4740">
                  <c:v>0.41535078952628424</c:v>
                </c:pt>
                <c:pt idx="4741">
                  <c:v>0.41535078952628424</c:v>
                </c:pt>
                <c:pt idx="4742">
                  <c:v>0.41535078952628424</c:v>
                </c:pt>
                <c:pt idx="4743">
                  <c:v>0.41515090945432742</c:v>
                </c:pt>
                <c:pt idx="4744">
                  <c:v>0.41495102938237061</c:v>
                </c:pt>
                <c:pt idx="4745">
                  <c:v>0.41495102938237061</c:v>
                </c:pt>
                <c:pt idx="4746">
                  <c:v>0.41475114931041379</c:v>
                </c:pt>
                <c:pt idx="4747">
                  <c:v>0.41475114931041379</c:v>
                </c:pt>
                <c:pt idx="4748">
                  <c:v>0.41475114931041379</c:v>
                </c:pt>
                <c:pt idx="4749">
                  <c:v>0.41455126923845698</c:v>
                </c:pt>
                <c:pt idx="4750">
                  <c:v>0.41435138916650005</c:v>
                </c:pt>
                <c:pt idx="4751">
                  <c:v>0.41435138916650005</c:v>
                </c:pt>
                <c:pt idx="4752">
                  <c:v>0.41435138916650005</c:v>
                </c:pt>
                <c:pt idx="4753">
                  <c:v>0.41415150909454324</c:v>
                </c:pt>
                <c:pt idx="4754">
                  <c:v>0.41415150909454324</c:v>
                </c:pt>
                <c:pt idx="4755">
                  <c:v>0.41395162902258642</c:v>
                </c:pt>
                <c:pt idx="4756">
                  <c:v>0.41375174895062961</c:v>
                </c:pt>
                <c:pt idx="4757">
                  <c:v>0.41375174895062961</c:v>
                </c:pt>
                <c:pt idx="4758">
                  <c:v>0.41375174895062961</c:v>
                </c:pt>
                <c:pt idx="4759">
                  <c:v>0.41375174895062961</c:v>
                </c:pt>
                <c:pt idx="4760">
                  <c:v>0.41355186887867279</c:v>
                </c:pt>
                <c:pt idx="4761">
                  <c:v>0.41335198880671598</c:v>
                </c:pt>
                <c:pt idx="4762">
                  <c:v>0.41335198880671598</c:v>
                </c:pt>
                <c:pt idx="4763">
                  <c:v>0.41335198880671598</c:v>
                </c:pt>
                <c:pt idx="4764">
                  <c:v>0.41335198880671598</c:v>
                </c:pt>
                <c:pt idx="4765">
                  <c:v>0.41315210873475916</c:v>
                </c:pt>
                <c:pt idx="4766">
                  <c:v>0.41295222866280235</c:v>
                </c:pt>
                <c:pt idx="4767">
                  <c:v>0.41295222866280235</c:v>
                </c:pt>
                <c:pt idx="4768">
                  <c:v>0.41295222866280235</c:v>
                </c:pt>
                <c:pt idx="4769">
                  <c:v>0.41295222866280235</c:v>
                </c:pt>
                <c:pt idx="4770">
                  <c:v>0.41295222866280235</c:v>
                </c:pt>
                <c:pt idx="4771">
                  <c:v>0.41275234859084553</c:v>
                </c:pt>
                <c:pt idx="4772">
                  <c:v>0.41275234859084553</c:v>
                </c:pt>
                <c:pt idx="4773">
                  <c:v>0.41275234859084553</c:v>
                </c:pt>
                <c:pt idx="4774">
                  <c:v>0.41275234859084553</c:v>
                </c:pt>
                <c:pt idx="4775">
                  <c:v>0.41275234859084553</c:v>
                </c:pt>
                <c:pt idx="4776">
                  <c:v>0.41275234859084553</c:v>
                </c:pt>
                <c:pt idx="4777">
                  <c:v>0.41255246851888872</c:v>
                </c:pt>
                <c:pt idx="4778">
                  <c:v>0.41255246851888872</c:v>
                </c:pt>
                <c:pt idx="4779">
                  <c:v>0.41255246851888872</c:v>
                </c:pt>
                <c:pt idx="4780">
                  <c:v>0.41255246851888872</c:v>
                </c:pt>
                <c:pt idx="4781">
                  <c:v>0.41255246851888872</c:v>
                </c:pt>
                <c:pt idx="4782">
                  <c:v>0.41255246851888872</c:v>
                </c:pt>
                <c:pt idx="4783">
                  <c:v>0.41235258844693179</c:v>
                </c:pt>
                <c:pt idx="4784">
                  <c:v>0.41235258844693179</c:v>
                </c:pt>
                <c:pt idx="4785">
                  <c:v>0.41235258844693179</c:v>
                </c:pt>
                <c:pt idx="4786">
                  <c:v>0.41215270837497497</c:v>
                </c:pt>
                <c:pt idx="4787">
                  <c:v>0.41195282830301816</c:v>
                </c:pt>
                <c:pt idx="4788">
                  <c:v>0.41195282830301816</c:v>
                </c:pt>
                <c:pt idx="4789">
                  <c:v>0.41175294823106134</c:v>
                </c:pt>
                <c:pt idx="4790">
                  <c:v>0.41175294823106134</c:v>
                </c:pt>
                <c:pt idx="4791">
                  <c:v>0.41155306815910453</c:v>
                </c:pt>
                <c:pt idx="4792">
                  <c:v>0.41135318808714771</c:v>
                </c:pt>
                <c:pt idx="4793">
                  <c:v>0.4111533080151909</c:v>
                </c:pt>
                <c:pt idx="4794">
                  <c:v>0.4111533080151909</c:v>
                </c:pt>
                <c:pt idx="4795">
                  <c:v>0.41095342794323408</c:v>
                </c:pt>
                <c:pt idx="4796">
                  <c:v>0.41075354787127727</c:v>
                </c:pt>
                <c:pt idx="4797">
                  <c:v>0.41055366779932045</c:v>
                </c:pt>
                <c:pt idx="4798">
                  <c:v>0.41055366779932045</c:v>
                </c:pt>
                <c:pt idx="4799">
                  <c:v>0.41055366779932045</c:v>
                </c:pt>
                <c:pt idx="4800">
                  <c:v>0.41035378772736353</c:v>
                </c:pt>
                <c:pt idx="4801">
                  <c:v>0.41035378772736353</c:v>
                </c:pt>
                <c:pt idx="4802">
                  <c:v>0.41035378772736353</c:v>
                </c:pt>
                <c:pt idx="4803">
                  <c:v>0.41015390765540671</c:v>
                </c:pt>
                <c:pt idx="4804">
                  <c:v>0.4099540275834499</c:v>
                </c:pt>
                <c:pt idx="4805">
                  <c:v>0.4099540275834499</c:v>
                </c:pt>
                <c:pt idx="4806">
                  <c:v>0.4099540275834499</c:v>
                </c:pt>
                <c:pt idx="4807">
                  <c:v>0.4099540275834499</c:v>
                </c:pt>
                <c:pt idx="4808">
                  <c:v>0.4099540275834499</c:v>
                </c:pt>
                <c:pt idx="4809">
                  <c:v>0.4099540275834499</c:v>
                </c:pt>
                <c:pt idx="4810">
                  <c:v>0.4099540275834499</c:v>
                </c:pt>
                <c:pt idx="4811">
                  <c:v>0.4099540275834499</c:v>
                </c:pt>
                <c:pt idx="4812">
                  <c:v>0.4099540275834499</c:v>
                </c:pt>
                <c:pt idx="4813">
                  <c:v>0.40975414751149308</c:v>
                </c:pt>
                <c:pt idx="4814">
                  <c:v>0.40975414751149308</c:v>
                </c:pt>
                <c:pt idx="4815">
                  <c:v>0.40955426743953627</c:v>
                </c:pt>
                <c:pt idx="4816">
                  <c:v>0.40935438736757945</c:v>
                </c:pt>
                <c:pt idx="4817">
                  <c:v>0.40915450729562264</c:v>
                </c:pt>
                <c:pt idx="4818">
                  <c:v>0.40895462722366582</c:v>
                </c:pt>
                <c:pt idx="4819">
                  <c:v>0.40895462722366582</c:v>
                </c:pt>
                <c:pt idx="4820">
                  <c:v>0.40875474715170901</c:v>
                </c:pt>
                <c:pt idx="4821">
                  <c:v>0.40855486707975219</c:v>
                </c:pt>
                <c:pt idx="4822">
                  <c:v>0.40855486707975219</c:v>
                </c:pt>
                <c:pt idx="4823">
                  <c:v>0.40835498700779538</c:v>
                </c:pt>
                <c:pt idx="4824">
                  <c:v>0.40815510693583845</c:v>
                </c:pt>
                <c:pt idx="4825">
                  <c:v>0.40795522686388164</c:v>
                </c:pt>
                <c:pt idx="4826">
                  <c:v>0.40795522686388164</c:v>
                </c:pt>
                <c:pt idx="4827">
                  <c:v>0.40795522686388164</c:v>
                </c:pt>
                <c:pt idx="4828">
                  <c:v>0.40795522686388164</c:v>
                </c:pt>
                <c:pt idx="4829">
                  <c:v>0.40775534679192482</c:v>
                </c:pt>
                <c:pt idx="4830">
                  <c:v>0.40755546671996801</c:v>
                </c:pt>
                <c:pt idx="4831">
                  <c:v>0.40735558664801119</c:v>
                </c:pt>
                <c:pt idx="4832">
                  <c:v>0.40715570657605438</c:v>
                </c:pt>
                <c:pt idx="4833">
                  <c:v>0.40695582650409756</c:v>
                </c:pt>
                <c:pt idx="4834">
                  <c:v>0.40675594643214075</c:v>
                </c:pt>
                <c:pt idx="4835">
                  <c:v>0.40675594643214075</c:v>
                </c:pt>
                <c:pt idx="4836">
                  <c:v>0.40675594643214075</c:v>
                </c:pt>
                <c:pt idx="4837">
                  <c:v>0.40655606636018393</c:v>
                </c:pt>
                <c:pt idx="4838">
                  <c:v>0.40635618628822712</c:v>
                </c:pt>
                <c:pt idx="4839">
                  <c:v>0.40615630621627019</c:v>
                </c:pt>
                <c:pt idx="4840">
                  <c:v>0.40615630621627019</c:v>
                </c:pt>
                <c:pt idx="4841">
                  <c:v>0.40615630621627019</c:v>
                </c:pt>
                <c:pt idx="4842">
                  <c:v>0.40615630621627019</c:v>
                </c:pt>
                <c:pt idx="4843">
                  <c:v>0.40595642614431338</c:v>
                </c:pt>
                <c:pt idx="4844">
                  <c:v>0.40595642614431338</c:v>
                </c:pt>
                <c:pt idx="4845">
                  <c:v>0.40575654607235656</c:v>
                </c:pt>
                <c:pt idx="4846">
                  <c:v>0.40575654607235656</c:v>
                </c:pt>
                <c:pt idx="4847">
                  <c:v>0.40555666600039975</c:v>
                </c:pt>
                <c:pt idx="4848">
                  <c:v>0.40535678592844293</c:v>
                </c:pt>
                <c:pt idx="4849">
                  <c:v>0.40515690585648612</c:v>
                </c:pt>
                <c:pt idx="4850">
                  <c:v>0.40515690585648612</c:v>
                </c:pt>
                <c:pt idx="4851">
                  <c:v>0.4049570257845293</c:v>
                </c:pt>
                <c:pt idx="4852">
                  <c:v>0.4049570257845293</c:v>
                </c:pt>
                <c:pt idx="4853">
                  <c:v>0.4049570257845293</c:v>
                </c:pt>
                <c:pt idx="4854">
                  <c:v>0.40475714571257249</c:v>
                </c:pt>
                <c:pt idx="4855">
                  <c:v>0.40475714571257249</c:v>
                </c:pt>
                <c:pt idx="4856">
                  <c:v>0.40475714571257249</c:v>
                </c:pt>
                <c:pt idx="4857">
                  <c:v>0.40455726564061567</c:v>
                </c:pt>
                <c:pt idx="4858">
                  <c:v>0.40435738556865886</c:v>
                </c:pt>
                <c:pt idx="4859">
                  <c:v>0.40415750549670193</c:v>
                </c:pt>
                <c:pt idx="4860">
                  <c:v>0.40415750549670193</c:v>
                </c:pt>
                <c:pt idx="4861">
                  <c:v>0.40415750549670193</c:v>
                </c:pt>
                <c:pt idx="4862">
                  <c:v>0.40395762542474511</c:v>
                </c:pt>
                <c:pt idx="4863">
                  <c:v>0.40395762542474511</c:v>
                </c:pt>
                <c:pt idx="4864">
                  <c:v>0.4037577453527883</c:v>
                </c:pt>
                <c:pt idx="4865">
                  <c:v>0.4037577453527883</c:v>
                </c:pt>
                <c:pt idx="4866">
                  <c:v>0.40355786528083148</c:v>
                </c:pt>
                <c:pt idx="4867">
                  <c:v>0.40355786528083148</c:v>
                </c:pt>
                <c:pt idx="4868">
                  <c:v>0.40355786528083148</c:v>
                </c:pt>
                <c:pt idx="4869">
                  <c:v>0.40355786528083148</c:v>
                </c:pt>
                <c:pt idx="4870">
                  <c:v>0.40355786528083148</c:v>
                </c:pt>
                <c:pt idx="4871">
                  <c:v>0.40335798520887467</c:v>
                </c:pt>
                <c:pt idx="4872">
                  <c:v>0.40335798520887467</c:v>
                </c:pt>
                <c:pt idx="4873">
                  <c:v>0.40335798520887467</c:v>
                </c:pt>
                <c:pt idx="4874">
                  <c:v>0.40335798520887467</c:v>
                </c:pt>
                <c:pt idx="4875">
                  <c:v>0.40335798520887467</c:v>
                </c:pt>
                <c:pt idx="4876">
                  <c:v>0.40335798520887467</c:v>
                </c:pt>
                <c:pt idx="4877">
                  <c:v>0.40335798520887467</c:v>
                </c:pt>
                <c:pt idx="4878">
                  <c:v>0.40315810513691785</c:v>
                </c:pt>
                <c:pt idx="4879">
                  <c:v>0.40315810513691785</c:v>
                </c:pt>
                <c:pt idx="4880">
                  <c:v>0.40295822506496104</c:v>
                </c:pt>
                <c:pt idx="4881">
                  <c:v>0.40295822506496104</c:v>
                </c:pt>
                <c:pt idx="4882">
                  <c:v>0.40295822506496104</c:v>
                </c:pt>
                <c:pt idx="4883">
                  <c:v>0.40275834499300422</c:v>
                </c:pt>
                <c:pt idx="4884">
                  <c:v>0.40275834499300422</c:v>
                </c:pt>
                <c:pt idx="4885">
                  <c:v>0.40275834499300422</c:v>
                </c:pt>
                <c:pt idx="4886">
                  <c:v>0.40255846492104741</c:v>
                </c:pt>
                <c:pt idx="4887">
                  <c:v>0.40235858484909059</c:v>
                </c:pt>
                <c:pt idx="4888">
                  <c:v>0.40235858484909059</c:v>
                </c:pt>
                <c:pt idx="4889">
                  <c:v>0.40215870477713367</c:v>
                </c:pt>
                <c:pt idx="4890">
                  <c:v>0.40215870477713367</c:v>
                </c:pt>
                <c:pt idx="4891">
                  <c:v>0.40215870477713367</c:v>
                </c:pt>
                <c:pt idx="4892">
                  <c:v>0.40215870477713367</c:v>
                </c:pt>
                <c:pt idx="4893">
                  <c:v>0.40215870477713367</c:v>
                </c:pt>
                <c:pt idx="4894">
                  <c:v>0.40195882470517685</c:v>
                </c:pt>
                <c:pt idx="4895">
                  <c:v>0.40175894463322004</c:v>
                </c:pt>
                <c:pt idx="4896">
                  <c:v>0.40175894463322004</c:v>
                </c:pt>
                <c:pt idx="4897">
                  <c:v>0.40155906456126322</c:v>
                </c:pt>
                <c:pt idx="4898">
                  <c:v>0.40135918448930641</c:v>
                </c:pt>
                <c:pt idx="4899">
                  <c:v>0.40135918448930641</c:v>
                </c:pt>
                <c:pt idx="4900">
                  <c:v>0.40135918448930641</c:v>
                </c:pt>
                <c:pt idx="4901">
                  <c:v>0.40115930441734959</c:v>
                </c:pt>
                <c:pt idx="4902">
                  <c:v>0.40095942434539278</c:v>
                </c:pt>
                <c:pt idx="4903">
                  <c:v>0.40095942434539278</c:v>
                </c:pt>
                <c:pt idx="4904">
                  <c:v>0.40095942434539278</c:v>
                </c:pt>
                <c:pt idx="4905">
                  <c:v>0.40095942434539278</c:v>
                </c:pt>
                <c:pt idx="4906">
                  <c:v>0.40095942434539278</c:v>
                </c:pt>
                <c:pt idx="4907">
                  <c:v>0.40075954427343596</c:v>
                </c:pt>
                <c:pt idx="4908">
                  <c:v>0.40075954427343596</c:v>
                </c:pt>
                <c:pt idx="4909">
                  <c:v>0.40055966420147915</c:v>
                </c:pt>
                <c:pt idx="4910">
                  <c:v>0.40035978412952233</c:v>
                </c:pt>
                <c:pt idx="4911">
                  <c:v>0.40035978412952233</c:v>
                </c:pt>
                <c:pt idx="4912">
                  <c:v>0.40015990405756541</c:v>
                </c:pt>
                <c:pt idx="4913">
                  <c:v>0.40015990405756541</c:v>
                </c:pt>
                <c:pt idx="4914">
                  <c:v>0.40015990405756541</c:v>
                </c:pt>
                <c:pt idx="4915">
                  <c:v>0.40015990405756541</c:v>
                </c:pt>
                <c:pt idx="4916">
                  <c:v>0.40015990405756541</c:v>
                </c:pt>
                <c:pt idx="4917">
                  <c:v>0.40015990405756541</c:v>
                </c:pt>
                <c:pt idx="4918">
                  <c:v>0.39996002398560859</c:v>
                </c:pt>
                <c:pt idx="4919">
                  <c:v>0.39976014391365178</c:v>
                </c:pt>
                <c:pt idx="4920">
                  <c:v>0.39956026384169496</c:v>
                </c:pt>
                <c:pt idx="4921">
                  <c:v>0.39936038376973815</c:v>
                </c:pt>
                <c:pt idx="4922">
                  <c:v>0.39936038376973815</c:v>
                </c:pt>
                <c:pt idx="4923">
                  <c:v>0.39936038376973815</c:v>
                </c:pt>
                <c:pt idx="4924">
                  <c:v>0.39936038376973815</c:v>
                </c:pt>
                <c:pt idx="4925">
                  <c:v>0.39916050369778133</c:v>
                </c:pt>
                <c:pt idx="4926">
                  <c:v>0.39916050369778133</c:v>
                </c:pt>
                <c:pt idx="4927">
                  <c:v>0.39896062362582452</c:v>
                </c:pt>
                <c:pt idx="4928">
                  <c:v>0.39896062362582452</c:v>
                </c:pt>
                <c:pt idx="4929">
                  <c:v>0.3987607435538677</c:v>
                </c:pt>
                <c:pt idx="4930">
                  <c:v>0.3987607435538677</c:v>
                </c:pt>
                <c:pt idx="4931">
                  <c:v>0.3987607435538677</c:v>
                </c:pt>
                <c:pt idx="4932">
                  <c:v>0.39856086348191089</c:v>
                </c:pt>
                <c:pt idx="4933">
                  <c:v>0.39836098340995407</c:v>
                </c:pt>
                <c:pt idx="4934">
                  <c:v>0.39816110333799715</c:v>
                </c:pt>
                <c:pt idx="4935">
                  <c:v>0.39816110333799715</c:v>
                </c:pt>
                <c:pt idx="4936">
                  <c:v>0.39796122326604033</c:v>
                </c:pt>
                <c:pt idx="4937">
                  <c:v>0.39796122326604033</c:v>
                </c:pt>
                <c:pt idx="4938">
                  <c:v>0.39796122326604033</c:v>
                </c:pt>
                <c:pt idx="4939">
                  <c:v>0.39776134319408352</c:v>
                </c:pt>
                <c:pt idx="4940">
                  <c:v>0.39776134319408352</c:v>
                </c:pt>
                <c:pt idx="4941">
                  <c:v>0.39776134319408352</c:v>
                </c:pt>
                <c:pt idx="4942">
                  <c:v>0.39776134319408352</c:v>
                </c:pt>
                <c:pt idx="4943">
                  <c:v>0.3975614631221267</c:v>
                </c:pt>
                <c:pt idx="4944">
                  <c:v>0.3975614631221267</c:v>
                </c:pt>
                <c:pt idx="4945">
                  <c:v>0.39736158305016989</c:v>
                </c:pt>
                <c:pt idx="4946">
                  <c:v>0.39736158305016989</c:v>
                </c:pt>
                <c:pt idx="4947">
                  <c:v>0.39736158305016989</c:v>
                </c:pt>
                <c:pt idx="4948">
                  <c:v>0.39716170297821307</c:v>
                </c:pt>
                <c:pt idx="4949">
                  <c:v>0.39716170297821307</c:v>
                </c:pt>
                <c:pt idx="4950">
                  <c:v>0.39696182290625626</c:v>
                </c:pt>
                <c:pt idx="4951">
                  <c:v>0.39676194283429944</c:v>
                </c:pt>
                <c:pt idx="4952">
                  <c:v>0.39676194283429944</c:v>
                </c:pt>
                <c:pt idx="4953">
                  <c:v>0.39656206276234263</c:v>
                </c:pt>
                <c:pt idx="4954">
                  <c:v>0.39636218269038581</c:v>
                </c:pt>
                <c:pt idx="4955">
                  <c:v>0.396162302618429</c:v>
                </c:pt>
                <c:pt idx="4956">
                  <c:v>0.396162302618429</c:v>
                </c:pt>
                <c:pt idx="4957">
                  <c:v>0.39596242254647207</c:v>
                </c:pt>
                <c:pt idx="4958">
                  <c:v>0.39576254247451526</c:v>
                </c:pt>
                <c:pt idx="4959">
                  <c:v>0.39576254247451526</c:v>
                </c:pt>
                <c:pt idx="4960">
                  <c:v>0.39556266240255844</c:v>
                </c:pt>
                <c:pt idx="4961">
                  <c:v>0.39556266240255844</c:v>
                </c:pt>
                <c:pt idx="4962">
                  <c:v>0.39556266240255844</c:v>
                </c:pt>
                <c:pt idx="4963">
                  <c:v>0.39536278233060163</c:v>
                </c:pt>
                <c:pt idx="4964">
                  <c:v>0.39516290225864481</c:v>
                </c:pt>
                <c:pt idx="4965">
                  <c:v>0.39516290225864481</c:v>
                </c:pt>
                <c:pt idx="4966">
                  <c:v>0.394963022186688</c:v>
                </c:pt>
                <c:pt idx="4967">
                  <c:v>0.39476314211473118</c:v>
                </c:pt>
                <c:pt idx="4968">
                  <c:v>0.39456326204277437</c:v>
                </c:pt>
                <c:pt idx="4969">
                  <c:v>0.39456326204277437</c:v>
                </c:pt>
                <c:pt idx="4970">
                  <c:v>0.39436338197081755</c:v>
                </c:pt>
                <c:pt idx="4971">
                  <c:v>0.39436338197081755</c:v>
                </c:pt>
                <c:pt idx="4972">
                  <c:v>0.39436338197081755</c:v>
                </c:pt>
                <c:pt idx="4973">
                  <c:v>0.39416350189886074</c:v>
                </c:pt>
                <c:pt idx="4974">
                  <c:v>0.39416350189886074</c:v>
                </c:pt>
                <c:pt idx="4975">
                  <c:v>0.39396362182690381</c:v>
                </c:pt>
                <c:pt idx="4976">
                  <c:v>0.39376374175494699</c:v>
                </c:pt>
                <c:pt idx="4977">
                  <c:v>0.39356386168299018</c:v>
                </c:pt>
                <c:pt idx="4978">
                  <c:v>0.39336398161103336</c:v>
                </c:pt>
                <c:pt idx="4979">
                  <c:v>0.39316410153907655</c:v>
                </c:pt>
                <c:pt idx="4980">
                  <c:v>0.39316410153907655</c:v>
                </c:pt>
                <c:pt idx="4981">
                  <c:v>0.39296422146711973</c:v>
                </c:pt>
                <c:pt idx="4982">
                  <c:v>0.39276434139516292</c:v>
                </c:pt>
                <c:pt idx="4983">
                  <c:v>0.3925644613232061</c:v>
                </c:pt>
                <c:pt idx="4984">
                  <c:v>0.39236458125124929</c:v>
                </c:pt>
                <c:pt idx="4985">
                  <c:v>0.39236458125124929</c:v>
                </c:pt>
                <c:pt idx="4986">
                  <c:v>0.39236458125124929</c:v>
                </c:pt>
                <c:pt idx="4987">
                  <c:v>0.39236458125124929</c:v>
                </c:pt>
                <c:pt idx="4988">
                  <c:v>0.39216470117929247</c:v>
                </c:pt>
                <c:pt idx="4989">
                  <c:v>0.39216470117929247</c:v>
                </c:pt>
                <c:pt idx="4990">
                  <c:v>0.39196482110733555</c:v>
                </c:pt>
                <c:pt idx="4991">
                  <c:v>0.39176494103537873</c:v>
                </c:pt>
                <c:pt idx="4992">
                  <c:v>0.39156506096342192</c:v>
                </c:pt>
                <c:pt idx="4993">
                  <c:v>0.3913651808914651</c:v>
                </c:pt>
                <c:pt idx="4994">
                  <c:v>0.39116530081950829</c:v>
                </c:pt>
                <c:pt idx="4995">
                  <c:v>0.39116530081950829</c:v>
                </c:pt>
                <c:pt idx="4996">
                  <c:v>0.39116530081950829</c:v>
                </c:pt>
                <c:pt idx="4997">
                  <c:v>0.39096542074755147</c:v>
                </c:pt>
                <c:pt idx="4998">
                  <c:v>0.39096542074755147</c:v>
                </c:pt>
                <c:pt idx="4999">
                  <c:v>0.39076554067559466</c:v>
                </c:pt>
                <c:pt idx="5000">
                  <c:v>0.39056566060363784</c:v>
                </c:pt>
                <c:pt idx="5001">
                  <c:v>0.39056566060363784</c:v>
                </c:pt>
                <c:pt idx="5002">
                  <c:v>0.39056566060363784</c:v>
                </c:pt>
                <c:pt idx="5003">
                  <c:v>0.39056566060363784</c:v>
                </c:pt>
                <c:pt idx="5004">
                  <c:v>0.39056566060363784</c:v>
                </c:pt>
                <c:pt idx="5005">
                  <c:v>0.39056566060363784</c:v>
                </c:pt>
                <c:pt idx="5006">
                  <c:v>0.39036578053168103</c:v>
                </c:pt>
                <c:pt idx="5007">
                  <c:v>0.39036578053168103</c:v>
                </c:pt>
                <c:pt idx="5008">
                  <c:v>0.39036578053168103</c:v>
                </c:pt>
                <c:pt idx="5009">
                  <c:v>0.39016590045972421</c:v>
                </c:pt>
                <c:pt idx="5010">
                  <c:v>0.38996602038776729</c:v>
                </c:pt>
                <c:pt idx="5011">
                  <c:v>0.38996602038776729</c:v>
                </c:pt>
                <c:pt idx="5012">
                  <c:v>0.38976614031581047</c:v>
                </c:pt>
                <c:pt idx="5013">
                  <c:v>0.38956626024385366</c:v>
                </c:pt>
                <c:pt idx="5014">
                  <c:v>0.38956626024385366</c:v>
                </c:pt>
                <c:pt idx="5015">
                  <c:v>0.38936638017189684</c:v>
                </c:pt>
                <c:pt idx="5016">
                  <c:v>0.38916650009994003</c:v>
                </c:pt>
                <c:pt idx="5017">
                  <c:v>0.38896662002798321</c:v>
                </c:pt>
                <c:pt idx="5018">
                  <c:v>0.38896662002798321</c:v>
                </c:pt>
                <c:pt idx="5019">
                  <c:v>0.3887667399560264</c:v>
                </c:pt>
                <c:pt idx="5020">
                  <c:v>0.38856685988406958</c:v>
                </c:pt>
                <c:pt idx="5021">
                  <c:v>0.38856685988406958</c:v>
                </c:pt>
                <c:pt idx="5022">
                  <c:v>0.38856685988406958</c:v>
                </c:pt>
                <c:pt idx="5023">
                  <c:v>0.38856685988406958</c:v>
                </c:pt>
                <c:pt idx="5024">
                  <c:v>0.38856685988406958</c:v>
                </c:pt>
                <c:pt idx="5025">
                  <c:v>0.38836697981211277</c:v>
                </c:pt>
                <c:pt idx="5026">
                  <c:v>0.38816709974015595</c:v>
                </c:pt>
                <c:pt idx="5027">
                  <c:v>0.38816709974015595</c:v>
                </c:pt>
                <c:pt idx="5028">
                  <c:v>0.38816709974015595</c:v>
                </c:pt>
                <c:pt idx="5029">
                  <c:v>0.38796721966819903</c:v>
                </c:pt>
                <c:pt idx="5030">
                  <c:v>0.38796721966819903</c:v>
                </c:pt>
                <c:pt idx="5031">
                  <c:v>0.38776733959624221</c:v>
                </c:pt>
                <c:pt idx="5032">
                  <c:v>0.38776733959624221</c:v>
                </c:pt>
                <c:pt idx="5033">
                  <c:v>0.38776733959624221</c:v>
                </c:pt>
                <c:pt idx="5034">
                  <c:v>0.38776733959624221</c:v>
                </c:pt>
                <c:pt idx="5035">
                  <c:v>0.3875674595242854</c:v>
                </c:pt>
                <c:pt idx="5036">
                  <c:v>0.3875674595242854</c:v>
                </c:pt>
                <c:pt idx="5037">
                  <c:v>0.38736757945232858</c:v>
                </c:pt>
                <c:pt idx="5038">
                  <c:v>0.38736757945232858</c:v>
                </c:pt>
                <c:pt idx="5039">
                  <c:v>0.38736757945232858</c:v>
                </c:pt>
                <c:pt idx="5040">
                  <c:v>0.38716769938037177</c:v>
                </c:pt>
                <c:pt idx="5041">
                  <c:v>0.38716769938037177</c:v>
                </c:pt>
                <c:pt idx="5042">
                  <c:v>0.38716769938037177</c:v>
                </c:pt>
                <c:pt idx="5043">
                  <c:v>0.38696781930841495</c:v>
                </c:pt>
                <c:pt idx="5044">
                  <c:v>0.38676793923645814</c:v>
                </c:pt>
                <c:pt idx="5045">
                  <c:v>0.38656805916450132</c:v>
                </c:pt>
                <c:pt idx="5046">
                  <c:v>0.38636817909254451</c:v>
                </c:pt>
                <c:pt idx="5047">
                  <c:v>0.38636817909254451</c:v>
                </c:pt>
                <c:pt idx="5048">
                  <c:v>0.38616829902058769</c:v>
                </c:pt>
                <c:pt idx="5049">
                  <c:v>0.38616829902058769</c:v>
                </c:pt>
                <c:pt idx="5050">
                  <c:v>0.38596841894863088</c:v>
                </c:pt>
                <c:pt idx="5051">
                  <c:v>0.38576853887667395</c:v>
                </c:pt>
                <c:pt idx="5052">
                  <c:v>0.38576853887667395</c:v>
                </c:pt>
                <c:pt idx="5053">
                  <c:v>0.38556865880471713</c:v>
                </c:pt>
                <c:pt idx="5054">
                  <c:v>0.38556865880471713</c:v>
                </c:pt>
                <c:pt idx="5055">
                  <c:v>0.38556865880471713</c:v>
                </c:pt>
                <c:pt idx="5056">
                  <c:v>0.38536877873276032</c:v>
                </c:pt>
                <c:pt idx="5057">
                  <c:v>0.38536877873276032</c:v>
                </c:pt>
                <c:pt idx="5058">
                  <c:v>0.38536877873276032</c:v>
                </c:pt>
                <c:pt idx="5059">
                  <c:v>0.38536877873276032</c:v>
                </c:pt>
                <c:pt idx="5060">
                  <c:v>0.3851688986608035</c:v>
                </c:pt>
                <c:pt idx="5061">
                  <c:v>0.3851688986608035</c:v>
                </c:pt>
                <c:pt idx="5062">
                  <c:v>0.38496901858884669</c:v>
                </c:pt>
                <c:pt idx="5063">
                  <c:v>0.38496901858884669</c:v>
                </c:pt>
                <c:pt idx="5064">
                  <c:v>0.38476913851688987</c:v>
                </c:pt>
                <c:pt idx="5065">
                  <c:v>0.38476913851688987</c:v>
                </c:pt>
                <c:pt idx="5066">
                  <c:v>0.38476913851688987</c:v>
                </c:pt>
                <c:pt idx="5067">
                  <c:v>0.38456925844493306</c:v>
                </c:pt>
                <c:pt idx="5068">
                  <c:v>0.38436937837297624</c:v>
                </c:pt>
                <c:pt idx="5069">
                  <c:v>0.38436937837297624</c:v>
                </c:pt>
                <c:pt idx="5070">
                  <c:v>0.38416949830101943</c:v>
                </c:pt>
                <c:pt idx="5071">
                  <c:v>0.38396961822906261</c:v>
                </c:pt>
                <c:pt idx="5072">
                  <c:v>0.38376973815710569</c:v>
                </c:pt>
                <c:pt idx="5073">
                  <c:v>0.38356985808514887</c:v>
                </c:pt>
                <c:pt idx="5074">
                  <c:v>0.38336997801319206</c:v>
                </c:pt>
                <c:pt idx="5075">
                  <c:v>0.38336997801319206</c:v>
                </c:pt>
                <c:pt idx="5076">
                  <c:v>0.38317009794123524</c:v>
                </c:pt>
                <c:pt idx="5077">
                  <c:v>0.38317009794123524</c:v>
                </c:pt>
                <c:pt idx="5078">
                  <c:v>0.38317009794123524</c:v>
                </c:pt>
                <c:pt idx="5079">
                  <c:v>0.38317009794123524</c:v>
                </c:pt>
                <c:pt idx="5080">
                  <c:v>0.38317009794123524</c:v>
                </c:pt>
                <c:pt idx="5081">
                  <c:v>0.38317009794123524</c:v>
                </c:pt>
                <c:pt idx="5082">
                  <c:v>0.38297021786927843</c:v>
                </c:pt>
                <c:pt idx="5083">
                  <c:v>0.38297021786927843</c:v>
                </c:pt>
                <c:pt idx="5084">
                  <c:v>0.38277033779732161</c:v>
                </c:pt>
                <c:pt idx="5085">
                  <c:v>0.38277033779732161</c:v>
                </c:pt>
                <c:pt idx="5086">
                  <c:v>0.38277033779732161</c:v>
                </c:pt>
                <c:pt idx="5087">
                  <c:v>0.3825704577253648</c:v>
                </c:pt>
                <c:pt idx="5088">
                  <c:v>0.38237057765340798</c:v>
                </c:pt>
                <c:pt idx="5089">
                  <c:v>0.38217069758145117</c:v>
                </c:pt>
                <c:pt idx="5090">
                  <c:v>0.38217069758145117</c:v>
                </c:pt>
                <c:pt idx="5091">
                  <c:v>0.38197081750949435</c:v>
                </c:pt>
                <c:pt idx="5092">
                  <c:v>0.38177093743753743</c:v>
                </c:pt>
                <c:pt idx="5093">
                  <c:v>0.38177093743753743</c:v>
                </c:pt>
                <c:pt idx="5094">
                  <c:v>0.38157105736558061</c:v>
                </c:pt>
                <c:pt idx="5095">
                  <c:v>0.38157105736558061</c:v>
                </c:pt>
                <c:pt idx="5096">
                  <c:v>0.38157105736558061</c:v>
                </c:pt>
                <c:pt idx="5097">
                  <c:v>0.38157105736558061</c:v>
                </c:pt>
                <c:pt idx="5098">
                  <c:v>0.38157105736558061</c:v>
                </c:pt>
                <c:pt idx="5099">
                  <c:v>0.3813711772936238</c:v>
                </c:pt>
                <c:pt idx="5100">
                  <c:v>0.38117129722166698</c:v>
                </c:pt>
                <c:pt idx="5101">
                  <c:v>0.38097141714971017</c:v>
                </c:pt>
                <c:pt idx="5102">
                  <c:v>0.38077153707775335</c:v>
                </c:pt>
                <c:pt idx="5103">
                  <c:v>0.38077153707775335</c:v>
                </c:pt>
                <c:pt idx="5104">
                  <c:v>0.38057165700579654</c:v>
                </c:pt>
                <c:pt idx="5105">
                  <c:v>0.38037177693383972</c:v>
                </c:pt>
                <c:pt idx="5106">
                  <c:v>0.38037177693383972</c:v>
                </c:pt>
                <c:pt idx="5107">
                  <c:v>0.38037177693383972</c:v>
                </c:pt>
                <c:pt idx="5108">
                  <c:v>0.38017189686188291</c:v>
                </c:pt>
                <c:pt idx="5109">
                  <c:v>0.37997201678992609</c:v>
                </c:pt>
                <c:pt idx="5110">
                  <c:v>0.37977213671796917</c:v>
                </c:pt>
                <c:pt idx="5111">
                  <c:v>0.37977213671796917</c:v>
                </c:pt>
                <c:pt idx="5112">
                  <c:v>0.37957225664601235</c:v>
                </c:pt>
                <c:pt idx="5113">
                  <c:v>0.37937237657405554</c:v>
                </c:pt>
                <c:pt idx="5114">
                  <c:v>0.37917249650209872</c:v>
                </c:pt>
                <c:pt idx="5115">
                  <c:v>0.37897261643014191</c:v>
                </c:pt>
                <c:pt idx="5116">
                  <c:v>0.37897261643014191</c:v>
                </c:pt>
                <c:pt idx="5117">
                  <c:v>0.37897261643014191</c:v>
                </c:pt>
                <c:pt idx="5118">
                  <c:v>0.37877273635818509</c:v>
                </c:pt>
                <c:pt idx="5119">
                  <c:v>0.37877273635818509</c:v>
                </c:pt>
                <c:pt idx="5120">
                  <c:v>0.37857285628622828</c:v>
                </c:pt>
                <c:pt idx="5121">
                  <c:v>0.37857285628622828</c:v>
                </c:pt>
                <c:pt idx="5122">
                  <c:v>0.37837297621427146</c:v>
                </c:pt>
                <c:pt idx="5123">
                  <c:v>0.37837297621427146</c:v>
                </c:pt>
                <c:pt idx="5124">
                  <c:v>0.37837297621427146</c:v>
                </c:pt>
                <c:pt idx="5125">
                  <c:v>0.37817309614231465</c:v>
                </c:pt>
                <c:pt idx="5126">
                  <c:v>0.37817309614231465</c:v>
                </c:pt>
                <c:pt idx="5127">
                  <c:v>0.37817309614231465</c:v>
                </c:pt>
                <c:pt idx="5128">
                  <c:v>0.37817309614231465</c:v>
                </c:pt>
                <c:pt idx="5129">
                  <c:v>0.37817309614231465</c:v>
                </c:pt>
                <c:pt idx="5130">
                  <c:v>0.37797321607035783</c:v>
                </c:pt>
                <c:pt idx="5131">
                  <c:v>0.37777333599840091</c:v>
                </c:pt>
                <c:pt idx="5132">
                  <c:v>0.37777333599840091</c:v>
                </c:pt>
                <c:pt idx="5133">
                  <c:v>0.37777333599840091</c:v>
                </c:pt>
                <c:pt idx="5134">
                  <c:v>0.37777333599840091</c:v>
                </c:pt>
                <c:pt idx="5135">
                  <c:v>0.37777333599840091</c:v>
                </c:pt>
                <c:pt idx="5136">
                  <c:v>0.37757345592644409</c:v>
                </c:pt>
                <c:pt idx="5137">
                  <c:v>0.37737357585448728</c:v>
                </c:pt>
                <c:pt idx="5138">
                  <c:v>0.37737357585448728</c:v>
                </c:pt>
                <c:pt idx="5139">
                  <c:v>0.37717369578253046</c:v>
                </c:pt>
                <c:pt idx="5140">
                  <c:v>0.37697381571057365</c:v>
                </c:pt>
                <c:pt idx="5141">
                  <c:v>0.37677393563861683</c:v>
                </c:pt>
                <c:pt idx="5142">
                  <c:v>0.37677393563861683</c:v>
                </c:pt>
                <c:pt idx="5143">
                  <c:v>0.37657405556666002</c:v>
                </c:pt>
                <c:pt idx="5144">
                  <c:v>0.37657405556666002</c:v>
                </c:pt>
                <c:pt idx="5145">
                  <c:v>0.3763741754947032</c:v>
                </c:pt>
                <c:pt idx="5146">
                  <c:v>0.3763741754947032</c:v>
                </c:pt>
                <c:pt idx="5147">
                  <c:v>0.3763741754947032</c:v>
                </c:pt>
                <c:pt idx="5148">
                  <c:v>0.3763741754947032</c:v>
                </c:pt>
                <c:pt idx="5149">
                  <c:v>0.3763741754947032</c:v>
                </c:pt>
                <c:pt idx="5150">
                  <c:v>0.3763741754947032</c:v>
                </c:pt>
                <c:pt idx="5151">
                  <c:v>0.3763741754947032</c:v>
                </c:pt>
                <c:pt idx="5152">
                  <c:v>0.37617429542274639</c:v>
                </c:pt>
                <c:pt idx="5153">
                  <c:v>0.37597441535078957</c:v>
                </c:pt>
                <c:pt idx="5154">
                  <c:v>0.37597441535078957</c:v>
                </c:pt>
                <c:pt idx="5155">
                  <c:v>0.37597441535078957</c:v>
                </c:pt>
                <c:pt idx="5156">
                  <c:v>0.37597441535078957</c:v>
                </c:pt>
                <c:pt idx="5157">
                  <c:v>0.37597441535078957</c:v>
                </c:pt>
                <c:pt idx="5158">
                  <c:v>0.37597441535078957</c:v>
                </c:pt>
                <c:pt idx="5159">
                  <c:v>0.37597441535078957</c:v>
                </c:pt>
                <c:pt idx="5160">
                  <c:v>0.37577453527883276</c:v>
                </c:pt>
                <c:pt idx="5161">
                  <c:v>0.37577453527883276</c:v>
                </c:pt>
                <c:pt idx="5162">
                  <c:v>0.37557465520687583</c:v>
                </c:pt>
                <c:pt idx="5163">
                  <c:v>0.37557465520687583</c:v>
                </c:pt>
                <c:pt idx="5164">
                  <c:v>0.37557465520687583</c:v>
                </c:pt>
                <c:pt idx="5165">
                  <c:v>0.37557465520687583</c:v>
                </c:pt>
                <c:pt idx="5166">
                  <c:v>0.37557465520687583</c:v>
                </c:pt>
                <c:pt idx="5167">
                  <c:v>0.37537477513491901</c:v>
                </c:pt>
                <c:pt idx="5168">
                  <c:v>0.3751748950629622</c:v>
                </c:pt>
                <c:pt idx="5169">
                  <c:v>0.3751748950629622</c:v>
                </c:pt>
                <c:pt idx="5170">
                  <c:v>0.37497501499100538</c:v>
                </c:pt>
                <c:pt idx="5171">
                  <c:v>0.37477513491904857</c:v>
                </c:pt>
                <c:pt idx="5172">
                  <c:v>0.37477513491904857</c:v>
                </c:pt>
                <c:pt idx="5173">
                  <c:v>0.37457525484709175</c:v>
                </c:pt>
                <c:pt idx="5174">
                  <c:v>0.37437537477513494</c:v>
                </c:pt>
                <c:pt idx="5175">
                  <c:v>0.37417549470317812</c:v>
                </c:pt>
                <c:pt idx="5176">
                  <c:v>0.37417549470317812</c:v>
                </c:pt>
                <c:pt idx="5177">
                  <c:v>0.37397561463122131</c:v>
                </c:pt>
                <c:pt idx="5178">
                  <c:v>0.37377573455926449</c:v>
                </c:pt>
                <c:pt idx="5179">
                  <c:v>0.37377573455926449</c:v>
                </c:pt>
                <c:pt idx="5180">
                  <c:v>0.37377573455926449</c:v>
                </c:pt>
                <c:pt idx="5181">
                  <c:v>0.37357585448730757</c:v>
                </c:pt>
                <c:pt idx="5182">
                  <c:v>0.37337597441535075</c:v>
                </c:pt>
                <c:pt idx="5183">
                  <c:v>0.37317609434339394</c:v>
                </c:pt>
                <c:pt idx="5184">
                  <c:v>0.37297621427143712</c:v>
                </c:pt>
                <c:pt idx="5185">
                  <c:v>0.37297621427143712</c:v>
                </c:pt>
                <c:pt idx="5186">
                  <c:v>0.37297621427143712</c:v>
                </c:pt>
                <c:pt idx="5187">
                  <c:v>0.37277633419948031</c:v>
                </c:pt>
                <c:pt idx="5188">
                  <c:v>0.37257645412752349</c:v>
                </c:pt>
                <c:pt idx="5189">
                  <c:v>0.37257645412752349</c:v>
                </c:pt>
                <c:pt idx="5190">
                  <c:v>0.37257645412752349</c:v>
                </c:pt>
                <c:pt idx="5191">
                  <c:v>0.37237657405556668</c:v>
                </c:pt>
                <c:pt idx="5192">
                  <c:v>0.37217669398360986</c:v>
                </c:pt>
                <c:pt idx="5193">
                  <c:v>0.37197681391165305</c:v>
                </c:pt>
                <c:pt idx="5194">
                  <c:v>0.37197681391165305</c:v>
                </c:pt>
                <c:pt idx="5195">
                  <c:v>0.37177693383969623</c:v>
                </c:pt>
                <c:pt idx="5196">
                  <c:v>0.37157705376773931</c:v>
                </c:pt>
                <c:pt idx="5197">
                  <c:v>0.37157705376773931</c:v>
                </c:pt>
                <c:pt idx="5198">
                  <c:v>0.37157705376773931</c:v>
                </c:pt>
                <c:pt idx="5199">
                  <c:v>0.37157705376773931</c:v>
                </c:pt>
                <c:pt idx="5200">
                  <c:v>0.37157705376773931</c:v>
                </c:pt>
                <c:pt idx="5201">
                  <c:v>0.37137717369578249</c:v>
                </c:pt>
                <c:pt idx="5202">
                  <c:v>0.37137717369578249</c:v>
                </c:pt>
                <c:pt idx="5203">
                  <c:v>0.37137717369578249</c:v>
                </c:pt>
                <c:pt idx="5204">
                  <c:v>0.37137717369578249</c:v>
                </c:pt>
                <c:pt idx="5205">
                  <c:v>0.37117729362382568</c:v>
                </c:pt>
                <c:pt idx="5206">
                  <c:v>0.37097741355186886</c:v>
                </c:pt>
                <c:pt idx="5207">
                  <c:v>0.37097741355186886</c:v>
                </c:pt>
                <c:pt idx="5208">
                  <c:v>0.37077753347991205</c:v>
                </c:pt>
                <c:pt idx="5209">
                  <c:v>0.37077753347991205</c:v>
                </c:pt>
                <c:pt idx="5210">
                  <c:v>0.37057765340795523</c:v>
                </c:pt>
                <c:pt idx="5211">
                  <c:v>0.37037777333599842</c:v>
                </c:pt>
                <c:pt idx="5212">
                  <c:v>0.3701778932640416</c:v>
                </c:pt>
                <c:pt idx="5213">
                  <c:v>0.3701778932640416</c:v>
                </c:pt>
                <c:pt idx="5214">
                  <c:v>0.3701778932640416</c:v>
                </c:pt>
                <c:pt idx="5215">
                  <c:v>0.3701778932640416</c:v>
                </c:pt>
                <c:pt idx="5216">
                  <c:v>0.36997801319208479</c:v>
                </c:pt>
                <c:pt idx="5217">
                  <c:v>0.36977813312012797</c:v>
                </c:pt>
                <c:pt idx="5218">
                  <c:v>0.36957825304817105</c:v>
                </c:pt>
                <c:pt idx="5219">
                  <c:v>0.36937837297621423</c:v>
                </c:pt>
                <c:pt idx="5220">
                  <c:v>0.36937837297621423</c:v>
                </c:pt>
                <c:pt idx="5221">
                  <c:v>0.36937837297621423</c:v>
                </c:pt>
                <c:pt idx="5222">
                  <c:v>0.36937837297621423</c:v>
                </c:pt>
                <c:pt idx="5223">
                  <c:v>0.36917849290425742</c:v>
                </c:pt>
                <c:pt idx="5224">
                  <c:v>0.36917849290425742</c:v>
                </c:pt>
                <c:pt idx="5225">
                  <c:v>0.3689786128323006</c:v>
                </c:pt>
                <c:pt idx="5226">
                  <c:v>0.36877873276034379</c:v>
                </c:pt>
                <c:pt idx="5227">
                  <c:v>0.36877873276034379</c:v>
                </c:pt>
                <c:pt idx="5228">
                  <c:v>0.36877873276034379</c:v>
                </c:pt>
                <c:pt idx="5229">
                  <c:v>0.36857885268838697</c:v>
                </c:pt>
                <c:pt idx="5230">
                  <c:v>0.36837897261643016</c:v>
                </c:pt>
                <c:pt idx="5231">
                  <c:v>0.36817909254447334</c:v>
                </c:pt>
                <c:pt idx="5232">
                  <c:v>0.36797921247251653</c:v>
                </c:pt>
                <c:pt idx="5233">
                  <c:v>0.36797921247251653</c:v>
                </c:pt>
                <c:pt idx="5234">
                  <c:v>0.36797921247251653</c:v>
                </c:pt>
                <c:pt idx="5235">
                  <c:v>0.36797921247251653</c:v>
                </c:pt>
                <c:pt idx="5236">
                  <c:v>0.36797921247251653</c:v>
                </c:pt>
                <c:pt idx="5237">
                  <c:v>0.36777933240055971</c:v>
                </c:pt>
                <c:pt idx="5238">
                  <c:v>0.36777933240055971</c:v>
                </c:pt>
                <c:pt idx="5239">
                  <c:v>0.36757945232860278</c:v>
                </c:pt>
                <c:pt idx="5240">
                  <c:v>0.36757945232860278</c:v>
                </c:pt>
                <c:pt idx="5241">
                  <c:v>0.36757945232860278</c:v>
                </c:pt>
                <c:pt idx="5242">
                  <c:v>0.36757945232860278</c:v>
                </c:pt>
                <c:pt idx="5243">
                  <c:v>0.36757945232860278</c:v>
                </c:pt>
                <c:pt idx="5244">
                  <c:v>0.36757945232860278</c:v>
                </c:pt>
                <c:pt idx="5245">
                  <c:v>0.36757945232860278</c:v>
                </c:pt>
                <c:pt idx="5246">
                  <c:v>0.36737957225664597</c:v>
                </c:pt>
                <c:pt idx="5247">
                  <c:v>0.36717969218468915</c:v>
                </c:pt>
                <c:pt idx="5248">
                  <c:v>0.36717969218468915</c:v>
                </c:pt>
                <c:pt idx="5249">
                  <c:v>0.36717969218468915</c:v>
                </c:pt>
                <c:pt idx="5250">
                  <c:v>0.36717969218468915</c:v>
                </c:pt>
                <c:pt idx="5251">
                  <c:v>0.36697981211273234</c:v>
                </c:pt>
                <c:pt idx="5252">
                  <c:v>0.36677993204077552</c:v>
                </c:pt>
                <c:pt idx="5253">
                  <c:v>0.36677993204077552</c:v>
                </c:pt>
                <c:pt idx="5254">
                  <c:v>0.36658005196881871</c:v>
                </c:pt>
                <c:pt idx="5255">
                  <c:v>0.36658005196881871</c:v>
                </c:pt>
                <c:pt idx="5256">
                  <c:v>0.36638017189686189</c:v>
                </c:pt>
                <c:pt idx="5257">
                  <c:v>0.36638017189686189</c:v>
                </c:pt>
                <c:pt idx="5258">
                  <c:v>0.36618029182490508</c:v>
                </c:pt>
                <c:pt idx="5259">
                  <c:v>0.36618029182490508</c:v>
                </c:pt>
                <c:pt idx="5260">
                  <c:v>0.36618029182490508</c:v>
                </c:pt>
                <c:pt idx="5261">
                  <c:v>0.36598041175294826</c:v>
                </c:pt>
                <c:pt idx="5262">
                  <c:v>0.36598041175294826</c:v>
                </c:pt>
                <c:pt idx="5263">
                  <c:v>0.36598041175294826</c:v>
                </c:pt>
                <c:pt idx="5264">
                  <c:v>0.36578053168099145</c:v>
                </c:pt>
                <c:pt idx="5265">
                  <c:v>0.36578053168099145</c:v>
                </c:pt>
                <c:pt idx="5266">
                  <c:v>0.36558065160903463</c:v>
                </c:pt>
                <c:pt idx="5267">
                  <c:v>0.36538077153707771</c:v>
                </c:pt>
                <c:pt idx="5268">
                  <c:v>0.36518089146512089</c:v>
                </c:pt>
                <c:pt idx="5269">
                  <c:v>0.36498101139316408</c:v>
                </c:pt>
                <c:pt idx="5270">
                  <c:v>0.36498101139316408</c:v>
                </c:pt>
                <c:pt idx="5271">
                  <c:v>0.36498101139316408</c:v>
                </c:pt>
                <c:pt idx="5272">
                  <c:v>0.36498101139316408</c:v>
                </c:pt>
                <c:pt idx="5273">
                  <c:v>0.36478113132120726</c:v>
                </c:pt>
                <c:pt idx="5274">
                  <c:v>0.36478113132120726</c:v>
                </c:pt>
                <c:pt idx="5275">
                  <c:v>0.36478113132120726</c:v>
                </c:pt>
                <c:pt idx="5276">
                  <c:v>0.36478113132120726</c:v>
                </c:pt>
                <c:pt idx="5277">
                  <c:v>0.36478113132120726</c:v>
                </c:pt>
                <c:pt idx="5278">
                  <c:v>0.36478113132120726</c:v>
                </c:pt>
                <c:pt idx="5279">
                  <c:v>0.36478113132120726</c:v>
                </c:pt>
                <c:pt idx="5280">
                  <c:v>0.36478113132120726</c:v>
                </c:pt>
                <c:pt idx="5281">
                  <c:v>0.36478113132120726</c:v>
                </c:pt>
                <c:pt idx="5282">
                  <c:v>0.36458125124925045</c:v>
                </c:pt>
                <c:pt idx="5283">
                  <c:v>0.36458125124925045</c:v>
                </c:pt>
                <c:pt idx="5284">
                  <c:v>0.36438137117729363</c:v>
                </c:pt>
                <c:pt idx="5285">
                  <c:v>0.36418149110533682</c:v>
                </c:pt>
                <c:pt idx="5286">
                  <c:v>0.36398161103338</c:v>
                </c:pt>
                <c:pt idx="5287">
                  <c:v>0.36378173096142319</c:v>
                </c:pt>
                <c:pt idx="5288">
                  <c:v>0.36358185088946637</c:v>
                </c:pt>
                <c:pt idx="5289">
                  <c:v>0.36358185088946637</c:v>
                </c:pt>
                <c:pt idx="5290">
                  <c:v>0.36358185088946637</c:v>
                </c:pt>
                <c:pt idx="5291">
                  <c:v>0.36338197081750945</c:v>
                </c:pt>
                <c:pt idx="5292">
                  <c:v>0.36318209074555263</c:v>
                </c:pt>
                <c:pt idx="5293">
                  <c:v>0.36318209074555263</c:v>
                </c:pt>
                <c:pt idx="5294">
                  <c:v>0.36318209074555263</c:v>
                </c:pt>
                <c:pt idx="5295">
                  <c:v>0.36318209074555263</c:v>
                </c:pt>
                <c:pt idx="5296">
                  <c:v>0.36298221067359582</c:v>
                </c:pt>
                <c:pt idx="5297">
                  <c:v>0.36298221067359582</c:v>
                </c:pt>
                <c:pt idx="5298">
                  <c:v>0.36298221067359582</c:v>
                </c:pt>
                <c:pt idx="5299">
                  <c:v>0.36298221067359582</c:v>
                </c:pt>
                <c:pt idx="5300">
                  <c:v>0.362782330601639</c:v>
                </c:pt>
                <c:pt idx="5301">
                  <c:v>0.362782330601639</c:v>
                </c:pt>
                <c:pt idx="5302">
                  <c:v>0.362782330601639</c:v>
                </c:pt>
                <c:pt idx="5303">
                  <c:v>0.36258245052968219</c:v>
                </c:pt>
                <c:pt idx="5304">
                  <c:v>0.36258245052968219</c:v>
                </c:pt>
                <c:pt idx="5305">
                  <c:v>0.36258245052968219</c:v>
                </c:pt>
                <c:pt idx="5306">
                  <c:v>0.36238257045772537</c:v>
                </c:pt>
                <c:pt idx="5307">
                  <c:v>0.36218269038576856</c:v>
                </c:pt>
                <c:pt idx="5308">
                  <c:v>0.36218269038576856</c:v>
                </c:pt>
                <c:pt idx="5309">
                  <c:v>0.36198281031381174</c:v>
                </c:pt>
                <c:pt idx="5310">
                  <c:v>0.36178293024185493</c:v>
                </c:pt>
                <c:pt idx="5311">
                  <c:v>0.36178293024185493</c:v>
                </c:pt>
                <c:pt idx="5312">
                  <c:v>0.36158305016989811</c:v>
                </c:pt>
                <c:pt idx="5313">
                  <c:v>0.36138317009794119</c:v>
                </c:pt>
                <c:pt idx="5314">
                  <c:v>0.36138317009794119</c:v>
                </c:pt>
                <c:pt idx="5315">
                  <c:v>0.36118329002598437</c:v>
                </c:pt>
                <c:pt idx="5316">
                  <c:v>0.36118329002598437</c:v>
                </c:pt>
                <c:pt idx="5317">
                  <c:v>0.36098340995402756</c:v>
                </c:pt>
                <c:pt idx="5318">
                  <c:v>0.36078352988207074</c:v>
                </c:pt>
                <c:pt idx="5319">
                  <c:v>0.36058364981011393</c:v>
                </c:pt>
                <c:pt idx="5320">
                  <c:v>0.36038376973815711</c:v>
                </c:pt>
                <c:pt idx="5321">
                  <c:v>0.36038376973815711</c:v>
                </c:pt>
                <c:pt idx="5322">
                  <c:v>0.36038376973815711</c:v>
                </c:pt>
                <c:pt idx="5323">
                  <c:v>0.3601838896662003</c:v>
                </c:pt>
                <c:pt idx="5324">
                  <c:v>0.3601838896662003</c:v>
                </c:pt>
                <c:pt idx="5325">
                  <c:v>0.3601838896662003</c:v>
                </c:pt>
                <c:pt idx="5326">
                  <c:v>0.35998400959424348</c:v>
                </c:pt>
                <c:pt idx="5327">
                  <c:v>0.35998400959424348</c:v>
                </c:pt>
                <c:pt idx="5328">
                  <c:v>0.35998400959424348</c:v>
                </c:pt>
                <c:pt idx="5329">
                  <c:v>0.35998400959424348</c:v>
                </c:pt>
                <c:pt idx="5330">
                  <c:v>0.35998400959424348</c:v>
                </c:pt>
                <c:pt idx="5331">
                  <c:v>0.35998400959424348</c:v>
                </c:pt>
                <c:pt idx="5332">
                  <c:v>0.35978412952228667</c:v>
                </c:pt>
                <c:pt idx="5333">
                  <c:v>0.35958424945032985</c:v>
                </c:pt>
                <c:pt idx="5334">
                  <c:v>0.35958424945032985</c:v>
                </c:pt>
                <c:pt idx="5335">
                  <c:v>0.35958424945032985</c:v>
                </c:pt>
                <c:pt idx="5336">
                  <c:v>0.35938436937837293</c:v>
                </c:pt>
                <c:pt idx="5337">
                  <c:v>0.35938436937837293</c:v>
                </c:pt>
                <c:pt idx="5338">
                  <c:v>0.35938436937837293</c:v>
                </c:pt>
                <c:pt idx="5339">
                  <c:v>0.35938436937837293</c:v>
                </c:pt>
                <c:pt idx="5340">
                  <c:v>0.35938436937837293</c:v>
                </c:pt>
                <c:pt idx="5341">
                  <c:v>0.35938436937837293</c:v>
                </c:pt>
                <c:pt idx="5342">
                  <c:v>0.35918448930641611</c:v>
                </c:pt>
                <c:pt idx="5343">
                  <c:v>0.3589846092344593</c:v>
                </c:pt>
                <c:pt idx="5344">
                  <c:v>0.3589846092344593</c:v>
                </c:pt>
                <c:pt idx="5345">
                  <c:v>0.35878472916250248</c:v>
                </c:pt>
                <c:pt idx="5346">
                  <c:v>0.35878472916250248</c:v>
                </c:pt>
                <c:pt idx="5347">
                  <c:v>0.35858484909054567</c:v>
                </c:pt>
                <c:pt idx="5348">
                  <c:v>0.35858484909054567</c:v>
                </c:pt>
                <c:pt idx="5349">
                  <c:v>0.35858484909054567</c:v>
                </c:pt>
                <c:pt idx="5350">
                  <c:v>0.35858484909054567</c:v>
                </c:pt>
                <c:pt idx="5351">
                  <c:v>0.35838496901858885</c:v>
                </c:pt>
                <c:pt idx="5352">
                  <c:v>0.35838496901858885</c:v>
                </c:pt>
                <c:pt idx="5353">
                  <c:v>0.35818508894663204</c:v>
                </c:pt>
                <c:pt idx="5354">
                  <c:v>0.35818508894663204</c:v>
                </c:pt>
                <c:pt idx="5355">
                  <c:v>0.35818508894663204</c:v>
                </c:pt>
                <c:pt idx="5356">
                  <c:v>0.35818508894663204</c:v>
                </c:pt>
                <c:pt idx="5357">
                  <c:v>0.35798520887467522</c:v>
                </c:pt>
                <c:pt idx="5358">
                  <c:v>0.35778532880271841</c:v>
                </c:pt>
                <c:pt idx="5359">
                  <c:v>0.35778532880271841</c:v>
                </c:pt>
                <c:pt idx="5360">
                  <c:v>0.35758544873076159</c:v>
                </c:pt>
                <c:pt idx="5361">
                  <c:v>0.35758544873076159</c:v>
                </c:pt>
                <c:pt idx="5362">
                  <c:v>0.35758544873076159</c:v>
                </c:pt>
                <c:pt idx="5363">
                  <c:v>0.35738556865880466</c:v>
                </c:pt>
                <c:pt idx="5364">
                  <c:v>0.35738556865880466</c:v>
                </c:pt>
                <c:pt idx="5365">
                  <c:v>0.35738556865880466</c:v>
                </c:pt>
                <c:pt idx="5366">
                  <c:v>0.35738556865880466</c:v>
                </c:pt>
                <c:pt idx="5367">
                  <c:v>0.35718568858684785</c:v>
                </c:pt>
                <c:pt idx="5368">
                  <c:v>0.35718568858684785</c:v>
                </c:pt>
                <c:pt idx="5369">
                  <c:v>0.35698580851489103</c:v>
                </c:pt>
                <c:pt idx="5370">
                  <c:v>0.35698580851489103</c:v>
                </c:pt>
                <c:pt idx="5371">
                  <c:v>0.35678592844293422</c:v>
                </c:pt>
                <c:pt idx="5372">
                  <c:v>0.3565860483709774</c:v>
                </c:pt>
                <c:pt idx="5373">
                  <c:v>0.3565860483709774</c:v>
                </c:pt>
                <c:pt idx="5374">
                  <c:v>0.3565860483709774</c:v>
                </c:pt>
                <c:pt idx="5375">
                  <c:v>0.3565860483709774</c:v>
                </c:pt>
                <c:pt idx="5376">
                  <c:v>0.35638616829902059</c:v>
                </c:pt>
                <c:pt idx="5377">
                  <c:v>0.35618628822706377</c:v>
                </c:pt>
                <c:pt idx="5378">
                  <c:v>0.35598640815510696</c:v>
                </c:pt>
                <c:pt idx="5379">
                  <c:v>0.35598640815510696</c:v>
                </c:pt>
                <c:pt idx="5380">
                  <c:v>0.35578652808315014</c:v>
                </c:pt>
                <c:pt idx="5381">
                  <c:v>0.35558664801119333</c:v>
                </c:pt>
                <c:pt idx="5382">
                  <c:v>0.3553867679392364</c:v>
                </c:pt>
                <c:pt idx="5383">
                  <c:v>0.35518688786727959</c:v>
                </c:pt>
                <c:pt idx="5384">
                  <c:v>0.35498700779532277</c:v>
                </c:pt>
                <c:pt idx="5385">
                  <c:v>0.35498700779532277</c:v>
                </c:pt>
                <c:pt idx="5386">
                  <c:v>0.35478712772336596</c:v>
                </c:pt>
                <c:pt idx="5387">
                  <c:v>0.35478712772336596</c:v>
                </c:pt>
                <c:pt idx="5388">
                  <c:v>0.35458724765140914</c:v>
                </c:pt>
                <c:pt idx="5389">
                  <c:v>0.35458724765140914</c:v>
                </c:pt>
                <c:pt idx="5390">
                  <c:v>0.35458724765140914</c:v>
                </c:pt>
                <c:pt idx="5391">
                  <c:v>0.35458724765140914</c:v>
                </c:pt>
                <c:pt idx="5392">
                  <c:v>0.35458724765140914</c:v>
                </c:pt>
                <c:pt idx="5393">
                  <c:v>0.35438736757945233</c:v>
                </c:pt>
                <c:pt idx="5394">
                  <c:v>0.35418748750749551</c:v>
                </c:pt>
                <c:pt idx="5395">
                  <c:v>0.35418748750749551</c:v>
                </c:pt>
                <c:pt idx="5396">
                  <c:v>0.35418748750749551</c:v>
                </c:pt>
                <c:pt idx="5397">
                  <c:v>0.35418748750749551</c:v>
                </c:pt>
                <c:pt idx="5398">
                  <c:v>0.3539876074355387</c:v>
                </c:pt>
                <c:pt idx="5399">
                  <c:v>0.3539876074355387</c:v>
                </c:pt>
                <c:pt idx="5400">
                  <c:v>0.35378772736358188</c:v>
                </c:pt>
                <c:pt idx="5401">
                  <c:v>0.35378772736358188</c:v>
                </c:pt>
                <c:pt idx="5402">
                  <c:v>0.35378772736358188</c:v>
                </c:pt>
                <c:pt idx="5403">
                  <c:v>0.35378772736358188</c:v>
                </c:pt>
                <c:pt idx="5404">
                  <c:v>0.35378772736358188</c:v>
                </c:pt>
                <c:pt idx="5405">
                  <c:v>0.35358784729162507</c:v>
                </c:pt>
                <c:pt idx="5406">
                  <c:v>0.35358784729162507</c:v>
                </c:pt>
                <c:pt idx="5407">
                  <c:v>0.35358784729162507</c:v>
                </c:pt>
                <c:pt idx="5408">
                  <c:v>0.35358784729162507</c:v>
                </c:pt>
                <c:pt idx="5409">
                  <c:v>0.35358784729162507</c:v>
                </c:pt>
                <c:pt idx="5410">
                  <c:v>0.35358784729162507</c:v>
                </c:pt>
                <c:pt idx="5411">
                  <c:v>0.35338796721966825</c:v>
                </c:pt>
                <c:pt idx="5412">
                  <c:v>0.35318808714771133</c:v>
                </c:pt>
                <c:pt idx="5413">
                  <c:v>0.35318808714771133</c:v>
                </c:pt>
                <c:pt idx="5414">
                  <c:v>0.35298820707575451</c:v>
                </c:pt>
                <c:pt idx="5415">
                  <c:v>0.35298820707575451</c:v>
                </c:pt>
                <c:pt idx="5416">
                  <c:v>0.3527883270037977</c:v>
                </c:pt>
                <c:pt idx="5417">
                  <c:v>0.3527883270037977</c:v>
                </c:pt>
                <c:pt idx="5418">
                  <c:v>0.35258844693184088</c:v>
                </c:pt>
                <c:pt idx="5419">
                  <c:v>0.35258844693184088</c:v>
                </c:pt>
                <c:pt idx="5420">
                  <c:v>0.35258844693184088</c:v>
                </c:pt>
                <c:pt idx="5421">
                  <c:v>0.35258844693184088</c:v>
                </c:pt>
                <c:pt idx="5422">
                  <c:v>0.35258844693184088</c:v>
                </c:pt>
                <c:pt idx="5423">
                  <c:v>0.35238856685988407</c:v>
                </c:pt>
                <c:pt idx="5424">
                  <c:v>0.35238856685988407</c:v>
                </c:pt>
                <c:pt idx="5425">
                  <c:v>0.35238856685988407</c:v>
                </c:pt>
                <c:pt idx="5426">
                  <c:v>0.35238856685988407</c:v>
                </c:pt>
                <c:pt idx="5427">
                  <c:v>0.35218868678792725</c:v>
                </c:pt>
                <c:pt idx="5428">
                  <c:v>0.35218868678792725</c:v>
                </c:pt>
                <c:pt idx="5429">
                  <c:v>0.35218868678792725</c:v>
                </c:pt>
                <c:pt idx="5430">
                  <c:v>0.35198880671597044</c:v>
                </c:pt>
                <c:pt idx="5431">
                  <c:v>0.35178892664401362</c:v>
                </c:pt>
                <c:pt idx="5432">
                  <c:v>0.35178892664401362</c:v>
                </c:pt>
                <c:pt idx="5433">
                  <c:v>0.35178892664401362</c:v>
                </c:pt>
                <c:pt idx="5434">
                  <c:v>0.35178892664401362</c:v>
                </c:pt>
                <c:pt idx="5435">
                  <c:v>0.35158904657205681</c:v>
                </c:pt>
                <c:pt idx="5436">
                  <c:v>0.35138916650009999</c:v>
                </c:pt>
                <c:pt idx="5437">
                  <c:v>0.35138916650009999</c:v>
                </c:pt>
                <c:pt idx="5438">
                  <c:v>0.35138916650009999</c:v>
                </c:pt>
                <c:pt idx="5439">
                  <c:v>0.35138916650009999</c:v>
                </c:pt>
                <c:pt idx="5440">
                  <c:v>0.35138916650009999</c:v>
                </c:pt>
                <c:pt idx="5441">
                  <c:v>0.35118928642814307</c:v>
                </c:pt>
                <c:pt idx="5442">
                  <c:v>0.35118928642814307</c:v>
                </c:pt>
                <c:pt idx="5443">
                  <c:v>0.35118928642814307</c:v>
                </c:pt>
                <c:pt idx="5444">
                  <c:v>0.35118928642814307</c:v>
                </c:pt>
                <c:pt idx="5445">
                  <c:v>0.35118928642814307</c:v>
                </c:pt>
                <c:pt idx="5446">
                  <c:v>0.35118928642814307</c:v>
                </c:pt>
                <c:pt idx="5447">
                  <c:v>0.35098940635618625</c:v>
                </c:pt>
                <c:pt idx="5448">
                  <c:v>0.35078952628422944</c:v>
                </c:pt>
                <c:pt idx="5449">
                  <c:v>0.35078952628422944</c:v>
                </c:pt>
                <c:pt idx="5450">
                  <c:v>0.35078952628422944</c:v>
                </c:pt>
                <c:pt idx="5451">
                  <c:v>0.35078952628422944</c:v>
                </c:pt>
                <c:pt idx="5452">
                  <c:v>0.35078952628422944</c:v>
                </c:pt>
                <c:pt idx="5453">
                  <c:v>0.35058964621227262</c:v>
                </c:pt>
                <c:pt idx="5454">
                  <c:v>0.35038976614031581</c:v>
                </c:pt>
                <c:pt idx="5455">
                  <c:v>0.35038976614031581</c:v>
                </c:pt>
                <c:pt idx="5456">
                  <c:v>0.35018988606835899</c:v>
                </c:pt>
                <c:pt idx="5457">
                  <c:v>0.34999000599640218</c:v>
                </c:pt>
                <c:pt idx="5458">
                  <c:v>0.34999000599640218</c:v>
                </c:pt>
                <c:pt idx="5459">
                  <c:v>0.34999000599640218</c:v>
                </c:pt>
                <c:pt idx="5460">
                  <c:v>0.34999000599640218</c:v>
                </c:pt>
                <c:pt idx="5461">
                  <c:v>0.34999000599640218</c:v>
                </c:pt>
                <c:pt idx="5462">
                  <c:v>0.34979012592444536</c:v>
                </c:pt>
                <c:pt idx="5463">
                  <c:v>0.34979012592444536</c:v>
                </c:pt>
                <c:pt idx="5464">
                  <c:v>0.34979012592444536</c:v>
                </c:pt>
                <c:pt idx="5465">
                  <c:v>0.34959024585248855</c:v>
                </c:pt>
                <c:pt idx="5466">
                  <c:v>0.34959024585248855</c:v>
                </c:pt>
                <c:pt idx="5467">
                  <c:v>0.34959024585248855</c:v>
                </c:pt>
                <c:pt idx="5468">
                  <c:v>0.34959024585248855</c:v>
                </c:pt>
                <c:pt idx="5469">
                  <c:v>0.34959024585248855</c:v>
                </c:pt>
                <c:pt idx="5470">
                  <c:v>0.34959024585248855</c:v>
                </c:pt>
                <c:pt idx="5471">
                  <c:v>0.34939036578053173</c:v>
                </c:pt>
                <c:pt idx="5472">
                  <c:v>0.34939036578053173</c:v>
                </c:pt>
                <c:pt idx="5473">
                  <c:v>0.3491904857085748</c:v>
                </c:pt>
                <c:pt idx="5474">
                  <c:v>0.3491904857085748</c:v>
                </c:pt>
                <c:pt idx="5475">
                  <c:v>0.3491904857085748</c:v>
                </c:pt>
                <c:pt idx="5476">
                  <c:v>0.3491904857085748</c:v>
                </c:pt>
                <c:pt idx="5477">
                  <c:v>0.3491904857085748</c:v>
                </c:pt>
                <c:pt idx="5478">
                  <c:v>0.3491904857085748</c:v>
                </c:pt>
                <c:pt idx="5479">
                  <c:v>0.3491904857085748</c:v>
                </c:pt>
                <c:pt idx="5480">
                  <c:v>0.3491904857085748</c:v>
                </c:pt>
                <c:pt idx="5481">
                  <c:v>0.34899060563661799</c:v>
                </c:pt>
                <c:pt idx="5482">
                  <c:v>0.34899060563661799</c:v>
                </c:pt>
                <c:pt idx="5483">
                  <c:v>0.34879072556466117</c:v>
                </c:pt>
                <c:pt idx="5484">
                  <c:v>0.34879072556466117</c:v>
                </c:pt>
                <c:pt idx="5485">
                  <c:v>0.34879072556466117</c:v>
                </c:pt>
                <c:pt idx="5486">
                  <c:v>0.34879072556466117</c:v>
                </c:pt>
                <c:pt idx="5487">
                  <c:v>0.34859084549270436</c:v>
                </c:pt>
                <c:pt idx="5488">
                  <c:v>0.34859084549270436</c:v>
                </c:pt>
                <c:pt idx="5489">
                  <c:v>0.34839096542074754</c:v>
                </c:pt>
                <c:pt idx="5490">
                  <c:v>0.34839096542074754</c:v>
                </c:pt>
                <c:pt idx="5491">
                  <c:v>0.34839096542074754</c:v>
                </c:pt>
                <c:pt idx="5492">
                  <c:v>0.34839096542074754</c:v>
                </c:pt>
                <c:pt idx="5493">
                  <c:v>0.34839096542074754</c:v>
                </c:pt>
                <c:pt idx="5494">
                  <c:v>0.34819108534879073</c:v>
                </c:pt>
                <c:pt idx="5495">
                  <c:v>0.34799120527683391</c:v>
                </c:pt>
                <c:pt idx="5496">
                  <c:v>0.34799120527683391</c:v>
                </c:pt>
                <c:pt idx="5497">
                  <c:v>0.3477913252048771</c:v>
                </c:pt>
                <c:pt idx="5498">
                  <c:v>0.3477913252048771</c:v>
                </c:pt>
                <c:pt idx="5499">
                  <c:v>0.34759144513292028</c:v>
                </c:pt>
                <c:pt idx="5500">
                  <c:v>0.34759144513292028</c:v>
                </c:pt>
                <c:pt idx="5501">
                  <c:v>0.34739156506096347</c:v>
                </c:pt>
                <c:pt idx="5502">
                  <c:v>0.34719168498900654</c:v>
                </c:pt>
                <c:pt idx="5503">
                  <c:v>0.34699180491704973</c:v>
                </c:pt>
                <c:pt idx="5504">
                  <c:v>0.34679192484509291</c:v>
                </c:pt>
                <c:pt idx="5505">
                  <c:v>0.3465920447731361</c:v>
                </c:pt>
                <c:pt idx="5506">
                  <c:v>0.3465920447731361</c:v>
                </c:pt>
                <c:pt idx="5507">
                  <c:v>0.3465920447731361</c:v>
                </c:pt>
                <c:pt idx="5508">
                  <c:v>0.34639216470117928</c:v>
                </c:pt>
                <c:pt idx="5509">
                  <c:v>0.34639216470117928</c:v>
                </c:pt>
                <c:pt idx="5510">
                  <c:v>0.34619228462922247</c:v>
                </c:pt>
                <c:pt idx="5511">
                  <c:v>0.34619228462922247</c:v>
                </c:pt>
                <c:pt idx="5512">
                  <c:v>0.34619228462922247</c:v>
                </c:pt>
                <c:pt idx="5513">
                  <c:v>0.34619228462922247</c:v>
                </c:pt>
                <c:pt idx="5514">
                  <c:v>0.34619228462922247</c:v>
                </c:pt>
                <c:pt idx="5515">
                  <c:v>0.34599240455726565</c:v>
                </c:pt>
                <c:pt idx="5516">
                  <c:v>0.34579252448530884</c:v>
                </c:pt>
                <c:pt idx="5517">
                  <c:v>0.34559264441335202</c:v>
                </c:pt>
                <c:pt idx="5518">
                  <c:v>0.34539276434139521</c:v>
                </c:pt>
                <c:pt idx="5519">
                  <c:v>0.34539276434139521</c:v>
                </c:pt>
                <c:pt idx="5520">
                  <c:v>0.34539276434139521</c:v>
                </c:pt>
                <c:pt idx="5521">
                  <c:v>0.34539276434139521</c:v>
                </c:pt>
                <c:pt idx="5522">
                  <c:v>0.34519288426943828</c:v>
                </c:pt>
                <c:pt idx="5523">
                  <c:v>0.34519288426943828</c:v>
                </c:pt>
                <c:pt idx="5524">
                  <c:v>0.34519288426943828</c:v>
                </c:pt>
                <c:pt idx="5525">
                  <c:v>0.34519288426943828</c:v>
                </c:pt>
                <c:pt idx="5526">
                  <c:v>0.34499300419748147</c:v>
                </c:pt>
                <c:pt idx="5527">
                  <c:v>0.34499300419748147</c:v>
                </c:pt>
                <c:pt idx="5528">
                  <c:v>0.34499300419748147</c:v>
                </c:pt>
                <c:pt idx="5529">
                  <c:v>0.34479312412552465</c:v>
                </c:pt>
                <c:pt idx="5530">
                  <c:v>0.34459324405356784</c:v>
                </c:pt>
                <c:pt idx="5531">
                  <c:v>0.34459324405356784</c:v>
                </c:pt>
                <c:pt idx="5532">
                  <c:v>0.34459324405356784</c:v>
                </c:pt>
                <c:pt idx="5533">
                  <c:v>0.34459324405356784</c:v>
                </c:pt>
                <c:pt idx="5534">
                  <c:v>0.34439336398161102</c:v>
                </c:pt>
                <c:pt idx="5535">
                  <c:v>0.34419348390965421</c:v>
                </c:pt>
                <c:pt idx="5536">
                  <c:v>0.34419348390965421</c:v>
                </c:pt>
                <c:pt idx="5537">
                  <c:v>0.34399360383769739</c:v>
                </c:pt>
                <c:pt idx="5538">
                  <c:v>0.34379372376574058</c:v>
                </c:pt>
                <c:pt idx="5539">
                  <c:v>0.34359384369378376</c:v>
                </c:pt>
                <c:pt idx="5540">
                  <c:v>0.34339396362182695</c:v>
                </c:pt>
                <c:pt idx="5541">
                  <c:v>0.34319408354987013</c:v>
                </c:pt>
                <c:pt idx="5542">
                  <c:v>0.34299420347791321</c:v>
                </c:pt>
                <c:pt idx="5543">
                  <c:v>0.34299420347791321</c:v>
                </c:pt>
                <c:pt idx="5544">
                  <c:v>0.34299420347791321</c:v>
                </c:pt>
                <c:pt idx="5545">
                  <c:v>0.34299420347791321</c:v>
                </c:pt>
                <c:pt idx="5546">
                  <c:v>0.34279432340595639</c:v>
                </c:pt>
                <c:pt idx="5547">
                  <c:v>0.34279432340595639</c:v>
                </c:pt>
                <c:pt idx="5548">
                  <c:v>0.34279432340595639</c:v>
                </c:pt>
                <c:pt idx="5549">
                  <c:v>0.34279432340595639</c:v>
                </c:pt>
                <c:pt idx="5550">
                  <c:v>0.34259444333399958</c:v>
                </c:pt>
                <c:pt idx="5551">
                  <c:v>0.34239456326204276</c:v>
                </c:pt>
                <c:pt idx="5552">
                  <c:v>0.34239456326204276</c:v>
                </c:pt>
                <c:pt idx="5553">
                  <c:v>0.34219468319008595</c:v>
                </c:pt>
                <c:pt idx="5554">
                  <c:v>0.34219468319008595</c:v>
                </c:pt>
                <c:pt idx="5555">
                  <c:v>0.34199480311812913</c:v>
                </c:pt>
                <c:pt idx="5556">
                  <c:v>0.34179492304617232</c:v>
                </c:pt>
                <c:pt idx="5557">
                  <c:v>0.34179492304617232</c:v>
                </c:pt>
                <c:pt idx="5558">
                  <c:v>0.3415950429742155</c:v>
                </c:pt>
                <c:pt idx="5559">
                  <c:v>0.34139516290225869</c:v>
                </c:pt>
                <c:pt idx="5560">
                  <c:v>0.34119528283030187</c:v>
                </c:pt>
                <c:pt idx="5561">
                  <c:v>0.34099540275834495</c:v>
                </c:pt>
                <c:pt idx="5562">
                  <c:v>0.34079552268638813</c:v>
                </c:pt>
                <c:pt idx="5563">
                  <c:v>0.34079552268638813</c:v>
                </c:pt>
                <c:pt idx="5564">
                  <c:v>0.34079552268638813</c:v>
                </c:pt>
                <c:pt idx="5565">
                  <c:v>0.34079552268638813</c:v>
                </c:pt>
                <c:pt idx="5566">
                  <c:v>0.34079552268638813</c:v>
                </c:pt>
                <c:pt idx="5567">
                  <c:v>0.34079552268638813</c:v>
                </c:pt>
                <c:pt idx="5568">
                  <c:v>0.34059564261443132</c:v>
                </c:pt>
                <c:pt idx="5569">
                  <c:v>0.34059564261443132</c:v>
                </c:pt>
                <c:pt idx="5570">
                  <c:v>0.3403957625424745</c:v>
                </c:pt>
                <c:pt idx="5571">
                  <c:v>0.3403957625424745</c:v>
                </c:pt>
                <c:pt idx="5572">
                  <c:v>0.3403957625424745</c:v>
                </c:pt>
                <c:pt idx="5573">
                  <c:v>0.3403957625424745</c:v>
                </c:pt>
                <c:pt idx="5574">
                  <c:v>0.3403957625424745</c:v>
                </c:pt>
                <c:pt idx="5575">
                  <c:v>0.34019588247051769</c:v>
                </c:pt>
                <c:pt idx="5576">
                  <c:v>0.33999600239856087</c:v>
                </c:pt>
                <c:pt idx="5577">
                  <c:v>0.33979612232660406</c:v>
                </c:pt>
                <c:pt idx="5578">
                  <c:v>0.33979612232660406</c:v>
                </c:pt>
                <c:pt idx="5579">
                  <c:v>0.33959624225464724</c:v>
                </c:pt>
                <c:pt idx="5580">
                  <c:v>0.33959624225464724</c:v>
                </c:pt>
                <c:pt idx="5581">
                  <c:v>0.33959624225464724</c:v>
                </c:pt>
                <c:pt idx="5582">
                  <c:v>0.33959624225464724</c:v>
                </c:pt>
                <c:pt idx="5583">
                  <c:v>0.33959624225464724</c:v>
                </c:pt>
                <c:pt idx="5584">
                  <c:v>0.33939636218269043</c:v>
                </c:pt>
                <c:pt idx="5585">
                  <c:v>0.33939636218269043</c:v>
                </c:pt>
                <c:pt idx="5586">
                  <c:v>0.33939636218269043</c:v>
                </c:pt>
                <c:pt idx="5587">
                  <c:v>0.33919648211073361</c:v>
                </c:pt>
                <c:pt idx="5588">
                  <c:v>0.33899660203877668</c:v>
                </c:pt>
                <c:pt idx="5589">
                  <c:v>0.33879672196681987</c:v>
                </c:pt>
                <c:pt idx="5590">
                  <c:v>0.33859684189486305</c:v>
                </c:pt>
                <c:pt idx="5591">
                  <c:v>0.33859684189486305</c:v>
                </c:pt>
                <c:pt idx="5592">
                  <c:v>0.33859684189486305</c:v>
                </c:pt>
                <c:pt idx="5593">
                  <c:v>0.33839696182290624</c:v>
                </c:pt>
                <c:pt idx="5594">
                  <c:v>0.33839696182290624</c:v>
                </c:pt>
                <c:pt idx="5595">
                  <c:v>0.33819708175094942</c:v>
                </c:pt>
                <c:pt idx="5596">
                  <c:v>0.33819708175094942</c:v>
                </c:pt>
                <c:pt idx="5597">
                  <c:v>0.33819708175094942</c:v>
                </c:pt>
                <c:pt idx="5598">
                  <c:v>0.33799720167899261</c:v>
                </c:pt>
                <c:pt idx="5599">
                  <c:v>0.33779732160703579</c:v>
                </c:pt>
                <c:pt idx="5600">
                  <c:v>0.33779732160703579</c:v>
                </c:pt>
                <c:pt idx="5601">
                  <c:v>0.33779732160703579</c:v>
                </c:pt>
                <c:pt idx="5602">
                  <c:v>0.33779732160703579</c:v>
                </c:pt>
                <c:pt idx="5603">
                  <c:v>0.33759744153507898</c:v>
                </c:pt>
                <c:pt idx="5604">
                  <c:v>0.33759744153507898</c:v>
                </c:pt>
                <c:pt idx="5605">
                  <c:v>0.33759744153507898</c:v>
                </c:pt>
                <c:pt idx="5606">
                  <c:v>0.33739756146312216</c:v>
                </c:pt>
                <c:pt idx="5607">
                  <c:v>0.33739756146312216</c:v>
                </c:pt>
                <c:pt idx="5608">
                  <c:v>0.33719768139116535</c:v>
                </c:pt>
                <c:pt idx="5609">
                  <c:v>0.33699780131920842</c:v>
                </c:pt>
                <c:pt idx="5610">
                  <c:v>0.33699780131920842</c:v>
                </c:pt>
                <c:pt idx="5611">
                  <c:v>0.33699780131920842</c:v>
                </c:pt>
                <c:pt idx="5612">
                  <c:v>0.33699780131920842</c:v>
                </c:pt>
                <c:pt idx="5613">
                  <c:v>0.33699780131920842</c:v>
                </c:pt>
                <c:pt idx="5614">
                  <c:v>0.33679792124725161</c:v>
                </c:pt>
                <c:pt idx="5615">
                  <c:v>0.33679792124725161</c:v>
                </c:pt>
                <c:pt idx="5616">
                  <c:v>0.33679792124725161</c:v>
                </c:pt>
                <c:pt idx="5617">
                  <c:v>0.33679792124725161</c:v>
                </c:pt>
                <c:pt idx="5618">
                  <c:v>0.33659804117529479</c:v>
                </c:pt>
                <c:pt idx="5619">
                  <c:v>0.33639816110333798</c:v>
                </c:pt>
                <c:pt idx="5620">
                  <c:v>0.33639816110333798</c:v>
                </c:pt>
                <c:pt idx="5621">
                  <c:v>0.33619828103138116</c:v>
                </c:pt>
                <c:pt idx="5622">
                  <c:v>0.33619828103138116</c:v>
                </c:pt>
                <c:pt idx="5623">
                  <c:v>0.33599840095942435</c:v>
                </c:pt>
                <c:pt idx="5624">
                  <c:v>0.33599840095942435</c:v>
                </c:pt>
                <c:pt idx="5625">
                  <c:v>0.33599840095942435</c:v>
                </c:pt>
                <c:pt idx="5626">
                  <c:v>0.33579852088746753</c:v>
                </c:pt>
                <c:pt idx="5627">
                  <c:v>0.33579852088746753</c:v>
                </c:pt>
                <c:pt idx="5628">
                  <c:v>0.33579852088746753</c:v>
                </c:pt>
                <c:pt idx="5629">
                  <c:v>0.33579852088746753</c:v>
                </c:pt>
                <c:pt idx="5630">
                  <c:v>0.33579852088746753</c:v>
                </c:pt>
                <c:pt idx="5631">
                  <c:v>0.33579852088746753</c:v>
                </c:pt>
                <c:pt idx="5632">
                  <c:v>0.33559864081551072</c:v>
                </c:pt>
                <c:pt idx="5633">
                  <c:v>0.3353987607435539</c:v>
                </c:pt>
                <c:pt idx="5634">
                  <c:v>0.33519888067159709</c:v>
                </c:pt>
                <c:pt idx="5635">
                  <c:v>0.33519888067159709</c:v>
                </c:pt>
                <c:pt idx="5636">
                  <c:v>0.33499900059964016</c:v>
                </c:pt>
                <c:pt idx="5637">
                  <c:v>0.33499900059964016</c:v>
                </c:pt>
                <c:pt idx="5638">
                  <c:v>0.33479912052768335</c:v>
                </c:pt>
                <c:pt idx="5639">
                  <c:v>0.33459924045572653</c:v>
                </c:pt>
                <c:pt idx="5640">
                  <c:v>0.33439936038376972</c:v>
                </c:pt>
                <c:pt idx="5641">
                  <c:v>0.3341994803118129</c:v>
                </c:pt>
                <c:pt idx="5642">
                  <c:v>0.33399960023985609</c:v>
                </c:pt>
                <c:pt idx="5643">
                  <c:v>0.33399960023985609</c:v>
                </c:pt>
                <c:pt idx="5644">
                  <c:v>0.33399960023985609</c:v>
                </c:pt>
                <c:pt idx="5645">
                  <c:v>0.33379972016789927</c:v>
                </c:pt>
                <c:pt idx="5646">
                  <c:v>0.33359984009594246</c:v>
                </c:pt>
                <c:pt idx="5647">
                  <c:v>0.33359984009594246</c:v>
                </c:pt>
                <c:pt idx="5648">
                  <c:v>0.33359984009594246</c:v>
                </c:pt>
                <c:pt idx="5649">
                  <c:v>0.33359984009594246</c:v>
                </c:pt>
                <c:pt idx="5650">
                  <c:v>0.33339996002398564</c:v>
                </c:pt>
                <c:pt idx="5651">
                  <c:v>0.33339996002398564</c:v>
                </c:pt>
                <c:pt idx="5652">
                  <c:v>0.33320007995202883</c:v>
                </c:pt>
                <c:pt idx="5653">
                  <c:v>0.33300019988007201</c:v>
                </c:pt>
                <c:pt idx="5654">
                  <c:v>0.33300019988007201</c:v>
                </c:pt>
                <c:pt idx="5655">
                  <c:v>0.33300019988007201</c:v>
                </c:pt>
                <c:pt idx="5656">
                  <c:v>0.33280031980811509</c:v>
                </c:pt>
                <c:pt idx="5657">
                  <c:v>0.33260043973615827</c:v>
                </c:pt>
                <c:pt idx="5658">
                  <c:v>0.33260043973615827</c:v>
                </c:pt>
                <c:pt idx="5659">
                  <c:v>0.33240055966420146</c:v>
                </c:pt>
                <c:pt idx="5660">
                  <c:v>0.33240055966420146</c:v>
                </c:pt>
                <c:pt idx="5661">
                  <c:v>0.33220067959224464</c:v>
                </c:pt>
                <c:pt idx="5662">
                  <c:v>0.33220067959224464</c:v>
                </c:pt>
                <c:pt idx="5663">
                  <c:v>0.33220067959224464</c:v>
                </c:pt>
                <c:pt idx="5664">
                  <c:v>0.33220067959224464</c:v>
                </c:pt>
                <c:pt idx="5665">
                  <c:v>0.33200079952028783</c:v>
                </c:pt>
                <c:pt idx="5666">
                  <c:v>0.33200079952028783</c:v>
                </c:pt>
                <c:pt idx="5667">
                  <c:v>0.33180091944833101</c:v>
                </c:pt>
                <c:pt idx="5668">
                  <c:v>0.33180091944833101</c:v>
                </c:pt>
                <c:pt idx="5669">
                  <c:v>0.33180091944833101</c:v>
                </c:pt>
                <c:pt idx="5670">
                  <c:v>0.3316010393763742</c:v>
                </c:pt>
                <c:pt idx="5671">
                  <c:v>0.33140115930441738</c:v>
                </c:pt>
                <c:pt idx="5672">
                  <c:v>0.33120127923246057</c:v>
                </c:pt>
                <c:pt idx="5673">
                  <c:v>0.33100139916050375</c:v>
                </c:pt>
                <c:pt idx="5674">
                  <c:v>0.33080151908854682</c:v>
                </c:pt>
                <c:pt idx="5675">
                  <c:v>0.33080151908854682</c:v>
                </c:pt>
                <c:pt idx="5676">
                  <c:v>0.33060163901659001</c:v>
                </c:pt>
                <c:pt idx="5677">
                  <c:v>0.33060163901659001</c:v>
                </c:pt>
                <c:pt idx="5678">
                  <c:v>0.33040175894463319</c:v>
                </c:pt>
                <c:pt idx="5679">
                  <c:v>0.33040175894463319</c:v>
                </c:pt>
                <c:pt idx="5680">
                  <c:v>0.33040175894463319</c:v>
                </c:pt>
                <c:pt idx="5681">
                  <c:v>0.33040175894463319</c:v>
                </c:pt>
                <c:pt idx="5682">
                  <c:v>0.33040175894463319</c:v>
                </c:pt>
                <c:pt idx="5683">
                  <c:v>0.33020187887267638</c:v>
                </c:pt>
                <c:pt idx="5684">
                  <c:v>0.33020187887267638</c:v>
                </c:pt>
                <c:pt idx="5685">
                  <c:v>0.33020187887267638</c:v>
                </c:pt>
                <c:pt idx="5686">
                  <c:v>0.33020187887267638</c:v>
                </c:pt>
                <c:pt idx="5687">
                  <c:v>0.33020187887267638</c:v>
                </c:pt>
                <c:pt idx="5688">
                  <c:v>0.33000199880071956</c:v>
                </c:pt>
                <c:pt idx="5689">
                  <c:v>0.32980211872876275</c:v>
                </c:pt>
                <c:pt idx="5690">
                  <c:v>0.32980211872876275</c:v>
                </c:pt>
                <c:pt idx="5691">
                  <c:v>0.32960223865680593</c:v>
                </c:pt>
                <c:pt idx="5692">
                  <c:v>0.32960223865680593</c:v>
                </c:pt>
                <c:pt idx="5693">
                  <c:v>0.32960223865680593</c:v>
                </c:pt>
                <c:pt idx="5694">
                  <c:v>0.32960223865680593</c:v>
                </c:pt>
                <c:pt idx="5695">
                  <c:v>0.32960223865680593</c:v>
                </c:pt>
                <c:pt idx="5696">
                  <c:v>0.32960223865680593</c:v>
                </c:pt>
                <c:pt idx="5697">
                  <c:v>0.32960223865680593</c:v>
                </c:pt>
                <c:pt idx="5698">
                  <c:v>0.32960223865680593</c:v>
                </c:pt>
                <c:pt idx="5699">
                  <c:v>0.32940235858484912</c:v>
                </c:pt>
                <c:pt idx="5700">
                  <c:v>0.32940235858484912</c:v>
                </c:pt>
                <c:pt idx="5701">
                  <c:v>0.32940235858484912</c:v>
                </c:pt>
                <c:pt idx="5702">
                  <c:v>0.32940235858484912</c:v>
                </c:pt>
                <c:pt idx="5703">
                  <c:v>0.3292024785128923</c:v>
                </c:pt>
                <c:pt idx="5704">
                  <c:v>0.3292024785128923</c:v>
                </c:pt>
                <c:pt idx="5705">
                  <c:v>0.3292024785128923</c:v>
                </c:pt>
                <c:pt idx="5706">
                  <c:v>0.3292024785128923</c:v>
                </c:pt>
                <c:pt idx="5707">
                  <c:v>0.32900259844093549</c:v>
                </c:pt>
                <c:pt idx="5708">
                  <c:v>0.32900259844093549</c:v>
                </c:pt>
                <c:pt idx="5709">
                  <c:v>0.32880271836897856</c:v>
                </c:pt>
                <c:pt idx="5710">
                  <c:v>0.32860283829702175</c:v>
                </c:pt>
                <c:pt idx="5711">
                  <c:v>0.32860283829702175</c:v>
                </c:pt>
                <c:pt idx="5712">
                  <c:v>0.32860283829702175</c:v>
                </c:pt>
                <c:pt idx="5713">
                  <c:v>0.32860283829702175</c:v>
                </c:pt>
                <c:pt idx="5714">
                  <c:v>0.32860283829702175</c:v>
                </c:pt>
                <c:pt idx="5715">
                  <c:v>0.32860283829702175</c:v>
                </c:pt>
                <c:pt idx="5716">
                  <c:v>0.32860283829702175</c:v>
                </c:pt>
                <c:pt idx="5717">
                  <c:v>0.32840295822506493</c:v>
                </c:pt>
                <c:pt idx="5718">
                  <c:v>0.32840295822506493</c:v>
                </c:pt>
                <c:pt idx="5719">
                  <c:v>0.32840295822506493</c:v>
                </c:pt>
                <c:pt idx="5720">
                  <c:v>0.32840295822506493</c:v>
                </c:pt>
                <c:pt idx="5721">
                  <c:v>0.32840295822506493</c:v>
                </c:pt>
                <c:pt idx="5722">
                  <c:v>0.32840295822506493</c:v>
                </c:pt>
                <c:pt idx="5723">
                  <c:v>0.32840295822506493</c:v>
                </c:pt>
                <c:pt idx="5724">
                  <c:v>0.32840295822506493</c:v>
                </c:pt>
                <c:pt idx="5725">
                  <c:v>0.32820307815310812</c:v>
                </c:pt>
                <c:pt idx="5726">
                  <c:v>0.3280031980811513</c:v>
                </c:pt>
                <c:pt idx="5727">
                  <c:v>0.32780331800919449</c:v>
                </c:pt>
                <c:pt idx="5728">
                  <c:v>0.32760343793723767</c:v>
                </c:pt>
                <c:pt idx="5729">
                  <c:v>0.32740355786528086</c:v>
                </c:pt>
                <c:pt idx="5730">
                  <c:v>0.32740355786528086</c:v>
                </c:pt>
                <c:pt idx="5731">
                  <c:v>0.32720367779332404</c:v>
                </c:pt>
                <c:pt idx="5732">
                  <c:v>0.32720367779332404</c:v>
                </c:pt>
                <c:pt idx="5733">
                  <c:v>0.32720367779332404</c:v>
                </c:pt>
                <c:pt idx="5734">
                  <c:v>0.32720367779332404</c:v>
                </c:pt>
                <c:pt idx="5735">
                  <c:v>0.32700379772136723</c:v>
                </c:pt>
                <c:pt idx="5736">
                  <c:v>0.3268039176494103</c:v>
                </c:pt>
                <c:pt idx="5737">
                  <c:v>0.3268039176494103</c:v>
                </c:pt>
                <c:pt idx="5738">
                  <c:v>0.32660403757745349</c:v>
                </c:pt>
                <c:pt idx="5739">
                  <c:v>0.32640415750549667</c:v>
                </c:pt>
                <c:pt idx="5740">
                  <c:v>0.32640415750549667</c:v>
                </c:pt>
                <c:pt idx="5741">
                  <c:v>0.32640415750549667</c:v>
                </c:pt>
                <c:pt idx="5742">
                  <c:v>0.32640415750549667</c:v>
                </c:pt>
                <c:pt idx="5743">
                  <c:v>0.32640415750549667</c:v>
                </c:pt>
                <c:pt idx="5744">
                  <c:v>0.32620427743353986</c:v>
                </c:pt>
                <c:pt idx="5745">
                  <c:v>0.32620427743353986</c:v>
                </c:pt>
                <c:pt idx="5746">
                  <c:v>0.32600439736158304</c:v>
                </c:pt>
                <c:pt idx="5747">
                  <c:v>0.32600439736158304</c:v>
                </c:pt>
                <c:pt idx="5748">
                  <c:v>0.32600439736158304</c:v>
                </c:pt>
                <c:pt idx="5749">
                  <c:v>0.32600439736158304</c:v>
                </c:pt>
                <c:pt idx="5750">
                  <c:v>0.32580451728962623</c:v>
                </c:pt>
                <c:pt idx="5751">
                  <c:v>0.32560463721766941</c:v>
                </c:pt>
                <c:pt idx="5752">
                  <c:v>0.3254047571457126</c:v>
                </c:pt>
                <c:pt idx="5753">
                  <c:v>0.32520487707375578</c:v>
                </c:pt>
                <c:pt idx="5754">
                  <c:v>0.32520487707375578</c:v>
                </c:pt>
                <c:pt idx="5755">
                  <c:v>0.32520487707375578</c:v>
                </c:pt>
                <c:pt idx="5756">
                  <c:v>0.32520487707375578</c:v>
                </c:pt>
                <c:pt idx="5757">
                  <c:v>0.32520487707375578</c:v>
                </c:pt>
                <c:pt idx="5758">
                  <c:v>0.32520487707375578</c:v>
                </c:pt>
                <c:pt idx="5759">
                  <c:v>0.32500499700179897</c:v>
                </c:pt>
                <c:pt idx="5760">
                  <c:v>0.32500499700179897</c:v>
                </c:pt>
                <c:pt idx="5761">
                  <c:v>0.32500499700179897</c:v>
                </c:pt>
                <c:pt idx="5762">
                  <c:v>0.32500499700179897</c:v>
                </c:pt>
                <c:pt idx="5763">
                  <c:v>0.32480511692984204</c:v>
                </c:pt>
                <c:pt idx="5764">
                  <c:v>0.32480511692984204</c:v>
                </c:pt>
                <c:pt idx="5765">
                  <c:v>0.32480511692984204</c:v>
                </c:pt>
                <c:pt idx="5766">
                  <c:v>0.32480511692984204</c:v>
                </c:pt>
                <c:pt idx="5767">
                  <c:v>0.32480511692984204</c:v>
                </c:pt>
                <c:pt idx="5768">
                  <c:v>0.32480511692984204</c:v>
                </c:pt>
                <c:pt idx="5769">
                  <c:v>0.32480511692984204</c:v>
                </c:pt>
                <c:pt idx="5770">
                  <c:v>0.32480511692984204</c:v>
                </c:pt>
                <c:pt idx="5771">
                  <c:v>0.32480511692984204</c:v>
                </c:pt>
                <c:pt idx="5772">
                  <c:v>0.32460523685788523</c:v>
                </c:pt>
                <c:pt idx="5773">
                  <c:v>0.32440535678592841</c:v>
                </c:pt>
                <c:pt idx="5774">
                  <c:v>0.3242054767139716</c:v>
                </c:pt>
                <c:pt idx="5775">
                  <c:v>0.32400559664201478</c:v>
                </c:pt>
                <c:pt idx="5776">
                  <c:v>0.32380571657005797</c:v>
                </c:pt>
                <c:pt idx="5777">
                  <c:v>0.32380571657005797</c:v>
                </c:pt>
                <c:pt idx="5778">
                  <c:v>0.32380571657005797</c:v>
                </c:pt>
                <c:pt idx="5779">
                  <c:v>0.32360583649810115</c:v>
                </c:pt>
                <c:pt idx="5780">
                  <c:v>0.32340595642614434</c:v>
                </c:pt>
                <c:pt idx="5781">
                  <c:v>0.32340595642614434</c:v>
                </c:pt>
                <c:pt idx="5782">
                  <c:v>0.32340595642614434</c:v>
                </c:pt>
                <c:pt idx="5783">
                  <c:v>0.32320607635418752</c:v>
                </c:pt>
                <c:pt idx="5784">
                  <c:v>0.32320607635418752</c:v>
                </c:pt>
                <c:pt idx="5785">
                  <c:v>0.32320607635418752</c:v>
                </c:pt>
                <c:pt idx="5786">
                  <c:v>0.32320607635418752</c:v>
                </c:pt>
                <c:pt idx="5787">
                  <c:v>0.32300619628223071</c:v>
                </c:pt>
                <c:pt idx="5788">
                  <c:v>0.32300619628223071</c:v>
                </c:pt>
                <c:pt idx="5789">
                  <c:v>0.32280631621027378</c:v>
                </c:pt>
                <c:pt idx="5790">
                  <c:v>0.32280631621027378</c:v>
                </c:pt>
                <c:pt idx="5791">
                  <c:v>0.32260643613831697</c:v>
                </c:pt>
                <c:pt idx="5792">
                  <c:v>0.32240655606636015</c:v>
                </c:pt>
                <c:pt idx="5793">
                  <c:v>0.32240655606636015</c:v>
                </c:pt>
                <c:pt idx="5794">
                  <c:v>0.32220667599440334</c:v>
                </c:pt>
                <c:pt idx="5795">
                  <c:v>0.32220667599440334</c:v>
                </c:pt>
                <c:pt idx="5796">
                  <c:v>0.32220667599440334</c:v>
                </c:pt>
                <c:pt idx="5797">
                  <c:v>0.32220667599440334</c:v>
                </c:pt>
                <c:pt idx="5798">
                  <c:v>0.32200679592244652</c:v>
                </c:pt>
                <c:pt idx="5799">
                  <c:v>0.32200679592244652</c:v>
                </c:pt>
                <c:pt idx="5800">
                  <c:v>0.32200679592244652</c:v>
                </c:pt>
                <c:pt idx="5801">
                  <c:v>0.32200679592244652</c:v>
                </c:pt>
                <c:pt idx="5802">
                  <c:v>0.32200679592244652</c:v>
                </c:pt>
                <c:pt idx="5803">
                  <c:v>0.32180691585048971</c:v>
                </c:pt>
                <c:pt idx="5804">
                  <c:v>0.32180691585048971</c:v>
                </c:pt>
                <c:pt idx="5805">
                  <c:v>0.32180691585048971</c:v>
                </c:pt>
                <c:pt idx="5806">
                  <c:v>0.32180691585048971</c:v>
                </c:pt>
                <c:pt idx="5807">
                  <c:v>0.32180691585048971</c:v>
                </c:pt>
                <c:pt idx="5808">
                  <c:v>0.32180691585048971</c:v>
                </c:pt>
                <c:pt idx="5809">
                  <c:v>0.32180691585048971</c:v>
                </c:pt>
                <c:pt idx="5810">
                  <c:v>0.32160703577853289</c:v>
                </c:pt>
                <c:pt idx="5811">
                  <c:v>0.32160703577853289</c:v>
                </c:pt>
                <c:pt idx="5812">
                  <c:v>0.32160703577853289</c:v>
                </c:pt>
                <c:pt idx="5813">
                  <c:v>0.32160703577853289</c:v>
                </c:pt>
                <c:pt idx="5814">
                  <c:v>0.32140715570657608</c:v>
                </c:pt>
                <c:pt idx="5815">
                  <c:v>0.32120727563461926</c:v>
                </c:pt>
                <c:pt idx="5816">
                  <c:v>0.32100739556266245</c:v>
                </c:pt>
                <c:pt idx="5817">
                  <c:v>0.32080751549070563</c:v>
                </c:pt>
                <c:pt idx="5818">
                  <c:v>0.32080751549070563</c:v>
                </c:pt>
                <c:pt idx="5819">
                  <c:v>0.3206076354187487</c:v>
                </c:pt>
                <c:pt idx="5820">
                  <c:v>0.32040775534679189</c:v>
                </c:pt>
                <c:pt idx="5821">
                  <c:v>0.32020787527483507</c:v>
                </c:pt>
                <c:pt idx="5822">
                  <c:v>0.32000799520287826</c:v>
                </c:pt>
                <c:pt idx="5823">
                  <c:v>0.32000799520287826</c:v>
                </c:pt>
                <c:pt idx="5824">
                  <c:v>0.32000799520287826</c:v>
                </c:pt>
                <c:pt idx="5825">
                  <c:v>0.31980811513092144</c:v>
                </c:pt>
                <c:pt idx="5826">
                  <c:v>0.31980811513092144</c:v>
                </c:pt>
                <c:pt idx="5827">
                  <c:v>0.31960823505896463</c:v>
                </c:pt>
                <c:pt idx="5828">
                  <c:v>0.31960823505896463</c:v>
                </c:pt>
                <c:pt idx="5829">
                  <c:v>0.31960823505896463</c:v>
                </c:pt>
                <c:pt idx="5830">
                  <c:v>0.31960823505896463</c:v>
                </c:pt>
                <c:pt idx="5831">
                  <c:v>0.31940835498700781</c:v>
                </c:pt>
                <c:pt idx="5832">
                  <c:v>0.319208474915051</c:v>
                </c:pt>
                <c:pt idx="5833">
                  <c:v>0.31900859484309418</c:v>
                </c:pt>
                <c:pt idx="5834">
                  <c:v>0.31900859484309418</c:v>
                </c:pt>
                <c:pt idx="5835">
                  <c:v>0.31880871477113737</c:v>
                </c:pt>
                <c:pt idx="5836">
                  <c:v>0.31860883469918044</c:v>
                </c:pt>
                <c:pt idx="5837">
                  <c:v>0.31840895462722363</c:v>
                </c:pt>
                <c:pt idx="5838">
                  <c:v>0.31820907455526681</c:v>
                </c:pt>
                <c:pt idx="5839">
                  <c:v>0.31820907455526681</c:v>
                </c:pt>
                <c:pt idx="5840">
                  <c:v>0.31820907455526681</c:v>
                </c:pt>
                <c:pt idx="5841">
                  <c:v>0.31800919448331</c:v>
                </c:pt>
                <c:pt idx="5842">
                  <c:v>0.31780931441135318</c:v>
                </c:pt>
                <c:pt idx="5843">
                  <c:v>0.31780931441135318</c:v>
                </c:pt>
                <c:pt idx="5844">
                  <c:v>0.31760943433939637</c:v>
                </c:pt>
                <c:pt idx="5845">
                  <c:v>0.31740955426743955</c:v>
                </c:pt>
                <c:pt idx="5846">
                  <c:v>0.31740955426743955</c:v>
                </c:pt>
                <c:pt idx="5847">
                  <c:v>0.31740955426743955</c:v>
                </c:pt>
                <c:pt idx="5848">
                  <c:v>0.31720967419548274</c:v>
                </c:pt>
                <c:pt idx="5849">
                  <c:v>0.31720967419548274</c:v>
                </c:pt>
                <c:pt idx="5850">
                  <c:v>0.31720967419548274</c:v>
                </c:pt>
                <c:pt idx="5851">
                  <c:v>0.31700979412352592</c:v>
                </c:pt>
                <c:pt idx="5852">
                  <c:v>0.31680991405156911</c:v>
                </c:pt>
                <c:pt idx="5853">
                  <c:v>0.31680991405156911</c:v>
                </c:pt>
                <c:pt idx="5854">
                  <c:v>0.31680991405156911</c:v>
                </c:pt>
                <c:pt idx="5855">
                  <c:v>0.31680991405156911</c:v>
                </c:pt>
                <c:pt idx="5856">
                  <c:v>0.31680991405156911</c:v>
                </c:pt>
                <c:pt idx="5857">
                  <c:v>0.31661003397961218</c:v>
                </c:pt>
                <c:pt idx="5858">
                  <c:v>0.31641015390765537</c:v>
                </c:pt>
                <c:pt idx="5859">
                  <c:v>0.31641015390765537</c:v>
                </c:pt>
                <c:pt idx="5860">
                  <c:v>0.31641015390765537</c:v>
                </c:pt>
                <c:pt idx="5861">
                  <c:v>0.31641015390765537</c:v>
                </c:pt>
                <c:pt idx="5862">
                  <c:v>0.31641015390765537</c:v>
                </c:pt>
                <c:pt idx="5863">
                  <c:v>0.31621027383569855</c:v>
                </c:pt>
                <c:pt idx="5864">
                  <c:v>0.31621027383569855</c:v>
                </c:pt>
                <c:pt idx="5865">
                  <c:v>0.31621027383569855</c:v>
                </c:pt>
                <c:pt idx="5866">
                  <c:v>0.31621027383569855</c:v>
                </c:pt>
                <c:pt idx="5867">
                  <c:v>0.31601039376374174</c:v>
                </c:pt>
                <c:pt idx="5868">
                  <c:v>0.31581051369178492</c:v>
                </c:pt>
                <c:pt idx="5869">
                  <c:v>0.31581051369178492</c:v>
                </c:pt>
                <c:pt idx="5870">
                  <c:v>0.31561063361982811</c:v>
                </c:pt>
                <c:pt idx="5871">
                  <c:v>0.31561063361982811</c:v>
                </c:pt>
                <c:pt idx="5872">
                  <c:v>0.31561063361982811</c:v>
                </c:pt>
                <c:pt idx="5873">
                  <c:v>0.31541075354787129</c:v>
                </c:pt>
                <c:pt idx="5874">
                  <c:v>0.31521087347591448</c:v>
                </c:pt>
                <c:pt idx="5875">
                  <c:v>0.31521087347591448</c:v>
                </c:pt>
                <c:pt idx="5876">
                  <c:v>0.31501099340395766</c:v>
                </c:pt>
                <c:pt idx="5877">
                  <c:v>0.31481111333200085</c:v>
                </c:pt>
                <c:pt idx="5878">
                  <c:v>0.31461123326004392</c:v>
                </c:pt>
                <c:pt idx="5879">
                  <c:v>0.31461123326004392</c:v>
                </c:pt>
                <c:pt idx="5880">
                  <c:v>0.31441135318808711</c:v>
                </c:pt>
                <c:pt idx="5881">
                  <c:v>0.31421147311613029</c:v>
                </c:pt>
                <c:pt idx="5882">
                  <c:v>0.31401159304417348</c:v>
                </c:pt>
                <c:pt idx="5883">
                  <c:v>0.31401159304417348</c:v>
                </c:pt>
                <c:pt idx="5884">
                  <c:v>0.31381171297221666</c:v>
                </c:pt>
                <c:pt idx="5885">
                  <c:v>0.31361183290025985</c:v>
                </c:pt>
                <c:pt idx="5886">
                  <c:v>0.31361183290025985</c:v>
                </c:pt>
                <c:pt idx="5887">
                  <c:v>0.31341195282830303</c:v>
                </c:pt>
                <c:pt idx="5888">
                  <c:v>0.31341195282830303</c:v>
                </c:pt>
                <c:pt idx="5889">
                  <c:v>0.31341195282830303</c:v>
                </c:pt>
                <c:pt idx="5890">
                  <c:v>0.31341195282830303</c:v>
                </c:pt>
                <c:pt idx="5891">
                  <c:v>0.31341195282830303</c:v>
                </c:pt>
                <c:pt idx="5892">
                  <c:v>0.31341195282830303</c:v>
                </c:pt>
                <c:pt idx="5893">
                  <c:v>0.31341195282830303</c:v>
                </c:pt>
                <c:pt idx="5894">
                  <c:v>0.31341195282830303</c:v>
                </c:pt>
                <c:pt idx="5895">
                  <c:v>0.31321207275634622</c:v>
                </c:pt>
                <c:pt idx="5896">
                  <c:v>0.3130121926843894</c:v>
                </c:pt>
                <c:pt idx="5897">
                  <c:v>0.3130121926843894</c:v>
                </c:pt>
                <c:pt idx="5898">
                  <c:v>0.31281231261243259</c:v>
                </c:pt>
                <c:pt idx="5899">
                  <c:v>0.31281231261243259</c:v>
                </c:pt>
                <c:pt idx="5900">
                  <c:v>0.31281231261243259</c:v>
                </c:pt>
                <c:pt idx="5901">
                  <c:v>0.31281231261243259</c:v>
                </c:pt>
                <c:pt idx="5902">
                  <c:v>0.31281231261243259</c:v>
                </c:pt>
                <c:pt idx="5903">
                  <c:v>0.31281231261243259</c:v>
                </c:pt>
                <c:pt idx="5904">
                  <c:v>0.31281231261243259</c:v>
                </c:pt>
                <c:pt idx="5905">
                  <c:v>0.31281231261243259</c:v>
                </c:pt>
                <c:pt idx="5906">
                  <c:v>0.31281231261243259</c:v>
                </c:pt>
                <c:pt idx="5907">
                  <c:v>0.31261243254047566</c:v>
                </c:pt>
                <c:pt idx="5908">
                  <c:v>0.31261243254047566</c:v>
                </c:pt>
                <c:pt idx="5909">
                  <c:v>0.31241255246851884</c:v>
                </c:pt>
                <c:pt idx="5910">
                  <c:v>0.31221267239656203</c:v>
                </c:pt>
                <c:pt idx="5911">
                  <c:v>0.31221267239656203</c:v>
                </c:pt>
                <c:pt idx="5912">
                  <c:v>0.31201279232460521</c:v>
                </c:pt>
                <c:pt idx="5913">
                  <c:v>0.31201279232460521</c:v>
                </c:pt>
                <c:pt idx="5914">
                  <c:v>0.31201279232460521</c:v>
                </c:pt>
                <c:pt idx="5915">
                  <c:v>0.31201279232460521</c:v>
                </c:pt>
                <c:pt idx="5916">
                  <c:v>0.31201279232460521</c:v>
                </c:pt>
                <c:pt idx="5917">
                  <c:v>0.3118129122526484</c:v>
                </c:pt>
                <c:pt idx="5918">
                  <c:v>0.31161303218069158</c:v>
                </c:pt>
                <c:pt idx="5919">
                  <c:v>0.31141315210873477</c:v>
                </c:pt>
                <c:pt idx="5920">
                  <c:v>0.31121327203677795</c:v>
                </c:pt>
                <c:pt idx="5921">
                  <c:v>0.31121327203677795</c:v>
                </c:pt>
                <c:pt idx="5922">
                  <c:v>0.31101339196482114</c:v>
                </c:pt>
                <c:pt idx="5923">
                  <c:v>0.31101339196482114</c:v>
                </c:pt>
                <c:pt idx="5924">
                  <c:v>0.31081351189286432</c:v>
                </c:pt>
                <c:pt idx="5925">
                  <c:v>0.31061363182090751</c:v>
                </c:pt>
                <c:pt idx="5926">
                  <c:v>0.31061363182090751</c:v>
                </c:pt>
                <c:pt idx="5927">
                  <c:v>0.31041375174895058</c:v>
                </c:pt>
                <c:pt idx="5928">
                  <c:v>0.31041375174895058</c:v>
                </c:pt>
                <c:pt idx="5929">
                  <c:v>0.31041375174895058</c:v>
                </c:pt>
                <c:pt idx="5930">
                  <c:v>0.31041375174895058</c:v>
                </c:pt>
                <c:pt idx="5931">
                  <c:v>0.31041375174895058</c:v>
                </c:pt>
                <c:pt idx="5932">
                  <c:v>0.31041375174895058</c:v>
                </c:pt>
                <c:pt idx="5933">
                  <c:v>0.31041375174895058</c:v>
                </c:pt>
                <c:pt idx="5934">
                  <c:v>0.31021387167699377</c:v>
                </c:pt>
                <c:pt idx="5935">
                  <c:v>0.31021387167699377</c:v>
                </c:pt>
                <c:pt idx="5936">
                  <c:v>0.31021387167699377</c:v>
                </c:pt>
                <c:pt idx="5937">
                  <c:v>0.31021387167699377</c:v>
                </c:pt>
                <c:pt idx="5938">
                  <c:v>0.31021387167699377</c:v>
                </c:pt>
                <c:pt idx="5939">
                  <c:v>0.31021387167699377</c:v>
                </c:pt>
                <c:pt idx="5940">
                  <c:v>0.31021387167699377</c:v>
                </c:pt>
                <c:pt idx="5941">
                  <c:v>0.31001399160503695</c:v>
                </c:pt>
                <c:pt idx="5942">
                  <c:v>0.31001399160503695</c:v>
                </c:pt>
                <c:pt idx="5943">
                  <c:v>0.30981411153308014</c:v>
                </c:pt>
                <c:pt idx="5944">
                  <c:v>0.30981411153308014</c:v>
                </c:pt>
                <c:pt idx="5945">
                  <c:v>0.30961423146112332</c:v>
                </c:pt>
                <c:pt idx="5946">
                  <c:v>0.30941435138916651</c:v>
                </c:pt>
                <c:pt idx="5947">
                  <c:v>0.30941435138916651</c:v>
                </c:pt>
                <c:pt idx="5948">
                  <c:v>0.30941435138916651</c:v>
                </c:pt>
                <c:pt idx="5949">
                  <c:v>0.30941435138916651</c:v>
                </c:pt>
                <c:pt idx="5950">
                  <c:v>0.30921447131720969</c:v>
                </c:pt>
                <c:pt idx="5951">
                  <c:v>0.30921447131720969</c:v>
                </c:pt>
                <c:pt idx="5952">
                  <c:v>0.30901459124525288</c:v>
                </c:pt>
                <c:pt idx="5953">
                  <c:v>0.30881471117329606</c:v>
                </c:pt>
                <c:pt idx="5954">
                  <c:v>0.30881471117329606</c:v>
                </c:pt>
                <c:pt idx="5955">
                  <c:v>0.30861483110133925</c:v>
                </c:pt>
                <c:pt idx="5956">
                  <c:v>0.30841495102938232</c:v>
                </c:pt>
                <c:pt idx="5957">
                  <c:v>0.30821507095742551</c:v>
                </c:pt>
                <c:pt idx="5958">
                  <c:v>0.30801519088546869</c:v>
                </c:pt>
                <c:pt idx="5959">
                  <c:v>0.30801519088546869</c:v>
                </c:pt>
                <c:pt idx="5960">
                  <c:v>0.30801519088546869</c:v>
                </c:pt>
                <c:pt idx="5961">
                  <c:v>0.30781531081351188</c:v>
                </c:pt>
                <c:pt idx="5962">
                  <c:v>0.30781531081351188</c:v>
                </c:pt>
                <c:pt idx="5963">
                  <c:v>0.30781531081351188</c:v>
                </c:pt>
                <c:pt idx="5964">
                  <c:v>0.30781531081351188</c:v>
                </c:pt>
                <c:pt idx="5965">
                  <c:v>0.30781531081351188</c:v>
                </c:pt>
                <c:pt idx="5966">
                  <c:v>0.30761543074155506</c:v>
                </c:pt>
                <c:pt idx="5967">
                  <c:v>0.30761543074155506</c:v>
                </c:pt>
                <c:pt idx="5968">
                  <c:v>0.30761543074155506</c:v>
                </c:pt>
                <c:pt idx="5969">
                  <c:v>0.30761543074155506</c:v>
                </c:pt>
                <c:pt idx="5970">
                  <c:v>0.30761543074155506</c:v>
                </c:pt>
                <c:pt idx="5971">
                  <c:v>0.30761543074155506</c:v>
                </c:pt>
                <c:pt idx="5972">
                  <c:v>0.30761543074155506</c:v>
                </c:pt>
                <c:pt idx="5973">
                  <c:v>0.30741555066959825</c:v>
                </c:pt>
                <c:pt idx="5974">
                  <c:v>0.30741555066959825</c:v>
                </c:pt>
                <c:pt idx="5975">
                  <c:v>0.30721567059764143</c:v>
                </c:pt>
                <c:pt idx="5976">
                  <c:v>0.30701579052568462</c:v>
                </c:pt>
                <c:pt idx="5977">
                  <c:v>0.3068159104537278</c:v>
                </c:pt>
                <c:pt idx="5978">
                  <c:v>0.30661603038177099</c:v>
                </c:pt>
                <c:pt idx="5979">
                  <c:v>0.30641615030981406</c:v>
                </c:pt>
                <c:pt idx="5980">
                  <c:v>0.30641615030981406</c:v>
                </c:pt>
                <c:pt idx="5981">
                  <c:v>0.30621627023785725</c:v>
                </c:pt>
                <c:pt idx="5982">
                  <c:v>0.30601639016590043</c:v>
                </c:pt>
                <c:pt idx="5983">
                  <c:v>0.30601639016590043</c:v>
                </c:pt>
                <c:pt idx="5984">
                  <c:v>0.30581651009394362</c:v>
                </c:pt>
                <c:pt idx="5985">
                  <c:v>0.3056166300219868</c:v>
                </c:pt>
                <c:pt idx="5986">
                  <c:v>0.3056166300219868</c:v>
                </c:pt>
                <c:pt idx="5987">
                  <c:v>0.30541674995002999</c:v>
                </c:pt>
                <c:pt idx="5988">
                  <c:v>0.30521686987807317</c:v>
                </c:pt>
                <c:pt idx="5989">
                  <c:v>0.30501698980611636</c:v>
                </c:pt>
                <c:pt idx="5990">
                  <c:v>0.30481710973415954</c:v>
                </c:pt>
                <c:pt idx="5991">
                  <c:v>0.30481710973415954</c:v>
                </c:pt>
                <c:pt idx="5992">
                  <c:v>0.30481710973415954</c:v>
                </c:pt>
                <c:pt idx="5993">
                  <c:v>0.30461722966220273</c:v>
                </c:pt>
                <c:pt idx="5994">
                  <c:v>0.30461722966220273</c:v>
                </c:pt>
                <c:pt idx="5995">
                  <c:v>0.30461722966220273</c:v>
                </c:pt>
                <c:pt idx="5996">
                  <c:v>0.30461722966220273</c:v>
                </c:pt>
                <c:pt idx="5997">
                  <c:v>0.30461722966220273</c:v>
                </c:pt>
                <c:pt idx="5998">
                  <c:v>0.30461722966220273</c:v>
                </c:pt>
                <c:pt idx="5999">
                  <c:v>0.3044173495902458</c:v>
                </c:pt>
                <c:pt idx="6000">
                  <c:v>0.3044173495902458</c:v>
                </c:pt>
                <c:pt idx="6001">
                  <c:v>0.3044173495902458</c:v>
                </c:pt>
                <c:pt idx="6002">
                  <c:v>0.3044173495902458</c:v>
                </c:pt>
                <c:pt idx="6003">
                  <c:v>0.3044173495902458</c:v>
                </c:pt>
                <c:pt idx="6004">
                  <c:v>0.30421746951828899</c:v>
                </c:pt>
                <c:pt idx="6005">
                  <c:v>0.30421746951828899</c:v>
                </c:pt>
                <c:pt idx="6006">
                  <c:v>0.30401758944633217</c:v>
                </c:pt>
                <c:pt idx="6007">
                  <c:v>0.30381770937437536</c:v>
                </c:pt>
                <c:pt idx="6008">
                  <c:v>0.30381770937437536</c:v>
                </c:pt>
                <c:pt idx="6009">
                  <c:v>0.30381770937437536</c:v>
                </c:pt>
                <c:pt idx="6010">
                  <c:v>0.30381770937437536</c:v>
                </c:pt>
                <c:pt idx="6011">
                  <c:v>0.30381770937437536</c:v>
                </c:pt>
                <c:pt idx="6012">
                  <c:v>0.30361782930241854</c:v>
                </c:pt>
                <c:pt idx="6013">
                  <c:v>0.30341794923046173</c:v>
                </c:pt>
                <c:pt idx="6014">
                  <c:v>0.30341794923046173</c:v>
                </c:pt>
                <c:pt idx="6015">
                  <c:v>0.30341794923046173</c:v>
                </c:pt>
                <c:pt idx="6016">
                  <c:v>0.30341794923046173</c:v>
                </c:pt>
                <c:pt idx="6017">
                  <c:v>0.30321806915850491</c:v>
                </c:pt>
                <c:pt idx="6018">
                  <c:v>0.3030181890865481</c:v>
                </c:pt>
                <c:pt idx="6019">
                  <c:v>0.3030181890865481</c:v>
                </c:pt>
                <c:pt idx="6020">
                  <c:v>0.3030181890865481</c:v>
                </c:pt>
                <c:pt idx="6021">
                  <c:v>0.30281830901459128</c:v>
                </c:pt>
                <c:pt idx="6022">
                  <c:v>0.30261842894263447</c:v>
                </c:pt>
                <c:pt idx="6023">
                  <c:v>0.30261842894263447</c:v>
                </c:pt>
                <c:pt idx="6024">
                  <c:v>0.30261842894263447</c:v>
                </c:pt>
                <c:pt idx="6025">
                  <c:v>0.30241854887067754</c:v>
                </c:pt>
                <c:pt idx="6026">
                  <c:v>0.30221866879872072</c:v>
                </c:pt>
                <c:pt idx="6027">
                  <c:v>0.30221866879872072</c:v>
                </c:pt>
                <c:pt idx="6028">
                  <c:v>0.30221866879872072</c:v>
                </c:pt>
                <c:pt idx="6029">
                  <c:v>0.30201878872676391</c:v>
                </c:pt>
                <c:pt idx="6030">
                  <c:v>0.30181890865480709</c:v>
                </c:pt>
                <c:pt idx="6031">
                  <c:v>0.30181890865480709</c:v>
                </c:pt>
                <c:pt idx="6032">
                  <c:v>0.30181890865480709</c:v>
                </c:pt>
                <c:pt idx="6033">
                  <c:v>0.30181890865480709</c:v>
                </c:pt>
                <c:pt idx="6034">
                  <c:v>0.30181890865480709</c:v>
                </c:pt>
                <c:pt idx="6035">
                  <c:v>0.30161902858285028</c:v>
                </c:pt>
                <c:pt idx="6036">
                  <c:v>0.30161902858285028</c:v>
                </c:pt>
                <c:pt idx="6037">
                  <c:v>0.30141914851089346</c:v>
                </c:pt>
                <c:pt idx="6038">
                  <c:v>0.30141914851089346</c:v>
                </c:pt>
                <c:pt idx="6039">
                  <c:v>0.30141914851089346</c:v>
                </c:pt>
                <c:pt idx="6040">
                  <c:v>0.30141914851089346</c:v>
                </c:pt>
                <c:pt idx="6041">
                  <c:v>0.30141914851089346</c:v>
                </c:pt>
                <c:pt idx="6042">
                  <c:v>0.30141914851089346</c:v>
                </c:pt>
                <c:pt idx="6043">
                  <c:v>0.30141914851089346</c:v>
                </c:pt>
                <c:pt idx="6044">
                  <c:v>0.30121926843893665</c:v>
                </c:pt>
                <c:pt idx="6045">
                  <c:v>0.30121926843893665</c:v>
                </c:pt>
                <c:pt idx="6046">
                  <c:v>0.30101938836697983</c:v>
                </c:pt>
                <c:pt idx="6047">
                  <c:v>0.30101938836697983</c:v>
                </c:pt>
                <c:pt idx="6048">
                  <c:v>0.30101938836697983</c:v>
                </c:pt>
                <c:pt idx="6049">
                  <c:v>0.30081950829502302</c:v>
                </c:pt>
                <c:pt idx="6050">
                  <c:v>0.3006196282230662</c:v>
                </c:pt>
                <c:pt idx="6051">
                  <c:v>0.3006196282230662</c:v>
                </c:pt>
                <c:pt idx="6052">
                  <c:v>0.3006196282230662</c:v>
                </c:pt>
                <c:pt idx="6053">
                  <c:v>0.3006196282230662</c:v>
                </c:pt>
                <c:pt idx="6054">
                  <c:v>0.3006196282230662</c:v>
                </c:pt>
                <c:pt idx="6055">
                  <c:v>0.30041974815110939</c:v>
                </c:pt>
                <c:pt idx="6056">
                  <c:v>0.30041974815110939</c:v>
                </c:pt>
                <c:pt idx="6057">
                  <c:v>0.30041974815110939</c:v>
                </c:pt>
                <c:pt idx="6058">
                  <c:v>0.30041974815110939</c:v>
                </c:pt>
                <c:pt idx="6059">
                  <c:v>0.30041974815110939</c:v>
                </c:pt>
                <c:pt idx="6060">
                  <c:v>0.30041974815110939</c:v>
                </c:pt>
                <c:pt idx="6061">
                  <c:v>0.30021986807915246</c:v>
                </c:pt>
                <c:pt idx="6062">
                  <c:v>0.30021986807915246</c:v>
                </c:pt>
                <c:pt idx="6063">
                  <c:v>0.30001998800719565</c:v>
                </c:pt>
                <c:pt idx="6064">
                  <c:v>0.29982010793523883</c:v>
                </c:pt>
                <c:pt idx="6065">
                  <c:v>0.29962022786328202</c:v>
                </c:pt>
                <c:pt idx="6066">
                  <c:v>0.29962022786328202</c:v>
                </c:pt>
                <c:pt idx="6067">
                  <c:v>0.29962022786328202</c:v>
                </c:pt>
                <c:pt idx="6068">
                  <c:v>0.2994203477913252</c:v>
                </c:pt>
                <c:pt idx="6069">
                  <c:v>0.2994203477913252</c:v>
                </c:pt>
                <c:pt idx="6070">
                  <c:v>0.2994203477913252</c:v>
                </c:pt>
                <c:pt idx="6071">
                  <c:v>0.2994203477913252</c:v>
                </c:pt>
                <c:pt idx="6072">
                  <c:v>0.2994203477913252</c:v>
                </c:pt>
                <c:pt idx="6073">
                  <c:v>0.2994203477913252</c:v>
                </c:pt>
                <c:pt idx="6074">
                  <c:v>0.2994203477913252</c:v>
                </c:pt>
                <c:pt idx="6075">
                  <c:v>0.2994203477913252</c:v>
                </c:pt>
                <c:pt idx="6076">
                  <c:v>0.2994203477913252</c:v>
                </c:pt>
                <c:pt idx="6077">
                  <c:v>0.2994203477913252</c:v>
                </c:pt>
                <c:pt idx="6078">
                  <c:v>0.29922046771936839</c:v>
                </c:pt>
                <c:pt idx="6079">
                  <c:v>0.29922046771936839</c:v>
                </c:pt>
                <c:pt idx="6080">
                  <c:v>0.29902058764741157</c:v>
                </c:pt>
                <c:pt idx="6081">
                  <c:v>0.29882070757545476</c:v>
                </c:pt>
                <c:pt idx="6082">
                  <c:v>0.29862082750349794</c:v>
                </c:pt>
                <c:pt idx="6083">
                  <c:v>0.29842094743154113</c:v>
                </c:pt>
                <c:pt idx="6084">
                  <c:v>0.29842094743154113</c:v>
                </c:pt>
                <c:pt idx="6085">
                  <c:v>0.29842094743154113</c:v>
                </c:pt>
                <c:pt idx="6086">
                  <c:v>0.29842094743154113</c:v>
                </c:pt>
                <c:pt idx="6087">
                  <c:v>0.29842094743154113</c:v>
                </c:pt>
                <c:pt idx="6088">
                  <c:v>0.2982210673595842</c:v>
                </c:pt>
                <c:pt idx="6089">
                  <c:v>0.2982210673595842</c:v>
                </c:pt>
                <c:pt idx="6090">
                  <c:v>0.29802118728762739</c:v>
                </c:pt>
                <c:pt idx="6091">
                  <c:v>0.29782130721567057</c:v>
                </c:pt>
                <c:pt idx="6092">
                  <c:v>0.29762142714371376</c:v>
                </c:pt>
                <c:pt idx="6093">
                  <c:v>0.29762142714371376</c:v>
                </c:pt>
                <c:pt idx="6094">
                  <c:v>0.29762142714371376</c:v>
                </c:pt>
                <c:pt idx="6095">
                  <c:v>0.29762142714371376</c:v>
                </c:pt>
                <c:pt idx="6096">
                  <c:v>0.29742154707175694</c:v>
                </c:pt>
                <c:pt idx="6097">
                  <c:v>0.29742154707175694</c:v>
                </c:pt>
                <c:pt idx="6098">
                  <c:v>0.29722166699980013</c:v>
                </c:pt>
                <c:pt idx="6099">
                  <c:v>0.29702178692784331</c:v>
                </c:pt>
                <c:pt idx="6100">
                  <c:v>0.29702178692784331</c:v>
                </c:pt>
                <c:pt idx="6101">
                  <c:v>0.29702178692784331</c:v>
                </c:pt>
                <c:pt idx="6102">
                  <c:v>0.29702178692784331</c:v>
                </c:pt>
                <c:pt idx="6103">
                  <c:v>0.2968219068558865</c:v>
                </c:pt>
                <c:pt idx="6104">
                  <c:v>0.29662202678392968</c:v>
                </c:pt>
                <c:pt idx="6105">
                  <c:v>0.29642214671197287</c:v>
                </c:pt>
                <c:pt idx="6106">
                  <c:v>0.29642214671197287</c:v>
                </c:pt>
                <c:pt idx="6107">
                  <c:v>0.29622226664001594</c:v>
                </c:pt>
                <c:pt idx="6108">
                  <c:v>0.29602238656805913</c:v>
                </c:pt>
                <c:pt idx="6109">
                  <c:v>0.29602238656805913</c:v>
                </c:pt>
                <c:pt idx="6110">
                  <c:v>0.29602238656805913</c:v>
                </c:pt>
                <c:pt idx="6111">
                  <c:v>0.29602238656805913</c:v>
                </c:pt>
                <c:pt idx="6112">
                  <c:v>0.29602238656805913</c:v>
                </c:pt>
                <c:pt idx="6113">
                  <c:v>0.29602238656805913</c:v>
                </c:pt>
                <c:pt idx="6114">
                  <c:v>0.29582250649610231</c:v>
                </c:pt>
                <c:pt idx="6115">
                  <c:v>0.29582250649610231</c:v>
                </c:pt>
                <c:pt idx="6116">
                  <c:v>0.29582250649610231</c:v>
                </c:pt>
                <c:pt idx="6117">
                  <c:v>0.29582250649610231</c:v>
                </c:pt>
                <c:pt idx="6118">
                  <c:v>0.2956226264241455</c:v>
                </c:pt>
                <c:pt idx="6119">
                  <c:v>0.2956226264241455</c:v>
                </c:pt>
                <c:pt idx="6120">
                  <c:v>0.29542274635218868</c:v>
                </c:pt>
                <c:pt idx="6121">
                  <c:v>0.29522286628023187</c:v>
                </c:pt>
                <c:pt idx="6122">
                  <c:v>0.29502298620827505</c:v>
                </c:pt>
                <c:pt idx="6123">
                  <c:v>0.29482310613631824</c:v>
                </c:pt>
                <c:pt idx="6124">
                  <c:v>0.29482310613631824</c:v>
                </c:pt>
                <c:pt idx="6125">
                  <c:v>0.29482310613631824</c:v>
                </c:pt>
                <c:pt idx="6126">
                  <c:v>0.29482310613631824</c:v>
                </c:pt>
                <c:pt idx="6127">
                  <c:v>0.29462322606436142</c:v>
                </c:pt>
                <c:pt idx="6128">
                  <c:v>0.29462322606436142</c:v>
                </c:pt>
                <c:pt idx="6129">
                  <c:v>0.29442334599240461</c:v>
                </c:pt>
                <c:pt idx="6130">
                  <c:v>0.29422346592044768</c:v>
                </c:pt>
                <c:pt idx="6131">
                  <c:v>0.29402358584849086</c:v>
                </c:pt>
                <c:pt idx="6132">
                  <c:v>0.29382370577653405</c:v>
                </c:pt>
                <c:pt idx="6133">
                  <c:v>0.29362382570457723</c:v>
                </c:pt>
                <c:pt idx="6134">
                  <c:v>0.29342394563262042</c:v>
                </c:pt>
                <c:pt idx="6135">
                  <c:v>0.29342394563262042</c:v>
                </c:pt>
                <c:pt idx="6136">
                  <c:v>0.29342394563262042</c:v>
                </c:pt>
                <c:pt idx="6137">
                  <c:v>0.29342394563262042</c:v>
                </c:pt>
                <c:pt idx="6138">
                  <c:v>0.29342394563262042</c:v>
                </c:pt>
                <c:pt idx="6139">
                  <c:v>0.29342394563262042</c:v>
                </c:pt>
                <c:pt idx="6140">
                  <c:v>0.29342394563262042</c:v>
                </c:pt>
                <c:pt idx="6141">
                  <c:v>0.29342394563262042</c:v>
                </c:pt>
                <c:pt idx="6142">
                  <c:v>0.29342394563262042</c:v>
                </c:pt>
                <c:pt idx="6143">
                  <c:v>0.29342394563262042</c:v>
                </c:pt>
                <c:pt idx="6144">
                  <c:v>0.2932240655606636</c:v>
                </c:pt>
                <c:pt idx="6145">
                  <c:v>0.2932240655606636</c:v>
                </c:pt>
                <c:pt idx="6146">
                  <c:v>0.29302418548870679</c:v>
                </c:pt>
                <c:pt idx="6147">
                  <c:v>0.29302418548870679</c:v>
                </c:pt>
                <c:pt idx="6148">
                  <c:v>0.29302418548870679</c:v>
                </c:pt>
                <c:pt idx="6149">
                  <c:v>0.29302418548870679</c:v>
                </c:pt>
                <c:pt idx="6150">
                  <c:v>0.29302418548870679</c:v>
                </c:pt>
                <c:pt idx="6151">
                  <c:v>0.29282430541674997</c:v>
                </c:pt>
                <c:pt idx="6152">
                  <c:v>0.29282430541674997</c:v>
                </c:pt>
                <c:pt idx="6153">
                  <c:v>0.29282430541674997</c:v>
                </c:pt>
                <c:pt idx="6154">
                  <c:v>0.29262442534479316</c:v>
                </c:pt>
                <c:pt idx="6155">
                  <c:v>0.29242454527283634</c:v>
                </c:pt>
                <c:pt idx="6156">
                  <c:v>0.29222466520087942</c:v>
                </c:pt>
                <c:pt idx="6157">
                  <c:v>0.29222466520087942</c:v>
                </c:pt>
                <c:pt idx="6158">
                  <c:v>0.29222466520087942</c:v>
                </c:pt>
                <c:pt idx="6159">
                  <c:v>0.2920247851289226</c:v>
                </c:pt>
                <c:pt idx="6160">
                  <c:v>0.29182490505696579</c:v>
                </c:pt>
                <c:pt idx="6161">
                  <c:v>0.29162502498500897</c:v>
                </c:pt>
                <c:pt idx="6162">
                  <c:v>0.29162502498500897</c:v>
                </c:pt>
                <c:pt idx="6163">
                  <c:v>0.29162502498500897</c:v>
                </c:pt>
                <c:pt idx="6164">
                  <c:v>0.29162502498500897</c:v>
                </c:pt>
                <c:pt idx="6165">
                  <c:v>0.29142514491305216</c:v>
                </c:pt>
                <c:pt idx="6166">
                  <c:v>0.29142514491305216</c:v>
                </c:pt>
                <c:pt idx="6167">
                  <c:v>0.29142514491305216</c:v>
                </c:pt>
                <c:pt idx="6168">
                  <c:v>0.29142514491305216</c:v>
                </c:pt>
                <c:pt idx="6169">
                  <c:v>0.29122526484109534</c:v>
                </c:pt>
                <c:pt idx="6170">
                  <c:v>0.29122526484109534</c:v>
                </c:pt>
                <c:pt idx="6171">
                  <c:v>0.29122526484109534</c:v>
                </c:pt>
                <c:pt idx="6172">
                  <c:v>0.29122526484109534</c:v>
                </c:pt>
                <c:pt idx="6173">
                  <c:v>0.29122526484109534</c:v>
                </c:pt>
                <c:pt idx="6174">
                  <c:v>0.29102538476913853</c:v>
                </c:pt>
                <c:pt idx="6175">
                  <c:v>0.29082550469718171</c:v>
                </c:pt>
                <c:pt idx="6176">
                  <c:v>0.29082550469718171</c:v>
                </c:pt>
                <c:pt idx="6177">
                  <c:v>0.29082550469718171</c:v>
                </c:pt>
                <c:pt idx="6178">
                  <c:v>0.2906256246252249</c:v>
                </c:pt>
                <c:pt idx="6179">
                  <c:v>0.2906256246252249</c:v>
                </c:pt>
                <c:pt idx="6180">
                  <c:v>0.29042574455326808</c:v>
                </c:pt>
                <c:pt idx="6181">
                  <c:v>0.29022586448131127</c:v>
                </c:pt>
                <c:pt idx="6182">
                  <c:v>0.29002598440935434</c:v>
                </c:pt>
                <c:pt idx="6183">
                  <c:v>0.28982610433739753</c:v>
                </c:pt>
                <c:pt idx="6184">
                  <c:v>0.28962622426544071</c:v>
                </c:pt>
                <c:pt idx="6185">
                  <c:v>0.2894263441934839</c:v>
                </c:pt>
                <c:pt idx="6186">
                  <c:v>0.2894263441934839</c:v>
                </c:pt>
                <c:pt idx="6187">
                  <c:v>0.28922646412152708</c:v>
                </c:pt>
                <c:pt idx="6188">
                  <c:v>0.28922646412152708</c:v>
                </c:pt>
                <c:pt idx="6189">
                  <c:v>0.28902658404957027</c:v>
                </c:pt>
                <c:pt idx="6190">
                  <c:v>0.28902658404957027</c:v>
                </c:pt>
                <c:pt idx="6191">
                  <c:v>0.28902658404957027</c:v>
                </c:pt>
                <c:pt idx="6192">
                  <c:v>0.28882670397761345</c:v>
                </c:pt>
                <c:pt idx="6193">
                  <c:v>0.28882670397761345</c:v>
                </c:pt>
                <c:pt idx="6194">
                  <c:v>0.28882670397761345</c:v>
                </c:pt>
                <c:pt idx="6195">
                  <c:v>0.28862682390565664</c:v>
                </c:pt>
                <c:pt idx="6196">
                  <c:v>0.28862682390565664</c:v>
                </c:pt>
                <c:pt idx="6197">
                  <c:v>0.28842694383369982</c:v>
                </c:pt>
                <c:pt idx="6198">
                  <c:v>0.28842694383369982</c:v>
                </c:pt>
                <c:pt idx="6199">
                  <c:v>0.28822706376174301</c:v>
                </c:pt>
                <c:pt idx="6200">
                  <c:v>0.28822706376174301</c:v>
                </c:pt>
                <c:pt idx="6201">
                  <c:v>0.28822706376174301</c:v>
                </c:pt>
                <c:pt idx="6202">
                  <c:v>0.28822706376174301</c:v>
                </c:pt>
                <c:pt idx="6203">
                  <c:v>0.28802718368978608</c:v>
                </c:pt>
                <c:pt idx="6204">
                  <c:v>0.28802718368978608</c:v>
                </c:pt>
                <c:pt idx="6205">
                  <c:v>0.28782730361782927</c:v>
                </c:pt>
                <c:pt idx="6206">
                  <c:v>0.28762742354587245</c:v>
                </c:pt>
                <c:pt idx="6207">
                  <c:v>0.28762742354587245</c:v>
                </c:pt>
                <c:pt idx="6208">
                  <c:v>0.28762742354587245</c:v>
                </c:pt>
                <c:pt idx="6209">
                  <c:v>0.28762742354587245</c:v>
                </c:pt>
                <c:pt idx="6210">
                  <c:v>0.28742754347391564</c:v>
                </c:pt>
                <c:pt idx="6211">
                  <c:v>0.28722766340195882</c:v>
                </c:pt>
                <c:pt idx="6212">
                  <c:v>0.28702778333000201</c:v>
                </c:pt>
                <c:pt idx="6213">
                  <c:v>0.28682790325804519</c:v>
                </c:pt>
                <c:pt idx="6214">
                  <c:v>0.28662802318608838</c:v>
                </c:pt>
                <c:pt idx="6215">
                  <c:v>0.28662802318608838</c:v>
                </c:pt>
                <c:pt idx="6216">
                  <c:v>0.28662802318608838</c:v>
                </c:pt>
                <c:pt idx="6217">
                  <c:v>0.28662802318608838</c:v>
                </c:pt>
                <c:pt idx="6218">
                  <c:v>0.28662802318608838</c:v>
                </c:pt>
                <c:pt idx="6219">
                  <c:v>0.28662802318608838</c:v>
                </c:pt>
                <c:pt idx="6220">
                  <c:v>0.28642814311413156</c:v>
                </c:pt>
                <c:pt idx="6221">
                  <c:v>0.28642814311413156</c:v>
                </c:pt>
                <c:pt idx="6222">
                  <c:v>0.28642814311413156</c:v>
                </c:pt>
                <c:pt idx="6223">
                  <c:v>0.28642814311413156</c:v>
                </c:pt>
                <c:pt idx="6224">
                  <c:v>0.28622826304217475</c:v>
                </c:pt>
                <c:pt idx="6225">
                  <c:v>0.28622826304217475</c:v>
                </c:pt>
                <c:pt idx="6226">
                  <c:v>0.28602838297021782</c:v>
                </c:pt>
                <c:pt idx="6227">
                  <c:v>0.28582850289826101</c:v>
                </c:pt>
                <c:pt idx="6228">
                  <c:v>0.28582850289826101</c:v>
                </c:pt>
                <c:pt idx="6229">
                  <c:v>0.28562862282630419</c:v>
                </c:pt>
                <c:pt idx="6230">
                  <c:v>0.28562862282630419</c:v>
                </c:pt>
                <c:pt idx="6231">
                  <c:v>0.28562862282630419</c:v>
                </c:pt>
                <c:pt idx="6232">
                  <c:v>0.28562862282630419</c:v>
                </c:pt>
                <c:pt idx="6233">
                  <c:v>0.28562862282630419</c:v>
                </c:pt>
                <c:pt idx="6234">
                  <c:v>0.28562862282630419</c:v>
                </c:pt>
                <c:pt idx="6235">
                  <c:v>0.28562862282630419</c:v>
                </c:pt>
                <c:pt idx="6236">
                  <c:v>0.28562862282630419</c:v>
                </c:pt>
                <c:pt idx="6237">
                  <c:v>0.28542874275434738</c:v>
                </c:pt>
                <c:pt idx="6238">
                  <c:v>0.28522886268239056</c:v>
                </c:pt>
                <c:pt idx="6239">
                  <c:v>0.28502898261043375</c:v>
                </c:pt>
                <c:pt idx="6240">
                  <c:v>0.28502898261043375</c:v>
                </c:pt>
                <c:pt idx="6241">
                  <c:v>0.28502898261043375</c:v>
                </c:pt>
                <c:pt idx="6242">
                  <c:v>0.28502898261043375</c:v>
                </c:pt>
                <c:pt idx="6243">
                  <c:v>0.28502898261043375</c:v>
                </c:pt>
                <c:pt idx="6244">
                  <c:v>0.28502898261043375</c:v>
                </c:pt>
                <c:pt idx="6245">
                  <c:v>0.28482910253847693</c:v>
                </c:pt>
                <c:pt idx="6246">
                  <c:v>0.28482910253847693</c:v>
                </c:pt>
                <c:pt idx="6247">
                  <c:v>0.28462922246652012</c:v>
                </c:pt>
                <c:pt idx="6248">
                  <c:v>0.2844293423945633</c:v>
                </c:pt>
                <c:pt idx="6249">
                  <c:v>0.28422946232260649</c:v>
                </c:pt>
                <c:pt idx="6250">
                  <c:v>0.28422946232260649</c:v>
                </c:pt>
                <c:pt idx="6251">
                  <c:v>0.28422946232260649</c:v>
                </c:pt>
                <c:pt idx="6252">
                  <c:v>0.28402958225064956</c:v>
                </c:pt>
                <c:pt idx="6253">
                  <c:v>0.28382970217869274</c:v>
                </c:pt>
                <c:pt idx="6254">
                  <c:v>0.28382970217869274</c:v>
                </c:pt>
                <c:pt idx="6255">
                  <c:v>0.28382970217869274</c:v>
                </c:pt>
                <c:pt idx="6256">
                  <c:v>0.28362982210673593</c:v>
                </c:pt>
                <c:pt idx="6257">
                  <c:v>0.28342994203477911</c:v>
                </c:pt>
                <c:pt idx="6258">
                  <c:v>0.2832300619628223</c:v>
                </c:pt>
                <c:pt idx="6259">
                  <c:v>0.2832300619628223</c:v>
                </c:pt>
                <c:pt idx="6260">
                  <c:v>0.2832300619628223</c:v>
                </c:pt>
                <c:pt idx="6261">
                  <c:v>0.2832300619628223</c:v>
                </c:pt>
                <c:pt idx="6262">
                  <c:v>0.28303018189086548</c:v>
                </c:pt>
                <c:pt idx="6263">
                  <c:v>0.28283030181890867</c:v>
                </c:pt>
                <c:pt idx="6264">
                  <c:v>0.28283030181890867</c:v>
                </c:pt>
                <c:pt idx="6265">
                  <c:v>0.28263042174695185</c:v>
                </c:pt>
                <c:pt idx="6266">
                  <c:v>0.28263042174695185</c:v>
                </c:pt>
                <c:pt idx="6267">
                  <c:v>0.28243054167499504</c:v>
                </c:pt>
                <c:pt idx="6268">
                  <c:v>0.28223066160303822</c:v>
                </c:pt>
                <c:pt idx="6269">
                  <c:v>0.2820307815310813</c:v>
                </c:pt>
                <c:pt idx="6270">
                  <c:v>0.2820307815310813</c:v>
                </c:pt>
                <c:pt idx="6271">
                  <c:v>0.28183090145912448</c:v>
                </c:pt>
                <c:pt idx="6272">
                  <c:v>0.28183090145912448</c:v>
                </c:pt>
                <c:pt idx="6273">
                  <c:v>0.28183090145912448</c:v>
                </c:pt>
                <c:pt idx="6274">
                  <c:v>0.28183090145912448</c:v>
                </c:pt>
                <c:pt idx="6275">
                  <c:v>0.28183090145912448</c:v>
                </c:pt>
                <c:pt idx="6276">
                  <c:v>0.28163102138716767</c:v>
                </c:pt>
                <c:pt idx="6277">
                  <c:v>0.28163102138716767</c:v>
                </c:pt>
                <c:pt idx="6278">
                  <c:v>0.28163102138716767</c:v>
                </c:pt>
                <c:pt idx="6279">
                  <c:v>0.28163102138716767</c:v>
                </c:pt>
                <c:pt idx="6280">
                  <c:v>0.28163102138716767</c:v>
                </c:pt>
                <c:pt idx="6281">
                  <c:v>0.28143114131521085</c:v>
                </c:pt>
                <c:pt idx="6282">
                  <c:v>0.28123126124325404</c:v>
                </c:pt>
                <c:pt idx="6283">
                  <c:v>0.28123126124325404</c:v>
                </c:pt>
                <c:pt idx="6284">
                  <c:v>0.28103138117129722</c:v>
                </c:pt>
                <c:pt idx="6285">
                  <c:v>0.28083150109934041</c:v>
                </c:pt>
                <c:pt idx="6286">
                  <c:v>0.28083150109934041</c:v>
                </c:pt>
                <c:pt idx="6287">
                  <c:v>0.28083150109934041</c:v>
                </c:pt>
                <c:pt idx="6288">
                  <c:v>0.28083150109934041</c:v>
                </c:pt>
                <c:pt idx="6289">
                  <c:v>0.28063162102738359</c:v>
                </c:pt>
                <c:pt idx="6290">
                  <c:v>0.28063162102738359</c:v>
                </c:pt>
                <c:pt idx="6291">
                  <c:v>0.28043174095542678</c:v>
                </c:pt>
                <c:pt idx="6292">
                  <c:v>0.28023186088346996</c:v>
                </c:pt>
                <c:pt idx="6293">
                  <c:v>0.28023186088346996</c:v>
                </c:pt>
                <c:pt idx="6294">
                  <c:v>0.28023186088346996</c:v>
                </c:pt>
                <c:pt idx="6295">
                  <c:v>0.28003198081151304</c:v>
                </c:pt>
                <c:pt idx="6296">
                  <c:v>0.28003198081151304</c:v>
                </c:pt>
                <c:pt idx="6297">
                  <c:v>0.28003198081151304</c:v>
                </c:pt>
                <c:pt idx="6298">
                  <c:v>0.27983210073955622</c:v>
                </c:pt>
                <c:pt idx="6299">
                  <c:v>0.27983210073955622</c:v>
                </c:pt>
                <c:pt idx="6300">
                  <c:v>0.27983210073955622</c:v>
                </c:pt>
                <c:pt idx="6301">
                  <c:v>0.27963222066759941</c:v>
                </c:pt>
                <c:pt idx="6302">
                  <c:v>0.27943234059564259</c:v>
                </c:pt>
                <c:pt idx="6303">
                  <c:v>0.27943234059564259</c:v>
                </c:pt>
                <c:pt idx="6304">
                  <c:v>0.27943234059564259</c:v>
                </c:pt>
                <c:pt idx="6305">
                  <c:v>0.27923246052368578</c:v>
                </c:pt>
                <c:pt idx="6306">
                  <c:v>0.27923246052368578</c:v>
                </c:pt>
                <c:pt idx="6307">
                  <c:v>0.27923246052368578</c:v>
                </c:pt>
                <c:pt idx="6308">
                  <c:v>0.27903258045172896</c:v>
                </c:pt>
                <c:pt idx="6309">
                  <c:v>0.27903258045172896</c:v>
                </c:pt>
                <c:pt idx="6310">
                  <c:v>0.27883270037977215</c:v>
                </c:pt>
                <c:pt idx="6311">
                  <c:v>0.27883270037977215</c:v>
                </c:pt>
                <c:pt idx="6312">
                  <c:v>0.27883270037977215</c:v>
                </c:pt>
                <c:pt idx="6313">
                  <c:v>0.27863282030781533</c:v>
                </c:pt>
                <c:pt idx="6314">
                  <c:v>0.27863282030781533</c:v>
                </c:pt>
                <c:pt idx="6315">
                  <c:v>0.27843294023585852</c:v>
                </c:pt>
                <c:pt idx="6316">
                  <c:v>0.2782330601639017</c:v>
                </c:pt>
                <c:pt idx="6317">
                  <c:v>0.2782330601639017</c:v>
                </c:pt>
                <c:pt idx="6318">
                  <c:v>0.27803318009194489</c:v>
                </c:pt>
                <c:pt idx="6319">
                  <c:v>0.27783330001998796</c:v>
                </c:pt>
                <c:pt idx="6320">
                  <c:v>0.27783330001998796</c:v>
                </c:pt>
                <c:pt idx="6321">
                  <c:v>0.27763341994803115</c:v>
                </c:pt>
                <c:pt idx="6322">
                  <c:v>0.27763341994803115</c:v>
                </c:pt>
                <c:pt idx="6323">
                  <c:v>0.27763341994803115</c:v>
                </c:pt>
                <c:pt idx="6324">
                  <c:v>0.27763341994803115</c:v>
                </c:pt>
                <c:pt idx="6325">
                  <c:v>0.27763341994803115</c:v>
                </c:pt>
                <c:pt idx="6326">
                  <c:v>0.27743353987607433</c:v>
                </c:pt>
                <c:pt idx="6327">
                  <c:v>0.27743353987607433</c:v>
                </c:pt>
                <c:pt idx="6328">
                  <c:v>0.27723365980411752</c:v>
                </c:pt>
                <c:pt idx="6329">
                  <c:v>0.2770337797321607</c:v>
                </c:pt>
                <c:pt idx="6330">
                  <c:v>0.2770337797321607</c:v>
                </c:pt>
                <c:pt idx="6331">
                  <c:v>0.2770337797321607</c:v>
                </c:pt>
                <c:pt idx="6332">
                  <c:v>0.2770337797321607</c:v>
                </c:pt>
                <c:pt idx="6333">
                  <c:v>0.2770337797321607</c:v>
                </c:pt>
                <c:pt idx="6334">
                  <c:v>0.2770337797321607</c:v>
                </c:pt>
                <c:pt idx="6335">
                  <c:v>0.27683389966020389</c:v>
                </c:pt>
                <c:pt idx="6336">
                  <c:v>0.27663401958824707</c:v>
                </c:pt>
                <c:pt idx="6337">
                  <c:v>0.27663401958824707</c:v>
                </c:pt>
                <c:pt idx="6338">
                  <c:v>0.27663401958824707</c:v>
                </c:pt>
                <c:pt idx="6339">
                  <c:v>0.27663401958824707</c:v>
                </c:pt>
                <c:pt idx="6340">
                  <c:v>0.27643413951629026</c:v>
                </c:pt>
                <c:pt idx="6341">
                  <c:v>0.27623425944433344</c:v>
                </c:pt>
                <c:pt idx="6342">
                  <c:v>0.27623425944433344</c:v>
                </c:pt>
                <c:pt idx="6343">
                  <c:v>0.27623425944433344</c:v>
                </c:pt>
                <c:pt idx="6344">
                  <c:v>0.27603437937237663</c:v>
                </c:pt>
                <c:pt idx="6345">
                  <c:v>0.2758344993004197</c:v>
                </c:pt>
                <c:pt idx="6346">
                  <c:v>0.2758344993004197</c:v>
                </c:pt>
                <c:pt idx="6347">
                  <c:v>0.2758344993004197</c:v>
                </c:pt>
                <c:pt idx="6348">
                  <c:v>0.2758344993004197</c:v>
                </c:pt>
                <c:pt idx="6349">
                  <c:v>0.27563461922846288</c:v>
                </c:pt>
                <c:pt idx="6350">
                  <c:v>0.27563461922846288</c:v>
                </c:pt>
                <c:pt idx="6351">
                  <c:v>0.27563461922846288</c:v>
                </c:pt>
                <c:pt idx="6352">
                  <c:v>0.27563461922846288</c:v>
                </c:pt>
                <c:pt idx="6353">
                  <c:v>0.27543473915650607</c:v>
                </c:pt>
                <c:pt idx="6354">
                  <c:v>0.27523485908454925</c:v>
                </c:pt>
                <c:pt idx="6355">
                  <c:v>0.27523485908454925</c:v>
                </c:pt>
                <c:pt idx="6356">
                  <c:v>0.27503497901259244</c:v>
                </c:pt>
                <c:pt idx="6357">
                  <c:v>0.27503497901259244</c:v>
                </c:pt>
                <c:pt idx="6358">
                  <c:v>0.27483509894063562</c:v>
                </c:pt>
                <c:pt idx="6359">
                  <c:v>0.27463521886867881</c:v>
                </c:pt>
                <c:pt idx="6360">
                  <c:v>0.27463521886867881</c:v>
                </c:pt>
                <c:pt idx="6361">
                  <c:v>0.27463521886867881</c:v>
                </c:pt>
                <c:pt idx="6362">
                  <c:v>0.27463521886867881</c:v>
                </c:pt>
                <c:pt idx="6363">
                  <c:v>0.27463521886867881</c:v>
                </c:pt>
                <c:pt idx="6364">
                  <c:v>0.27463521886867881</c:v>
                </c:pt>
                <c:pt idx="6365">
                  <c:v>0.27463521886867881</c:v>
                </c:pt>
                <c:pt idx="6366">
                  <c:v>0.27463521886867881</c:v>
                </c:pt>
                <c:pt idx="6367">
                  <c:v>0.27463521886867881</c:v>
                </c:pt>
                <c:pt idx="6368">
                  <c:v>0.27443533879672199</c:v>
                </c:pt>
                <c:pt idx="6369">
                  <c:v>0.27443533879672199</c:v>
                </c:pt>
                <c:pt idx="6370">
                  <c:v>0.27423545872476518</c:v>
                </c:pt>
                <c:pt idx="6371">
                  <c:v>0.27423545872476518</c:v>
                </c:pt>
                <c:pt idx="6372">
                  <c:v>0.27403557865280836</c:v>
                </c:pt>
                <c:pt idx="6373">
                  <c:v>0.27403557865280836</c:v>
                </c:pt>
                <c:pt idx="6374">
                  <c:v>0.27403557865280836</c:v>
                </c:pt>
                <c:pt idx="6375">
                  <c:v>0.27383569858085144</c:v>
                </c:pt>
                <c:pt idx="6376">
                  <c:v>0.27383569858085144</c:v>
                </c:pt>
                <c:pt idx="6377">
                  <c:v>0.27363581850889462</c:v>
                </c:pt>
                <c:pt idx="6378">
                  <c:v>0.27363581850889462</c:v>
                </c:pt>
                <c:pt idx="6379">
                  <c:v>0.27363581850889462</c:v>
                </c:pt>
                <c:pt idx="6380">
                  <c:v>0.27343593843693781</c:v>
                </c:pt>
                <c:pt idx="6381">
                  <c:v>0.27323605836498099</c:v>
                </c:pt>
                <c:pt idx="6382">
                  <c:v>0.27303617829302418</c:v>
                </c:pt>
                <c:pt idx="6383">
                  <c:v>0.27283629822106736</c:v>
                </c:pt>
                <c:pt idx="6384">
                  <c:v>0.27283629822106736</c:v>
                </c:pt>
                <c:pt idx="6385">
                  <c:v>0.27283629822106736</c:v>
                </c:pt>
                <c:pt idx="6386">
                  <c:v>0.27283629822106736</c:v>
                </c:pt>
                <c:pt idx="6387">
                  <c:v>0.27283629822106736</c:v>
                </c:pt>
                <c:pt idx="6388">
                  <c:v>0.27283629822106736</c:v>
                </c:pt>
                <c:pt idx="6389">
                  <c:v>0.27263641814911055</c:v>
                </c:pt>
                <c:pt idx="6390">
                  <c:v>0.27243653807715373</c:v>
                </c:pt>
                <c:pt idx="6391">
                  <c:v>0.27243653807715373</c:v>
                </c:pt>
                <c:pt idx="6392">
                  <c:v>0.27243653807715373</c:v>
                </c:pt>
                <c:pt idx="6393">
                  <c:v>0.27243653807715373</c:v>
                </c:pt>
                <c:pt idx="6394">
                  <c:v>0.27223665800519692</c:v>
                </c:pt>
                <c:pt idx="6395">
                  <c:v>0.2720367779332401</c:v>
                </c:pt>
                <c:pt idx="6396">
                  <c:v>0.2720367779332401</c:v>
                </c:pt>
                <c:pt idx="6397">
                  <c:v>0.2720367779332401</c:v>
                </c:pt>
                <c:pt idx="6398">
                  <c:v>0.2720367779332401</c:v>
                </c:pt>
                <c:pt idx="6399">
                  <c:v>0.27183689786128318</c:v>
                </c:pt>
                <c:pt idx="6400">
                  <c:v>0.27183689786128318</c:v>
                </c:pt>
                <c:pt idx="6401">
                  <c:v>0.27183689786128318</c:v>
                </c:pt>
                <c:pt idx="6402">
                  <c:v>0.27183689786128318</c:v>
                </c:pt>
                <c:pt idx="6403">
                  <c:v>0.27183689786128318</c:v>
                </c:pt>
                <c:pt idx="6404">
                  <c:v>0.27163701778932636</c:v>
                </c:pt>
                <c:pt idx="6405">
                  <c:v>0.27163701778932636</c:v>
                </c:pt>
                <c:pt idx="6406">
                  <c:v>0.27163701778932636</c:v>
                </c:pt>
                <c:pt idx="6407">
                  <c:v>0.27163701778932636</c:v>
                </c:pt>
                <c:pt idx="6408">
                  <c:v>0.27163701778932636</c:v>
                </c:pt>
                <c:pt idx="6409">
                  <c:v>0.27163701778932636</c:v>
                </c:pt>
                <c:pt idx="6410">
                  <c:v>0.27143713771736955</c:v>
                </c:pt>
                <c:pt idx="6411">
                  <c:v>0.27123725764541273</c:v>
                </c:pt>
                <c:pt idx="6412">
                  <c:v>0.27123725764541273</c:v>
                </c:pt>
                <c:pt idx="6413">
                  <c:v>0.27103737757345592</c:v>
                </c:pt>
                <c:pt idx="6414">
                  <c:v>0.27103737757345592</c:v>
                </c:pt>
                <c:pt idx="6415">
                  <c:v>0.27103737757345592</c:v>
                </c:pt>
                <c:pt idx="6416">
                  <c:v>0.2708374975014991</c:v>
                </c:pt>
                <c:pt idx="6417">
                  <c:v>0.2708374975014991</c:v>
                </c:pt>
                <c:pt idx="6418">
                  <c:v>0.2708374975014991</c:v>
                </c:pt>
                <c:pt idx="6419">
                  <c:v>0.2708374975014991</c:v>
                </c:pt>
                <c:pt idx="6420">
                  <c:v>0.27063761742954229</c:v>
                </c:pt>
                <c:pt idx="6421">
                  <c:v>0.27063761742954229</c:v>
                </c:pt>
                <c:pt idx="6422">
                  <c:v>0.27063761742954229</c:v>
                </c:pt>
                <c:pt idx="6423">
                  <c:v>0.27043773735758547</c:v>
                </c:pt>
                <c:pt idx="6424">
                  <c:v>0.27043773735758547</c:v>
                </c:pt>
                <c:pt idx="6425">
                  <c:v>0.27023785728562866</c:v>
                </c:pt>
                <c:pt idx="6426">
                  <c:v>0.27023785728562866</c:v>
                </c:pt>
                <c:pt idx="6427">
                  <c:v>0.27023785728562866</c:v>
                </c:pt>
                <c:pt idx="6428">
                  <c:v>0.27023785728562866</c:v>
                </c:pt>
                <c:pt idx="6429">
                  <c:v>0.27023785728562866</c:v>
                </c:pt>
                <c:pt idx="6430">
                  <c:v>0.27023785728562866</c:v>
                </c:pt>
                <c:pt idx="6431">
                  <c:v>0.27023785728562866</c:v>
                </c:pt>
                <c:pt idx="6432">
                  <c:v>0.27023785728562866</c:v>
                </c:pt>
                <c:pt idx="6433">
                  <c:v>0.27023785728562866</c:v>
                </c:pt>
                <c:pt idx="6434">
                  <c:v>0.27023785728562866</c:v>
                </c:pt>
                <c:pt idx="6435">
                  <c:v>0.27023785728562866</c:v>
                </c:pt>
                <c:pt idx="6436">
                  <c:v>0.27023785728562866</c:v>
                </c:pt>
                <c:pt idx="6437">
                  <c:v>0.27023785728562866</c:v>
                </c:pt>
                <c:pt idx="6438">
                  <c:v>0.27003797721367184</c:v>
                </c:pt>
                <c:pt idx="6439">
                  <c:v>0.27003797721367184</c:v>
                </c:pt>
                <c:pt idx="6440">
                  <c:v>0.26983809714171492</c:v>
                </c:pt>
                <c:pt idx="6441">
                  <c:v>0.26983809714171492</c:v>
                </c:pt>
                <c:pt idx="6442">
                  <c:v>0.2696382170697581</c:v>
                </c:pt>
                <c:pt idx="6443">
                  <c:v>0.26943833699780129</c:v>
                </c:pt>
                <c:pt idx="6444">
                  <c:v>0.26923845692584447</c:v>
                </c:pt>
                <c:pt idx="6445">
                  <c:v>0.26923845692584447</c:v>
                </c:pt>
                <c:pt idx="6446">
                  <c:v>0.26923845692584447</c:v>
                </c:pt>
                <c:pt idx="6447">
                  <c:v>0.26923845692584447</c:v>
                </c:pt>
                <c:pt idx="6448">
                  <c:v>0.26923845692584447</c:v>
                </c:pt>
                <c:pt idx="6449">
                  <c:v>0.26923845692584447</c:v>
                </c:pt>
                <c:pt idx="6450">
                  <c:v>0.26923845692584447</c:v>
                </c:pt>
                <c:pt idx="6451">
                  <c:v>0.26923845692584447</c:v>
                </c:pt>
                <c:pt idx="6452">
                  <c:v>0.26923845692584447</c:v>
                </c:pt>
                <c:pt idx="6453">
                  <c:v>0.26923845692584447</c:v>
                </c:pt>
                <c:pt idx="6454">
                  <c:v>0.26923845692584447</c:v>
                </c:pt>
                <c:pt idx="6455">
                  <c:v>0.26923845692584447</c:v>
                </c:pt>
                <c:pt idx="6456">
                  <c:v>0.26903857685388766</c:v>
                </c:pt>
                <c:pt idx="6457">
                  <c:v>0.26903857685388766</c:v>
                </c:pt>
                <c:pt idx="6458">
                  <c:v>0.26903857685388766</c:v>
                </c:pt>
                <c:pt idx="6459">
                  <c:v>0.26903857685388766</c:v>
                </c:pt>
                <c:pt idx="6460">
                  <c:v>0.26883869678193084</c:v>
                </c:pt>
                <c:pt idx="6461">
                  <c:v>0.26883869678193084</c:v>
                </c:pt>
                <c:pt idx="6462">
                  <c:v>0.26883869678193084</c:v>
                </c:pt>
                <c:pt idx="6463">
                  <c:v>0.26883869678193084</c:v>
                </c:pt>
                <c:pt idx="6464">
                  <c:v>0.26863881670997403</c:v>
                </c:pt>
                <c:pt idx="6465">
                  <c:v>0.26843893663801721</c:v>
                </c:pt>
                <c:pt idx="6466">
                  <c:v>0.26843893663801721</c:v>
                </c:pt>
                <c:pt idx="6467">
                  <c:v>0.26843893663801721</c:v>
                </c:pt>
                <c:pt idx="6468">
                  <c:v>0.26843893663801721</c:v>
                </c:pt>
                <c:pt idx="6469">
                  <c:v>0.26843893663801721</c:v>
                </c:pt>
                <c:pt idx="6470">
                  <c:v>0.2682390565660604</c:v>
                </c:pt>
                <c:pt idx="6471">
                  <c:v>0.2682390565660604</c:v>
                </c:pt>
                <c:pt idx="6472">
                  <c:v>0.2682390565660604</c:v>
                </c:pt>
                <c:pt idx="6473">
                  <c:v>0.2682390565660604</c:v>
                </c:pt>
                <c:pt idx="6474">
                  <c:v>0.2682390565660604</c:v>
                </c:pt>
                <c:pt idx="6475">
                  <c:v>0.26803917649410358</c:v>
                </c:pt>
                <c:pt idx="6476">
                  <c:v>0.26803917649410358</c:v>
                </c:pt>
                <c:pt idx="6477">
                  <c:v>0.26803917649410358</c:v>
                </c:pt>
                <c:pt idx="6478">
                  <c:v>0.26783929642214677</c:v>
                </c:pt>
                <c:pt idx="6479">
                  <c:v>0.26763941635018984</c:v>
                </c:pt>
                <c:pt idx="6480">
                  <c:v>0.26743953627823303</c:v>
                </c:pt>
                <c:pt idx="6481">
                  <c:v>0.26723965620627621</c:v>
                </c:pt>
                <c:pt idx="6482">
                  <c:v>0.2670397761343194</c:v>
                </c:pt>
                <c:pt idx="6483">
                  <c:v>0.2670397761343194</c:v>
                </c:pt>
                <c:pt idx="6484">
                  <c:v>0.2670397761343194</c:v>
                </c:pt>
                <c:pt idx="6485">
                  <c:v>0.26683989606236258</c:v>
                </c:pt>
                <c:pt idx="6486">
                  <c:v>0.26683989606236258</c:v>
                </c:pt>
                <c:pt idx="6487">
                  <c:v>0.26664001599040577</c:v>
                </c:pt>
                <c:pt idx="6488">
                  <c:v>0.26664001599040577</c:v>
                </c:pt>
                <c:pt idx="6489">
                  <c:v>0.26664001599040577</c:v>
                </c:pt>
                <c:pt idx="6490">
                  <c:v>0.26664001599040577</c:v>
                </c:pt>
                <c:pt idx="6491">
                  <c:v>0.26664001599040577</c:v>
                </c:pt>
                <c:pt idx="6492">
                  <c:v>0.26664001599040577</c:v>
                </c:pt>
                <c:pt idx="6493">
                  <c:v>0.26664001599040577</c:v>
                </c:pt>
                <c:pt idx="6494">
                  <c:v>0.26644013591844895</c:v>
                </c:pt>
                <c:pt idx="6495">
                  <c:v>0.26624025584649214</c:v>
                </c:pt>
                <c:pt idx="6496">
                  <c:v>0.26604037577453532</c:v>
                </c:pt>
                <c:pt idx="6497">
                  <c:v>0.26584049570257851</c:v>
                </c:pt>
                <c:pt idx="6498">
                  <c:v>0.26564061563062158</c:v>
                </c:pt>
                <c:pt idx="6499">
                  <c:v>0.26544073555866476</c:v>
                </c:pt>
                <c:pt idx="6500">
                  <c:v>0.26524085548670795</c:v>
                </c:pt>
                <c:pt idx="6501">
                  <c:v>0.26524085548670795</c:v>
                </c:pt>
                <c:pt idx="6502">
                  <c:v>0.26504097541475113</c:v>
                </c:pt>
                <c:pt idx="6503">
                  <c:v>0.26504097541475113</c:v>
                </c:pt>
                <c:pt idx="6504">
                  <c:v>0.26504097541475113</c:v>
                </c:pt>
                <c:pt idx="6505">
                  <c:v>0.26504097541475113</c:v>
                </c:pt>
                <c:pt idx="6506">
                  <c:v>0.26504097541475113</c:v>
                </c:pt>
                <c:pt idx="6507">
                  <c:v>0.26504097541475113</c:v>
                </c:pt>
                <c:pt idx="6508">
                  <c:v>0.26484109534279432</c:v>
                </c:pt>
                <c:pt idx="6509">
                  <c:v>0.26484109534279432</c:v>
                </c:pt>
                <c:pt idx="6510">
                  <c:v>0.26484109534279432</c:v>
                </c:pt>
                <c:pt idx="6511">
                  <c:v>0.2646412152708375</c:v>
                </c:pt>
                <c:pt idx="6512">
                  <c:v>0.2646412152708375</c:v>
                </c:pt>
                <c:pt idx="6513">
                  <c:v>0.2646412152708375</c:v>
                </c:pt>
                <c:pt idx="6514">
                  <c:v>0.2646412152708375</c:v>
                </c:pt>
                <c:pt idx="6515">
                  <c:v>0.2646412152708375</c:v>
                </c:pt>
                <c:pt idx="6516">
                  <c:v>0.26444133519888069</c:v>
                </c:pt>
                <c:pt idx="6517">
                  <c:v>0.26444133519888069</c:v>
                </c:pt>
                <c:pt idx="6518">
                  <c:v>0.26424145512692387</c:v>
                </c:pt>
                <c:pt idx="6519">
                  <c:v>0.26404157505496706</c:v>
                </c:pt>
                <c:pt idx="6520">
                  <c:v>0.26404157505496706</c:v>
                </c:pt>
                <c:pt idx="6521">
                  <c:v>0.26404157505496706</c:v>
                </c:pt>
                <c:pt idx="6522">
                  <c:v>0.26404157505496706</c:v>
                </c:pt>
                <c:pt idx="6523">
                  <c:v>0.26404157505496706</c:v>
                </c:pt>
                <c:pt idx="6524">
                  <c:v>0.26404157505496706</c:v>
                </c:pt>
                <c:pt idx="6525">
                  <c:v>0.26384169498301024</c:v>
                </c:pt>
                <c:pt idx="6526">
                  <c:v>0.26364181491105332</c:v>
                </c:pt>
                <c:pt idx="6527">
                  <c:v>0.2634419348390965</c:v>
                </c:pt>
                <c:pt idx="6528">
                  <c:v>0.26324205476713969</c:v>
                </c:pt>
                <c:pt idx="6529">
                  <c:v>0.26324205476713969</c:v>
                </c:pt>
                <c:pt idx="6530">
                  <c:v>0.26324205476713969</c:v>
                </c:pt>
                <c:pt idx="6531">
                  <c:v>0.26324205476713969</c:v>
                </c:pt>
                <c:pt idx="6532">
                  <c:v>0.26324205476713969</c:v>
                </c:pt>
                <c:pt idx="6533">
                  <c:v>0.26304217469518287</c:v>
                </c:pt>
                <c:pt idx="6534">
                  <c:v>0.26284229462322606</c:v>
                </c:pt>
                <c:pt idx="6535">
                  <c:v>0.26264241455126924</c:v>
                </c:pt>
                <c:pt idx="6536">
                  <c:v>0.26264241455126924</c:v>
                </c:pt>
                <c:pt idx="6537">
                  <c:v>0.26264241455126924</c:v>
                </c:pt>
                <c:pt idx="6538">
                  <c:v>0.26264241455126924</c:v>
                </c:pt>
                <c:pt idx="6539">
                  <c:v>0.26264241455126924</c:v>
                </c:pt>
                <c:pt idx="6540">
                  <c:v>0.26244253447931243</c:v>
                </c:pt>
                <c:pt idx="6541">
                  <c:v>0.26224265440735561</c:v>
                </c:pt>
                <c:pt idx="6542">
                  <c:v>0.26224265440735561</c:v>
                </c:pt>
                <c:pt idx="6543">
                  <c:v>0.26224265440735561</c:v>
                </c:pt>
                <c:pt idx="6544">
                  <c:v>0.26224265440735561</c:v>
                </c:pt>
                <c:pt idx="6545">
                  <c:v>0.26224265440735561</c:v>
                </c:pt>
                <c:pt idx="6546">
                  <c:v>0.2620427743353988</c:v>
                </c:pt>
                <c:pt idx="6547">
                  <c:v>0.2620427743353988</c:v>
                </c:pt>
                <c:pt idx="6548">
                  <c:v>0.2620427743353988</c:v>
                </c:pt>
                <c:pt idx="6549">
                  <c:v>0.2620427743353988</c:v>
                </c:pt>
                <c:pt idx="6550">
                  <c:v>0.2620427743353988</c:v>
                </c:pt>
                <c:pt idx="6551">
                  <c:v>0.26184289426344198</c:v>
                </c:pt>
                <c:pt idx="6552">
                  <c:v>0.26184289426344198</c:v>
                </c:pt>
                <c:pt idx="6553">
                  <c:v>0.26184289426344198</c:v>
                </c:pt>
                <c:pt idx="6554">
                  <c:v>0.26184289426344198</c:v>
                </c:pt>
                <c:pt idx="6555">
                  <c:v>0.26164301419148506</c:v>
                </c:pt>
                <c:pt idx="6556">
                  <c:v>0.26164301419148506</c:v>
                </c:pt>
                <c:pt idx="6557">
                  <c:v>0.26164301419148506</c:v>
                </c:pt>
                <c:pt idx="6558">
                  <c:v>0.26144313411952824</c:v>
                </c:pt>
                <c:pt idx="6559">
                  <c:v>0.26124325404757143</c:v>
                </c:pt>
                <c:pt idx="6560">
                  <c:v>0.26104337397561461</c:v>
                </c:pt>
                <c:pt idx="6561">
                  <c:v>0.26104337397561461</c:v>
                </c:pt>
                <c:pt idx="6562">
                  <c:v>0.26104337397561461</c:v>
                </c:pt>
                <c:pt idx="6563">
                  <c:v>0.26104337397561461</c:v>
                </c:pt>
                <c:pt idx="6564">
                  <c:v>0.26104337397561461</c:v>
                </c:pt>
                <c:pt idx="6565">
                  <c:v>0.26104337397561461</c:v>
                </c:pt>
                <c:pt idx="6566">
                  <c:v>0.26104337397561461</c:v>
                </c:pt>
                <c:pt idx="6567">
                  <c:v>0.26104337397561461</c:v>
                </c:pt>
                <c:pt idx="6568">
                  <c:v>0.26104337397561461</c:v>
                </c:pt>
                <c:pt idx="6569">
                  <c:v>0.26104337397561461</c:v>
                </c:pt>
                <c:pt idx="6570">
                  <c:v>0.2608434939036578</c:v>
                </c:pt>
                <c:pt idx="6571">
                  <c:v>0.2608434939036578</c:v>
                </c:pt>
                <c:pt idx="6572">
                  <c:v>0.2608434939036578</c:v>
                </c:pt>
                <c:pt idx="6573">
                  <c:v>0.2608434939036578</c:v>
                </c:pt>
                <c:pt idx="6574">
                  <c:v>0.26064361383170098</c:v>
                </c:pt>
                <c:pt idx="6575">
                  <c:v>0.26064361383170098</c:v>
                </c:pt>
                <c:pt idx="6576">
                  <c:v>0.26064361383170098</c:v>
                </c:pt>
                <c:pt idx="6577">
                  <c:v>0.26044373375974417</c:v>
                </c:pt>
                <c:pt idx="6578">
                  <c:v>0.26044373375974417</c:v>
                </c:pt>
                <c:pt idx="6579">
                  <c:v>0.26044373375974417</c:v>
                </c:pt>
                <c:pt idx="6580">
                  <c:v>0.26044373375974417</c:v>
                </c:pt>
                <c:pt idx="6581">
                  <c:v>0.26024385368778735</c:v>
                </c:pt>
                <c:pt idx="6582">
                  <c:v>0.26024385368778735</c:v>
                </c:pt>
                <c:pt idx="6583">
                  <c:v>0.26024385368778735</c:v>
                </c:pt>
                <c:pt idx="6584">
                  <c:v>0.26024385368778735</c:v>
                </c:pt>
                <c:pt idx="6585">
                  <c:v>0.26004397361583054</c:v>
                </c:pt>
                <c:pt idx="6586">
                  <c:v>0.26004397361583054</c:v>
                </c:pt>
                <c:pt idx="6587">
                  <c:v>0.26004397361583054</c:v>
                </c:pt>
                <c:pt idx="6588">
                  <c:v>0.25984409354387372</c:v>
                </c:pt>
                <c:pt idx="6589">
                  <c:v>0.2596442134719168</c:v>
                </c:pt>
                <c:pt idx="6590">
                  <c:v>0.25944433339995998</c:v>
                </c:pt>
                <c:pt idx="6591">
                  <c:v>0.25924445332800317</c:v>
                </c:pt>
                <c:pt idx="6592">
                  <c:v>0.25924445332800317</c:v>
                </c:pt>
                <c:pt idx="6593">
                  <c:v>0.25924445332800317</c:v>
                </c:pt>
                <c:pt idx="6594">
                  <c:v>0.25904457325604635</c:v>
                </c:pt>
                <c:pt idx="6595">
                  <c:v>0.25904457325604635</c:v>
                </c:pt>
                <c:pt idx="6596">
                  <c:v>0.25904457325604635</c:v>
                </c:pt>
                <c:pt idx="6597">
                  <c:v>0.25904457325604635</c:v>
                </c:pt>
                <c:pt idx="6598">
                  <c:v>0.25884469318408954</c:v>
                </c:pt>
                <c:pt idx="6599">
                  <c:v>0.25864481311213272</c:v>
                </c:pt>
                <c:pt idx="6600">
                  <c:v>0.25864481311213272</c:v>
                </c:pt>
                <c:pt idx="6601">
                  <c:v>0.25864481311213272</c:v>
                </c:pt>
                <c:pt idx="6602">
                  <c:v>0.25864481311213272</c:v>
                </c:pt>
                <c:pt idx="6603">
                  <c:v>0.25864481311213272</c:v>
                </c:pt>
                <c:pt idx="6604">
                  <c:v>0.25864481311213272</c:v>
                </c:pt>
                <c:pt idx="6605">
                  <c:v>0.25864481311213272</c:v>
                </c:pt>
                <c:pt idx="6606">
                  <c:v>0.25844493304017591</c:v>
                </c:pt>
                <c:pt idx="6607">
                  <c:v>0.25844493304017591</c:v>
                </c:pt>
                <c:pt idx="6608">
                  <c:v>0.25824505296821909</c:v>
                </c:pt>
                <c:pt idx="6609">
                  <c:v>0.25824505296821909</c:v>
                </c:pt>
                <c:pt idx="6610">
                  <c:v>0.25804517289626228</c:v>
                </c:pt>
                <c:pt idx="6611">
                  <c:v>0.25804517289626228</c:v>
                </c:pt>
                <c:pt idx="6612">
                  <c:v>0.25804517289626228</c:v>
                </c:pt>
                <c:pt idx="6613">
                  <c:v>0.25804517289626228</c:v>
                </c:pt>
                <c:pt idx="6614">
                  <c:v>0.25784529282430546</c:v>
                </c:pt>
                <c:pt idx="6615">
                  <c:v>0.25784529282430546</c:v>
                </c:pt>
                <c:pt idx="6616">
                  <c:v>0.25784529282430546</c:v>
                </c:pt>
                <c:pt idx="6617">
                  <c:v>0.25764541275234865</c:v>
                </c:pt>
                <c:pt idx="6618">
                  <c:v>0.25764541275234865</c:v>
                </c:pt>
                <c:pt idx="6619">
                  <c:v>0.25744553268039172</c:v>
                </c:pt>
                <c:pt idx="6620">
                  <c:v>0.25744553268039172</c:v>
                </c:pt>
                <c:pt idx="6621">
                  <c:v>0.2572456526084349</c:v>
                </c:pt>
                <c:pt idx="6622">
                  <c:v>0.2572456526084349</c:v>
                </c:pt>
                <c:pt idx="6623">
                  <c:v>0.25704577253647809</c:v>
                </c:pt>
                <c:pt idx="6624">
                  <c:v>0.25684589246452127</c:v>
                </c:pt>
                <c:pt idx="6625">
                  <c:v>0.25684589246452127</c:v>
                </c:pt>
                <c:pt idx="6626">
                  <c:v>0.25664601239256446</c:v>
                </c:pt>
                <c:pt idx="6627">
                  <c:v>0.25644613232060764</c:v>
                </c:pt>
                <c:pt idx="6628">
                  <c:v>0.25624625224865083</c:v>
                </c:pt>
                <c:pt idx="6629">
                  <c:v>0.25624625224865083</c:v>
                </c:pt>
                <c:pt idx="6630">
                  <c:v>0.25624625224865083</c:v>
                </c:pt>
                <c:pt idx="6631">
                  <c:v>0.25604637217669401</c:v>
                </c:pt>
                <c:pt idx="6632">
                  <c:v>0.25604637217669401</c:v>
                </c:pt>
                <c:pt idx="6633">
                  <c:v>0.25604637217669401</c:v>
                </c:pt>
                <c:pt idx="6634">
                  <c:v>0.2558464921047372</c:v>
                </c:pt>
                <c:pt idx="6635">
                  <c:v>0.2558464921047372</c:v>
                </c:pt>
                <c:pt idx="6636">
                  <c:v>0.25564661203278038</c:v>
                </c:pt>
                <c:pt idx="6637">
                  <c:v>0.25544673196082346</c:v>
                </c:pt>
                <c:pt idx="6638">
                  <c:v>0.25524685188886664</c:v>
                </c:pt>
                <c:pt idx="6639">
                  <c:v>0.25524685188886664</c:v>
                </c:pt>
                <c:pt idx="6640">
                  <c:v>0.25524685188886664</c:v>
                </c:pt>
                <c:pt idx="6641">
                  <c:v>0.25524685188886664</c:v>
                </c:pt>
                <c:pt idx="6642">
                  <c:v>0.25524685188886664</c:v>
                </c:pt>
                <c:pt idx="6643">
                  <c:v>0.25524685188886664</c:v>
                </c:pt>
                <c:pt idx="6644">
                  <c:v>0.25524685188886664</c:v>
                </c:pt>
                <c:pt idx="6645">
                  <c:v>0.25524685188886664</c:v>
                </c:pt>
                <c:pt idx="6646">
                  <c:v>0.25504697181690983</c:v>
                </c:pt>
                <c:pt idx="6647">
                  <c:v>0.25484709174495301</c:v>
                </c:pt>
                <c:pt idx="6648">
                  <c:v>0.25484709174495301</c:v>
                </c:pt>
                <c:pt idx="6649">
                  <c:v>0.2546472116729962</c:v>
                </c:pt>
                <c:pt idx="6650">
                  <c:v>0.2546472116729962</c:v>
                </c:pt>
                <c:pt idx="6651">
                  <c:v>0.2546472116729962</c:v>
                </c:pt>
                <c:pt idx="6652">
                  <c:v>0.2546472116729962</c:v>
                </c:pt>
                <c:pt idx="6653">
                  <c:v>0.25444733160103938</c:v>
                </c:pt>
                <c:pt idx="6654">
                  <c:v>0.25444733160103938</c:v>
                </c:pt>
                <c:pt idx="6655">
                  <c:v>0.25444733160103938</c:v>
                </c:pt>
                <c:pt idx="6656">
                  <c:v>0.25444733160103938</c:v>
                </c:pt>
                <c:pt idx="6657">
                  <c:v>0.25444733160103938</c:v>
                </c:pt>
                <c:pt idx="6658">
                  <c:v>0.25444733160103938</c:v>
                </c:pt>
                <c:pt idx="6659">
                  <c:v>0.25444733160103938</c:v>
                </c:pt>
                <c:pt idx="6660">
                  <c:v>0.25444733160103938</c:v>
                </c:pt>
                <c:pt idx="6661">
                  <c:v>0.25424745152908257</c:v>
                </c:pt>
                <c:pt idx="6662">
                  <c:v>0.25424745152908257</c:v>
                </c:pt>
                <c:pt idx="6663">
                  <c:v>0.25404757145712575</c:v>
                </c:pt>
                <c:pt idx="6664">
                  <c:v>0.25404757145712575</c:v>
                </c:pt>
                <c:pt idx="6665">
                  <c:v>0.25384769138516894</c:v>
                </c:pt>
                <c:pt idx="6666">
                  <c:v>0.25384769138516894</c:v>
                </c:pt>
                <c:pt idx="6667">
                  <c:v>0.25384769138516894</c:v>
                </c:pt>
                <c:pt idx="6668">
                  <c:v>0.25364781131321212</c:v>
                </c:pt>
                <c:pt idx="6669">
                  <c:v>0.25364781131321212</c:v>
                </c:pt>
                <c:pt idx="6670">
                  <c:v>0.25364781131321212</c:v>
                </c:pt>
                <c:pt idx="6671">
                  <c:v>0.25364781131321212</c:v>
                </c:pt>
                <c:pt idx="6672">
                  <c:v>0.25364781131321212</c:v>
                </c:pt>
                <c:pt idx="6673">
                  <c:v>0.25364781131321212</c:v>
                </c:pt>
                <c:pt idx="6674">
                  <c:v>0.25364781131321212</c:v>
                </c:pt>
                <c:pt idx="6675">
                  <c:v>0.2534479312412552</c:v>
                </c:pt>
                <c:pt idx="6676">
                  <c:v>0.2534479312412552</c:v>
                </c:pt>
                <c:pt idx="6677">
                  <c:v>0.2534479312412552</c:v>
                </c:pt>
                <c:pt idx="6678">
                  <c:v>0.2534479312412552</c:v>
                </c:pt>
                <c:pt idx="6679">
                  <c:v>0.2534479312412552</c:v>
                </c:pt>
                <c:pt idx="6680">
                  <c:v>0.25324805116929838</c:v>
                </c:pt>
                <c:pt idx="6681">
                  <c:v>0.25324805116929838</c:v>
                </c:pt>
                <c:pt idx="6682">
                  <c:v>0.25324805116929838</c:v>
                </c:pt>
                <c:pt idx="6683">
                  <c:v>0.25324805116929838</c:v>
                </c:pt>
                <c:pt idx="6684">
                  <c:v>0.25304817109734157</c:v>
                </c:pt>
                <c:pt idx="6685">
                  <c:v>0.25284829102538475</c:v>
                </c:pt>
                <c:pt idx="6686">
                  <c:v>0.25284829102538475</c:v>
                </c:pt>
                <c:pt idx="6687">
                  <c:v>0.25284829102538475</c:v>
                </c:pt>
                <c:pt idx="6688">
                  <c:v>0.25284829102538475</c:v>
                </c:pt>
                <c:pt idx="6689">
                  <c:v>0.25284829102538475</c:v>
                </c:pt>
                <c:pt idx="6690">
                  <c:v>0.25284829102538475</c:v>
                </c:pt>
                <c:pt idx="6691">
                  <c:v>0.25264841095342794</c:v>
                </c:pt>
                <c:pt idx="6692">
                  <c:v>0.25264841095342794</c:v>
                </c:pt>
                <c:pt idx="6693">
                  <c:v>0.25264841095342794</c:v>
                </c:pt>
                <c:pt idx="6694">
                  <c:v>0.25264841095342794</c:v>
                </c:pt>
                <c:pt idx="6695">
                  <c:v>0.25244853088147112</c:v>
                </c:pt>
                <c:pt idx="6696">
                  <c:v>0.25244853088147112</c:v>
                </c:pt>
                <c:pt idx="6697">
                  <c:v>0.25244853088147112</c:v>
                </c:pt>
                <c:pt idx="6698">
                  <c:v>0.25224865080951431</c:v>
                </c:pt>
                <c:pt idx="6699">
                  <c:v>0.25224865080951431</c:v>
                </c:pt>
                <c:pt idx="6700">
                  <c:v>0.25224865080951431</c:v>
                </c:pt>
                <c:pt idx="6701">
                  <c:v>0.25204877073755749</c:v>
                </c:pt>
                <c:pt idx="6702">
                  <c:v>0.25184889066560068</c:v>
                </c:pt>
                <c:pt idx="6703">
                  <c:v>0.25184889066560068</c:v>
                </c:pt>
                <c:pt idx="6704">
                  <c:v>0.25164901059364386</c:v>
                </c:pt>
                <c:pt idx="6705">
                  <c:v>0.25164901059364386</c:v>
                </c:pt>
                <c:pt idx="6706">
                  <c:v>0.25164901059364386</c:v>
                </c:pt>
                <c:pt idx="6707">
                  <c:v>0.25164901059364386</c:v>
                </c:pt>
                <c:pt idx="6708">
                  <c:v>0.25164901059364386</c:v>
                </c:pt>
                <c:pt idx="6709">
                  <c:v>0.25164901059364386</c:v>
                </c:pt>
                <c:pt idx="6710">
                  <c:v>0.25164901059364386</c:v>
                </c:pt>
                <c:pt idx="6711">
                  <c:v>0.25144913052168694</c:v>
                </c:pt>
                <c:pt idx="6712">
                  <c:v>0.25144913052168694</c:v>
                </c:pt>
                <c:pt idx="6713">
                  <c:v>0.25124925044973012</c:v>
                </c:pt>
                <c:pt idx="6714">
                  <c:v>0.25124925044973012</c:v>
                </c:pt>
                <c:pt idx="6715">
                  <c:v>0.25124925044973012</c:v>
                </c:pt>
                <c:pt idx="6716">
                  <c:v>0.25124925044973012</c:v>
                </c:pt>
                <c:pt idx="6717">
                  <c:v>0.25124925044973012</c:v>
                </c:pt>
                <c:pt idx="6718">
                  <c:v>0.25104937037777331</c:v>
                </c:pt>
                <c:pt idx="6719">
                  <c:v>0.25104937037777331</c:v>
                </c:pt>
                <c:pt idx="6720">
                  <c:v>0.25084949030581649</c:v>
                </c:pt>
                <c:pt idx="6721">
                  <c:v>0.25084949030581649</c:v>
                </c:pt>
                <c:pt idx="6722">
                  <c:v>0.25084949030581649</c:v>
                </c:pt>
                <c:pt idx="6723">
                  <c:v>0.25064961023385968</c:v>
                </c:pt>
                <c:pt idx="6724">
                  <c:v>0.25064961023385968</c:v>
                </c:pt>
                <c:pt idx="6725">
                  <c:v>0.25044973016190286</c:v>
                </c:pt>
                <c:pt idx="6726">
                  <c:v>0.25024985008994605</c:v>
                </c:pt>
                <c:pt idx="6727">
                  <c:v>0.25004997001798923</c:v>
                </c:pt>
                <c:pt idx="6728">
                  <c:v>0.25004997001798923</c:v>
                </c:pt>
                <c:pt idx="6729">
                  <c:v>0.25004997001798923</c:v>
                </c:pt>
                <c:pt idx="6730">
                  <c:v>0.25004997001798923</c:v>
                </c:pt>
                <c:pt idx="6731">
                  <c:v>0.24985008994603242</c:v>
                </c:pt>
                <c:pt idx="6732">
                  <c:v>0.2496502098740756</c:v>
                </c:pt>
                <c:pt idx="6733">
                  <c:v>0.24945032980211868</c:v>
                </c:pt>
                <c:pt idx="6734">
                  <c:v>0.24945032980211868</c:v>
                </c:pt>
                <c:pt idx="6735">
                  <c:v>0.24945032980211868</c:v>
                </c:pt>
                <c:pt idx="6736">
                  <c:v>0.24945032980211868</c:v>
                </c:pt>
                <c:pt idx="6737">
                  <c:v>0.24925044973016186</c:v>
                </c:pt>
                <c:pt idx="6738">
                  <c:v>0.24925044973016186</c:v>
                </c:pt>
                <c:pt idx="6739">
                  <c:v>0.24925044973016186</c:v>
                </c:pt>
                <c:pt idx="6740">
                  <c:v>0.24905056965820505</c:v>
                </c:pt>
                <c:pt idx="6741">
                  <c:v>0.24905056965820505</c:v>
                </c:pt>
                <c:pt idx="6742">
                  <c:v>0.24885068958624823</c:v>
                </c:pt>
                <c:pt idx="6743">
                  <c:v>0.24885068958624823</c:v>
                </c:pt>
                <c:pt idx="6744">
                  <c:v>0.24865080951429142</c:v>
                </c:pt>
                <c:pt idx="6745">
                  <c:v>0.24865080951429142</c:v>
                </c:pt>
                <c:pt idx="6746">
                  <c:v>0.2484509294423346</c:v>
                </c:pt>
                <c:pt idx="6747">
                  <c:v>0.24825104937037779</c:v>
                </c:pt>
                <c:pt idx="6748">
                  <c:v>0.24825104937037779</c:v>
                </c:pt>
                <c:pt idx="6749">
                  <c:v>0.24825104937037779</c:v>
                </c:pt>
                <c:pt idx="6750">
                  <c:v>0.24805116929842097</c:v>
                </c:pt>
                <c:pt idx="6751">
                  <c:v>0.24785128922646416</c:v>
                </c:pt>
                <c:pt idx="6752">
                  <c:v>0.24765140915450734</c:v>
                </c:pt>
                <c:pt idx="6753">
                  <c:v>0.24765140915450734</c:v>
                </c:pt>
                <c:pt idx="6754">
                  <c:v>0.24765140915450734</c:v>
                </c:pt>
                <c:pt idx="6755">
                  <c:v>0.24765140915450734</c:v>
                </c:pt>
                <c:pt idx="6756">
                  <c:v>0.24765140915450734</c:v>
                </c:pt>
                <c:pt idx="6757">
                  <c:v>0.24745152908255041</c:v>
                </c:pt>
                <c:pt idx="6758">
                  <c:v>0.24745152908255041</c:v>
                </c:pt>
                <c:pt idx="6759">
                  <c:v>0.2472516490105936</c:v>
                </c:pt>
                <c:pt idx="6760">
                  <c:v>0.24705176893863678</c:v>
                </c:pt>
                <c:pt idx="6761">
                  <c:v>0.24685188886667997</c:v>
                </c:pt>
                <c:pt idx="6762">
                  <c:v>0.24685188886667997</c:v>
                </c:pt>
                <c:pt idx="6763">
                  <c:v>0.24685188886667997</c:v>
                </c:pt>
                <c:pt idx="6764">
                  <c:v>0.24685188886667997</c:v>
                </c:pt>
                <c:pt idx="6765">
                  <c:v>0.24665200879472315</c:v>
                </c:pt>
                <c:pt idx="6766">
                  <c:v>0.24645212872276634</c:v>
                </c:pt>
                <c:pt idx="6767">
                  <c:v>0.24645212872276634</c:v>
                </c:pt>
                <c:pt idx="6768">
                  <c:v>0.24625224865080952</c:v>
                </c:pt>
                <c:pt idx="6769">
                  <c:v>0.24625224865080952</c:v>
                </c:pt>
                <c:pt idx="6770">
                  <c:v>0.24625224865080952</c:v>
                </c:pt>
                <c:pt idx="6771">
                  <c:v>0.24605236857885271</c:v>
                </c:pt>
                <c:pt idx="6772">
                  <c:v>0.24585248850689589</c:v>
                </c:pt>
                <c:pt idx="6773">
                  <c:v>0.24585248850689589</c:v>
                </c:pt>
                <c:pt idx="6774">
                  <c:v>0.24565260843493908</c:v>
                </c:pt>
                <c:pt idx="6775">
                  <c:v>0.24565260843493908</c:v>
                </c:pt>
                <c:pt idx="6776">
                  <c:v>0.24565260843493908</c:v>
                </c:pt>
                <c:pt idx="6777">
                  <c:v>0.24565260843493908</c:v>
                </c:pt>
                <c:pt idx="6778">
                  <c:v>0.24545272836298226</c:v>
                </c:pt>
                <c:pt idx="6779">
                  <c:v>0.24545272836298226</c:v>
                </c:pt>
                <c:pt idx="6780">
                  <c:v>0.24525284829102534</c:v>
                </c:pt>
                <c:pt idx="6781">
                  <c:v>0.24525284829102534</c:v>
                </c:pt>
                <c:pt idx="6782">
                  <c:v>0.24525284829102534</c:v>
                </c:pt>
                <c:pt idx="6783">
                  <c:v>0.24505296821906852</c:v>
                </c:pt>
                <c:pt idx="6784">
                  <c:v>0.24505296821906852</c:v>
                </c:pt>
                <c:pt idx="6785">
                  <c:v>0.24485308814711171</c:v>
                </c:pt>
                <c:pt idx="6786">
                  <c:v>0.24465320807515489</c:v>
                </c:pt>
                <c:pt idx="6787">
                  <c:v>0.24465320807515489</c:v>
                </c:pt>
                <c:pt idx="6788">
                  <c:v>0.24465320807515489</c:v>
                </c:pt>
                <c:pt idx="6789">
                  <c:v>0.24445332800319808</c:v>
                </c:pt>
                <c:pt idx="6790">
                  <c:v>0.24445332800319808</c:v>
                </c:pt>
                <c:pt idx="6791">
                  <c:v>0.24425344793124126</c:v>
                </c:pt>
                <c:pt idx="6792">
                  <c:v>0.24405356785928445</c:v>
                </c:pt>
                <c:pt idx="6793">
                  <c:v>0.24405356785928445</c:v>
                </c:pt>
                <c:pt idx="6794">
                  <c:v>0.24405356785928445</c:v>
                </c:pt>
                <c:pt idx="6795">
                  <c:v>0.24405356785928445</c:v>
                </c:pt>
                <c:pt idx="6796">
                  <c:v>0.24385368778732763</c:v>
                </c:pt>
                <c:pt idx="6797">
                  <c:v>0.24385368778732763</c:v>
                </c:pt>
                <c:pt idx="6798">
                  <c:v>0.24385368778732763</c:v>
                </c:pt>
                <c:pt idx="6799">
                  <c:v>0.24385368778732763</c:v>
                </c:pt>
                <c:pt idx="6800">
                  <c:v>0.24365380771537082</c:v>
                </c:pt>
                <c:pt idx="6801">
                  <c:v>0.24365380771537082</c:v>
                </c:pt>
                <c:pt idx="6802">
                  <c:v>0.24365380771537082</c:v>
                </c:pt>
                <c:pt idx="6803">
                  <c:v>0.243453927643414</c:v>
                </c:pt>
                <c:pt idx="6804">
                  <c:v>0.24325404757145708</c:v>
                </c:pt>
                <c:pt idx="6805">
                  <c:v>0.24325404757145708</c:v>
                </c:pt>
                <c:pt idx="6806">
                  <c:v>0.24325404757145708</c:v>
                </c:pt>
                <c:pt idx="6807">
                  <c:v>0.24305416749950026</c:v>
                </c:pt>
                <c:pt idx="6808">
                  <c:v>0.24285428742754345</c:v>
                </c:pt>
                <c:pt idx="6809">
                  <c:v>0.24285428742754345</c:v>
                </c:pt>
                <c:pt idx="6810">
                  <c:v>0.24285428742754345</c:v>
                </c:pt>
                <c:pt idx="6811">
                  <c:v>0.24285428742754345</c:v>
                </c:pt>
                <c:pt idx="6812">
                  <c:v>0.24285428742754345</c:v>
                </c:pt>
                <c:pt idx="6813">
                  <c:v>0.24285428742754345</c:v>
                </c:pt>
                <c:pt idx="6814">
                  <c:v>0.24285428742754345</c:v>
                </c:pt>
                <c:pt idx="6815">
                  <c:v>0.24285428742754345</c:v>
                </c:pt>
                <c:pt idx="6816">
                  <c:v>0.24285428742754345</c:v>
                </c:pt>
                <c:pt idx="6817">
                  <c:v>0.24265440735558663</c:v>
                </c:pt>
                <c:pt idx="6818">
                  <c:v>0.24245452728362982</c:v>
                </c:pt>
                <c:pt idx="6819">
                  <c:v>0.24245452728362982</c:v>
                </c:pt>
                <c:pt idx="6820">
                  <c:v>0.24245452728362982</c:v>
                </c:pt>
                <c:pt idx="6821">
                  <c:v>0.242254647211673</c:v>
                </c:pt>
                <c:pt idx="6822">
                  <c:v>0.242254647211673</c:v>
                </c:pt>
                <c:pt idx="6823">
                  <c:v>0.24205476713971619</c:v>
                </c:pt>
                <c:pt idx="6824">
                  <c:v>0.24185488706775937</c:v>
                </c:pt>
                <c:pt idx="6825">
                  <c:v>0.24165500699580256</c:v>
                </c:pt>
                <c:pt idx="6826">
                  <c:v>0.24165500699580256</c:v>
                </c:pt>
                <c:pt idx="6827">
                  <c:v>0.24165500699580256</c:v>
                </c:pt>
                <c:pt idx="6828">
                  <c:v>0.24165500699580256</c:v>
                </c:pt>
                <c:pt idx="6829">
                  <c:v>0.24165500699580256</c:v>
                </c:pt>
                <c:pt idx="6830">
                  <c:v>0.24165500699580256</c:v>
                </c:pt>
                <c:pt idx="6831">
                  <c:v>0.24145512692384574</c:v>
                </c:pt>
                <c:pt idx="6832">
                  <c:v>0.24145512692384574</c:v>
                </c:pt>
                <c:pt idx="6833">
                  <c:v>0.24145512692384574</c:v>
                </c:pt>
                <c:pt idx="6834">
                  <c:v>0.24145512692384574</c:v>
                </c:pt>
                <c:pt idx="6835">
                  <c:v>0.24145512692384574</c:v>
                </c:pt>
                <c:pt idx="6836">
                  <c:v>0.24145512692384574</c:v>
                </c:pt>
                <c:pt idx="6837">
                  <c:v>0.24145512692384574</c:v>
                </c:pt>
                <c:pt idx="6838">
                  <c:v>0.24145512692384574</c:v>
                </c:pt>
                <c:pt idx="6839">
                  <c:v>0.24145512692384574</c:v>
                </c:pt>
                <c:pt idx="6840">
                  <c:v>0.24145512692384574</c:v>
                </c:pt>
                <c:pt idx="6841">
                  <c:v>0.24145512692384574</c:v>
                </c:pt>
                <c:pt idx="6842">
                  <c:v>0.24145512692384574</c:v>
                </c:pt>
                <c:pt idx="6843">
                  <c:v>0.24145512692384574</c:v>
                </c:pt>
                <c:pt idx="6844">
                  <c:v>0.24125524685188882</c:v>
                </c:pt>
                <c:pt idx="6845">
                  <c:v>0.241055366779932</c:v>
                </c:pt>
                <c:pt idx="6846">
                  <c:v>0.24085548670797519</c:v>
                </c:pt>
                <c:pt idx="6847">
                  <c:v>0.24065560663601837</c:v>
                </c:pt>
                <c:pt idx="6848">
                  <c:v>0.24065560663601837</c:v>
                </c:pt>
                <c:pt idx="6849">
                  <c:v>0.24045572656406156</c:v>
                </c:pt>
                <c:pt idx="6850">
                  <c:v>0.24045572656406156</c:v>
                </c:pt>
                <c:pt idx="6851">
                  <c:v>0.24025584649210474</c:v>
                </c:pt>
                <c:pt idx="6852">
                  <c:v>0.24005596642014793</c:v>
                </c:pt>
                <c:pt idx="6853">
                  <c:v>0.24005596642014793</c:v>
                </c:pt>
                <c:pt idx="6854">
                  <c:v>0.23985608634819111</c:v>
                </c:pt>
                <c:pt idx="6855">
                  <c:v>0.23985608634819111</c:v>
                </c:pt>
                <c:pt idx="6856">
                  <c:v>0.23985608634819111</c:v>
                </c:pt>
                <c:pt idx="6857">
                  <c:v>0.2396562062762343</c:v>
                </c:pt>
                <c:pt idx="6858">
                  <c:v>0.2396562062762343</c:v>
                </c:pt>
                <c:pt idx="6859">
                  <c:v>0.23945632620427748</c:v>
                </c:pt>
                <c:pt idx="6860">
                  <c:v>0.23945632620427748</c:v>
                </c:pt>
                <c:pt idx="6861">
                  <c:v>0.23945632620427748</c:v>
                </c:pt>
                <c:pt idx="6862">
                  <c:v>0.23925644613232055</c:v>
                </c:pt>
                <c:pt idx="6863">
                  <c:v>0.23925644613232055</c:v>
                </c:pt>
                <c:pt idx="6864">
                  <c:v>0.23905656606036374</c:v>
                </c:pt>
                <c:pt idx="6865">
                  <c:v>0.23885668598840692</c:v>
                </c:pt>
                <c:pt idx="6866">
                  <c:v>0.23885668598840692</c:v>
                </c:pt>
                <c:pt idx="6867">
                  <c:v>0.23865680591645011</c:v>
                </c:pt>
                <c:pt idx="6868">
                  <c:v>0.23865680591645011</c:v>
                </c:pt>
                <c:pt idx="6869">
                  <c:v>0.23845692584449329</c:v>
                </c:pt>
                <c:pt idx="6870">
                  <c:v>0.23825704577253648</c:v>
                </c:pt>
                <c:pt idx="6871">
                  <c:v>0.23825704577253648</c:v>
                </c:pt>
                <c:pt idx="6872">
                  <c:v>0.23805716570057966</c:v>
                </c:pt>
                <c:pt idx="6873">
                  <c:v>0.23785728562862285</c:v>
                </c:pt>
                <c:pt idx="6874">
                  <c:v>0.23765740555666603</c:v>
                </c:pt>
                <c:pt idx="6875">
                  <c:v>0.23745752548470922</c:v>
                </c:pt>
                <c:pt idx="6876">
                  <c:v>0.23725764541275229</c:v>
                </c:pt>
                <c:pt idx="6877">
                  <c:v>0.23725764541275229</c:v>
                </c:pt>
                <c:pt idx="6878">
                  <c:v>0.23725764541275229</c:v>
                </c:pt>
                <c:pt idx="6879">
                  <c:v>0.23725764541275229</c:v>
                </c:pt>
                <c:pt idx="6880">
                  <c:v>0.23725764541275229</c:v>
                </c:pt>
                <c:pt idx="6881">
                  <c:v>0.23725764541275229</c:v>
                </c:pt>
                <c:pt idx="6882">
                  <c:v>0.23705776534079548</c:v>
                </c:pt>
                <c:pt idx="6883">
                  <c:v>0.23705776534079548</c:v>
                </c:pt>
                <c:pt idx="6884">
                  <c:v>0.23705776534079548</c:v>
                </c:pt>
                <c:pt idx="6885">
                  <c:v>0.23705776534079548</c:v>
                </c:pt>
                <c:pt idx="6886">
                  <c:v>0.23685788526883866</c:v>
                </c:pt>
                <c:pt idx="6887">
                  <c:v>0.23665800519688185</c:v>
                </c:pt>
                <c:pt idx="6888">
                  <c:v>0.23665800519688185</c:v>
                </c:pt>
                <c:pt idx="6889">
                  <c:v>0.23665800519688185</c:v>
                </c:pt>
                <c:pt idx="6890">
                  <c:v>0.23665800519688185</c:v>
                </c:pt>
                <c:pt idx="6891">
                  <c:v>0.23665800519688185</c:v>
                </c:pt>
                <c:pt idx="6892">
                  <c:v>0.23645812512492503</c:v>
                </c:pt>
                <c:pt idx="6893">
                  <c:v>0.23645812512492503</c:v>
                </c:pt>
                <c:pt idx="6894">
                  <c:v>0.23625824505296822</c:v>
                </c:pt>
                <c:pt idx="6895">
                  <c:v>0.23625824505296822</c:v>
                </c:pt>
                <c:pt idx="6896">
                  <c:v>0.23625824505296822</c:v>
                </c:pt>
                <c:pt idx="6897">
                  <c:v>0.2360583649810114</c:v>
                </c:pt>
                <c:pt idx="6898">
                  <c:v>0.2360583649810114</c:v>
                </c:pt>
                <c:pt idx="6899">
                  <c:v>0.2360583649810114</c:v>
                </c:pt>
                <c:pt idx="6900">
                  <c:v>0.2360583649810114</c:v>
                </c:pt>
                <c:pt idx="6901">
                  <c:v>0.23585848490905459</c:v>
                </c:pt>
                <c:pt idx="6902">
                  <c:v>0.23565860483709777</c:v>
                </c:pt>
                <c:pt idx="6903">
                  <c:v>0.23565860483709777</c:v>
                </c:pt>
                <c:pt idx="6904">
                  <c:v>0.23565860483709777</c:v>
                </c:pt>
                <c:pt idx="6905">
                  <c:v>0.23565860483709777</c:v>
                </c:pt>
                <c:pt idx="6906">
                  <c:v>0.23565860483709777</c:v>
                </c:pt>
                <c:pt idx="6907">
                  <c:v>0.23545872476514096</c:v>
                </c:pt>
                <c:pt idx="6908">
                  <c:v>0.23545872476514096</c:v>
                </c:pt>
                <c:pt idx="6909">
                  <c:v>0.23545872476514096</c:v>
                </c:pt>
                <c:pt idx="6910">
                  <c:v>0.23525884469318414</c:v>
                </c:pt>
                <c:pt idx="6911">
                  <c:v>0.23525884469318414</c:v>
                </c:pt>
                <c:pt idx="6912">
                  <c:v>0.23525884469318414</c:v>
                </c:pt>
                <c:pt idx="6913">
                  <c:v>0.23505896462122722</c:v>
                </c:pt>
                <c:pt idx="6914">
                  <c:v>0.23505896462122722</c:v>
                </c:pt>
                <c:pt idx="6915">
                  <c:v>0.23505896462122722</c:v>
                </c:pt>
                <c:pt idx="6916">
                  <c:v>0.2348590845492704</c:v>
                </c:pt>
                <c:pt idx="6917">
                  <c:v>0.23465920447731359</c:v>
                </c:pt>
                <c:pt idx="6918">
                  <c:v>0.23465920447731359</c:v>
                </c:pt>
                <c:pt idx="6919">
                  <c:v>0.23465920447731359</c:v>
                </c:pt>
                <c:pt idx="6920">
                  <c:v>0.23465920447731359</c:v>
                </c:pt>
                <c:pt idx="6921">
                  <c:v>0.23465920447731359</c:v>
                </c:pt>
                <c:pt idx="6922">
                  <c:v>0.23465920447731359</c:v>
                </c:pt>
                <c:pt idx="6923">
                  <c:v>0.23465920447731359</c:v>
                </c:pt>
                <c:pt idx="6924">
                  <c:v>0.23445932440535677</c:v>
                </c:pt>
                <c:pt idx="6925">
                  <c:v>0.23445932440535677</c:v>
                </c:pt>
                <c:pt idx="6926">
                  <c:v>0.23425944433339996</c:v>
                </c:pt>
                <c:pt idx="6927">
                  <c:v>0.23425944433339996</c:v>
                </c:pt>
                <c:pt idx="6928">
                  <c:v>0.23405956426144314</c:v>
                </c:pt>
                <c:pt idx="6929">
                  <c:v>0.23405956426144314</c:v>
                </c:pt>
                <c:pt idx="6930">
                  <c:v>0.23405956426144314</c:v>
                </c:pt>
                <c:pt idx="6931">
                  <c:v>0.23405956426144314</c:v>
                </c:pt>
                <c:pt idx="6932">
                  <c:v>0.23385968418948633</c:v>
                </c:pt>
                <c:pt idx="6933">
                  <c:v>0.23365980411752951</c:v>
                </c:pt>
                <c:pt idx="6934">
                  <c:v>0.23365980411752951</c:v>
                </c:pt>
                <c:pt idx="6935">
                  <c:v>0.23365980411752951</c:v>
                </c:pt>
                <c:pt idx="6936">
                  <c:v>0.2334599240455727</c:v>
                </c:pt>
                <c:pt idx="6937">
                  <c:v>0.2334599240455727</c:v>
                </c:pt>
                <c:pt idx="6938">
                  <c:v>0.2334599240455727</c:v>
                </c:pt>
                <c:pt idx="6939">
                  <c:v>0.2334599240455727</c:v>
                </c:pt>
                <c:pt idx="6940">
                  <c:v>0.23326004397361588</c:v>
                </c:pt>
                <c:pt idx="6941">
                  <c:v>0.23306016390165896</c:v>
                </c:pt>
                <c:pt idx="6942">
                  <c:v>0.23286028382970214</c:v>
                </c:pt>
                <c:pt idx="6943">
                  <c:v>0.23266040375774533</c:v>
                </c:pt>
                <c:pt idx="6944">
                  <c:v>0.23266040375774533</c:v>
                </c:pt>
                <c:pt idx="6945">
                  <c:v>0.23266040375774533</c:v>
                </c:pt>
                <c:pt idx="6946">
                  <c:v>0.23246052368578851</c:v>
                </c:pt>
                <c:pt idx="6947">
                  <c:v>0.23246052368578851</c:v>
                </c:pt>
                <c:pt idx="6948">
                  <c:v>0.2322606436138317</c:v>
                </c:pt>
                <c:pt idx="6949">
                  <c:v>0.2322606436138317</c:v>
                </c:pt>
                <c:pt idx="6950">
                  <c:v>0.2322606436138317</c:v>
                </c:pt>
                <c:pt idx="6951">
                  <c:v>0.2322606436138317</c:v>
                </c:pt>
                <c:pt idx="6952">
                  <c:v>0.2322606436138317</c:v>
                </c:pt>
                <c:pt idx="6953">
                  <c:v>0.23206076354187488</c:v>
                </c:pt>
                <c:pt idx="6954">
                  <c:v>0.23206076354187488</c:v>
                </c:pt>
                <c:pt idx="6955">
                  <c:v>0.23206076354187488</c:v>
                </c:pt>
                <c:pt idx="6956">
                  <c:v>0.23206076354187488</c:v>
                </c:pt>
                <c:pt idx="6957">
                  <c:v>0.23206076354187488</c:v>
                </c:pt>
                <c:pt idx="6958">
                  <c:v>0.23206076354187488</c:v>
                </c:pt>
                <c:pt idx="6959">
                  <c:v>0.23206076354187488</c:v>
                </c:pt>
                <c:pt idx="6960">
                  <c:v>0.23206076354187488</c:v>
                </c:pt>
                <c:pt idx="6961">
                  <c:v>0.23186088346991807</c:v>
                </c:pt>
                <c:pt idx="6962">
                  <c:v>0.23166100339796125</c:v>
                </c:pt>
                <c:pt idx="6963">
                  <c:v>0.23166100339796125</c:v>
                </c:pt>
                <c:pt idx="6964">
                  <c:v>0.23146112332600444</c:v>
                </c:pt>
                <c:pt idx="6965">
                  <c:v>0.23146112332600444</c:v>
                </c:pt>
                <c:pt idx="6966">
                  <c:v>0.23146112332600444</c:v>
                </c:pt>
                <c:pt idx="6967">
                  <c:v>0.23146112332600444</c:v>
                </c:pt>
                <c:pt idx="6968">
                  <c:v>0.23126124325404762</c:v>
                </c:pt>
                <c:pt idx="6969">
                  <c:v>0.23126124325404762</c:v>
                </c:pt>
                <c:pt idx="6970">
                  <c:v>0.23126124325404762</c:v>
                </c:pt>
                <c:pt idx="6971">
                  <c:v>0.23126124325404762</c:v>
                </c:pt>
                <c:pt idx="6972">
                  <c:v>0.23126124325404762</c:v>
                </c:pt>
                <c:pt idx="6973">
                  <c:v>0.2310613631820907</c:v>
                </c:pt>
                <c:pt idx="6974">
                  <c:v>0.2310613631820907</c:v>
                </c:pt>
                <c:pt idx="6975">
                  <c:v>0.2310613631820907</c:v>
                </c:pt>
                <c:pt idx="6976">
                  <c:v>0.2310613631820907</c:v>
                </c:pt>
                <c:pt idx="6977">
                  <c:v>0.23086148311013388</c:v>
                </c:pt>
                <c:pt idx="6978">
                  <c:v>0.23086148311013388</c:v>
                </c:pt>
                <c:pt idx="6979">
                  <c:v>0.23086148311013388</c:v>
                </c:pt>
                <c:pt idx="6980">
                  <c:v>0.23066160303817707</c:v>
                </c:pt>
                <c:pt idx="6981">
                  <c:v>0.23066160303817707</c:v>
                </c:pt>
                <c:pt idx="6982">
                  <c:v>0.23046172296622025</c:v>
                </c:pt>
                <c:pt idx="6983">
                  <c:v>0.23026184289426344</c:v>
                </c:pt>
                <c:pt idx="6984">
                  <c:v>0.23006196282230662</c:v>
                </c:pt>
                <c:pt idx="6985">
                  <c:v>0.22986208275034981</c:v>
                </c:pt>
                <c:pt idx="6986">
                  <c:v>0.22986208275034981</c:v>
                </c:pt>
                <c:pt idx="6987">
                  <c:v>0.22986208275034981</c:v>
                </c:pt>
                <c:pt idx="6988">
                  <c:v>0.22986208275034981</c:v>
                </c:pt>
                <c:pt idx="6989">
                  <c:v>0.22986208275034981</c:v>
                </c:pt>
                <c:pt idx="6990">
                  <c:v>0.22966220267839299</c:v>
                </c:pt>
                <c:pt idx="6991">
                  <c:v>0.22966220267839299</c:v>
                </c:pt>
                <c:pt idx="6992">
                  <c:v>0.22966220267839299</c:v>
                </c:pt>
                <c:pt idx="6993">
                  <c:v>0.22946232260643618</c:v>
                </c:pt>
                <c:pt idx="6994">
                  <c:v>0.22946232260643618</c:v>
                </c:pt>
                <c:pt idx="6995">
                  <c:v>0.22946232260643618</c:v>
                </c:pt>
                <c:pt idx="6996">
                  <c:v>0.22946232260643618</c:v>
                </c:pt>
                <c:pt idx="6997">
                  <c:v>0.22946232260643618</c:v>
                </c:pt>
                <c:pt idx="6998">
                  <c:v>0.22926244253447936</c:v>
                </c:pt>
                <c:pt idx="6999">
                  <c:v>0.22926244253447936</c:v>
                </c:pt>
                <c:pt idx="7000">
                  <c:v>0.22926244253447936</c:v>
                </c:pt>
                <c:pt idx="7001">
                  <c:v>0.22906256246252243</c:v>
                </c:pt>
                <c:pt idx="7002">
                  <c:v>0.22906256246252243</c:v>
                </c:pt>
                <c:pt idx="7003">
                  <c:v>0.22886268239056562</c:v>
                </c:pt>
                <c:pt idx="7004">
                  <c:v>0.22886268239056562</c:v>
                </c:pt>
                <c:pt idx="7005">
                  <c:v>0.22886268239056562</c:v>
                </c:pt>
                <c:pt idx="7006">
                  <c:v>0.22886268239056562</c:v>
                </c:pt>
                <c:pt idx="7007">
                  <c:v>0.2286628023186088</c:v>
                </c:pt>
                <c:pt idx="7008">
                  <c:v>0.22846292224665199</c:v>
                </c:pt>
                <c:pt idx="7009">
                  <c:v>0.22846292224665199</c:v>
                </c:pt>
                <c:pt idx="7010">
                  <c:v>0.22846292224665199</c:v>
                </c:pt>
                <c:pt idx="7011">
                  <c:v>0.22846292224665199</c:v>
                </c:pt>
                <c:pt idx="7012">
                  <c:v>0.22846292224665199</c:v>
                </c:pt>
                <c:pt idx="7013">
                  <c:v>0.22846292224665199</c:v>
                </c:pt>
                <c:pt idx="7014">
                  <c:v>0.22846292224665199</c:v>
                </c:pt>
                <c:pt idx="7015">
                  <c:v>0.22846292224665199</c:v>
                </c:pt>
                <c:pt idx="7016">
                  <c:v>0.22846292224665199</c:v>
                </c:pt>
                <c:pt idx="7017">
                  <c:v>0.22846292224665199</c:v>
                </c:pt>
                <c:pt idx="7018">
                  <c:v>0.22826304217469517</c:v>
                </c:pt>
                <c:pt idx="7019">
                  <c:v>0.22826304217469517</c:v>
                </c:pt>
                <c:pt idx="7020">
                  <c:v>0.22806316210273836</c:v>
                </c:pt>
                <c:pt idx="7021">
                  <c:v>0.22806316210273836</c:v>
                </c:pt>
                <c:pt idx="7022">
                  <c:v>0.22806316210273836</c:v>
                </c:pt>
                <c:pt idx="7023">
                  <c:v>0.22806316210273836</c:v>
                </c:pt>
                <c:pt idx="7024">
                  <c:v>0.22786328203078154</c:v>
                </c:pt>
                <c:pt idx="7025">
                  <c:v>0.22766340195882473</c:v>
                </c:pt>
                <c:pt idx="7026">
                  <c:v>0.22766340195882473</c:v>
                </c:pt>
                <c:pt idx="7027">
                  <c:v>0.22766340195882473</c:v>
                </c:pt>
                <c:pt idx="7028">
                  <c:v>0.22746352188686791</c:v>
                </c:pt>
                <c:pt idx="7029">
                  <c:v>0.22746352188686791</c:v>
                </c:pt>
                <c:pt idx="7030">
                  <c:v>0.22746352188686791</c:v>
                </c:pt>
                <c:pt idx="7031">
                  <c:v>0.22746352188686791</c:v>
                </c:pt>
                <c:pt idx="7032">
                  <c:v>0.2272636418149111</c:v>
                </c:pt>
                <c:pt idx="7033">
                  <c:v>0.2272636418149111</c:v>
                </c:pt>
                <c:pt idx="7034">
                  <c:v>0.2272636418149111</c:v>
                </c:pt>
                <c:pt idx="7035">
                  <c:v>0.2272636418149111</c:v>
                </c:pt>
                <c:pt idx="7036">
                  <c:v>0.2272636418149111</c:v>
                </c:pt>
                <c:pt idx="7037">
                  <c:v>0.2272636418149111</c:v>
                </c:pt>
                <c:pt idx="7038">
                  <c:v>0.2272636418149111</c:v>
                </c:pt>
                <c:pt idx="7039">
                  <c:v>0.22706376174295417</c:v>
                </c:pt>
                <c:pt idx="7040">
                  <c:v>0.22686388167099736</c:v>
                </c:pt>
                <c:pt idx="7041">
                  <c:v>0.22686388167099736</c:v>
                </c:pt>
                <c:pt idx="7042">
                  <c:v>0.22686388167099736</c:v>
                </c:pt>
                <c:pt idx="7043">
                  <c:v>0.22686388167099736</c:v>
                </c:pt>
                <c:pt idx="7044">
                  <c:v>0.22666400159904054</c:v>
                </c:pt>
                <c:pt idx="7045">
                  <c:v>0.22666400159904054</c:v>
                </c:pt>
                <c:pt idx="7046">
                  <c:v>0.22666400159904054</c:v>
                </c:pt>
                <c:pt idx="7047">
                  <c:v>0.22646412152708373</c:v>
                </c:pt>
                <c:pt idx="7048">
                  <c:v>0.22646412152708373</c:v>
                </c:pt>
                <c:pt idx="7049">
                  <c:v>0.22626424145512691</c:v>
                </c:pt>
                <c:pt idx="7050">
                  <c:v>0.22626424145512691</c:v>
                </c:pt>
                <c:pt idx="7051">
                  <c:v>0.22626424145512691</c:v>
                </c:pt>
                <c:pt idx="7052">
                  <c:v>0.22626424145512691</c:v>
                </c:pt>
                <c:pt idx="7053">
                  <c:v>0.2260643613831701</c:v>
                </c:pt>
                <c:pt idx="7054">
                  <c:v>0.2260643613831701</c:v>
                </c:pt>
                <c:pt idx="7055">
                  <c:v>0.2260643613831701</c:v>
                </c:pt>
                <c:pt idx="7056">
                  <c:v>0.2260643613831701</c:v>
                </c:pt>
                <c:pt idx="7057">
                  <c:v>0.22586448131121328</c:v>
                </c:pt>
                <c:pt idx="7058">
                  <c:v>0.22586448131121328</c:v>
                </c:pt>
                <c:pt idx="7059">
                  <c:v>0.22566460123925647</c:v>
                </c:pt>
                <c:pt idx="7060">
                  <c:v>0.22546472116729965</c:v>
                </c:pt>
                <c:pt idx="7061">
                  <c:v>0.22546472116729965</c:v>
                </c:pt>
                <c:pt idx="7062">
                  <c:v>0.22546472116729965</c:v>
                </c:pt>
                <c:pt idx="7063">
                  <c:v>0.22546472116729965</c:v>
                </c:pt>
                <c:pt idx="7064">
                  <c:v>0.22546472116729965</c:v>
                </c:pt>
                <c:pt idx="7065">
                  <c:v>0.22526484109534284</c:v>
                </c:pt>
                <c:pt idx="7066">
                  <c:v>0.22526484109534284</c:v>
                </c:pt>
                <c:pt idx="7067">
                  <c:v>0.22506496102338602</c:v>
                </c:pt>
                <c:pt idx="7068">
                  <c:v>0.2248650809514291</c:v>
                </c:pt>
                <c:pt idx="7069">
                  <c:v>0.2248650809514291</c:v>
                </c:pt>
                <c:pt idx="7070">
                  <c:v>0.22466520087947228</c:v>
                </c:pt>
                <c:pt idx="7071">
                  <c:v>0.22466520087947228</c:v>
                </c:pt>
                <c:pt idx="7072">
                  <c:v>0.22466520087947228</c:v>
                </c:pt>
                <c:pt idx="7073">
                  <c:v>0.22466520087947228</c:v>
                </c:pt>
                <c:pt idx="7074">
                  <c:v>0.22466520087947228</c:v>
                </c:pt>
                <c:pt idx="7075">
                  <c:v>0.22446532080751547</c:v>
                </c:pt>
                <c:pt idx="7076">
                  <c:v>0.22446532080751547</c:v>
                </c:pt>
                <c:pt idx="7077">
                  <c:v>0.22446532080751547</c:v>
                </c:pt>
                <c:pt idx="7078">
                  <c:v>0.22426544073555865</c:v>
                </c:pt>
                <c:pt idx="7079">
                  <c:v>0.22426544073555865</c:v>
                </c:pt>
                <c:pt idx="7080">
                  <c:v>0.22426544073555865</c:v>
                </c:pt>
                <c:pt idx="7081">
                  <c:v>0.22406556066360184</c:v>
                </c:pt>
                <c:pt idx="7082">
                  <c:v>0.22406556066360184</c:v>
                </c:pt>
                <c:pt idx="7083">
                  <c:v>0.22406556066360184</c:v>
                </c:pt>
                <c:pt idx="7084">
                  <c:v>0.22406556066360184</c:v>
                </c:pt>
                <c:pt idx="7085">
                  <c:v>0.22386568059164502</c:v>
                </c:pt>
                <c:pt idx="7086">
                  <c:v>0.22386568059164502</c:v>
                </c:pt>
                <c:pt idx="7087">
                  <c:v>0.22386568059164502</c:v>
                </c:pt>
                <c:pt idx="7088">
                  <c:v>0.22386568059164502</c:v>
                </c:pt>
                <c:pt idx="7089">
                  <c:v>0.22366580051968821</c:v>
                </c:pt>
                <c:pt idx="7090">
                  <c:v>0.22366580051968821</c:v>
                </c:pt>
                <c:pt idx="7091">
                  <c:v>0.22366580051968821</c:v>
                </c:pt>
                <c:pt idx="7092">
                  <c:v>0.22346592044773139</c:v>
                </c:pt>
                <c:pt idx="7093">
                  <c:v>0.22346592044773139</c:v>
                </c:pt>
                <c:pt idx="7094">
                  <c:v>0.22346592044773139</c:v>
                </c:pt>
                <c:pt idx="7095">
                  <c:v>0.22346592044773139</c:v>
                </c:pt>
                <c:pt idx="7096">
                  <c:v>0.22346592044773139</c:v>
                </c:pt>
                <c:pt idx="7097">
                  <c:v>0.22346592044773139</c:v>
                </c:pt>
                <c:pt idx="7098">
                  <c:v>0.22326604037577458</c:v>
                </c:pt>
                <c:pt idx="7099">
                  <c:v>0.22326604037577458</c:v>
                </c:pt>
                <c:pt idx="7100">
                  <c:v>0.22326604037577458</c:v>
                </c:pt>
                <c:pt idx="7101">
                  <c:v>0.22326604037577458</c:v>
                </c:pt>
                <c:pt idx="7102">
                  <c:v>0.22326604037577458</c:v>
                </c:pt>
                <c:pt idx="7103">
                  <c:v>0.22306616030381776</c:v>
                </c:pt>
                <c:pt idx="7104">
                  <c:v>0.22306616030381776</c:v>
                </c:pt>
                <c:pt idx="7105">
                  <c:v>0.22306616030381776</c:v>
                </c:pt>
                <c:pt idx="7106">
                  <c:v>0.22306616030381776</c:v>
                </c:pt>
                <c:pt idx="7107">
                  <c:v>0.22286628023186084</c:v>
                </c:pt>
                <c:pt idx="7108">
                  <c:v>0.22286628023186084</c:v>
                </c:pt>
                <c:pt idx="7109">
                  <c:v>0.22266640015990402</c:v>
                </c:pt>
                <c:pt idx="7110">
                  <c:v>0.22266640015990402</c:v>
                </c:pt>
                <c:pt idx="7111">
                  <c:v>0.22266640015990402</c:v>
                </c:pt>
                <c:pt idx="7112">
                  <c:v>0.22266640015990402</c:v>
                </c:pt>
                <c:pt idx="7113">
                  <c:v>0.22246652008794721</c:v>
                </c:pt>
                <c:pt idx="7114">
                  <c:v>0.22226664001599039</c:v>
                </c:pt>
                <c:pt idx="7115">
                  <c:v>0.22226664001599039</c:v>
                </c:pt>
                <c:pt idx="7116">
                  <c:v>0.22206675994403358</c:v>
                </c:pt>
                <c:pt idx="7117">
                  <c:v>0.22206675994403358</c:v>
                </c:pt>
                <c:pt idx="7118">
                  <c:v>0.22206675994403358</c:v>
                </c:pt>
                <c:pt idx="7119">
                  <c:v>0.22206675994403358</c:v>
                </c:pt>
                <c:pt idx="7120">
                  <c:v>0.22206675994403358</c:v>
                </c:pt>
                <c:pt idx="7121">
                  <c:v>0.22206675994403358</c:v>
                </c:pt>
                <c:pt idx="7122">
                  <c:v>0.22206675994403358</c:v>
                </c:pt>
                <c:pt idx="7123">
                  <c:v>0.22206675994403358</c:v>
                </c:pt>
                <c:pt idx="7124">
                  <c:v>0.22206675994403358</c:v>
                </c:pt>
                <c:pt idx="7125">
                  <c:v>0.22206675994403358</c:v>
                </c:pt>
                <c:pt idx="7126">
                  <c:v>0.22186687987207676</c:v>
                </c:pt>
                <c:pt idx="7127">
                  <c:v>0.22186687987207676</c:v>
                </c:pt>
                <c:pt idx="7128">
                  <c:v>0.22166699980011995</c:v>
                </c:pt>
                <c:pt idx="7129">
                  <c:v>0.22146711972816313</c:v>
                </c:pt>
                <c:pt idx="7130">
                  <c:v>0.22146711972816313</c:v>
                </c:pt>
                <c:pt idx="7131">
                  <c:v>0.22146711972816313</c:v>
                </c:pt>
                <c:pt idx="7132">
                  <c:v>0.22146711972816313</c:v>
                </c:pt>
                <c:pt idx="7133">
                  <c:v>0.22146711972816313</c:v>
                </c:pt>
                <c:pt idx="7134">
                  <c:v>0.22146711972816313</c:v>
                </c:pt>
                <c:pt idx="7135">
                  <c:v>0.22126723965620632</c:v>
                </c:pt>
                <c:pt idx="7136">
                  <c:v>0.22126723965620632</c:v>
                </c:pt>
                <c:pt idx="7137">
                  <c:v>0.22126723965620632</c:v>
                </c:pt>
                <c:pt idx="7138">
                  <c:v>0.22126723965620632</c:v>
                </c:pt>
                <c:pt idx="7139">
                  <c:v>0.22126723965620632</c:v>
                </c:pt>
                <c:pt idx="7140">
                  <c:v>0.22126723965620632</c:v>
                </c:pt>
                <c:pt idx="7141">
                  <c:v>0.22126723965620632</c:v>
                </c:pt>
                <c:pt idx="7142">
                  <c:v>0.2210673595842495</c:v>
                </c:pt>
                <c:pt idx="7143">
                  <c:v>0.22086747951229257</c:v>
                </c:pt>
                <c:pt idx="7144">
                  <c:v>0.22086747951229257</c:v>
                </c:pt>
                <c:pt idx="7145">
                  <c:v>0.22086747951229257</c:v>
                </c:pt>
                <c:pt idx="7146">
                  <c:v>0.22086747951229257</c:v>
                </c:pt>
                <c:pt idx="7147">
                  <c:v>0.22086747951229257</c:v>
                </c:pt>
                <c:pt idx="7148">
                  <c:v>0.22066759944033576</c:v>
                </c:pt>
                <c:pt idx="7149">
                  <c:v>0.22066759944033576</c:v>
                </c:pt>
                <c:pt idx="7150">
                  <c:v>0.22046771936837894</c:v>
                </c:pt>
                <c:pt idx="7151">
                  <c:v>0.22026783929642213</c:v>
                </c:pt>
                <c:pt idx="7152">
                  <c:v>0.22026783929642213</c:v>
                </c:pt>
                <c:pt idx="7153">
                  <c:v>0.22026783929642213</c:v>
                </c:pt>
                <c:pt idx="7154">
                  <c:v>0.22026783929642213</c:v>
                </c:pt>
                <c:pt idx="7155">
                  <c:v>0.22006795922446531</c:v>
                </c:pt>
                <c:pt idx="7156">
                  <c:v>0.2198680791525085</c:v>
                </c:pt>
                <c:pt idx="7157">
                  <c:v>0.2198680791525085</c:v>
                </c:pt>
                <c:pt idx="7158">
                  <c:v>0.2198680791525085</c:v>
                </c:pt>
                <c:pt idx="7159">
                  <c:v>0.21966819908055168</c:v>
                </c:pt>
                <c:pt idx="7160">
                  <c:v>0.21966819908055168</c:v>
                </c:pt>
                <c:pt idx="7161">
                  <c:v>0.21966819908055168</c:v>
                </c:pt>
                <c:pt idx="7162">
                  <c:v>0.21966819908055168</c:v>
                </c:pt>
                <c:pt idx="7163">
                  <c:v>0.21966819908055168</c:v>
                </c:pt>
                <c:pt idx="7164">
                  <c:v>0.21966819908055168</c:v>
                </c:pt>
                <c:pt idx="7165">
                  <c:v>0.21966819908055168</c:v>
                </c:pt>
                <c:pt idx="7166">
                  <c:v>0.21966819908055168</c:v>
                </c:pt>
                <c:pt idx="7167">
                  <c:v>0.21946831900859487</c:v>
                </c:pt>
                <c:pt idx="7168">
                  <c:v>0.21926843893663805</c:v>
                </c:pt>
                <c:pt idx="7169">
                  <c:v>0.21926843893663805</c:v>
                </c:pt>
                <c:pt idx="7170">
                  <c:v>0.21906855886468124</c:v>
                </c:pt>
                <c:pt idx="7171">
                  <c:v>0.21886867879272431</c:v>
                </c:pt>
                <c:pt idx="7172">
                  <c:v>0.2186687987207675</c:v>
                </c:pt>
                <c:pt idx="7173">
                  <c:v>0.21846891864881068</c:v>
                </c:pt>
                <c:pt idx="7174">
                  <c:v>0.21826903857685387</c:v>
                </c:pt>
                <c:pt idx="7175">
                  <c:v>0.21806915850489705</c:v>
                </c:pt>
                <c:pt idx="7176">
                  <c:v>0.21806915850489705</c:v>
                </c:pt>
                <c:pt idx="7177">
                  <c:v>0.21786927843294024</c:v>
                </c:pt>
                <c:pt idx="7178">
                  <c:v>0.21786927843294024</c:v>
                </c:pt>
                <c:pt idx="7179">
                  <c:v>0.21786927843294024</c:v>
                </c:pt>
                <c:pt idx="7180">
                  <c:v>0.21766939836098342</c:v>
                </c:pt>
                <c:pt idx="7181">
                  <c:v>0.21746951828902661</c:v>
                </c:pt>
                <c:pt idx="7182">
                  <c:v>0.21726963821706979</c:v>
                </c:pt>
                <c:pt idx="7183">
                  <c:v>0.21726963821706979</c:v>
                </c:pt>
                <c:pt idx="7184">
                  <c:v>0.21706975814511298</c:v>
                </c:pt>
                <c:pt idx="7185">
                  <c:v>0.21706975814511298</c:v>
                </c:pt>
                <c:pt idx="7186">
                  <c:v>0.21706975814511298</c:v>
                </c:pt>
                <c:pt idx="7187">
                  <c:v>0.21686987807315605</c:v>
                </c:pt>
                <c:pt idx="7188">
                  <c:v>0.21686987807315605</c:v>
                </c:pt>
                <c:pt idx="7189">
                  <c:v>0.21666999800119924</c:v>
                </c:pt>
                <c:pt idx="7190">
                  <c:v>0.21666999800119924</c:v>
                </c:pt>
                <c:pt idx="7191">
                  <c:v>0.21666999800119924</c:v>
                </c:pt>
                <c:pt idx="7192">
                  <c:v>0.21647011792924242</c:v>
                </c:pt>
                <c:pt idx="7193">
                  <c:v>0.21627023785728561</c:v>
                </c:pt>
                <c:pt idx="7194">
                  <c:v>0.21627023785728561</c:v>
                </c:pt>
                <c:pt idx="7195">
                  <c:v>0.21607035778532879</c:v>
                </c:pt>
                <c:pt idx="7196">
                  <c:v>0.21607035778532879</c:v>
                </c:pt>
                <c:pt idx="7197">
                  <c:v>0.21607035778532879</c:v>
                </c:pt>
                <c:pt idx="7198">
                  <c:v>0.21607035778532879</c:v>
                </c:pt>
                <c:pt idx="7199">
                  <c:v>0.21587047771337198</c:v>
                </c:pt>
                <c:pt idx="7200">
                  <c:v>0.21587047771337198</c:v>
                </c:pt>
                <c:pt idx="7201">
                  <c:v>0.21587047771337198</c:v>
                </c:pt>
                <c:pt idx="7202">
                  <c:v>0.21587047771337198</c:v>
                </c:pt>
                <c:pt idx="7203">
                  <c:v>0.21587047771337198</c:v>
                </c:pt>
                <c:pt idx="7204">
                  <c:v>0.21587047771337198</c:v>
                </c:pt>
                <c:pt idx="7205">
                  <c:v>0.21587047771337198</c:v>
                </c:pt>
                <c:pt idx="7206">
                  <c:v>0.21587047771337198</c:v>
                </c:pt>
                <c:pt idx="7207">
                  <c:v>0.21567059764141516</c:v>
                </c:pt>
                <c:pt idx="7208">
                  <c:v>0.21567059764141516</c:v>
                </c:pt>
                <c:pt idx="7209">
                  <c:v>0.21547071756945835</c:v>
                </c:pt>
                <c:pt idx="7210">
                  <c:v>0.21547071756945835</c:v>
                </c:pt>
                <c:pt idx="7211">
                  <c:v>0.21527083749750153</c:v>
                </c:pt>
                <c:pt idx="7212">
                  <c:v>0.21527083749750153</c:v>
                </c:pt>
                <c:pt idx="7213">
                  <c:v>0.21527083749750153</c:v>
                </c:pt>
                <c:pt idx="7214">
                  <c:v>0.21527083749750153</c:v>
                </c:pt>
                <c:pt idx="7215">
                  <c:v>0.21527083749750153</c:v>
                </c:pt>
                <c:pt idx="7216">
                  <c:v>0.21527083749750153</c:v>
                </c:pt>
                <c:pt idx="7217">
                  <c:v>0.21527083749750153</c:v>
                </c:pt>
                <c:pt idx="7218">
                  <c:v>0.21527083749750153</c:v>
                </c:pt>
                <c:pt idx="7219">
                  <c:v>0.21527083749750153</c:v>
                </c:pt>
                <c:pt idx="7220">
                  <c:v>0.21527083749750153</c:v>
                </c:pt>
                <c:pt idx="7221">
                  <c:v>0.21527083749750153</c:v>
                </c:pt>
                <c:pt idx="7222">
                  <c:v>0.21527083749750153</c:v>
                </c:pt>
                <c:pt idx="7223">
                  <c:v>0.21527083749750153</c:v>
                </c:pt>
                <c:pt idx="7224">
                  <c:v>0.21507095742554472</c:v>
                </c:pt>
                <c:pt idx="7225">
                  <c:v>0.21507095742554472</c:v>
                </c:pt>
                <c:pt idx="7226">
                  <c:v>0.21507095742554472</c:v>
                </c:pt>
                <c:pt idx="7227">
                  <c:v>0.21507095742554472</c:v>
                </c:pt>
                <c:pt idx="7228">
                  <c:v>0.21507095742554472</c:v>
                </c:pt>
                <c:pt idx="7229">
                  <c:v>0.21507095742554472</c:v>
                </c:pt>
                <c:pt idx="7230">
                  <c:v>0.2148710773535879</c:v>
                </c:pt>
                <c:pt idx="7231">
                  <c:v>0.2148710773535879</c:v>
                </c:pt>
                <c:pt idx="7232">
                  <c:v>0.2148710773535879</c:v>
                </c:pt>
                <c:pt idx="7233">
                  <c:v>0.2148710773535879</c:v>
                </c:pt>
                <c:pt idx="7234">
                  <c:v>0.21467119728163098</c:v>
                </c:pt>
                <c:pt idx="7235">
                  <c:v>0.21467119728163098</c:v>
                </c:pt>
                <c:pt idx="7236">
                  <c:v>0.21467119728163098</c:v>
                </c:pt>
                <c:pt idx="7237">
                  <c:v>0.21467119728163098</c:v>
                </c:pt>
                <c:pt idx="7238">
                  <c:v>0.21447131720967416</c:v>
                </c:pt>
                <c:pt idx="7239">
                  <c:v>0.21447131720967416</c:v>
                </c:pt>
                <c:pt idx="7240">
                  <c:v>0.21427143713771735</c:v>
                </c:pt>
                <c:pt idx="7241">
                  <c:v>0.21427143713771735</c:v>
                </c:pt>
                <c:pt idx="7242">
                  <c:v>0.21407155706576053</c:v>
                </c:pt>
                <c:pt idx="7243">
                  <c:v>0.21407155706576053</c:v>
                </c:pt>
                <c:pt idx="7244">
                  <c:v>0.21387167699380372</c:v>
                </c:pt>
                <c:pt idx="7245">
                  <c:v>0.2136717969218469</c:v>
                </c:pt>
                <c:pt idx="7246">
                  <c:v>0.2136717969218469</c:v>
                </c:pt>
                <c:pt idx="7247">
                  <c:v>0.2136717969218469</c:v>
                </c:pt>
                <c:pt idx="7248">
                  <c:v>0.2136717969218469</c:v>
                </c:pt>
                <c:pt idx="7249">
                  <c:v>0.2136717969218469</c:v>
                </c:pt>
                <c:pt idx="7250">
                  <c:v>0.2136717969218469</c:v>
                </c:pt>
                <c:pt idx="7251">
                  <c:v>0.2136717969218469</c:v>
                </c:pt>
                <c:pt idx="7252">
                  <c:v>0.21347191684989009</c:v>
                </c:pt>
                <c:pt idx="7253">
                  <c:v>0.21327203677793327</c:v>
                </c:pt>
                <c:pt idx="7254">
                  <c:v>0.21307215670597646</c:v>
                </c:pt>
                <c:pt idx="7255">
                  <c:v>0.21287227663401964</c:v>
                </c:pt>
                <c:pt idx="7256">
                  <c:v>0.21267239656206272</c:v>
                </c:pt>
                <c:pt idx="7257">
                  <c:v>0.21267239656206272</c:v>
                </c:pt>
                <c:pt idx="7258">
                  <c:v>0.21267239656206272</c:v>
                </c:pt>
                <c:pt idx="7259">
                  <c:v>0.2124725164901059</c:v>
                </c:pt>
                <c:pt idx="7260">
                  <c:v>0.2124725164901059</c:v>
                </c:pt>
                <c:pt idx="7261">
                  <c:v>0.2124725164901059</c:v>
                </c:pt>
                <c:pt idx="7262">
                  <c:v>0.21227263641814909</c:v>
                </c:pt>
                <c:pt idx="7263">
                  <c:v>0.21207275634619227</c:v>
                </c:pt>
                <c:pt idx="7264">
                  <c:v>0.21207275634619227</c:v>
                </c:pt>
                <c:pt idx="7265">
                  <c:v>0.21207275634619227</c:v>
                </c:pt>
                <c:pt idx="7266">
                  <c:v>0.21207275634619227</c:v>
                </c:pt>
                <c:pt idx="7267">
                  <c:v>0.21207275634619227</c:v>
                </c:pt>
                <c:pt idx="7268">
                  <c:v>0.21207275634619227</c:v>
                </c:pt>
                <c:pt idx="7269">
                  <c:v>0.21207275634619227</c:v>
                </c:pt>
                <c:pt idx="7270">
                  <c:v>0.21207275634619227</c:v>
                </c:pt>
                <c:pt idx="7271">
                  <c:v>0.21207275634619227</c:v>
                </c:pt>
                <c:pt idx="7272">
                  <c:v>0.21207275634619227</c:v>
                </c:pt>
                <c:pt idx="7273">
                  <c:v>0.21207275634619227</c:v>
                </c:pt>
                <c:pt idx="7274">
                  <c:v>0.21187287627423546</c:v>
                </c:pt>
                <c:pt idx="7275">
                  <c:v>0.21187287627423546</c:v>
                </c:pt>
                <c:pt idx="7276">
                  <c:v>0.21167299620227864</c:v>
                </c:pt>
                <c:pt idx="7277">
                  <c:v>0.21147311613032183</c:v>
                </c:pt>
                <c:pt idx="7278">
                  <c:v>0.21127323605836501</c:v>
                </c:pt>
                <c:pt idx="7279">
                  <c:v>0.2110733559864082</c:v>
                </c:pt>
                <c:pt idx="7280">
                  <c:v>0.21087347591445138</c:v>
                </c:pt>
                <c:pt idx="7281">
                  <c:v>0.21067359584249445</c:v>
                </c:pt>
                <c:pt idx="7282">
                  <c:v>0.21047371577053764</c:v>
                </c:pt>
                <c:pt idx="7283">
                  <c:v>0.21047371577053764</c:v>
                </c:pt>
                <c:pt idx="7284">
                  <c:v>0.21047371577053764</c:v>
                </c:pt>
                <c:pt idx="7285">
                  <c:v>0.21047371577053764</c:v>
                </c:pt>
                <c:pt idx="7286">
                  <c:v>0.21047371577053764</c:v>
                </c:pt>
                <c:pt idx="7287">
                  <c:v>0.21027383569858082</c:v>
                </c:pt>
                <c:pt idx="7288">
                  <c:v>0.21027383569858082</c:v>
                </c:pt>
                <c:pt idx="7289">
                  <c:v>0.21027383569858082</c:v>
                </c:pt>
                <c:pt idx="7290">
                  <c:v>0.21007395562662401</c:v>
                </c:pt>
                <c:pt idx="7291">
                  <c:v>0.20987407555466719</c:v>
                </c:pt>
                <c:pt idx="7292">
                  <c:v>0.20967419548271038</c:v>
                </c:pt>
                <c:pt idx="7293">
                  <c:v>0.20967419548271038</c:v>
                </c:pt>
                <c:pt idx="7294">
                  <c:v>0.20967419548271038</c:v>
                </c:pt>
                <c:pt idx="7295">
                  <c:v>0.20947431541075356</c:v>
                </c:pt>
                <c:pt idx="7296">
                  <c:v>0.20947431541075356</c:v>
                </c:pt>
                <c:pt idx="7297">
                  <c:v>0.20947431541075356</c:v>
                </c:pt>
                <c:pt idx="7298">
                  <c:v>0.20947431541075356</c:v>
                </c:pt>
                <c:pt idx="7299">
                  <c:v>0.20947431541075356</c:v>
                </c:pt>
                <c:pt idx="7300">
                  <c:v>0.20947431541075356</c:v>
                </c:pt>
                <c:pt idx="7301">
                  <c:v>0.20927443533879675</c:v>
                </c:pt>
                <c:pt idx="7302">
                  <c:v>0.20907455526683993</c:v>
                </c:pt>
                <c:pt idx="7303">
                  <c:v>0.20907455526683993</c:v>
                </c:pt>
                <c:pt idx="7304">
                  <c:v>0.20907455526683993</c:v>
                </c:pt>
                <c:pt idx="7305">
                  <c:v>0.20907455526683993</c:v>
                </c:pt>
                <c:pt idx="7306">
                  <c:v>0.20907455526683993</c:v>
                </c:pt>
                <c:pt idx="7307">
                  <c:v>0.20887467519488312</c:v>
                </c:pt>
                <c:pt idx="7308">
                  <c:v>0.20887467519488312</c:v>
                </c:pt>
                <c:pt idx="7309">
                  <c:v>0.20887467519488312</c:v>
                </c:pt>
                <c:pt idx="7310">
                  <c:v>0.20867479512292619</c:v>
                </c:pt>
                <c:pt idx="7311">
                  <c:v>0.20847491505096938</c:v>
                </c:pt>
                <c:pt idx="7312">
                  <c:v>0.20847491505096938</c:v>
                </c:pt>
                <c:pt idx="7313">
                  <c:v>0.20827503497901256</c:v>
                </c:pt>
                <c:pt idx="7314">
                  <c:v>0.20807515490705575</c:v>
                </c:pt>
                <c:pt idx="7315">
                  <c:v>0.20807515490705575</c:v>
                </c:pt>
                <c:pt idx="7316">
                  <c:v>0.20807515490705575</c:v>
                </c:pt>
                <c:pt idx="7317">
                  <c:v>0.20787527483509893</c:v>
                </c:pt>
                <c:pt idx="7318">
                  <c:v>0.20787527483509893</c:v>
                </c:pt>
                <c:pt idx="7319">
                  <c:v>0.20767539476314212</c:v>
                </c:pt>
                <c:pt idx="7320">
                  <c:v>0.20767539476314212</c:v>
                </c:pt>
                <c:pt idx="7321">
                  <c:v>0.20767539476314212</c:v>
                </c:pt>
                <c:pt idx="7322">
                  <c:v>0.20767539476314212</c:v>
                </c:pt>
                <c:pt idx="7323">
                  <c:v>0.2074755146911853</c:v>
                </c:pt>
                <c:pt idx="7324">
                  <c:v>0.2074755146911853</c:v>
                </c:pt>
                <c:pt idx="7325">
                  <c:v>0.2074755146911853</c:v>
                </c:pt>
                <c:pt idx="7326">
                  <c:v>0.2074755146911853</c:v>
                </c:pt>
                <c:pt idx="7327">
                  <c:v>0.20727563461922849</c:v>
                </c:pt>
                <c:pt idx="7328">
                  <c:v>0.20727563461922849</c:v>
                </c:pt>
                <c:pt idx="7329">
                  <c:v>0.20707575454727167</c:v>
                </c:pt>
                <c:pt idx="7330">
                  <c:v>0.20687587447531486</c:v>
                </c:pt>
                <c:pt idx="7331">
                  <c:v>0.20687587447531486</c:v>
                </c:pt>
                <c:pt idx="7332">
                  <c:v>0.20687587447531486</c:v>
                </c:pt>
                <c:pt idx="7333">
                  <c:v>0.20687587447531486</c:v>
                </c:pt>
                <c:pt idx="7334">
                  <c:v>0.20687587447531486</c:v>
                </c:pt>
                <c:pt idx="7335">
                  <c:v>0.20687587447531486</c:v>
                </c:pt>
                <c:pt idx="7336">
                  <c:v>0.20687587447531486</c:v>
                </c:pt>
                <c:pt idx="7337">
                  <c:v>0.20687587447531486</c:v>
                </c:pt>
                <c:pt idx="7338">
                  <c:v>0.20687587447531486</c:v>
                </c:pt>
                <c:pt idx="7339">
                  <c:v>0.20687587447531486</c:v>
                </c:pt>
                <c:pt idx="7340">
                  <c:v>0.20687587447531486</c:v>
                </c:pt>
                <c:pt idx="7341">
                  <c:v>0.20667599440335793</c:v>
                </c:pt>
                <c:pt idx="7342">
                  <c:v>0.20667599440335793</c:v>
                </c:pt>
                <c:pt idx="7343">
                  <c:v>0.20667599440335793</c:v>
                </c:pt>
                <c:pt idx="7344">
                  <c:v>0.20667599440335793</c:v>
                </c:pt>
                <c:pt idx="7345">
                  <c:v>0.20647611433140112</c:v>
                </c:pt>
                <c:pt idx="7346">
                  <c:v>0.20647611433140112</c:v>
                </c:pt>
                <c:pt idx="7347">
                  <c:v>0.20647611433140112</c:v>
                </c:pt>
                <c:pt idx="7348">
                  <c:v>0.20647611433140112</c:v>
                </c:pt>
                <c:pt idx="7349">
                  <c:v>0.2062762342594443</c:v>
                </c:pt>
                <c:pt idx="7350">
                  <c:v>0.2062762342594443</c:v>
                </c:pt>
                <c:pt idx="7351">
                  <c:v>0.2062762342594443</c:v>
                </c:pt>
                <c:pt idx="7352">
                  <c:v>0.2062762342594443</c:v>
                </c:pt>
                <c:pt idx="7353">
                  <c:v>0.2062762342594443</c:v>
                </c:pt>
                <c:pt idx="7354">
                  <c:v>0.2062762342594443</c:v>
                </c:pt>
                <c:pt idx="7355">
                  <c:v>0.2062762342594443</c:v>
                </c:pt>
                <c:pt idx="7356">
                  <c:v>0.20607635418748749</c:v>
                </c:pt>
                <c:pt idx="7357">
                  <c:v>0.20607635418748749</c:v>
                </c:pt>
                <c:pt idx="7358">
                  <c:v>0.20607635418748749</c:v>
                </c:pt>
                <c:pt idx="7359">
                  <c:v>0.20607635418748749</c:v>
                </c:pt>
                <c:pt idx="7360">
                  <c:v>0.20607635418748749</c:v>
                </c:pt>
                <c:pt idx="7361">
                  <c:v>0.20607635418748749</c:v>
                </c:pt>
                <c:pt idx="7362">
                  <c:v>0.20607635418748749</c:v>
                </c:pt>
                <c:pt idx="7363">
                  <c:v>0.20587647411553067</c:v>
                </c:pt>
                <c:pt idx="7364">
                  <c:v>0.20587647411553067</c:v>
                </c:pt>
                <c:pt idx="7365">
                  <c:v>0.20567659404357386</c:v>
                </c:pt>
                <c:pt idx="7366">
                  <c:v>0.20547671397161704</c:v>
                </c:pt>
                <c:pt idx="7367">
                  <c:v>0.20527683389966023</c:v>
                </c:pt>
                <c:pt idx="7368">
                  <c:v>0.20507695382770341</c:v>
                </c:pt>
                <c:pt idx="7369">
                  <c:v>0.20507695382770341</c:v>
                </c:pt>
                <c:pt idx="7370">
                  <c:v>0.20507695382770341</c:v>
                </c:pt>
                <c:pt idx="7371">
                  <c:v>0.20507695382770341</c:v>
                </c:pt>
                <c:pt idx="7372">
                  <c:v>0.20507695382770341</c:v>
                </c:pt>
                <c:pt idx="7373">
                  <c:v>0.2048770737557466</c:v>
                </c:pt>
                <c:pt idx="7374">
                  <c:v>0.2048770737557466</c:v>
                </c:pt>
                <c:pt idx="7375">
                  <c:v>0.2048770737557466</c:v>
                </c:pt>
                <c:pt idx="7376">
                  <c:v>0.2048770737557466</c:v>
                </c:pt>
                <c:pt idx="7377">
                  <c:v>0.2048770737557466</c:v>
                </c:pt>
                <c:pt idx="7378">
                  <c:v>0.20467719368378967</c:v>
                </c:pt>
                <c:pt idx="7379">
                  <c:v>0.20467719368378967</c:v>
                </c:pt>
                <c:pt idx="7380">
                  <c:v>0.20467719368378967</c:v>
                </c:pt>
                <c:pt idx="7381">
                  <c:v>0.20447731361183286</c:v>
                </c:pt>
                <c:pt idx="7382">
                  <c:v>0.20447731361183286</c:v>
                </c:pt>
                <c:pt idx="7383">
                  <c:v>0.20447731361183286</c:v>
                </c:pt>
                <c:pt idx="7384">
                  <c:v>0.20447731361183286</c:v>
                </c:pt>
                <c:pt idx="7385">
                  <c:v>0.20447731361183286</c:v>
                </c:pt>
                <c:pt idx="7386">
                  <c:v>0.20447731361183286</c:v>
                </c:pt>
                <c:pt idx="7387">
                  <c:v>0.20447731361183286</c:v>
                </c:pt>
                <c:pt idx="7388">
                  <c:v>0.20427743353987604</c:v>
                </c:pt>
                <c:pt idx="7389">
                  <c:v>0.20407755346791923</c:v>
                </c:pt>
                <c:pt idx="7390">
                  <c:v>0.20387767339596241</c:v>
                </c:pt>
                <c:pt idx="7391">
                  <c:v>0.20387767339596241</c:v>
                </c:pt>
                <c:pt idx="7392">
                  <c:v>0.2036777933240056</c:v>
                </c:pt>
                <c:pt idx="7393">
                  <c:v>0.20347791325204878</c:v>
                </c:pt>
                <c:pt idx="7394">
                  <c:v>0.20327803318009197</c:v>
                </c:pt>
                <c:pt idx="7395">
                  <c:v>0.20327803318009197</c:v>
                </c:pt>
                <c:pt idx="7396">
                  <c:v>0.20327803318009197</c:v>
                </c:pt>
                <c:pt idx="7397">
                  <c:v>0.20327803318009197</c:v>
                </c:pt>
                <c:pt idx="7398">
                  <c:v>0.20327803318009197</c:v>
                </c:pt>
                <c:pt idx="7399">
                  <c:v>0.20307815310813515</c:v>
                </c:pt>
                <c:pt idx="7400">
                  <c:v>0.20287827303617834</c:v>
                </c:pt>
                <c:pt idx="7401">
                  <c:v>0.20287827303617834</c:v>
                </c:pt>
                <c:pt idx="7402">
                  <c:v>0.20267839296422152</c:v>
                </c:pt>
                <c:pt idx="7403">
                  <c:v>0.20267839296422152</c:v>
                </c:pt>
                <c:pt idx="7404">
                  <c:v>0.20267839296422152</c:v>
                </c:pt>
                <c:pt idx="7405">
                  <c:v>0.20267839296422152</c:v>
                </c:pt>
                <c:pt idx="7406">
                  <c:v>0.20267839296422152</c:v>
                </c:pt>
                <c:pt idx="7407">
                  <c:v>0.20247851289226459</c:v>
                </c:pt>
                <c:pt idx="7408">
                  <c:v>0.20247851289226459</c:v>
                </c:pt>
                <c:pt idx="7409">
                  <c:v>0.20227863282030778</c:v>
                </c:pt>
                <c:pt idx="7410">
                  <c:v>0.20207875274835096</c:v>
                </c:pt>
                <c:pt idx="7411">
                  <c:v>0.20207875274835096</c:v>
                </c:pt>
                <c:pt idx="7412">
                  <c:v>0.20207875274835096</c:v>
                </c:pt>
                <c:pt idx="7413">
                  <c:v>0.20207875274835096</c:v>
                </c:pt>
                <c:pt idx="7414">
                  <c:v>0.20207875274835096</c:v>
                </c:pt>
                <c:pt idx="7415">
                  <c:v>0.20187887267639415</c:v>
                </c:pt>
                <c:pt idx="7416">
                  <c:v>0.20187887267639415</c:v>
                </c:pt>
                <c:pt idx="7417">
                  <c:v>0.20187887267639415</c:v>
                </c:pt>
                <c:pt idx="7418">
                  <c:v>0.20167899260443733</c:v>
                </c:pt>
                <c:pt idx="7419">
                  <c:v>0.20167899260443733</c:v>
                </c:pt>
                <c:pt idx="7420">
                  <c:v>0.20167899260443733</c:v>
                </c:pt>
                <c:pt idx="7421">
                  <c:v>0.20147911253248052</c:v>
                </c:pt>
                <c:pt idx="7422">
                  <c:v>0.2012792324605237</c:v>
                </c:pt>
                <c:pt idx="7423">
                  <c:v>0.2012792324605237</c:v>
                </c:pt>
                <c:pt idx="7424">
                  <c:v>0.2012792324605237</c:v>
                </c:pt>
                <c:pt idx="7425">
                  <c:v>0.20107935238856689</c:v>
                </c:pt>
                <c:pt idx="7426">
                  <c:v>0.20087947231661007</c:v>
                </c:pt>
                <c:pt idx="7427">
                  <c:v>0.20087947231661007</c:v>
                </c:pt>
                <c:pt idx="7428">
                  <c:v>0.20087947231661007</c:v>
                </c:pt>
                <c:pt idx="7429">
                  <c:v>0.20067959224465326</c:v>
                </c:pt>
                <c:pt idx="7430">
                  <c:v>0.20047971217269633</c:v>
                </c:pt>
                <c:pt idx="7431">
                  <c:v>0.20027983210073952</c:v>
                </c:pt>
                <c:pt idx="7432">
                  <c:v>0.20027983210073952</c:v>
                </c:pt>
                <c:pt idx="7433">
                  <c:v>0.20027983210073952</c:v>
                </c:pt>
                <c:pt idx="7434">
                  <c:v>0.20027983210073952</c:v>
                </c:pt>
                <c:pt idx="7435">
                  <c:v>0.20027983210073952</c:v>
                </c:pt>
                <c:pt idx="7436">
                  <c:v>0.20027983210073952</c:v>
                </c:pt>
                <c:pt idx="7437">
                  <c:v>0.20027983210073952</c:v>
                </c:pt>
                <c:pt idx="7438">
                  <c:v>0.2000799520287827</c:v>
                </c:pt>
                <c:pt idx="7439">
                  <c:v>0.19988007195682589</c:v>
                </c:pt>
                <c:pt idx="7440">
                  <c:v>0.19968019188486907</c:v>
                </c:pt>
                <c:pt idx="7441">
                  <c:v>0.19968019188486907</c:v>
                </c:pt>
                <c:pt idx="7442">
                  <c:v>0.19968019188486907</c:v>
                </c:pt>
                <c:pt idx="7443">
                  <c:v>0.19968019188486907</c:v>
                </c:pt>
                <c:pt idx="7444">
                  <c:v>0.19948031181291226</c:v>
                </c:pt>
                <c:pt idx="7445">
                  <c:v>0.19928043174095544</c:v>
                </c:pt>
                <c:pt idx="7446">
                  <c:v>0.19928043174095544</c:v>
                </c:pt>
                <c:pt idx="7447">
                  <c:v>0.19928043174095544</c:v>
                </c:pt>
                <c:pt idx="7448">
                  <c:v>0.19908055166899863</c:v>
                </c:pt>
                <c:pt idx="7449">
                  <c:v>0.19908055166899863</c:v>
                </c:pt>
                <c:pt idx="7450">
                  <c:v>0.19908055166899863</c:v>
                </c:pt>
                <c:pt idx="7451">
                  <c:v>0.19888067159704181</c:v>
                </c:pt>
                <c:pt idx="7452">
                  <c:v>0.19888067159704181</c:v>
                </c:pt>
                <c:pt idx="7453">
                  <c:v>0.198680791525085</c:v>
                </c:pt>
                <c:pt idx="7454">
                  <c:v>0.19848091145312807</c:v>
                </c:pt>
                <c:pt idx="7455">
                  <c:v>0.19848091145312807</c:v>
                </c:pt>
                <c:pt idx="7456">
                  <c:v>0.19848091145312807</c:v>
                </c:pt>
                <c:pt idx="7457">
                  <c:v>0.19828103138117126</c:v>
                </c:pt>
                <c:pt idx="7458">
                  <c:v>0.19828103138117126</c:v>
                </c:pt>
                <c:pt idx="7459">
                  <c:v>0.19828103138117126</c:v>
                </c:pt>
                <c:pt idx="7460">
                  <c:v>0.19808115130921444</c:v>
                </c:pt>
                <c:pt idx="7461">
                  <c:v>0.19808115130921444</c:v>
                </c:pt>
                <c:pt idx="7462">
                  <c:v>0.19808115130921444</c:v>
                </c:pt>
                <c:pt idx="7463">
                  <c:v>0.19788127123725763</c:v>
                </c:pt>
                <c:pt idx="7464">
                  <c:v>0.19788127123725763</c:v>
                </c:pt>
                <c:pt idx="7465">
                  <c:v>0.19768139116530081</c:v>
                </c:pt>
                <c:pt idx="7466">
                  <c:v>0.19768139116530081</c:v>
                </c:pt>
                <c:pt idx="7467">
                  <c:v>0.19768139116530081</c:v>
                </c:pt>
                <c:pt idx="7468">
                  <c:v>0.197481511093344</c:v>
                </c:pt>
                <c:pt idx="7469">
                  <c:v>0.197481511093344</c:v>
                </c:pt>
                <c:pt idx="7470">
                  <c:v>0.197481511093344</c:v>
                </c:pt>
                <c:pt idx="7471">
                  <c:v>0.197481511093344</c:v>
                </c:pt>
                <c:pt idx="7472">
                  <c:v>0.19728163102138718</c:v>
                </c:pt>
                <c:pt idx="7473">
                  <c:v>0.19708175094943037</c:v>
                </c:pt>
                <c:pt idx="7474">
                  <c:v>0.19708175094943037</c:v>
                </c:pt>
                <c:pt idx="7475">
                  <c:v>0.19708175094943037</c:v>
                </c:pt>
                <c:pt idx="7476">
                  <c:v>0.19688187087747355</c:v>
                </c:pt>
                <c:pt idx="7477">
                  <c:v>0.19668199080551674</c:v>
                </c:pt>
                <c:pt idx="7478">
                  <c:v>0.19668199080551674</c:v>
                </c:pt>
                <c:pt idx="7479">
                  <c:v>0.19668199080551674</c:v>
                </c:pt>
                <c:pt idx="7480">
                  <c:v>0.19668199080551674</c:v>
                </c:pt>
                <c:pt idx="7481">
                  <c:v>0.19648211073355981</c:v>
                </c:pt>
                <c:pt idx="7482">
                  <c:v>0.196282230661603</c:v>
                </c:pt>
                <c:pt idx="7483">
                  <c:v>0.19608235058964618</c:v>
                </c:pt>
                <c:pt idx="7484">
                  <c:v>0.19608235058964618</c:v>
                </c:pt>
                <c:pt idx="7485">
                  <c:v>0.19588247051768937</c:v>
                </c:pt>
                <c:pt idx="7486">
                  <c:v>0.19568259044573255</c:v>
                </c:pt>
                <c:pt idx="7487">
                  <c:v>0.19548271037377574</c:v>
                </c:pt>
                <c:pt idx="7488">
                  <c:v>0.19548271037377574</c:v>
                </c:pt>
                <c:pt idx="7489">
                  <c:v>0.19548271037377574</c:v>
                </c:pt>
                <c:pt idx="7490">
                  <c:v>0.19548271037377574</c:v>
                </c:pt>
                <c:pt idx="7491">
                  <c:v>0.19548271037377574</c:v>
                </c:pt>
                <c:pt idx="7492">
                  <c:v>0.19528283030181892</c:v>
                </c:pt>
                <c:pt idx="7493">
                  <c:v>0.19508295022986211</c:v>
                </c:pt>
                <c:pt idx="7494">
                  <c:v>0.19508295022986211</c:v>
                </c:pt>
                <c:pt idx="7495">
                  <c:v>0.19488307015790529</c:v>
                </c:pt>
                <c:pt idx="7496">
                  <c:v>0.19468319008594848</c:v>
                </c:pt>
                <c:pt idx="7497">
                  <c:v>0.19468319008594848</c:v>
                </c:pt>
                <c:pt idx="7498">
                  <c:v>0.19468319008594848</c:v>
                </c:pt>
                <c:pt idx="7499">
                  <c:v>0.19468319008594848</c:v>
                </c:pt>
                <c:pt idx="7500">
                  <c:v>0.19468319008594848</c:v>
                </c:pt>
                <c:pt idx="7501">
                  <c:v>0.19448331001399155</c:v>
                </c:pt>
                <c:pt idx="7502">
                  <c:v>0.19448331001399155</c:v>
                </c:pt>
                <c:pt idx="7503">
                  <c:v>0.19428342994203474</c:v>
                </c:pt>
                <c:pt idx="7504">
                  <c:v>0.19428342994203474</c:v>
                </c:pt>
                <c:pt idx="7505">
                  <c:v>0.19428342994203474</c:v>
                </c:pt>
                <c:pt idx="7506">
                  <c:v>0.19408354987007792</c:v>
                </c:pt>
                <c:pt idx="7507">
                  <c:v>0.19408354987007792</c:v>
                </c:pt>
                <c:pt idx="7508">
                  <c:v>0.19388366979812111</c:v>
                </c:pt>
                <c:pt idx="7509">
                  <c:v>0.19388366979812111</c:v>
                </c:pt>
                <c:pt idx="7510">
                  <c:v>0.19388366979812111</c:v>
                </c:pt>
                <c:pt idx="7511">
                  <c:v>0.19388366979812111</c:v>
                </c:pt>
                <c:pt idx="7512">
                  <c:v>0.19388366979812111</c:v>
                </c:pt>
                <c:pt idx="7513">
                  <c:v>0.19388366979812111</c:v>
                </c:pt>
                <c:pt idx="7514">
                  <c:v>0.19388366979812111</c:v>
                </c:pt>
                <c:pt idx="7515">
                  <c:v>0.19368378972616429</c:v>
                </c:pt>
                <c:pt idx="7516">
                  <c:v>0.19368378972616429</c:v>
                </c:pt>
                <c:pt idx="7517">
                  <c:v>0.19368378972616429</c:v>
                </c:pt>
                <c:pt idx="7518">
                  <c:v>0.19348390965420748</c:v>
                </c:pt>
                <c:pt idx="7519">
                  <c:v>0.19348390965420748</c:v>
                </c:pt>
                <c:pt idx="7520">
                  <c:v>0.19348390965420748</c:v>
                </c:pt>
                <c:pt idx="7521">
                  <c:v>0.19348390965420748</c:v>
                </c:pt>
                <c:pt idx="7522">
                  <c:v>0.19348390965420748</c:v>
                </c:pt>
                <c:pt idx="7523">
                  <c:v>0.19328402958225066</c:v>
                </c:pt>
                <c:pt idx="7524">
                  <c:v>0.19328402958225066</c:v>
                </c:pt>
                <c:pt idx="7525">
                  <c:v>0.19328402958225066</c:v>
                </c:pt>
                <c:pt idx="7526">
                  <c:v>0.19308414951029385</c:v>
                </c:pt>
                <c:pt idx="7527">
                  <c:v>0.19288426943833703</c:v>
                </c:pt>
                <c:pt idx="7528">
                  <c:v>0.19288426943833703</c:v>
                </c:pt>
                <c:pt idx="7529">
                  <c:v>0.19288426943833703</c:v>
                </c:pt>
                <c:pt idx="7530">
                  <c:v>0.19268438936638022</c:v>
                </c:pt>
                <c:pt idx="7531">
                  <c:v>0.19268438936638022</c:v>
                </c:pt>
                <c:pt idx="7532">
                  <c:v>0.19268438936638022</c:v>
                </c:pt>
                <c:pt idx="7533">
                  <c:v>0.1924845092944234</c:v>
                </c:pt>
                <c:pt idx="7534">
                  <c:v>0.1924845092944234</c:v>
                </c:pt>
                <c:pt idx="7535">
                  <c:v>0.1924845092944234</c:v>
                </c:pt>
                <c:pt idx="7536">
                  <c:v>0.1924845092944234</c:v>
                </c:pt>
                <c:pt idx="7537">
                  <c:v>0.19228462922246647</c:v>
                </c:pt>
                <c:pt idx="7538">
                  <c:v>0.19208474915050966</c:v>
                </c:pt>
                <c:pt idx="7539">
                  <c:v>0.19208474915050966</c:v>
                </c:pt>
                <c:pt idx="7540">
                  <c:v>0.19208474915050966</c:v>
                </c:pt>
                <c:pt idx="7541">
                  <c:v>0.19188486907855284</c:v>
                </c:pt>
                <c:pt idx="7542">
                  <c:v>0.19188486907855284</c:v>
                </c:pt>
                <c:pt idx="7543">
                  <c:v>0.19188486907855284</c:v>
                </c:pt>
                <c:pt idx="7544">
                  <c:v>0.19188486907855284</c:v>
                </c:pt>
                <c:pt idx="7545">
                  <c:v>0.19188486907855284</c:v>
                </c:pt>
                <c:pt idx="7546">
                  <c:v>0.19168498900659603</c:v>
                </c:pt>
                <c:pt idx="7547">
                  <c:v>0.19148510893463921</c:v>
                </c:pt>
                <c:pt idx="7548">
                  <c:v>0.19148510893463921</c:v>
                </c:pt>
                <c:pt idx="7549">
                  <c:v>0.19148510893463921</c:v>
                </c:pt>
                <c:pt idx="7550">
                  <c:v>0.19148510893463921</c:v>
                </c:pt>
                <c:pt idx="7551">
                  <c:v>0.1912852288626824</c:v>
                </c:pt>
                <c:pt idx="7552">
                  <c:v>0.19108534879072558</c:v>
                </c:pt>
                <c:pt idx="7553">
                  <c:v>0.19108534879072558</c:v>
                </c:pt>
                <c:pt idx="7554">
                  <c:v>0.19108534879072558</c:v>
                </c:pt>
                <c:pt idx="7555">
                  <c:v>0.19108534879072558</c:v>
                </c:pt>
                <c:pt idx="7556">
                  <c:v>0.19088546871876877</c:v>
                </c:pt>
                <c:pt idx="7557">
                  <c:v>0.19068558864681195</c:v>
                </c:pt>
                <c:pt idx="7558">
                  <c:v>0.19048570857485514</c:v>
                </c:pt>
                <c:pt idx="7559">
                  <c:v>0.19048570857485514</c:v>
                </c:pt>
                <c:pt idx="7560">
                  <c:v>0.19048570857485514</c:v>
                </c:pt>
                <c:pt idx="7561">
                  <c:v>0.19048570857485514</c:v>
                </c:pt>
                <c:pt idx="7562">
                  <c:v>0.19048570857485514</c:v>
                </c:pt>
                <c:pt idx="7563">
                  <c:v>0.19048570857485514</c:v>
                </c:pt>
                <c:pt idx="7564">
                  <c:v>0.19028582850289821</c:v>
                </c:pt>
                <c:pt idx="7565">
                  <c:v>0.19028582850289821</c:v>
                </c:pt>
                <c:pt idx="7566">
                  <c:v>0.19028582850289821</c:v>
                </c:pt>
                <c:pt idx="7567">
                  <c:v>0.19028582850289821</c:v>
                </c:pt>
                <c:pt idx="7568">
                  <c:v>0.19028582850289821</c:v>
                </c:pt>
                <c:pt idx="7569">
                  <c:v>0.19028582850289821</c:v>
                </c:pt>
                <c:pt idx="7570">
                  <c:v>0.19028582850289821</c:v>
                </c:pt>
                <c:pt idx="7571">
                  <c:v>0.19028582850289821</c:v>
                </c:pt>
                <c:pt idx="7572">
                  <c:v>0.1900859484309414</c:v>
                </c:pt>
                <c:pt idx="7573">
                  <c:v>0.18988606835898458</c:v>
                </c:pt>
                <c:pt idx="7574">
                  <c:v>0.18988606835898458</c:v>
                </c:pt>
                <c:pt idx="7575">
                  <c:v>0.18968618828702777</c:v>
                </c:pt>
                <c:pt idx="7576">
                  <c:v>0.18968618828702777</c:v>
                </c:pt>
                <c:pt idx="7577">
                  <c:v>0.18968618828702777</c:v>
                </c:pt>
                <c:pt idx="7578">
                  <c:v>0.18968618828702777</c:v>
                </c:pt>
                <c:pt idx="7579">
                  <c:v>0.18968618828702777</c:v>
                </c:pt>
                <c:pt idx="7580">
                  <c:v>0.18948630821507095</c:v>
                </c:pt>
                <c:pt idx="7581">
                  <c:v>0.18948630821507095</c:v>
                </c:pt>
                <c:pt idx="7582">
                  <c:v>0.18948630821507095</c:v>
                </c:pt>
                <c:pt idx="7583">
                  <c:v>0.18948630821507095</c:v>
                </c:pt>
                <c:pt idx="7584">
                  <c:v>0.18948630821507095</c:v>
                </c:pt>
                <c:pt idx="7585">
                  <c:v>0.18948630821507095</c:v>
                </c:pt>
                <c:pt idx="7586">
                  <c:v>0.18948630821507095</c:v>
                </c:pt>
                <c:pt idx="7587">
                  <c:v>0.18928642814311414</c:v>
                </c:pt>
                <c:pt idx="7588">
                  <c:v>0.18928642814311414</c:v>
                </c:pt>
                <c:pt idx="7589">
                  <c:v>0.18928642814311414</c:v>
                </c:pt>
                <c:pt idx="7590">
                  <c:v>0.18928642814311414</c:v>
                </c:pt>
                <c:pt idx="7591">
                  <c:v>0.18908654807115732</c:v>
                </c:pt>
                <c:pt idx="7592">
                  <c:v>0.18888666799920051</c:v>
                </c:pt>
                <c:pt idx="7593">
                  <c:v>0.18888666799920051</c:v>
                </c:pt>
                <c:pt idx="7594">
                  <c:v>0.18868678792724369</c:v>
                </c:pt>
                <c:pt idx="7595">
                  <c:v>0.18848690785528688</c:v>
                </c:pt>
                <c:pt idx="7596">
                  <c:v>0.18848690785528688</c:v>
                </c:pt>
                <c:pt idx="7597">
                  <c:v>0.18828702778332995</c:v>
                </c:pt>
                <c:pt idx="7598">
                  <c:v>0.18808714771137314</c:v>
                </c:pt>
                <c:pt idx="7599">
                  <c:v>0.18808714771137314</c:v>
                </c:pt>
                <c:pt idx="7600">
                  <c:v>0.18788726763941632</c:v>
                </c:pt>
                <c:pt idx="7601">
                  <c:v>0.18788726763941632</c:v>
                </c:pt>
                <c:pt idx="7602">
                  <c:v>0.18788726763941632</c:v>
                </c:pt>
                <c:pt idx="7603">
                  <c:v>0.18768738756745951</c:v>
                </c:pt>
                <c:pt idx="7604">
                  <c:v>0.18768738756745951</c:v>
                </c:pt>
                <c:pt idx="7605">
                  <c:v>0.18748750749550269</c:v>
                </c:pt>
                <c:pt idx="7606">
                  <c:v>0.18748750749550269</c:v>
                </c:pt>
                <c:pt idx="7607">
                  <c:v>0.18748750749550269</c:v>
                </c:pt>
                <c:pt idx="7608">
                  <c:v>0.18748750749550269</c:v>
                </c:pt>
                <c:pt idx="7609">
                  <c:v>0.18748750749550269</c:v>
                </c:pt>
                <c:pt idx="7610">
                  <c:v>0.18748750749550269</c:v>
                </c:pt>
                <c:pt idx="7611">
                  <c:v>0.18748750749550269</c:v>
                </c:pt>
                <c:pt idx="7612">
                  <c:v>0.18728762742354588</c:v>
                </c:pt>
                <c:pt idx="7613">
                  <c:v>0.18728762742354588</c:v>
                </c:pt>
                <c:pt idx="7614">
                  <c:v>0.18708774735158906</c:v>
                </c:pt>
                <c:pt idx="7615">
                  <c:v>0.18688786727963225</c:v>
                </c:pt>
                <c:pt idx="7616">
                  <c:v>0.18688786727963225</c:v>
                </c:pt>
                <c:pt idx="7617">
                  <c:v>0.18688786727963225</c:v>
                </c:pt>
                <c:pt idx="7618">
                  <c:v>0.18688786727963225</c:v>
                </c:pt>
                <c:pt idx="7619">
                  <c:v>0.18688786727963225</c:v>
                </c:pt>
                <c:pt idx="7620">
                  <c:v>0.18688786727963225</c:v>
                </c:pt>
                <c:pt idx="7621">
                  <c:v>0.18688786727963225</c:v>
                </c:pt>
                <c:pt idx="7622">
                  <c:v>0.18668798720767543</c:v>
                </c:pt>
                <c:pt idx="7623">
                  <c:v>0.18668798720767543</c:v>
                </c:pt>
                <c:pt idx="7624">
                  <c:v>0.18668798720767543</c:v>
                </c:pt>
                <c:pt idx="7625">
                  <c:v>0.18668798720767543</c:v>
                </c:pt>
                <c:pt idx="7626">
                  <c:v>0.18648810713571862</c:v>
                </c:pt>
                <c:pt idx="7627">
                  <c:v>0.18648810713571862</c:v>
                </c:pt>
                <c:pt idx="7628">
                  <c:v>0.18648810713571862</c:v>
                </c:pt>
                <c:pt idx="7629">
                  <c:v>0.18648810713571862</c:v>
                </c:pt>
                <c:pt idx="7630">
                  <c:v>0.18648810713571862</c:v>
                </c:pt>
                <c:pt idx="7631">
                  <c:v>0.18648810713571862</c:v>
                </c:pt>
                <c:pt idx="7632">
                  <c:v>0.18648810713571862</c:v>
                </c:pt>
                <c:pt idx="7633">
                  <c:v>0.18648810713571862</c:v>
                </c:pt>
                <c:pt idx="7634">
                  <c:v>0.18648810713571862</c:v>
                </c:pt>
                <c:pt idx="7635">
                  <c:v>0.18648810713571862</c:v>
                </c:pt>
                <c:pt idx="7636">
                  <c:v>0.18648810713571862</c:v>
                </c:pt>
                <c:pt idx="7637">
                  <c:v>0.18628822706376169</c:v>
                </c:pt>
                <c:pt idx="7638">
                  <c:v>0.18608834699180488</c:v>
                </c:pt>
                <c:pt idx="7639">
                  <c:v>0.18608834699180488</c:v>
                </c:pt>
                <c:pt idx="7640">
                  <c:v>0.18608834699180488</c:v>
                </c:pt>
                <c:pt idx="7641">
                  <c:v>0.18608834699180488</c:v>
                </c:pt>
                <c:pt idx="7642">
                  <c:v>0.18608834699180488</c:v>
                </c:pt>
                <c:pt idx="7643">
                  <c:v>0.18608834699180488</c:v>
                </c:pt>
                <c:pt idx="7644">
                  <c:v>0.18608834699180488</c:v>
                </c:pt>
                <c:pt idx="7645">
                  <c:v>0.18608834699180488</c:v>
                </c:pt>
                <c:pt idx="7646">
                  <c:v>0.18608834699180488</c:v>
                </c:pt>
                <c:pt idx="7647">
                  <c:v>0.18608834699180488</c:v>
                </c:pt>
                <c:pt idx="7648">
                  <c:v>0.18608834699180488</c:v>
                </c:pt>
                <c:pt idx="7649">
                  <c:v>0.18608834699180488</c:v>
                </c:pt>
                <c:pt idx="7650">
                  <c:v>0.18608834699180488</c:v>
                </c:pt>
                <c:pt idx="7651">
                  <c:v>0.18588846691984806</c:v>
                </c:pt>
                <c:pt idx="7652">
                  <c:v>0.18568858684789125</c:v>
                </c:pt>
                <c:pt idx="7653">
                  <c:v>0.18568858684789125</c:v>
                </c:pt>
                <c:pt idx="7654">
                  <c:v>0.18568858684789125</c:v>
                </c:pt>
                <c:pt idx="7655">
                  <c:v>0.18568858684789125</c:v>
                </c:pt>
                <c:pt idx="7656">
                  <c:v>0.18548870677593443</c:v>
                </c:pt>
                <c:pt idx="7657">
                  <c:v>0.18528882670397762</c:v>
                </c:pt>
                <c:pt idx="7658">
                  <c:v>0.18528882670397762</c:v>
                </c:pt>
                <c:pt idx="7659">
                  <c:v>0.18528882670397762</c:v>
                </c:pt>
                <c:pt idx="7660">
                  <c:v>0.1850889466320208</c:v>
                </c:pt>
                <c:pt idx="7661">
                  <c:v>0.1850889466320208</c:v>
                </c:pt>
                <c:pt idx="7662">
                  <c:v>0.1850889466320208</c:v>
                </c:pt>
                <c:pt idx="7663">
                  <c:v>0.1850889466320208</c:v>
                </c:pt>
                <c:pt idx="7664">
                  <c:v>0.18488906656006399</c:v>
                </c:pt>
                <c:pt idx="7665">
                  <c:v>0.18488906656006399</c:v>
                </c:pt>
                <c:pt idx="7666">
                  <c:v>0.18488906656006399</c:v>
                </c:pt>
                <c:pt idx="7667">
                  <c:v>0.18488906656006399</c:v>
                </c:pt>
                <c:pt idx="7668">
                  <c:v>0.18488906656006399</c:v>
                </c:pt>
                <c:pt idx="7669">
                  <c:v>0.18468918648810717</c:v>
                </c:pt>
                <c:pt idx="7670">
                  <c:v>0.18468918648810717</c:v>
                </c:pt>
                <c:pt idx="7671">
                  <c:v>0.18448930641615036</c:v>
                </c:pt>
                <c:pt idx="7672">
                  <c:v>0.18448930641615036</c:v>
                </c:pt>
                <c:pt idx="7673">
                  <c:v>0.18448930641615036</c:v>
                </c:pt>
                <c:pt idx="7674">
                  <c:v>0.18448930641615036</c:v>
                </c:pt>
                <c:pt idx="7675">
                  <c:v>0.18448930641615036</c:v>
                </c:pt>
                <c:pt idx="7676">
                  <c:v>0.18448930641615036</c:v>
                </c:pt>
                <c:pt idx="7677">
                  <c:v>0.18428942634419343</c:v>
                </c:pt>
                <c:pt idx="7678">
                  <c:v>0.18408954627223661</c:v>
                </c:pt>
                <c:pt idx="7679">
                  <c:v>0.18408954627223661</c:v>
                </c:pt>
                <c:pt idx="7680">
                  <c:v>0.1838896662002798</c:v>
                </c:pt>
                <c:pt idx="7681">
                  <c:v>0.1838896662002798</c:v>
                </c:pt>
                <c:pt idx="7682">
                  <c:v>0.1838896662002798</c:v>
                </c:pt>
                <c:pt idx="7683">
                  <c:v>0.1838896662002798</c:v>
                </c:pt>
                <c:pt idx="7684">
                  <c:v>0.18368978612832298</c:v>
                </c:pt>
                <c:pt idx="7685">
                  <c:v>0.18368978612832298</c:v>
                </c:pt>
                <c:pt idx="7686">
                  <c:v>0.18368978612832298</c:v>
                </c:pt>
                <c:pt idx="7687">
                  <c:v>0.18348990605636617</c:v>
                </c:pt>
                <c:pt idx="7688">
                  <c:v>0.18348990605636617</c:v>
                </c:pt>
                <c:pt idx="7689">
                  <c:v>0.18329002598440935</c:v>
                </c:pt>
                <c:pt idx="7690">
                  <c:v>0.18329002598440935</c:v>
                </c:pt>
                <c:pt idx="7691">
                  <c:v>0.18329002598440935</c:v>
                </c:pt>
                <c:pt idx="7692">
                  <c:v>0.18309014591245254</c:v>
                </c:pt>
                <c:pt idx="7693">
                  <c:v>0.18309014591245254</c:v>
                </c:pt>
                <c:pt idx="7694">
                  <c:v>0.18309014591245254</c:v>
                </c:pt>
                <c:pt idx="7695">
                  <c:v>0.18309014591245254</c:v>
                </c:pt>
                <c:pt idx="7696">
                  <c:v>0.18309014591245254</c:v>
                </c:pt>
                <c:pt idx="7697">
                  <c:v>0.18309014591245254</c:v>
                </c:pt>
                <c:pt idx="7698">
                  <c:v>0.18289026584049572</c:v>
                </c:pt>
                <c:pt idx="7699">
                  <c:v>0.18269038576853891</c:v>
                </c:pt>
                <c:pt idx="7700">
                  <c:v>0.18269038576853891</c:v>
                </c:pt>
                <c:pt idx="7701">
                  <c:v>0.18249050569658209</c:v>
                </c:pt>
                <c:pt idx="7702">
                  <c:v>0.18249050569658209</c:v>
                </c:pt>
                <c:pt idx="7703">
                  <c:v>0.18249050569658209</c:v>
                </c:pt>
                <c:pt idx="7704">
                  <c:v>0.18249050569658209</c:v>
                </c:pt>
                <c:pt idx="7705">
                  <c:v>0.18249050569658209</c:v>
                </c:pt>
                <c:pt idx="7706">
                  <c:v>0.18249050569658209</c:v>
                </c:pt>
                <c:pt idx="7707">
                  <c:v>0.18229062562462528</c:v>
                </c:pt>
                <c:pt idx="7708">
                  <c:v>0.18229062562462528</c:v>
                </c:pt>
                <c:pt idx="7709">
                  <c:v>0.18209074555266835</c:v>
                </c:pt>
                <c:pt idx="7710">
                  <c:v>0.18189086548071154</c:v>
                </c:pt>
                <c:pt idx="7711">
                  <c:v>0.18169098540875472</c:v>
                </c:pt>
                <c:pt idx="7712">
                  <c:v>0.18169098540875472</c:v>
                </c:pt>
                <c:pt idx="7713">
                  <c:v>0.18149110533679791</c:v>
                </c:pt>
                <c:pt idx="7714">
                  <c:v>0.18149110533679791</c:v>
                </c:pt>
                <c:pt idx="7715">
                  <c:v>0.18129122526484109</c:v>
                </c:pt>
                <c:pt idx="7716">
                  <c:v>0.18109134519288428</c:v>
                </c:pt>
                <c:pt idx="7717">
                  <c:v>0.18089146512092746</c:v>
                </c:pt>
                <c:pt idx="7718">
                  <c:v>0.18089146512092746</c:v>
                </c:pt>
                <c:pt idx="7719">
                  <c:v>0.18089146512092746</c:v>
                </c:pt>
                <c:pt idx="7720">
                  <c:v>0.18069158504897065</c:v>
                </c:pt>
                <c:pt idx="7721">
                  <c:v>0.18049170497701383</c:v>
                </c:pt>
                <c:pt idx="7722">
                  <c:v>0.18049170497701383</c:v>
                </c:pt>
                <c:pt idx="7723">
                  <c:v>0.18029182490505702</c:v>
                </c:pt>
                <c:pt idx="7724">
                  <c:v>0.18009194483310009</c:v>
                </c:pt>
                <c:pt idx="7725">
                  <c:v>0.18009194483310009</c:v>
                </c:pt>
                <c:pt idx="7726">
                  <c:v>0.17989206476114328</c:v>
                </c:pt>
                <c:pt idx="7727">
                  <c:v>0.17969218468918646</c:v>
                </c:pt>
                <c:pt idx="7728">
                  <c:v>0.17949230461722965</c:v>
                </c:pt>
                <c:pt idx="7729">
                  <c:v>0.17949230461722965</c:v>
                </c:pt>
                <c:pt idx="7730">
                  <c:v>0.17929242454527283</c:v>
                </c:pt>
                <c:pt idx="7731">
                  <c:v>0.17929242454527283</c:v>
                </c:pt>
                <c:pt idx="7732">
                  <c:v>0.17929242454527283</c:v>
                </c:pt>
                <c:pt idx="7733">
                  <c:v>0.17929242454527283</c:v>
                </c:pt>
                <c:pt idx="7734">
                  <c:v>0.17929242454527283</c:v>
                </c:pt>
                <c:pt idx="7735">
                  <c:v>0.17909254447331602</c:v>
                </c:pt>
                <c:pt idx="7736">
                  <c:v>0.17909254447331602</c:v>
                </c:pt>
                <c:pt idx="7737">
                  <c:v>0.17909254447331602</c:v>
                </c:pt>
                <c:pt idx="7738">
                  <c:v>0.17909254447331602</c:v>
                </c:pt>
                <c:pt idx="7739">
                  <c:v>0.17909254447331602</c:v>
                </c:pt>
                <c:pt idx="7740">
                  <c:v>0.1788926644013592</c:v>
                </c:pt>
                <c:pt idx="7741">
                  <c:v>0.17869278432940239</c:v>
                </c:pt>
                <c:pt idx="7742">
                  <c:v>0.17869278432940239</c:v>
                </c:pt>
                <c:pt idx="7743">
                  <c:v>0.17869278432940239</c:v>
                </c:pt>
                <c:pt idx="7744">
                  <c:v>0.17869278432940239</c:v>
                </c:pt>
                <c:pt idx="7745">
                  <c:v>0.17869278432940239</c:v>
                </c:pt>
                <c:pt idx="7746">
                  <c:v>0.17849290425744557</c:v>
                </c:pt>
                <c:pt idx="7747">
                  <c:v>0.17849290425744557</c:v>
                </c:pt>
                <c:pt idx="7748">
                  <c:v>0.17849290425744557</c:v>
                </c:pt>
                <c:pt idx="7749">
                  <c:v>0.17849290425744557</c:v>
                </c:pt>
                <c:pt idx="7750">
                  <c:v>0.17829302418548876</c:v>
                </c:pt>
                <c:pt idx="7751">
                  <c:v>0.17809314411353183</c:v>
                </c:pt>
                <c:pt idx="7752">
                  <c:v>0.17789326404157502</c:v>
                </c:pt>
                <c:pt idx="7753">
                  <c:v>0.1776933839696182</c:v>
                </c:pt>
                <c:pt idx="7754">
                  <c:v>0.1776933839696182</c:v>
                </c:pt>
                <c:pt idx="7755">
                  <c:v>0.1776933839696182</c:v>
                </c:pt>
                <c:pt idx="7756">
                  <c:v>0.1776933839696182</c:v>
                </c:pt>
                <c:pt idx="7757">
                  <c:v>0.17749350389766139</c:v>
                </c:pt>
                <c:pt idx="7758">
                  <c:v>0.17749350389766139</c:v>
                </c:pt>
                <c:pt idx="7759">
                  <c:v>0.17729362382570457</c:v>
                </c:pt>
                <c:pt idx="7760">
                  <c:v>0.17729362382570457</c:v>
                </c:pt>
                <c:pt idx="7761">
                  <c:v>0.17729362382570457</c:v>
                </c:pt>
                <c:pt idx="7762">
                  <c:v>0.17709374375374776</c:v>
                </c:pt>
                <c:pt idx="7763">
                  <c:v>0.17709374375374776</c:v>
                </c:pt>
                <c:pt idx="7764">
                  <c:v>0.17689386368179094</c:v>
                </c:pt>
                <c:pt idx="7765">
                  <c:v>0.17669398360983413</c:v>
                </c:pt>
                <c:pt idx="7766">
                  <c:v>0.17669398360983413</c:v>
                </c:pt>
                <c:pt idx="7767">
                  <c:v>0.17649410353787731</c:v>
                </c:pt>
                <c:pt idx="7768">
                  <c:v>0.1762942234659205</c:v>
                </c:pt>
                <c:pt idx="7769">
                  <c:v>0.1762942234659205</c:v>
                </c:pt>
                <c:pt idx="7770">
                  <c:v>0.1762942234659205</c:v>
                </c:pt>
                <c:pt idx="7771">
                  <c:v>0.1762942234659205</c:v>
                </c:pt>
                <c:pt idx="7772">
                  <c:v>0.17609434339396357</c:v>
                </c:pt>
                <c:pt idx="7773">
                  <c:v>0.17609434339396357</c:v>
                </c:pt>
                <c:pt idx="7774">
                  <c:v>0.17609434339396357</c:v>
                </c:pt>
                <c:pt idx="7775">
                  <c:v>0.17589446332200676</c:v>
                </c:pt>
                <c:pt idx="7776">
                  <c:v>0.17589446332200676</c:v>
                </c:pt>
                <c:pt idx="7777">
                  <c:v>0.17589446332200676</c:v>
                </c:pt>
                <c:pt idx="7778">
                  <c:v>0.17569458325004994</c:v>
                </c:pt>
                <c:pt idx="7779">
                  <c:v>0.17549470317809313</c:v>
                </c:pt>
                <c:pt idx="7780">
                  <c:v>0.17529482310613631</c:v>
                </c:pt>
                <c:pt idx="7781">
                  <c:v>0.17529482310613631</c:v>
                </c:pt>
                <c:pt idx="7782">
                  <c:v>0.17529482310613631</c:v>
                </c:pt>
                <c:pt idx="7783">
                  <c:v>0.17529482310613631</c:v>
                </c:pt>
                <c:pt idx="7784">
                  <c:v>0.1750949430341795</c:v>
                </c:pt>
                <c:pt idx="7785">
                  <c:v>0.1750949430341795</c:v>
                </c:pt>
                <c:pt idx="7786">
                  <c:v>0.17489506296222268</c:v>
                </c:pt>
                <c:pt idx="7787">
                  <c:v>0.17489506296222268</c:v>
                </c:pt>
                <c:pt idx="7788">
                  <c:v>0.17489506296222268</c:v>
                </c:pt>
                <c:pt idx="7789">
                  <c:v>0.17469518289026587</c:v>
                </c:pt>
                <c:pt idx="7790">
                  <c:v>0.17449530281830905</c:v>
                </c:pt>
                <c:pt idx="7791">
                  <c:v>0.17449530281830905</c:v>
                </c:pt>
                <c:pt idx="7792">
                  <c:v>0.17429542274635224</c:v>
                </c:pt>
                <c:pt idx="7793">
                  <c:v>0.17429542274635224</c:v>
                </c:pt>
                <c:pt idx="7794">
                  <c:v>0.17409554267439531</c:v>
                </c:pt>
                <c:pt idx="7795">
                  <c:v>0.17409554267439531</c:v>
                </c:pt>
                <c:pt idx="7796">
                  <c:v>0.17409554267439531</c:v>
                </c:pt>
                <c:pt idx="7797">
                  <c:v>0.17389566260243849</c:v>
                </c:pt>
                <c:pt idx="7798">
                  <c:v>0.17389566260243849</c:v>
                </c:pt>
                <c:pt idx="7799">
                  <c:v>0.17389566260243849</c:v>
                </c:pt>
                <c:pt idx="7800">
                  <c:v>0.17389566260243849</c:v>
                </c:pt>
                <c:pt idx="7801">
                  <c:v>0.17369578253048168</c:v>
                </c:pt>
                <c:pt idx="7802">
                  <c:v>0.17369578253048168</c:v>
                </c:pt>
                <c:pt idx="7803">
                  <c:v>0.17369578253048168</c:v>
                </c:pt>
                <c:pt idx="7804">
                  <c:v>0.17349590245852486</c:v>
                </c:pt>
                <c:pt idx="7805">
                  <c:v>0.17329602238656805</c:v>
                </c:pt>
                <c:pt idx="7806">
                  <c:v>0.17329602238656805</c:v>
                </c:pt>
                <c:pt idx="7807">
                  <c:v>0.17329602238656805</c:v>
                </c:pt>
                <c:pt idx="7808">
                  <c:v>0.17329602238656805</c:v>
                </c:pt>
                <c:pt idx="7809">
                  <c:v>0.17309614231461123</c:v>
                </c:pt>
                <c:pt idx="7810">
                  <c:v>0.17289626224265442</c:v>
                </c:pt>
                <c:pt idx="7811">
                  <c:v>0.1726963821706976</c:v>
                </c:pt>
                <c:pt idx="7812">
                  <c:v>0.1726963821706976</c:v>
                </c:pt>
                <c:pt idx="7813">
                  <c:v>0.17249650209874079</c:v>
                </c:pt>
                <c:pt idx="7814">
                  <c:v>0.17229662202678397</c:v>
                </c:pt>
                <c:pt idx="7815">
                  <c:v>0.17209674195482705</c:v>
                </c:pt>
                <c:pt idx="7816">
                  <c:v>0.17189686188287023</c:v>
                </c:pt>
                <c:pt idx="7817">
                  <c:v>0.17189686188287023</c:v>
                </c:pt>
                <c:pt idx="7818">
                  <c:v>0.17189686188287023</c:v>
                </c:pt>
                <c:pt idx="7819">
                  <c:v>0.17189686188287023</c:v>
                </c:pt>
                <c:pt idx="7820">
                  <c:v>0.17189686188287023</c:v>
                </c:pt>
                <c:pt idx="7821">
                  <c:v>0.17189686188287023</c:v>
                </c:pt>
                <c:pt idx="7822">
                  <c:v>0.17189686188287023</c:v>
                </c:pt>
                <c:pt idx="7823">
                  <c:v>0.17189686188287023</c:v>
                </c:pt>
                <c:pt idx="7824">
                  <c:v>0.17189686188287023</c:v>
                </c:pt>
                <c:pt idx="7825">
                  <c:v>0.17189686188287023</c:v>
                </c:pt>
                <c:pt idx="7826">
                  <c:v>0.17189686188287023</c:v>
                </c:pt>
                <c:pt idx="7827">
                  <c:v>0.17189686188287023</c:v>
                </c:pt>
                <c:pt idx="7828">
                  <c:v>0.17189686188287023</c:v>
                </c:pt>
                <c:pt idx="7829">
                  <c:v>0.17169698181091342</c:v>
                </c:pt>
                <c:pt idx="7830">
                  <c:v>0.17169698181091342</c:v>
                </c:pt>
                <c:pt idx="7831">
                  <c:v>0.1714971017389566</c:v>
                </c:pt>
                <c:pt idx="7832">
                  <c:v>0.1714971017389566</c:v>
                </c:pt>
                <c:pt idx="7833">
                  <c:v>0.1714971017389566</c:v>
                </c:pt>
                <c:pt idx="7834">
                  <c:v>0.1714971017389566</c:v>
                </c:pt>
                <c:pt idx="7835">
                  <c:v>0.1714971017389566</c:v>
                </c:pt>
                <c:pt idx="7836">
                  <c:v>0.1714971017389566</c:v>
                </c:pt>
                <c:pt idx="7837">
                  <c:v>0.1714971017389566</c:v>
                </c:pt>
                <c:pt idx="7838">
                  <c:v>0.1714971017389566</c:v>
                </c:pt>
                <c:pt idx="7839">
                  <c:v>0.1714971017389566</c:v>
                </c:pt>
                <c:pt idx="7840">
                  <c:v>0.1714971017389566</c:v>
                </c:pt>
                <c:pt idx="7841">
                  <c:v>0.17129722166699979</c:v>
                </c:pt>
                <c:pt idx="7842">
                  <c:v>0.17129722166699979</c:v>
                </c:pt>
                <c:pt idx="7843">
                  <c:v>0.17129722166699979</c:v>
                </c:pt>
                <c:pt idx="7844">
                  <c:v>0.17129722166699979</c:v>
                </c:pt>
                <c:pt idx="7845">
                  <c:v>0.17109734159504297</c:v>
                </c:pt>
                <c:pt idx="7846">
                  <c:v>0.17109734159504297</c:v>
                </c:pt>
                <c:pt idx="7847">
                  <c:v>0.17089746152308616</c:v>
                </c:pt>
                <c:pt idx="7848">
                  <c:v>0.17089746152308616</c:v>
                </c:pt>
                <c:pt idx="7849">
                  <c:v>0.17089746152308616</c:v>
                </c:pt>
                <c:pt idx="7850">
                  <c:v>0.17089746152308616</c:v>
                </c:pt>
                <c:pt idx="7851">
                  <c:v>0.17069758145112934</c:v>
                </c:pt>
                <c:pt idx="7852">
                  <c:v>0.17049770137917253</c:v>
                </c:pt>
                <c:pt idx="7853">
                  <c:v>0.17029782130721571</c:v>
                </c:pt>
                <c:pt idx="7854">
                  <c:v>0.1700979412352589</c:v>
                </c:pt>
                <c:pt idx="7855">
                  <c:v>0.1700979412352589</c:v>
                </c:pt>
                <c:pt idx="7856">
                  <c:v>0.1700979412352589</c:v>
                </c:pt>
                <c:pt idx="7857">
                  <c:v>0.16989806116330197</c:v>
                </c:pt>
                <c:pt idx="7858">
                  <c:v>0.16989806116330197</c:v>
                </c:pt>
                <c:pt idx="7859">
                  <c:v>0.16989806116330197</c:v>
                </c:pt>
                <c:pt idx="7860">
                  <c:v>0.16989806116330197</c:v>
                </c:pt>
                <c:pt idx="7861">
                  <c:v>0.16989806116330197</c:v>
                </c:pt>
                <c:pt idx="7862">
                  <c:v>0.16969818109134516</c:v>
                </c:pt>
                <c:pt idx="7863">
                  <c:v>0.16949830101938834</c:v>
                </c:pt>
                <c:pt idx="7864">
                  <c:v>0.16929842094743153</c:v>
                </c:pt>
                <c:pt idx="7865">
                  <c:v>0.16929842094743153</c:v>
                </c:pt>
                <c:pt idx="7866">
                  <c:v>0.16929842094743153</c:v>
                </c:pt>
                <c:pt idx="7867">
                  <c:v>0.16909854087547471</c:v>
                </c:pt>
                <c:pt idx="7868">
                  <c:v>0.1688986608035179</c:v>
                </c:pt>
                <c:pt idx="7869">
                  <c:v>0.1688986608035179</c:v>
                </c:pt>
                <c:pt idx="7870">
                  <c:v>0.1688986608035179</c:v>
                </c:pt>
                <c:pt idx="7871">
                  <c:v>0.1688986608035179</c:v>
                </c:pt>
                <c:pt idx="7872">
                  <c:v>0.1688986608035179</c:v>
                </c:pt>
                <c:pt idx="7873">
                  <c:v>0.1688986608035179</c:v>
                </c:pt>
                <c:pt idx="7874">
                  <c:v>0.1688986608035179</c:v>
                </c:pt>
                <c:pt idx="7875">
                  <c:v>0.16869878073156108</c:v>
                </c:pt>
                <c:pt idx="7876">
                  <c:v>0.16869878073156108</c:v>
                </c:pt>
                <c:pt idx="7877">
                  <c:v>0.16869878073156108</c:v>
                </c:pt>
                <c:pt idx="7878">
                  <c:v>0.16869878073156108</c:v>
                </c:pt>
                <c:pt idx="7879">
                  <c:v>0.16869878073156108</c:v>
                </c:pt>
                <c:pt idx="7880">
                  <c:v>0.16869878073156108</c:v>
                </c:pt>
                <c:pt idx="7881">
                  <c:v>0.16869878073156108</c:v>
                </c:pt>
                <c:pt idx="7882">
                  <c:v>0.16849890065960427</c:v>
                </c:pt>
                <c:pt idx="7883">
                  <c:v>0.16829902058764745</c:v>
                </c:pt>
                <c:pt idx="7884">
                  <c:v>0.16829902058764745</c:v>
                </c:pt>
                <c:pt idx="7885">
                  <c:v>0.16829902058764745</c:v>
                </c:pt>
                <c:pt idx="7886">
                  <c:v>0.16829902058764745</c:v>
                </c:pt>
                <c:pt idx="7887">
                  <c:v>0.16829902058764745</c:v>
                </c:pt>
                <c:pt idx="7888">
                  <c:v>0.16809914051569064</c:v>
                </c:pt>
                <c:pt idx="7889">
                  <c:v>0.16809914051569064</c:v>
                </c:pt>
                <c:pt idx="7890">
                  <c:v>0.16809914051569064</c:v>
                </c:pt>
                <c:pt idx="7891">
                  <c:v>0.16789926044373371</c:v>
                </c:pt>
                <c:pt idx="7892">
                  <c:v>0.1676993803717769</c:v>
                </c:pt>
                <c:pt idx="7893">
                  <c:v>0.1676993803717769</c:v>
                </c:pt>
                <c:pt idx="7894">
                  <c:v>0.16749950029982008</c:v>
                </c:pt>
                <c:pt idx="7895">
                  <c:v>0.16749950029982008</c:v>
                </c:pt>
                <c:pt idx="7896">
                  <c:v>0.16729962022786327</c:v>
                </c:pt>
                <c:pt idx="7897">
                  <c:v>0.16709974015590645</c:v>
                </c:pt>
                <c:pt idx="7898">
                  <c:v>0.16709974015590645</c:v>
                </c:pt>
                <c:pt idx="7899">
                  <c:v>0.16709974015590645</c:v>
                </c:pt>
                <c:pt idx="7900">
                  <c:v>0.16689986008394964</c:v>
                </c:pt>
                <c:pt idx="7901">
                  <c:v>0.16689986008394964</c:v>
                </c:pt>
                <c:pt idx="7902">
                  <c:v>0.16669998001199282</c:v>
                </c:pt>
                <c:pt idx="7903">
                  <c:v>0.16669998001199282</c:v>
                </c:pt>
                <c:pt idx="7904">
                  <c:v>0.16669998001199282</c:v>
                </c:pt>
                <c:pt idx="7905">
                  <c:v>0.16669998001199282</c:v>
                </c:pt>
                <c:pt idx="7906">
                  <c:v>0.16669998001199282</c:v>
                </c:pt>
                <c:pt idx="7907">
                  <c:v>0.16669998001199282</c:v>
                </c:pt>
                <c:pt idx="7908">
                  <c:v>0.16669998001199282</c:v>
                </c:pt>
                <c:pt idx="7909">
                  <c:v>0.16669998001199282</c:v>
                </c:pt>
                <c:pt idx="7910">
                  <c:v>0.16669998001199282</c:v>
                </c:pt>
                <c:pt idx="7911">
                  <c:v>0.16669998001199282</c:v>
                </c:pt>
                <c:pt idx="7912">
                  <c:v>0.16669998001199282</c:v>
                </c:pt>
                <c:pt idx="7913">
                  <c:v>0.16669998001199282</c:v>
                </c:pt>
                <c:pt idx="7914">
                  <c:v>0.16669998001199282</c:v>
                </c:pt>
                <c:pt idx="7915">
                  <c:v>0.16669998001199282</c:v>
                </c:pt>
                <c:pt idx="7916">
                  <c:v>0.16669998001199282</c:v>
                </c:pt>
                <c:pt idx="7917">
                  <c:v>0.16669998001199282</c:v>
                </c:pt>
                <c:pt idx="7918">
                  <c:v>0.16669998001199282</c:v>
                </c:pt>
                <c:pt idx="7919">
                  <c:v>0.16669998001199282</c:v>
                </c:pt>
                <c:pt idx="7920">
                  <c:v>0.16669998001199282</c:v>
                </c:pt>
                <c:pt idx="7921">
                  <c:v>0.16650009994003601</c:v>
                </c:pt>
                <c:pt idx="7922">
                  <c:v>0.16650009994003601</c:v>
                </c:pt>
                <c:pt idx="7923">
                  <c:v>0.16630021986807919</c:v>
                </c:pt>
                <c:pt idx="7924">
                  <c:v>0.16630021986807919</c:v>
                </c:pt>
                <c:pt idx="7925">
                  <c:v>0.16630021986807919</c:v>
                </c:pt>
                <c:pt idx="7926">
                  <c:v>0.16630021986807919</c:v>
                </c:pt>
                <c:pt idx="7927">
                  <c:v>0.16630021986807919</c:v>
                </c:pt>
                <c:pt idx="7928">
                  <c:v>0.16630021986807919</c:v>
                </c:pt>
                <c:pt idx="7929">
                  <c:v>0.16610033979612238</c:v>
                </c:pt>
                <c:pt idx="7930">
                  <c:v>0.16590045972416545</c:v>
                </c:pt>
                <c:pt idx="7931">
                  <c:v>0.16590045972416545</c:v>
                </c:pt>
                <c:pt idx="7932">
                  <c:v>0.16590045972416545</c:v>
                </c:pt>
                <c:pt idx="7933">
                  <c:v>0.16570057965220863</c:v>
                </c:pt>
                <c:pt idx="7934">
                  <c:v>0.16550069958025182</c:v>
                </c:pt>
                <c:pt idx="7935">
                  <c:v>0.16550069958025182</c:v>
                </c:pt>
                <c:pt idx="7936">
                  <c:v>0.16550069958025182</c:v>
                </c:pt>
                <c:pt idx="7937">
                  <c:v>0.165300819508295</c:v>
                </c:pt>
                <c:pt idx="7938">
                  <c:v>0.16510093943633819</c:v>
                </c:pt>
                <c:pt idx="7939">
                  <c:v>0.16510093943633819</c:v>
                </c:pt>
                <c:pt idx="7940">
                  <c:v>0.16510093943633819</c:v>
                </c:pt>
                <c:pt idx="7941">
                  <c:v>0.16510093943633819</c:v>
                </c:pt>
                <c:pt idx="7942">
                  <c:v>0.16510093943633819</c:v>
                </c:pt>
                <c:pt idx="7943">
                  <c:v>0.16490105936438137</c:v>
                </c:pt>
                <c:pt idx="7944">
                  <c:v>0.16490105936438137</c:v>
                </c:pt>
                <c:pt idx="7945">
                  <c:v>0.16490105936438137</c:v>
                </c:pt>
                <c:pt idx="7946">
                  <c:v>0.16490105936438137</c:v>
                </c:pt>
                <c:pt idx="7947">
                  <c:v>0.16470117929242456</c:v>
                </c:pt>
                <c:pt idx="7948">
                  <c:v>0.16470117929242456</c:v>
                </c:pt>
                <c:pt idx="7949">
                  <c:v>0.16470117929242456</c:v>
                </c:pt>
                <c:pt idx="7950">
                  <c:v>0.16470117929242456</c:v>
                </c:pt>
                <c:pt idx="7951">
                  <c:v>0.16470117929242456</c:v>
                </c:pt>
                <c:pt idx="7952">
                  <c:v>0.16450129922046774</c:v>
                </c:pt>
                <c:pt idx="7953">
                  <c:v>0.16450129922046774</c:v>
                </c:pt>
                <c:pt idx="7954">
                  <c:v>0.16450129922046774</c:v>
                </c:pt>
                <c:pt idx="7955">
                  <c:v>0.16450129922046774</c:v>
                </c:pt>
                <c:pt idx="7956">
                  <c:v>0.16450129922046774</c:v>
                </c:pt>
                <c:pt idx="7957">
                  <c:v>0.16430141914851093</c:v>
                </c:pt>
                <c:pt idx="7958">
                  <c:v>0.16410153907655411</c:v>
                </c:pt>
                <c:pt idx="7959">
                  <c:v>0.16410153907655411</c:v>
                </c:pt>
                <c:pt idx="7960">
                  <c:v>0.16410153907655411</c:v>
                </c:pt>
                <c:pt idx="7961">
                  <c:v>0.16410153907655411</c:v>
                </c:pt>
                <c:pt idx="7962">
                  <c:v>0.16390165900459719</c:v>
                </c:pt>
                <c:pt idx="7963">
                  <c:v>0.16390165900459719</c:v>
                </c:pt>
                <c:pt idx="7964">
                  <c:v>0.16370177893264037</c:v>
                </c:pt>
                <c:pt idx="7965">
                  <c:v>0.16370177893264037</c:v>
                </c:pt>
                <c:pt idx="7966">
                  <c:v>0.16350189886068356</c:v>
                </c:pt>
                <c:pt idx="7967">
                  <c:v>0.16350189886068356</c:v>
                </c:pt>
                <c:pt idx="7968">
                  <c:v>0.16350189886068356</c:v>
                </c:pt>
                <c:pt idx="7969">
                  <c:v>0.16350189886068356</c:v>
                </c:pt>
                <c:pt idx="7970">
                  <c:v>0.16330201878872674</c:v>
                </c:pt>
                <c:pt idx="7971">
                  <c:v>0.16330201878872674</c:v>
                </c:pt>
                <c:pt idx="7972">
                  <c:v>0.16330201878872674</c:v>
                </c:pt>
                <c:pt idx="7973">
                  <c:v>0.16310213871676993</c:v>
                </c:pt>
                <c:pt idx="7974">
                  <c:v>0.16310213871676993</c:v>
                </c:pt>
                <c:pt idx="7975">
                  <c:v>0.16290225864481311</c:v>
                </c:pt>
                <c:pt idx="7976">
                  <c:v>0.16290225864481311</c:v>
                </c:pt>
                <c:pt idx="7977">
                  <c:v>0.16290225864481311</c:v>
                </c:pt>
                <c:pt idx="7978">
                  <c:v>0.1627023785728563</c:v>
                </c:pt>
                <c:pt idx="7979">
                  <c:v>0.1627023785728563</c:v>
                </c:pt>
                <c:pt idx="7980">
                  <c:v>0.1627023785728563</c:v>
                </c:pt>
                <c:pt idx="7981">
                  <c:v>0.1627023785728563</c:v>
                </c:pt>
                <c:pt idx="7982">
                  <c:v>0.1627023785728563</c:v>
                </c:pt>
                <c:pt idx="7983">
                  <c:v>0.1627023785728563</c:v>
                </c:pt>
                <c:pt idx="7984">
                  <c:v>0.16250249850089948</c:v>
                </c:pt>
                <c:pt idx="7985">
                  <c:v>0.16250249850089948</c:v>
                </c:pt>
                <c:pt idx="7986">
                  <c:v>0.16250249850089948</c:v>
                </c:pt>
                <c:pt idx="7987">
                  <c:v>0.16250249850089948</c:v>
                </c:pt>
                <c:pt idx="7988">
                  <c:v>0.16250249850089948</c:v>
                </c:pt>
                <c:pt idx="7989">
                  <c:v>0.16230261842894267</c:v>
                </c:pt>
                <c:pt idx="7990">
                  <c:v>0.16230261842894267</c:v>
                </c:pt>
                <c:pt idx="7991">
                  <c:v>0.16230261842894267</c:v>
                </c:pt>
                <c:pt idx="7992">
                  <c:v>0.16230261842894267</c:v>
                </c:pt>
                <c:pt idx="7993">
                  <c:v>0.16210273835698585</c:v>
                </c:pt>
                <c:pt idx="7994">
                  <c:v>0.16190285828502893</c:v>
                </c:pt>
                <c:pt idx="7995">
                  <c:v>0.16190285828502893</c:v>
                </c:pt>
                <c:pt idx="7996">
                  <c:v>0.16190285828502893</c:v>
                </c:pt>
                <c:pt idx="7997">
                  <c:v>0.16190285828502893</c:v>
                </c:pt>
                <c:pt idx="7998">
                  <c:v>0.16170297821307211</c:v>
                </c:pt>
                <c:pt idx="7999">
                  <c:v>0.16170297821307211</c:v>
                </c:pt>
                <c:pt idx="8000">
                  <c:v>0.16170297821307211</c:v>
                </c:pt>
                <c:pt idx="8001">
                  <c:v>0.16170297821307211</c:v>
                </c:pt>
                <c:pt idx="8002">
                  <c:v>0.16170297821307211</c:v>
                </c:pt>
                <c:pt idx="8003">
                  <c:v>0.16170297821307211</c:v>
                </c:pt>
                <c:pt idx="8004">
                  <c:v>0.1615030981411153</c:v>
                </c:pt>
                <c:pt idx="8005">
                  <c:v>0.1615030981411153</c:v>
                </c:pt>
                <c:pt idx="8006">
                  <c:v>0.1615030981411153</c:v>
                </c:pt>
                <c:pt idx="8007">
                  <c:v>0.1615030981411153</c:v>
                </c:pt>
                <c:pt idx="8008">
                  <c:v>0.1615030981411153</c:v>
                </c:pt>
                <c:pt idx="8009">
                  <c:v>0.1615030981411153</c:v>
                </c:pt>
                <c:pt idx="8010">
                  <c:v>0.1615030981411153</c:v>
                </c:pt>
                <c:pt idx="8011">
                  <c:v>0.1615030981411153</c:v>
                </c:pt>
                <c:pt idx="8012">
                  <c:v>0.1615030981411153</c:v>
                </c:pt>
                <c:pt idx="8013">
                  <c:v>0.16130321806915848</c:v>
                </c:pt>
                <c:pt idx="8014">
                  <c:v>0.16110333799720167</c:v>
                </c:pt>
                <c:pt idx="8015">
                  <c:v>0.16110333799720167</c:v>
                </c:pt>
                <c:pt idx="8016">
                  <c:v>0.16090345792524485</c:v>
                </c:pt>
                <c:pt idx="8017">
                  <c:v>0.16070357785328804</c:v>
                </c:pt>
                <c:pt idx="8018">
                  <c:v>0.16070357785328804</c:v>
                </c:pt>
                <c:pt idx="8019">
                  <c:v>0.16070357785328804</c:v>
                </c:pt>
                <c:pt idx="8020">
                  <c:v>0.16050369778133122</c:v>
                </c:pt>
                <c:pt idx="8021">
                  <c:v>0.16050369778133122</c:v>
                </c:pt>
                <c:pt idx="8022">
                  <c:v>0.16050369778133122</c:v>
                </c:pt>
                <c:pt idx="8023">
                  <c:v>0.16050369778133122</c:v>
                </c:pt>
                <c:pt idx="8024">
                  <c:v>0.16050369778133122</c:v>
                </c:pt>
                <c:pt idx="8025">
                  <c:v>0.16050369778133122</c:v>
                </c:pt>
                <c:pt idx="8026">
                  <c:v>0.16050369778133122</c:v>
                </c:pt>
                <c:pt idx="8027">
                  <c:v>0.16050369778133122</c:v>
                </c:pt>
                <c:pt idx="8028">
                  <c:v>0.16050369778133122</c:v>
                </c:pt>
                <c:pt idx="8029">
                  <c:v>0.16050369778133122</c:v>
                </c:pt>
                <c:pt idx="8030">
                  <c:v>0.16050369778133122</c:v>
                </c:pt>
                <c:pt idx="8031">
                  <c:v>0.16030381770937441</c:v>
                </c:pt>
                <c:pt idx="8032">
                  <c:v>0.16030381770937441</c:v>
                </c:pt>
                <c:pt idx="8033">
                  <c:v>0.16030381770937441</c:v>
                </c:pt>
                <c:pt idx="8034">
                  <c:v>0.16030381770937441</c:v>
                </c:pt>
                <c:pt idx="8035">
                  <c:v>0.16030381770937441</c:v>
                </c:pt>
                <c:pt idx="8036">
                  <c:v>0.16010393763741759</c:v>
                </c:pt>
                <c:pt idx="8037">
                  <c:v>0.16010393763741759</c:v>
                </c:pt>
                <c:pt idx="8038">
                  <c:v>0.16010393763741759</c:v>
                </c:pt>
                <c:pt idx="8039">
                  <c:v>0.15990405756546078</c:v>
                </c:pt>
                <c:pt idx="8040">
                  <c:v>0.15990405756546078</c:v>
                </c:pt>
                <c:pt idx="8041">
                  <c:v>0.15970417749350385</c:v>
                </c:pt>
                <c:pt idx="8042">
                  <c:v>0.15970417749350385</c:v>
                </c:pt>
                <c:pt idx="8043">
                  <c:v>0.15970417749350385</c:v>
                </c:pt>
                <c:pt idx="8044">
                  <c:v>0.15950429742154704</c:v>
                </c:pt>
                <c:pt idx="8045">
                  <c:v>0.15950429742154704</c:v>
                </c:pt>
                <c:pt idx="8046">
                  <c:v>0.15930441734959022</c:v>
                </c:pt>
                <c:pt idx="8047">
                  <c:v>0.15930441734959022</c:v>
                </c:pt>
                <c:pt idx="8048">
                  <c:v>0.15930441734959022</c:v>
                </c:pt>
                <c:pt idx="8049">
                  <c:v>0.15910453727763341</c:v>
                </c:pt>
                <c:pt idx="8050">
                  <c:v>0.15910453727763341</c:v>
                </c:pt>
                <c:pt idx="8051">
                  <c:v>0.15890465720567659</c:v>
                </c:pt>
                <c:pt idx="8052">
                  <c:v>0.15890465720567659</c:v>
                </c:pt>
                <c:pt idx="8053">
                  <c:v>0.15890465720567659</c:v>
                </c:pt>
                <c:pt idx="8054">
                  <c:v>0.15870477713371978</c:v>
                </c:pt>
                <c:pt idx="8055">
                  <c:v>0.15870477713371978</c:v>
                </c:pt>
                <c:pt idx="8056">
                  <c:v>0.15870477713371978</c:v>
                </c:pt>
                <c:pt idx="8057">
                  <c:v>0.15870477713371978</c:v>
                </c:pt>
                <c:pt idx="8058">
                  <c:v>0.15870477713371978</c:v>
                </c:pt>
                <c:pt idx="8059">
                  <c:v>0.15870477713371978</c:v>
                </c:pt>
                <c:pt idx="8060">
                  <c:v>0.15870477713371978</c:v>
                </c:pt>
                <c:pt idx="8061">
                  <c:v>0.15870477713371978</c:v>
                </c:pt>
                <c:pt idx="8062">
                  <c:v>0.15870477713371978</c:v>
                </c:pt>
                <c:pt idx="8063">
                  <c:v>0.15870477713371978</c:v>
                </c:pt>
                <c:pt idx="8064">
                  <c:v>0.15870477713371978</c:v>
                </c:pt>
                <c:pt idx="8065">
                  <c:v>0.15870477713371978</c:v>
                </c:pt>
                <c:pt idx="8066">
                  <c:v>0.15850489706176296</c:v>
                </c:pt>
                <c:pt idx="8067">
                  <c:v>0.15830501698980615</c:v>
                </c:pt>
                <c:pt idx="8068">
                  <c:v>0.15830501698980615</c:v>
                </c:pt>
                <c:pt idx="8069">
                  <c:v>0.15830501698980615</c:v>
                </c:pt>
                <c:pt idx="8070">
                  <c:v>0.15830501698980615</c:v>
                </c:pt>
                <c:pt idx="8071">
                  <c:v>0.15830501698980615</c:v>
                </c:pt>
                <c:pt idx="8072">
                  <c:v>0.15810513691784933</c:v>
                </c:pt>
                <c:pt idx="8073">
                  <c:v>0.15810513691784933</c:v>
                </c:pt>
                <c:pt idx="8074">
                  <c:v>0.15810513691784933</c:v>
                </c:pt>
                <c:pt idx="8075">
                  <c:v>0.15810513691784933</c:v>
                </c:pt>
                <c:pt idx="8076">
                  <c:v>0.15810513691784933</c:v>
                </c:pt>
                <c:pt idx="8077">
                  <c:v>0.15810513691784933</c:v>
                </c:pt>
                <c:pt idx="8078">
                  <c:v>0.15790525684589252</c:v>
                </c:pt>
                <c:pt idx="8079">
                  <c:v>0.15770537677393559</c:v>
                </c:pt>
                <c:pt idx="8080">
                  <c:v>0.15750549670197878</c:v>
                </c:pt>
                <c:pt idx="8081">
                  <c:v>0.15750549670197878</c:v>
                </c:pt>
                <c:pt idx="8082">
                  <c:v>0.15730561663002196</c:v>
                </c:pt>
                <c:pt idx="8083">
                  <c:v>0.15710573655806515</c:v>
                </c:pt>
                <c:pt idx="8084">
                  <c:v>0.15690585648610833</c:v>
                </c:pt>
                <c:pt idx="8085">
                  <c:v>0.15690585648610833</c:v>
                </c:pt>
                <c:pt idx="8086">
                  <c:v>0.15690585648610833</c:v>
                </c:pt>
                <c:pt idx="8087">
                  <c:v>0.15670597641415152</c:v>
                </c:pt>
                <c:pt idx="8088">
                  <c:v>0.15670597641415152</c:v>
                </c:pt>
                <c:pt idx="8089">
                  <c:v>0.15670597641415152</c:v>
                </c:pt>
                <c:pt idx="8090">
                  <c:v>0.1565060963421947</c:v>
                </c:pt>
                <c:pt idx="8091">
                  <c:v>0.15630621627023789</c:v>
                </c:pt>
                <c:pt idx="8092">
                  <c:v>0.15630621627023789</c:v>
                </c:pt>
                <c:pt idx="8093">
                  <c:v>0.15630621627023789</c:v>
                </c:pt>
                <c:pt idx="8094">
                  <c:v>0.15630621627023789</c:v>
                </c:pt>
                <c:pt idx="8095">
                  <c:v>0.15610633619828107</c:v>
                </c:pt>
                <c:pt idx="8096">
                  <c:v>0.15590645612632426</c:v>
                </c:pt>
                <c:pt idx="8097">
                  <c:v>0.15570657605436733</c:v>
                </c:pt>
                <c:pt idx="8098">
                  <c:v>0.15570657605436733</c:v>
                </c:pt>
                <c:pt idx="8099">
                  <c:v>0.15570657605436733</c:v>
                </c:pt>
                <c:pt idx="8100">
                  <c:v>0.15550669598241051</c:v>
                </c:pt>
                <c:pt idx="8101">
                  <c:v>0.15550669598241051</c:v>
                </c:pt>
                <c:pt idx="8102">
                  <c:v>0.15550669598241051</c:v>
                </c:pt>
                <c:pt idx="8103">
                  <c:v>0.15550669598241051</c:v>
                </c:pt>
                <c:pt idx="8104">
                  <c:v>0.1553068159104537</c:v>
                </c:pt>
                <c:pt idx="8105">
                  <c:v>0.15510693583849688</c:v>
                </c:pt>
                <c:pt idx="8106">
                  <c:v>0.15510693583849688</c:v>
                </c:pt>
                <c:pt idx="8107">
                  <c:v>0.15510693583849688</c:v>
                </c:pt>
                <c:pt idx="8108">
                  <c:v>0.15510693583849688</c:v>
                </c:pt>
                <c:pt idx="8109">
                  <c:v>0.15510693583849688</c:v>
                </c:pt>
                <c:pt idx="8110">
                  <c:v>0.15510693583849688</c:v>
                </c:pt>
                <c:pt idx="8111">
                  <c:v>0.15510693583849688</c:v>
                </c:pt>
                <c:pt idx="8112">
                  <c:v>0.15510693583849688</c:v>
                </c:pt>
                <c:pt idx="8113">
                  <c:v>0.15510693583849688</c:v>
                </c:pt>
                <c:pt idx="8114">
                  <c:v>0.15510693583849688</c:v>
                </c:pt>
                <c:pt idx="8115">
                  <c:v>0.15510693583849688</c:v>
                </c:pt>
                <c:pt idx="8116">
                  <c:v>0.15510693583849688</c:v>
                </c:pt>
                <c:pt idx="8117">
                  <c:v>0.15510693583849688</c:v>
                </c:pt>
                <c:pt idx="8118">
                  <c:v>0.15510693583849688</c:v>
                </c:pt>
                <c:pt idx="8119">
                  <c:v>0.15510693583849688</c:v>
                </c:pt>
                <c:pt idx="8120">
                  <c:v>0.15510693583849688</c:v>
                </c:pt>
                <c:pt idx="8121">
                  <c:v>0.15490705576654007</c:v>
                </c:pt>
                <c:pt idx="8122">
                  <c:v>0.15470717569458325</c:v>
                </c:pt>
                <c:pt idx="8123">
                  <c:v>0.15450729562262644</c:v>
                </c:pt>
                <c:pt idx="8124">
                  <c:v>0.15450729562262644</c:v>
                </c:pt>
                <c:pt idx="8125">
                  <c:v>0.15430741555066962</c:v>
                </c:pt>
                <c:pt idx="8126">
                  <c:v>0.15430741555066962</c:v>
                </c:pt>
                <c:pt idx="8127">
                  <c:v>0.15430741555066962</c:v>
                </c:pt>
                <c:pt idx="8128">
                  <c:v>0.15430741555066962</c:v>
                </c:pt>
                <c:pt idx="8129">
                  <c:v>0.15430741555066962</c:v>
                </c:pt>
                <c:pt idx="8130">
                  <c:v>0.15430741555066962</c:v>
                </c:pt>
                <c:pt idx="8131">
                  <c:v>0.15430741555066962</c:v>
                </c:pt>
                <c:pt idx="8132">
                  <c:v>0.15430741555066962</c:v>
                </c:pt>
                <c:pt idx="8133">
                  <c:v>0.15410753547871281</c:v>
                </c:pt>
                <c:pt idx="8134">
                  <c:v>0.15410753547871281</c:v>
                </c:pt>
                <c:pt idx="8135">
                  <c:v>0.15410753547871281</c:v>
                </c:pt>
                <c:pt idx="8136">
                  <c:v>0.15390765540675599</c:v>
                </c:pt>
                <c:pt idx="8137">
                  <c:v>0.15390765540675599</c:v>
                </c:pt>
                <c:pt idx="8138">
                  <c:v>0.15390765540675599</c:v>
                </c:pt>
                <c:pt idx="8139">
                  <c:v>0.15390765540675599</c:v>
                </c:pt>
                <c:pt idx="8140">
                  <c:v>0.15390765540675599</c:v>
                </c:pt>
                <c:pt idx="8141">
                  <c:v>0.15390765540675599</c:v>
                </c:pt>
                <c:pt idx="8142">
                  <c:v>0.15390765540675599</c:v>
                </c:pt>
                <c:pt idx="8143">
                  <c:v>0.15390765540675599</c:v>
                </c:pt>
                <c:pt idx="8144">
                  <c:v>0.15390765540675599</c:v>
                </c:pt>
                <c:pt idx="8145">
                  <c:v>0.15390765540675599</c:v>
                </c:pt>
                <c:pt idx="8146">
                  <c:v>0.15370777533479907</c:v>
                </c:pt>
                <c:pt idx="8147">
                  <c:v>0.15370777533479907</c:v>
                </c:pt>
                <c:pt idx="8148">
                  <c:v>0.15370777533479907</c:v>
                </c:pt>
                <c:pt idx="8149">
                  <c:v>0.15350789526284225</c:v>
                </c:pt>
                <c:pt idx="8150">
                  <c:v>0.15350789526284225</c:v>
                </c:pt>
                <c:pt idx="8151">
                  <c:v>0.15330801519088544</c:v>
                </c:pt>
                <c:pt idx="8152">
                  <c:v>0.15310813511892862</c:v>
                </c:pt>
                <c:pt idx="8153">
                  <c:v>0.15290825504697181</c:v>
                </c:pt>
                <c:pt idx="8154">
                  <c:v>0.15270837497501499</c:v>
                </c:pt>
                <c:pt idx="8155">
                  <c:v>0.15270837497501499</c:v>
                </c:pt>
                <c:pt idx="8156">
                  <c:v>0.15250849490305818</c:v>
                </c:pt>
                <c:pt idx="8157">
                  <c:v>0.15250849490305818</c:v>
                </c:pt>
                <c:pt idx="8158">
                  <c:v>0.15250849490305818</c:v>
                </c:pt>
                <c:pt idx="8159">
                  <c:v>0.15250849490305818</c:v>
                </c:pt>
                <c:pt idx="8160">
                  <c:v>0.15250849490305818</c:v>
                </c:pt>
                <c:pt idx="8161">
                  <c:v>0.15230861483110136</c:v>
                </c:pt>
                <c:pt idx="8162">
                  <c:v>0.15230861483110136</c:v>
                </c:pt>
                <c:pt idx="8163">
                  <c:v>0.15230861483110136</c:v>
                </c:pt>
                <c:pt idx="8164">
                  <c:v>0.15230861483110136</c:v>
                </c:pt>
                <c:pt idx="8165">
                  <c:v>0.15230861483110136</c:v>
                </c:pt>
                <c:pt idx="8166">
                  <c:v>0.15230861483110136</c:v>
                </c:pt>
                <c:pt idx="8167">
                  <c:v>0.15230861483110136</c:v>
                </c:pt>
                <c:pt idx="8168">
                  <c:v>0.15230861483110136</c:v>
                </c:pt>
                <c:pt idx="8169">
                  <c:v>0.15210873475914455</c:v>
                </c:pt>
                <c:pt idx="8170">
                  <c:v>0.15210873475914455</c:v>
                </c:pt>
                <c:pt idx="8171">
                  <c:v>0.15210873475914455</c:v>
                </c:pt>
                <c:pt idx="8172">
                  <c:v>0.15210873475914455</c:v>
                </c:pt>
                <c:pt idx="8173">
                  <c:v>0.15190885468718773</c:v>
                </c:pt>
                <c:pt idx="8174">
                  <c:v>0.15190885468718773</c:v>
                </c:pt>
                <c:pt idx="8175">
                  <c:v>0.15170897461523081</c:v>
                </c:pt>
                <c:pt idx="8176">
                  <c:v>0.15150909454327399</c:v>
                </c:pt>
                <c:pt idx="8177">
                  <c:v>0.15130921447131718</c:v>
                </c:pt>
                <c:pt idx="8178">
                  <c:v>0.15110933439936036</c:v>
                </c:pt>
                <c:pt idx="8179">
                  <c:v>0.15090945432740355</c:v>
                </c:pt>
                <c:pt idx="8180">
                  <c:v>0.15070957425544673</c:v>
                </c:pt>
                <c:pt idx="8181">
                  <c:v>0.15050969418348992</c:v>
                </c:pt>
                <c:pt idx="8182">
                  <c:v>0.15050969418348992</c:v>
                </c:pt>
                <c:pt idx="8183">
                  <c:v>0.1503098141115331</c:v>
                </c:pt>
                <c:pt idx="8184">
                  <c:v>0.1503098141115331</c:v>
                </c:pt>
                <c:pt idx="8185">
                  <c:v>0.15010993403957629</c:v>
                </c:pt>
                <c:pt idx="8186">
                  <c:v>0.14991005396761947</c:v>
                </c:pt>
                <c:pt idx="8187">
                  <c:v>0.14971017389566266</c:v>
                </c:pt>
                <c:pt idx="8188">
                  <c:v>0.14971017389566266</c:v>
                </c:pt>
                <c:pt idx="8189">
                  <c:v>0.14971017389566266</c:v>
                </c:pt>
                <c:pt idx="8190">
                  <c:v>0.14971017389566266</c:v>
                </c:pt>
                <c:pt idx="8191">
                  <c:v>0.14951029382370573</c:v>
                </c:pt>
                <c:pt idx="8192">
                  <c:v>0.14951029382370573</c:v>
                </c:pt>
                <c:pt idx="8193">
                  <c:v>0.14951029382370573</c:v>
                </c:pt>
                <c:pt idx="8194">
                  <c:v>0.14931041375174892</c:v>
                </c:pt>
                <c:pt idx="8195">
                  <c:v>0.14931041375174892</c:v>
                </c:pt>
                <c:pt idx="8196">
                  <c:v>0.14931041375174892</c:v>
                </c:pt>
                <c:pt idx="8197">
                  <c:v>0.14931041375174892</c:v>
                </c:pt>
                <c:pt idx="8198">
                  <c:v>0.14931041375174892</c:v>
                </c:pt>
                <c:pt idx="8199">
                  <c:v>0.1491105336797921</c:v>
                </c:pt>
                <c:pt idx="8200">
                  <c:v>0.1491105336797921</c:v>
                </c:pt>
                <c:pt idx="8201">
                  <c:v>0.1491105336797921</c:v>
                </c:pt>
                <c:pt idx="8202">
                  <c:v>0.14891065360783529</c:v>
                </c:pt>
                <c:pt idx="8203">
                  <c:v>0.14891065360783529</c:v>
                </c:pt>
                <c:pt idx="8204">
                  <c:v>0.14891065360783529</c:v>
                </c:pt>
                <c:pt idx="8205">
                  <c:v>0.14891065360783529</c:v>
                </c:pt>
                <c:pt idx="8206">
                  <c:v>0.14891065360783529</c:v>
                </c:pt>
                <c:pt idx="8207">
                  <c:v>0.14891065360783529</c:v>
                </c:pt>
                <c:pt idx="8208">
                  <c:v>0.14891065360783529</c:v>
                </c:pt>
                <c:pt idx="8209">
                  <c:v>0.14891065360783529</c:v>
                </c:pt>
                <c:pt idx="8210">
                  <c:v>0.14891065360783529</c:v>
                </c:pt>
                <c:pt idx="8211">
                  <c:v>0.14871077353587847</c:v>
                </c:pt>
                <c:pt idx="8212">
                  <c:v>0.14871077353587847</c:v>
                </c:pt>
                <c:pt idx="8213">
                  <c:v>0.14851089346392166</c:v>
                </c:pt>
                <c:pt idx="8214">
                  <c:v>0.14851089346392166</c:v>
                </c:pt>
                <c:pt idx="8215">
                  <c:v>0.14851089346392166</c:v>
                </c:pt>
                <c:pt idx="8216">
                  <c:v>0.14851089346392166</c:v>
                </c:pt>
                <c:pt idx="8217">
                  <c:v>0.14831101339196484</c:v>
                </c:pt>
                <c:pt idx="8218">
                  <c:v>0.14811113332000803</c:v>
                </c:pt>
                <c:pt idx="8219">
                  <c:v>0.14791125324805121</c:v>
                </c:pt>
                <c:pt idx="8220">
                  <c:v>0.14791125324805121</c:v>
                </c:pt>
                <c:pt idx="8221">
                  <c:v>0.14791125324805121</c:v>
                </c:pt>
                <c:pt idx="8222">
                  <c:v>0.1477113731760944</c:v>
                </c:pt>
                <c:pt idx="8223">
                  <c:v>0.1477113731760944</c:v>
                </c:pt>
                <c:pt idx="8224">
                  <c:v>0.14751149310413747</c:v>
                </c:pt>
                <c:pt idx="8225">
                  <c:v>0.14731161303218065</c:v>
                </c:pt>
                <c:pt idx="8226">
                  <c:v>0.14731161303218065</c:v>
                </c:pt>
                <c:pt idx="8227">
                  <c:v>0.14711173296022384</c:v>
                </c:pt>
                <c:pt idx="8228">
                  <c:v>0.14711173296022384</c:v>
                </c:pt>
                <c:pt idx="8229">
                  <c:v>0.14691185288826702</c:v>
                </c:pt>
                <c:pt idx="8230">
                  <c:v>0.14691185288826702</c:v>
                </c:pt>
                <c:pt idx="8231">
                  <c:v>0.14671197281631021</c:v>
                </c:pt>
                <c:pt idx="8232">
                  <c:v>0.14671197281631021</c:v>
                </c:pt>
                <c:pt idx="8233">
                  <c:v>0.14671197281631021</c:v>
                </c:pt>
                <c:pt idx="8234">
                  <c:v>0.14671197281631021</c:v>
                </c:pt>
                <c:pt idx="8235">
                  <c:v>0.14651209274435339</c:v>
                </c:pt>
                <c:pt idx="8236">
                  <c:v>0.14631221267239658</c:v>
                </c:pt>
                <c:pt idx="8237">
                  <c:v>0.14631221267239658</c:v>
                </c:pt>
                <c:pt idx="8238">
                  <c:v>0.14631221267239658</c:v>
                </c:pt>
                <c:pt idx="8239">
                  <c:v>0.14631221267239658</c:v>
                </c:pt>
                <c:pt idx="8240">
                  <c:v>0.14631221267239658</c:v>
                </c:pt>
                <c:pt idx="8241">
                  <c:v>0.14631221267239658</c:v>
                </c:pt>
                <c:pt idx="8242">
                  <c:v>0.14631221267239658</c:v>
                </c:pt>
                <c:pt idx="8243">
                  <c:v>0.14631221267239658</c:v>
                </c:pt>
                <c:pt idx="8244">
                  <c:v>0.14631221267239658</c:v>
                </c:pt>
                <c:pt idx="8245">
                  <c:v>0.14631221267239658</c:v>
                </c:pt>
                <c:pt idx="8246">
                  <c:v>0.14631221267239658</c:v>
                </c:pt>
                <c:pt idx="8247">
                  <c:v>0.14611233260043976</c:v>
                </c:pt>
                <c:pt idx="8248">
                  <c:v>0.14611233260043976</c:v>
                </c:pt>
                <c:pt idx="8249">
                  <c:v>0.14611233260043976</c:v>
                </c:pt>
                <c:pt idx="8250">
                  <c:v>0.14611233260043976</c:v>
                </c:pt>
                <c:pt idx="8251">
                  <c:v>0.14591245252848295</c:v>
                </c:pt>
                <c:pt idx="8252">
                  <c:v>0.14591245252848295</c:v>
                </c:pt>
                <c:pt idx="8253">
                  <c:v>0.14591245252848295</c:v>
                </c:pt>
                <c:pt idx="8254">
                  <c:v>0.14591245252848295</c:v>
                </c:pt>
                <c:pt idx="8255">
                  <c:v>0.14571257245652613</c:v>
                </c:pt>
                <c:pt idx="8256">
                  <c:v>0.14571257245652613</c:v>
                </c:pt>
                <c:pt idx="8257">
                  <c:v>0.14551269238456921</c:v>
                </c:pt>
                <c:pt idx="8258">
                  <c:v>0.14551269238456921</c:v>
                </c:pt>
                <c:pt idx="8259">
                  <c:v>0.14551269238456921</c:v>
                </c:pt>
                <c:pt idx="8260">
                  <c:v>0.14551269238456921</c:v>
                </c:pt>
                <c:pt idx="8261">
                  <c:v>0.14551269238456921</c:v>
                </c:pt>
                <c:pt idx="8262">
                  <c:v>0.14531281231261239</c:v>
                </c:pt>
                <c:pt idx="8263">
                  <c:v>0.14531281231261239</c:v>
                </c:pt>
                <c:pt idx="8264">
                  <c:v>0.14531281231261239</c:v>
                </c:pt>
                <c:pt idx="8265">
                  <c:v>0.14531281231261239</c:v>
                </c:pt>
                <c:pt idx="8266">
                  <c:v>0.14511293224065558</c:v>
                </c:pt>
                <c:pt idx="8267">
                  <c:v>0.14511293224065558</c:v>
                </c:pt>
                <c:pt idx="8268">
                  <c:v>0.14511293224065558</c:v>
                </c:pt>
                <c:pt idx="8269">
                  <c:v>0.14511293224065558</c:v>
                </c:pt>
                <c:pt idx="8270">
                  <c:v>0.14511293224065558</c:v>
                </c:pt>
                <c:pt idx="8271">
                  <c:v>0.14491305216869876</c:v>
                </c:pt>
                <c:pt idx="8272">
                  <c:v>0.14491305216869876</c:v>
                </c:pt>
                <c:pt idx="8273">
                  <c:v>0.14491305216869876</c:v>
                </c:pt>
                <c:pt idx="8274">
                  <c:v>0.14491305216869876</c:v>
                </c:pt>
                <c:pt idx="8275">
                  <c:v>0.14491305216869876</c:v>
                </c:pt>
                <c:pt idx="8276">
                  <c:v>0.14471317209674195</c:v>
                </c:pt>
                <c:pt idx="8277">
                  <c:v>0.14471317209674195</c:v>
                </c:pt>
                <c:pt idx="8278">
                  <c:v>0.14471317209674195</c:v>
                </c:pt>
                <c:pt idx="8279">
                  <c:v>0.14451329202478513</c:v>
                </c:pt>
                <c:pt idx="8280">
                  <c:v>0.14451329202478513</c:v>
                </c:pt>
                <c:pt idx="8281">
                  <c:v>0.14451329202478513</c:v>
                </c:pt>
                <c:pt idx="8282">
                  <c:v>0.14431341195282832</c:v>
                </c:pt>
                <c:pt idx="8283">
                  <c:v>0.14431341195282832</c:v>
                </c:pt>
                <c:pt idx="8284">
                  <c:v>0.14431341195282832</c:v>
                </c:pt>
                <c:pt idx="8285">
                  <c:v>0.14431341195282832</c:v>
                </c:pt>
                <c:pt idx="8286">
                  <c:v>0.14431341195282832</c:v>
                </c:pt>
                <c:pt idx="8287">
                  <c:v>0.14431341195282832</c:v>
                </c:pt>
                <c:pt idx="8288">
                  <c:v>0.14431341195282832</c:v>
                </c:pt>
                <c:pt idx="8289">
                  <c:v>0.14431341195282832</c:v>
                </c:pt>
                <c:pt idx="8290">
                  <c:v>0.1441135318808715</c:v>
                </c:pt>
                <c:pt idx="8291">
                  <c:v>0.14391365180891469</c:v>
                </c:pt>
                <c:pt idx="8292">
                  <c:v>0.14391365180891469</c:v>
                </c:pt>
                <c:pt idx="8293">
                  <c:v>0.14371377173695787</c:v>
                </c:pt>
                <c:pt idx="8294">
                  <c:v>0.14371377173695787</c:v>
                </c:pt>
                <c:pt idx="8295">
                  <c:v>0.14371377173695787</c:v>
                </c:pt>
                <c:pt idx="8296">
                  <c:v>0.14371377173695787</c:v>
                </c:pt>
                <c:pt idx="8297">
                  <c:v>0.14351389166500095</c:v>
                </c:pt>
                <c:pt idx="8298">
                  <c:v>0.14331401159304413</c:v>
                </c:pt>
                <c:pt idx="8299">
                  <c:v>0.14331401159304413</c:v>
                </c:pt>
                <c:pt idx="8300">
                  <c:v>0.14311413152108732</c:v>
                </c:pt>
                <c:pt idx="8301">
                  <c:v>0.14311413152108732</c:v>
                </c:pt>
                <c:pt idx="8302">
                  <c:v>0.14311413152108732</c:v>
                </c:pt>
                <c:pt idx="8303">
                  <c:v>0.14311413152108732</c:v>
                </c:pt>
                <c:pt idx="8304">
                  <c:v>0.14311413152108732</c:v>
                </c:pt>
                <c:pt idx="8305">
                  <c:v>0.14311413152108732</c:v>
                </c:pt>
                <c:pt idx="8306">
                  <c:v>0.14311413152108732</c:v>
                </c:pt>
                <c:pt idx="8307">
                  <c:v>0.14311413152108732</c:v>
                </c:pt>
                <c:pt idx="8308">
                  <c:v>0.1429142514491305</c:v>
                </c:pt>
                <c:pt idx="8309">
                  <c:v>0.1429142514491305</c:v>
                </c:pt>
                <c:pt idx="8310">
                  <c:v>0.1429142514491305</c:v>
                </c:pt>
                <c:pt idx="8311">
                  <c:v>0.1429142514491305</c:v>
                </c:pt>
                <c:pt idx="8312">
                  <c:v>0.1429142514491305</c:v>
                </c:pt>
                <c:pt idx="8313">
                  <c:v>0.1429142514491305</c:v>
                </c:pt>
                <c:pt idx="8314">
                  <c:v>0.14271437137717369</c:v>
                </c:pt>
                <c:pt idx="8315">
                  <c:v>0.14271437137717369</c:v>
                </c:pt>
                <c:pt idx="8316">
                  <c:v>0.14271437137717369</c:v>
                </c:pt>
                <c:pt idx="8317">
                  <c:v>0.14271437137717369</c:v>
                </c:pt>
                <c:pt idx="8318">
                  <c:v>0.14271437137717369</c:v>
                </c:pt>
                <c:pt idx="8319">
                  <c:v>0.14271437137717369</c:v>
                </c:pt>
                <c:pt idx="8320">
                  <c:v>0.14271437137717369</c:v>
                </c:pt>
                <c:pt idx="8321">
                  <c:v>0.14251449130521687</c:v>
                </c:pt>
                <c:pt idx="8322">
                  <c:v>0.14251449130521687</c:v>
                </c:pt>
                <c:pt idx="8323">
                  <c:v>0.14251449130521687</c:v>
                </c:pt>
                <c:pt idx="8324">
                  <c:v>0.14231461123326006</c:v>
                </c:pt>
                <c:pt idx="8325">
                  <c:v>0.14231461123326006</c:v>
                </c:pt>
                <c:pt idx="8326">
                  <c:v>0.14231461123326006</c:v>
                </c:pt>
                <c:pt idx="8327">
                  <c:v>0.14231461123326006</c:v>
                </c:pt>
                <c:pt idx="8328">
                  <c:v>0.14231461123326006</c:v>
                </c:pt>
                <c:pt idx="8329">
                  <c:v>0.14231461123326006</c:v>
                </c:pt>
                <c:pt idx="8330">
                  <c:v>0.14231461123326006</c:v>
                </c:pt>
                <c:pt idx="8331">
                  <c:v>0.14231461123326006</c:v>
                </c:pt>
                <c:pt idx="8332">
                  <c:v>0.14231461123326006</c:v>
                </c:pt>
                <c:pt idx="8333">
                  <c:v>0.14231461123326006</c:v>
                </c:pt>
                <c:pt idx="8334">
                  <c:v>0.14211473116130324</c:v>
                </c:pt>
                <c:pt idx="8335">
                  <c:v>0.14191485108934643</c:v>
                </c:pt>
                <c:pt idx="8336">
                  <c:v>0.14191485108934643</c:v>
                </c:pt>
                <c:pt idx="8337">
                  <c:v>0.14191485108934643</c:v>
                </c:pt>
                <c:pt idx="8338">
                  <c:v>0.14191485108934643</c:v>
                </c:pt>
                <c:pt idx="8339">
                  <c:v>0.14191485108934643</c:v>
                </c:pt>
                <c:pt idx="8340">
                  <c:v>0.14191485108934643</c:v>
                </c:pt>
                <c:pt idx="8341">
                  <c:v>0.14191485108934643</c:v>
                </c:pt>
                <c:pt idx="8342">
                  <c:v>0.14191485108934643</c:v>
                </c:pt>
                <c:pt idx="8343">
                  <c:v>0.14191485108934643</c:v>
                </c:pt>
                <c:pt idx="8344">
                  <c:v>0.14191485108934643</c:v>
                </c:pt>
                <c:pt idx="8345">
                  <c:v>0.14191485108934643</c:v>
                </c:pt>
                <c:pt idx="8346">
                  <c:v>0.14191485108934643</c:v>
                </c:pt>
                <c:pt idx="8347">
                  <c:v>0.14191485108934643</c:v>
                </c:pt>
                <c:pt idx="8348">
                  <c:v>0.14191485108934643</c:v>
                </c:pt>
                <c:pt idx="8349">
                  <c:v>0.14191485108934643</c:v>
                </c:pt>
                <c:pt idx="8350">
                  <c:v>0.14191485108934643</c:v>
                </c:pt>
                <c:pt idx="8351">
                  <c:v>0.14191485108934643</c:v>
                </c:pt>
                <c:pt idx="8352">
                  <c:v>0.14191485108934643</c:v>
                </c:pt>
                <c:pt idx="8353">
                  <c:v>0.14191485108934643</c:v>
                </c:pt>
                <c:pt idx="8354">
                  <c:v>0.14191485108934643</c:v>
                </c:pt>
                <c:pt idx="8355">
                  <c:v>0.14171497101738961</c:v>
                </c:pt>
                <c:pt idx="8356">
                  <c:v>0.14171497101738961</c:v>
                </c:pt>
                <c:pt idx="8357">
                  <c:v>0.14151509094543269</c:v>
                </c:pt>
                <c:pt idx="8358">
                  <c:v>0.14151509094543269</c:v>
                </c:pt>
                <c:pt idx="8359">
                  <c:v>0.14131521087347587</c:v>
                </c:pt>
                <c:pt idx="8360">
                  <c:v>0.14131521087347587</c:v>
                </c:pt>
                <c:pt idx="8361">
                  <c:v>0.14111533080151906</c:v>
                </c:pt>
                <c:pt idx="8362">
                  <c:v>0.14091545072956224</c:v>
                </c:pt>
                <c:pt idx="8363">
                  <c:v>0.14071557065760543</c:v>
                </c:pt>
                <c:pt idx="8364">
                  <c:v>0.14071557065760543</c:v>
                </c:pt>
                <c:pt idx="8365">
                  <c:v>0.14071557065760543</c:v>
                </c:pt>
                <c:pt idx="8366">
                  <c:v>0.14051569058564861</c:v>
                </c:pt>
                <c:pt idx="8367">
                  <c:v>0.14051569058564861</c:v>
                </c:pt>
                <c:pt idx="8368">
                  <c:v>0.14051569058564861</c:v>
                </c:pt>
                <c:pt idx="8369">
                  <c:v>0.14051569058564861</c:v>
                </c:pt>
                <c:pt idx="8370">
                  <c:v>0.1403158105136918</c:v>
                </c:pt>
                <c:pt idx="8371">
                  <c:v>0.1403158105136918</c:v>
                </c:pt>
                <c:pt idx="8372">
                  <c:v>0.1403158105136918</c:v>
                </c:pt>
                <c:pt idx="8373">
                  <c:v>0.14011593044173498</c:v>
                </c:pt>
                <c:pt idx="8374">
                  <c:v>0.14011593044173498</c:v>
                </c:pt>
                <c:pt idx="8375">
                  <c:v>0.13991605036977817</c:v>
                </c:pt>
                <c:pt idx="8376">
                  <c:v>0.13991605036977817</c:v>
                </c:pt>
                <c:pt idx="8377">
                  <c:v>0.13991605036977817</c:v>
                </c:pt>
                <c:pt idx="8378">
                  <c:v>0.13991605036977817</c:v>
                </c:pt>
                <c:pt idx="8379">
                  <c:v>0.13991605036977817</c:v>
                </c:pt>
                <c:pt idx="8380">
                  <c:v>0.13971617029782135</c:v>
                </c:pt>
                <c:pt idx="8381">
                  <c:v>0.13971617029782135</c:v>
                </c:pt>
                <c:pt idx="8382">
                  <c:v>0.13971617029782135</c:v>
                </c:pt>
                <c:pt idx="8383">
                  <c:v>0.13971617029782135</c:v>
                </c:pt>
                <c:pt idx="8384">
                  <c:v>0.13951629022586454</c:v>
                </c:pt>
                <c:pt idx="8385">
                  <c:v>0.13931641015390761</c:v>
                </c:pt>
                <c:pt idx="8386">
                  <c:v>0.13931641015390761</c:v>
                </c:pt>
                <c:pt idx="8387">
                  <c:v>0.13931641015390761</c:v>
                </c:pt>
                <c:pt idx="8388">
                  <c:v>0.1391165300819508</c:v>
                </c:pt>
                <c:pt idx="8389">
                  <c:v>0.13891665000999398</c:v>
                </c:pt>
                <c:pt idx="8390">
                  <c:v>0.13871676993803717</c:v>
                </c:pt>
                <c:pt idx="8391">
                  <c:v>0.13871676993803717</c:v>
                </c:pt>
                <c:pt idx="8392">
                  <c:v>0.13871676993803717</c:v>
                </c:pt>
                <c:pt idx="8393">
                  <c:v>0.13871676993803717</c:v>
                </c:pt>
                <c:pt idx="8394">
                  <c:v>0.13871676993803717</c:v>
                </c:pt>
                <c:pt idx="8395">
                  <c:v>0.13871676993803717</c:v>
                </c:pt>
                <c:pt idx="8396">
                  <c:v>0.13871676993803717</c:v>
                </c:pt>
                <c:pt idx="8397">
                  <c:v>0.13851688986608035</c:v>
                </c:pt>
                <c:pt idx="8398">
                  <c:v>0.13851688986608035</c:v>
                </c:pt>
                <c:pt idx="8399">
                  <c:v>0.13851688986608035</c:v>
                </c:pt>
                <c:pt idx="8400">
                  <c:v>0.13831700979412354</c:v>
                </c:pt>
                <c:pt idx="8401">
                  <c:v>0.13831700979412354</c:v>
                </c:pt>
                <c:pt idx="8402">
                  <c:v>0.13831700979412354</c:v>
                </c:pt>
                <c:pt idx="8403">
                  <c:v>0.13831700979412354</c:v>
                </c:pt>
                <c:pt idx="8404">
                  <c:v>0.13831700979412354</c:v>
                </c:pt>
                <c:pt idx="8405">
                  <c:v>0.13831700979412354</c:v>
                </c:pt>
                <c:pt idx="8406">
                  <c:v>0.13831700979412354</c:v>
                </c:pt>
                <c:pt idx="8407">
                  <c:v>0.13831700979412354</c:v>
                </c:pt>
                <c:pt idx="8408">
                  <c:v>0.13831700979412354</c:v>
                </c:pt>
                <c:pt idx="8409">
                  <c:v>0.13811712972216672</c:v>
                </c:pt>
                <c:pt idx="8410">
                  <c:v>0.13791724965020991</c:v>
                </c:pt>
                <c:pt idx="8411">
                  <c:v>0.13791724965020991</c:v>
                </c:pt>
                <c:pt idx="8412">
                  <c:v>0.13791724965020991</c:v>
                </c:pt>
                <c:pt idx="8413">
                  <c:v>0.13791724965020991</c:v>
                </c:pt>
                <c:pt idx="8414">
                  <c:v>0.13791724965020991</c:v>
                </c:pt>
                <c:pt idx="8415">
                  <c:v>0.13771736957825309</c:v>
                </c:pt>
                <c:pt idx="8416">
                  <c:v>0.13751748950629628</c:v>
                </c:pt>
                <c:pt idx="8417">
                  <c:v>0.13731760943433935</c:v>
                </c:pt>
                <c:pt idx="8418">
                  <c:v>0.13731760943433935</c:v>
                </c:pt>
                <c:pt idx="8419">
                  <c:v>0.13731760943433935</c:v>
                </c:pt>
                <c:pt idx="8420">
                  <c:v>0.13731760943433935</c:v>
                </c:pt>
                <c:pt idx="8421">
                  <c:v>0.13731760943433935</c:v>
                </c:pt>
                <c:pt idx="8422">
                  <c:v>0.13731760943433935</c:v>
                </c:pt>
                <c:pt idx="8423">
                  <c:v>0.13731760943433935</c:v>
                </c:pt>
                <c:pt idx="8424">
                  <c:v>0.13731760943433935</c:v>
                </c:pt>
                <c:pt idx="8425">
                  <c:v>0.13731760943433935</c:v>
                </c:pt>
                <c:pt idx="8426">
                  <c:v>0.13731760943433935</c:v>
                </c:pt>
                <c:pt idx="8427">
                  <c:v>0.13711772936238253</c:v>
                </c:pt>
                <c:pt idx="8428">
                  <c:v>0.13691784929042572</c:v>
                </c:pt>
                <c:pt idx="8429">
                  <c:v>0.13691784929042572</c:v>
                </c:pt>
                <c:pt idx="8430">
                  <c:v>0.13691784929042572</c:v>
                </c:pt>
                <c:pt idx="8431">
                  <c:v>0.1367179692184689</c:v>
                </c:pt>
                <c:pt idx="8432">
                  <c:v>0.1367179692184689</c:v>
                </c:pt>
                <c:pt idx="8433">
                  <c:v>0.1367179692184689</c:v>
                </c:pt>
                <c:pt idx="8434">
                  <c:v>0.13651808914651209</c:v>
                </c:pt>
                <c:pt idx="8435">
                  <c:v>0.13631820907455527</c:v>
                </c:pt>
                <c:pt idx="8436">
                  <c:v>0.13631820907455527</c:v>
                </c:pt>
                <c:pt idx="8437">
                  <c:v>0.13631820907455527</c:v>
                </c:pt>
                <c:pt idx="8438">
                  <c:v>0.13631820907455527</c:v>
                </c:pt>
                <c:pt idx="8439">
                  <c:v>0.13611832900259846</c:v>
                </c:pt>
                <c:pt idx="8440">
                  <c:v>0.13611832900259846</c:v>
                </c:pt>
                <c:pt idx="8441">
                  <c:v>0.13611832900259846</c:v>
                </c:pt>
                <c:pt idx="8442">
                  <c:v>0.13611832900259846</c:v>
                </c:pt>
                <c:pt idx="8443">
                  <c:v>0.13611832900259846</c:v>
                </c:pt>
                <c:pt idx="8444">
                  <c:v>0.13611832900259846</c:v>
                </c:pt>
                <c:pt idx="8445">
                  <c:v>0.13611832900259846</c:v>
                </c:pt>
                <c:pt idx="8446">
                  <c:v>0.13611832900259846</c:v>
                </c:pt>
                <c:pt idx="8447">
                  <c:v>0.13611832900259846</c:v>
                </c:pt>
                <c:pt idx="8448">
                  <c:v>0.13611832900259846</c:v>
                </c:pt>
                <c:pt idx="8449">
                  <c:v>0.13591844893064164</c:v>
                </c:pt>
                <c:pt idx="8450">
                  <c:v>0.13591844893064164</c:v>
                </c:pt>
                <c:pt idx="8451">
                  <c:v>0.13591844893064164</c:v>
                </c:pt>
                <c:pt idx="8452">
                  <c:v>0.13571856885868483</c:v>
                </c:pt>
                <c:pt idx="8453">
                  <c:v>0.13551868878672801</c:v>
                </c:pt>
                <c:pt idx="8454">
                  <c:v>0.13551868878672801</c:v>
                </c:pt>
                <c:pt idx="8455">
                  <c:v>0.13551868878672801</c:v>
                </c:pt>
                <c:pt idx="8456">
                  <c:v>0.13551868878672801</c:v>
                </c:pt>
                <c:pt idx="8457">
                  <c:v>0.13551868878672801</c:v>
                </c:pt>
                <c:pt idx="8458">
                  <c:v>0.13531880871477109</c:v>
                </c:pt>
                <c:pt idx="8459">
                  <c:v>0.13531880871477109</c:v>
                </c:pt>
                <c:pt idx="8460">
                  <c:v>0.13511892864281427</c:v>
                </c:pt>
                <c:pt idx="8461">
                  <c:v>0.13511892864281427</c:v>
                </c:pt>
                <c:pt idx="8462">
                  <c:v>0.13511892864281427</c:v>
                </c:pt>
                <c:pt idx="8463">
                  <c:v>0.13511892864281427</c:v>
                </c:pt>
                <c:pt idx="8464">
                  <c:v>0.13511892864281427</c:v>
                </c:pt>
                <c:pt idx="8465">
                  <c:v>0.13491904857085746</c:v>
                </c:pt>
                <c:pt idx="8466">
                  <c:v>0.13471916849890064</c:v>
                </c:pt>
                <c:pt idx="8467">
                  <c:v>0.13471916849890064</c:v>
                </c:pt>
                <c:pt idx="8468">
                  <c:v>0.13471916849890064</c:v>
                </c:pt>
                <c:pt idx="8469">
                  <c:v>0.13471916849890064</c:v>
                </c:pt>
                <c:pt idx="8470">
                  <c:v>0.13471916849890064</c:v>
                </c:pt>
                <c:pt idx="8471">
                  <c:v>0.13471916849890064</c:v>
                </c:pt>
                <c:pt idx="8472">
                  <c:v>0.13451928842694383</c:v>
                </c:pt>
                <c:pt idx="8473">
                  <c:v>0.13431940835498701</c:v>
                </c:pt>
                <c:pt idx="8474">
                  <c:v>0.13431940835498701</c:v>
                </c:pt>
                <c:pt idx="8475">
                  <c:v>0.13431940835498701</c:v>
                </c:pt>
                <c:pt idx="8476">
                  <c:v>0.1341195282830302</c:v>
                </c:pt>
                <c:pt idx="8477">
                  <c:v>0.1341195282830302</c:v>
                </c:pt>
                <c:pt idx="8478">
                  <c:v>0.1341195282830302</c:v>
                </c:pt>
                <c:pt idx="8479">
                  <c:v>0.1341195282830302</c:v>
                </c:pt>
                <c:pt idx="8480">
                  <c:v>0.1341195282830302</c:v>
                </c:pt>
                <c:pt idx="8481">
                  <c:v>0.13391964821107338</c:v>
                </c:pt>
                <c:pt idx="8482">
                  <c:v>0.13391964821107338</c:v>
                </c:pt>
                <c:pt idx="8483">
                  <c:v>0.13391964821107338</c:v>
                </c:pt>
                <c:pt idx="8484">
                  <c:v>0.13371976813911657</c:v>
                </c:pt>
                <c:pt idx="8485">
                  <c:v>0.13371976813911657</c:v>
                </c:pt>
                <c:pt idx="8486">
                  <c:v>0.13351988806715975</c:v>
                </c:pt>
                <c:pt idx="8487">
                  <c:v>0.13351988806715975</c:v>
                </c:pt>
                <c:pt idx="8488">
                  <c:v>0.13351988806715975</c:v>
                </c:pt>
                <c:pt idx="8489">
                  <c:v>0.13332000799520283</c:v>
                </c:pt>
                <c:pt idx="8490">
                  <c:v>0.13312012792324601</c:v>
                </c:pt>
                <c:pt idx="8491">
                  <c:v>0.13312012792324601</c:v>
                </c:pt>
                <c:pt idx="8492">
                  <c:v>0.13312012792324601</c:v>
                </c:pt>
                <c:pt idx="8493">
                  <c:v>0.13312012792324601</c:v>
                </c:pt>
                <c:pt idx="8494">
                  <c:v>0.13312012792324601</c:v>
                </c:pt>
                <c:pt idx="8495">
                  <c:v>0.13312012792324601</c:v>
                </c:pt>
                <c:pt idx="8496">
                  <c:v>0.13312012792324601</c:v>
                </c:pt>
                <c:pt idx="8497">
                  <c:v>0.13312012792324601</c:v>
                </c:pt>
                <c:pt idx="8498">
                  <c:v>0.13312012792324601</c:v>
                </c:pt>
                <c:pt idx="8499">
                  <c:v>0.13312012792324601</c:v>
                </c:pt>
                <c:pt idx="8500">
                  <c:v>0.1329202478512892</c:v>
                </c:pt>
                <c:pt idx="8501">
                  <c:v>0.1329202478512892</c:v>
                </c:pt>
                <c:pt idx="8502">
                  <c:v>0.1329202478512892</c:v>
                </c:pt>
                <c:pt idx="8503">
                  <c:v>0.1329202478512892</c:v>
                </c:pt>
                <c:pt idx="8504">
                  <c:v>0.1329202478512892</c:v>
                </c:pt>
                <c:pt idx="8505">
                  <c:v>0.13272036777933238</c:v>
                </c:pt>
                <c:pt idx="8506">
                  <c:v>0.13272036777933238</c:v>
                </c:pt>
                <c:pt idx="8507">
                  <c:v>0.13272036777933238</c:v>
                </c:pt>
                <c:pt idx="8508">
                  <c:v>0.13252048770737557</c:v>
                </c:pt>
                <c:pt idx="8509">
                  <c:v>0.13252048770737557</c:v>
                </c:pt>
                <c:pt idx="8510">
                  <c:v>0.13252048770737557</c:v>
                </c:pt>
                <c:pt idx="8511">
                  <c:v>0.13252048770737557</c:v>
                </c:pt>
                <c:pt idx="8512">
                  <c:v>0.13252048770737557</c:v>
                </c:pt>
                <c:pt idx="8513">
                  <c:v>0.13252048770737557</c:v>
                </c:pt>
                <c:pt idx="8514">
                  <c:v>0.13232060763541875</c:v>
                </c:pt>
                <c:pt idx="8515">
                  <c:v>0.13232060763541875</c:v>
                </c:pt>
                <c:pt idx="8516">
                  <c:v>0.13212072756346194</c:v>
                </c:pt>
                <c:pt idx="8517">
                  <c:v>0.13212072756346194</c:v>
                </c:pt>
                <c:pt idx="8518">
                  <c:v>0.13212072756346194</c:v>
                </c:pt>
                <c:pt idx="8519">
                  <c:v>0.13192084749150512</c:v>
                </c:pt>
                <c:pt idx="8520">
                  <c:v>0.13192084749150512</c:v>
                </c:pt>
                <c:pt idx="8521">
                  <c:v>0.13192084749150512</c:v>
                </c:pt>
                <c:pt idx="8522">
                  <c:v>0.13192084749150512</c:v>
                </c:pt>
                <c:pt idx="8523">
                  <c:v>0.13192084749150512</c:v>
                </c:pt>
                <c:pt idx="8524">
                  <c:v>0.13192084749150512</c:v>
                </c:pt>
                <c:pt idx="8525">
                  <c:v>0.13192084749150512</c:v>
                </c:pt>
                <c:pt idx="8526">
                  <c:v>0.13192084749150512</c:v>
                </c:pt>
                <c:pt idx="8527">
                  <c:v>0.13192084749150512</c:v>
                </c:pt>
                <c:pt idx="8528">
                  <c:v>0.13192084749150512</c:v>
                </c:pt>
                <c:pt idx="8529">
                  <c:v>0.13192084749150512</c:v>
                </c:pt>
                <c:pt idx="8530">
                  <c:v>0.13172096741954831</c:v>
                </c:pt>
                <c:pt idx="8531">
                  <c:v>0.13172096741954831</c:v>
                </c:pt>
                <c:pt idx="8532">
                  <c:v>0.13152108734759149</c:v>
                </c:pt>
                <c:pt idx="8533">
                  <c:v>0.13132120727563457</c:v>
                </c:pt>
                <c:pt idx="8534">
                  <c:v>0.13132120727563457</c:v>
                </c:pt>
                <c:pt idx="8535">
                  <c:v>0.13132120727563457</c:v>
                </c:pt>
                <c:pt idx="8536">
                  <c:v>0.13132120727563457</c:v>
                </c:pt>
                <c:pt idx="8537">
                  <c:v>0.13132120727563457</c:v>
                </c:pt>
                <c:pt idx="8538">
                  <c:v>0.13132120727563457</c:v>
                </c:pt>
                <c:pt idx="8539">
                  <c:v>0.13132120727563457</c:v>
                </c:pt>
                <c:pt idx="8540">
                  <c:v>0.13132120727563457</c:v>
                </c:pt>
                <c:pt idx="8541">
                  <c:v>0.13132120727563457</c:v>
                </c:pt>
                <c:pt idx="8542">
                  <c:v>0.13132120727563457</c:v>
                </c:pt>
                <c:pt idx="8543">
                  <c:v>0.13132120727563457</c:v>
                </c:pt>
                <c:pt idx="8544">
                  <c:v>0.13112132720367775</c:v>
                </c:pt>
                <c:pt idx="8545">
                  <c:v>0.13112132720367775</c:v>
                </c:pt>
                <c:pt idx="8546">
                  <c:v>0.13112132720367775</c:v>
                </c:pt>
                <c:pt idx="8547">
                  <c:v>0.13092144713172094</c:v>
                </c:pt>
                <c:pt idx="8548">
                  <c:v>0.13092144713172094</c:v>
                </c:pt>
                <c:pt idx="8549">
                  <c:v>0.13092144713172094</c:v>
                </c:pt>
                <c:pt idx="8550">
                  <c:v>0.13092144713172094</c:v>
                </c:pt>
                <c:pt idx="8551">
                  <c:v>0.13092144713172094</c:v>
                </c:pt>
                <c:pt idx="8552">
                  <c:v>0.13092144713172094</c:v>
                </c:pt>
                <c:pt idx="8553">
                  <c:v>0.13072156705976412</c:v>
                </c:pt>
                <c:pt idx="8554">
                  <c:v>0.13072156705976412</c:v>
                </c:pt>
                <c:pt idx="8555">
                  <c:v>0.13072156705976412</c:v>
                </c:pt>
                <c:pt idx="8556">
                  <c:v>0.13052168698780731</c:v>
                </c:pt>
                <c:pt idx="8557">
                  <c:v>0.13032180691585049</c:v>
                </c:pt>
                <c:pt idx="8558">
                  <c:v>0.13032180691585049</c:v>
                </c:pt>
                <c:pt idx="8559">
                  <c:v>0.13032180691585049</c:v>
                </c:pt>
                <c:pt idx="8560">
                  <c:v>0.13012192684389368</c:v>
                </c:pt>
                <c:pt idx="8561">
                  <c:v>0.12992204677193686</c:v>
                </c:pt>
                <c:pt idx="8562">
                  <c:v>0.12992204677193686</c:v>
                </c:pt>
                <c:pt idx="8563">
                  <c:v>0.12992204677193686</c:v>
                </c:pt>
                <c:pt idx="8564">
                  <c:v>0.12992204677193686</c:v>
                </c:pt>
                <c:pt idx="8565">
                  <c:v>0.12972216669998005</c:v>
                </c:pt>
                <c:pt idx="8566">
                  <c:v>0.12972216669998005</c:v>
                </c:pt>
                <c:pt idx="8567">
                  <c:v>0.12952228662802323</c:v>
                </c:pt>
                <c:pt idx="8568">
                  <c:v>0.1293224065560663</c:v>
                </c:pt>
                <c:pt idx="8569">
                  <c:v>0.12912252648410949</c:v>
                </c:pt>
                <c:pt idx="8570">
                  <c:v>0.12912252648410949</c:v>
                </c:pt>
                <c:pt idx="8571">
                  <c:v>0.12912252648410949</c:v>
                </c:pt>
                <c:pt idx="8572">
                  <c:v>0.12892264641215267</c:v>
                </c:pt>
                <c:pt idx="8573">
                  <c:v>0.12892264641215267</c:v>
                </c:pt>
                <c:pt idx="8574">
                  <c:v>0.12872276634019586</c:v>
                </c:pt>
                <c:pt idx="8575">
                  <c:v>0.12872276634019586</c:v>
                </c:pt>
                <c:pt idx="8576">
                  <c:v>0.12872276634019586</c:v>
                </c:pt>
                <c:pt idx="8577">
                  <c:v>0.12872276634019586</c:v>
                </c:pt>
                <c:pt idx="8578">
                  <c:v>0.12872276634019586</c:v>
                </c:pt>
                <c:pt idx="8579">
                  <c:v>0.12872276634019586</c:v>
                </c:pt>
                <c:pt idx="8580">
                  <c:v>0.12872276634019586</c:v>
                </c:pt>
                <c:pt idx="8581">
                  <c:v>0.12872276634019586</c:v>
                </c:pt>
                <c:pt idx="8582">
                  <c:v>0.12852288626823904</c:v>
                </c:pt>
                <c:pt idx="8583">
                  <c:v>0.12852288626823904</c:v>
                </c:pt>
                <c:pt idx="8584">
                  <c:v>0.12832300619628223</c:v>
                </c:pt>
                <c:pt idx="8585">
                  <c:v>0.12832300619628223</c:v>
                </c:pt>
                <c:pt idx="8586">
                  <c:v>0.12832300619628223</c:v>
                </c:pt>
                <c:pt idx="8587">
                  <c:v>0.12832300619628223</c:v>
                </c:pt>
                <c:pt idx="8588">
                  <c:v>0.12832300619628223</c:v>
                </c:pt>
                <c:pt idx="8589">
                  <c:v>0.12832300619628223</c:v>
                </c:pt>
                <c:pt idx="8590">
                  <c:v>0.12832300619628223</c:v>
                </c:pt>
                <c:pt idx="8591">
                  <c:v>0.12832300619628223</c:v>
                </c:pt>
                <c:pt idx="8592">
                  <c:v>0.12832300619628223</c:v>
                </c:pt>
                <c:pt idx="8593">
                  <c:v>0.12832300619628223</c:v>
                </c:pt>
                <c:pt idx="8594">
                  <c:v>0.12832300619628223</c:v>
                </c:pt>
                <c:pt idx="8595">
                  <c:v>0.12832300619628223</c:v>
                </c:pt>
                <c:pt idx="8596">
                  <c:v>0.12812312612432541</c:v>
                </c:pt>
                <c:pt idx="8597">
                  <c:v>0.12812312612432541</c:v>
                </c:pt>
                <c:pt idx="8598">
                  <c:v>0.12812312612432541</c:v>
                </c:pt>
                <c:pt idx="8599">
                  <c:v>0.1279232460523686</c:v>
                </c:pt>
                <c:pt idx="8600">
                  <c:v>0.1279232460523686</c:v>
                </c:pt>
                <c:pt idx="8601">
                  <c:v>0.1279232460523686</c:v>
                </c:pt>
                <c:pt idx="8602">
                  <c:v>0.1279232460523686</c:v>
                </c:pt>
                <c:pt idx="8603">
                  <c:v>0.12772336598041178</c:v>
                </c:pt>
                <c:pt idx="8604">
                  <c:v>0.12772336598041178</c:v>
                </c:pt>
                <c:pt idx="8605">
                  <c:v>0.12772336598041178</c:v>
                </c:pt>
                <c:pt idx="8606">
                  <c:v>0.12772336598041178</c:v>
                </c:pt>
                <c:pt idx="8607">
                  <c:v>0.12772336598041178</c:v>
                </c:pt>
                <c:pt idx="8608">
                  <c:v>0.12752348590845497</c:v>
                </c:pt>
                <c:pt idx="8609">
                  <c:v>0.12752348590845497</c:v>
                </c:pt>
                <c:pt idx="8610">
                  <c:v>0.12752348590845497</c:v>
                </c:pt>
                <c:pt idx="8611">
                  <c:v>0.12752348590845497</c:v>
                </c:pt>
                <c:pt idx="8612">
                  <c:v>0.12732360583649815</c:v>
                </c:pt>
                <c:pt idx="8613">
                  <c:v>0.12732360583649815</c:v>
                </c:pt>
                <c:pt idx="8614">
                  <c:v>0.12732360583649815</c:v>
                </c:pt>
                <c:pt idx="8615">
                  <c:v>0.12732360583649815</c:v>
                </c:pt>
                <c:pt idx="8616">
                  <c:v>0.12712372576454123</c:v>
                </c:pt>
                <c:pt idx="8617">
                  <c:v>0.12712372576454123</c:v>
                </c:pt>
                <c:pt idx="8618">
                  <c:v>0.12692384569258441</c:v>
                </c:pt>
                <c:pt idx="8619">
                  <c:v>0.12692384569258441</c:v>
                </c:pt>
                <c:pt idx="8620">
                  <c:v>0.12692384569258441</c:v>
                </c:pt>
                <c:pt idx="8621">
                  <c:v>0.1267239656206276</c:v>
                </c:pt>
                <c:pt idx="8622">
                  <c:v>0.1267239656206276</c:v>
                </c:pt>
                <c:pt idx="8623">
                  <c:v>0.12652408554867078</c:v>
                </c:pt>
                <c:pt idx="8624">
                  <c:v>0.12632420547671397</c:v>
                </c:pt>
                <c:pt idx="8625">
                  <c:v>0.12632420547671397</c:v>
                </c:pt>
                <c:pt idx="8626">
                  <c:v>0.12612432540475715</c:v>
                </c:pt>
                <c:pt idx="8627">
                  <c:v>0.12612432540475715</c:v>
                </c:pt>
                <c:pt idx="8628">
                  <c:v>0.12612432540475715</c:v>
                </c:pt>
                <c:pt idx="8629">
                  <c:v>0.12612432540475715</c:v>
                </c:pt>
                <c:pt idx="8630">
                  <c:v>0.12612432540475715</c:v>
                </c:pt>
                <c:pt idx="8631">
                  <c:v>0.12612432540475715</c:v>
                </c:pt>
                <c:pt idx="8632">
                  <c:v>0.12612432540475715</c:v>
                </c:pt>
                <c:pt idx="8633">
                  <c:v>0.12612432540475715</c:v>
                </c:pt>
                <c:pt idx="8634">
                  <c:v>0.12592444533280034</c:v>
                </c:pt>
                <c:pt idx="8635">
                  <c:v>0.12592444533280034</c:v>
                </c:pt>
                <c:pt idx="8636">
                  <c:v>0.12592444533280034</c:v>
                </c:pt>
                <c:pt idx="8637">
                  <c:v>0.12572456526084352</c:v>
                </c:pt>
                <c:pt idx="8638">
                  <c:v>0.12552468518888671</c:v>
                </c:pt>
                <c:pt idx="8639">
                  <c:v>0.12532480511692989</c:v>
                </c:pt>
                <c:pt idx="8640">
                  <c:v>0.12532480511692989</c:v>
                </c:pt>
                <c:pt idx="8641">
                  <c:v>0.12532480511692989</c:v>
                </c:pt>
                <c:pt idx="8642">
                  <c:v>0.12532480511692989</c:v>
                </c:pt>
                <c:pt idx="8643">
                  <c:v>0.12512492504497297</c:v>
                </c:pt>
                <c:pt idx="8644">
                  <c:v>0.12512492504497297</c:v>
                </c:pt>
                <c:pt idx="8645">
                  <c:v>0.12512492504497297</c:v>
                </c:pt>
                <c:pt idx="8646">
                  <c:v>0.12512492504497297</c:v>
                </c:pt>
                <c:pt idx="8647">
                  <c:v>0.12492504497301615</c:v>
                </c:pt>
                <c:pt idx="8648">
                  <c:v>0.12472516490105934</c:v>
                </c:pt>
                <c:pt idx="8649">
                  <c:v>0.12472516490105934</c:v>
                </c:pt>
                <c:pt idx="8650">
                  <c:v>0.12472516490105934</c:v>
                </c:pt>
                <c:pt idx="8651">
                  <c:v>0.12452528482910252</c:v>
                </c:pt>
                <c:pt idx="8652">
                  <c:v>0.12432540475714571</c:v>
                </c:pt>
                <c:pt idx="8653">
                  <c:v>0.12412552468518889</c:v>
                </c:pt>
                <c:pt idx="8654">
                  <c:v>0.12412552468518889</c:v>
                </c:pt>
                <c:pt idx="8655">
                  <c:v>0.12392564461323208</c:v>
                </c:pt>
                <c:pt idx="8656">
                  <c:v>0.12372576454127526</c:v>
                </c:pt>
                <c:pt idx="8657">
                  <c:v>0.12372576454127526</c:v>
                </c:pt>
                <c:pt idx="8658">
                  <c:v>0.12372576454127526</c:v>
                </c:pt>
                <c:pt idx="8659">
                  <c:v>0.12372576454127526</c:v>
                </c:pt>
                <c:pt idx="8660">
                  <c:v>0.12372576454127526</c:v>
                </c:pt>
                <c:pt idx="8661">
                  <c:v>0.12372576454127526</c:v>
                </c:pt>
                <c:pt idx="8662">
                  <c:v>0.12372576454127526</c:v>
                </c:pt>
                <c:pt idx="8663">
                  <c:v>0.12372576454127526</c:v>
                </c:pt>
                <c:pt idx="8664">
                  <c:v>0.12372576454127526</c:v>
                </c:pt>
                <c:pt idx="8665">
                  <c:v>0.12372576454127526</c:v>
                </c:pt>
                <c:pt idx="8666">
                  <c:v>0.12352588446931845</c:v>
                </c:pt>
                <c:pt idx="8667">
                  <c:v>0.12332600439736163</c:v>
                </c:pt>
                <c:pt idx="8668">
                  <c:v>0.12332600439736163</c:v>
                </c:pt>
                <c:pt idx="8669">
                  <c:v>0.12312612432540471</c:v>
                </c:pt>
                <c:pt idx="8670">
                  <c:v>0.12312612432540471</c:v>
                </c:pt>
                <c:pt idx="8671">
                  <c:v>0.12312612432540471</c:v>
                </c:pt>
                <c:pt idx="8672">
                  <c:v>0.12312612432540471</c:v>
                </c:pt>
                <c:pt idx="8673">
                  <c:v>0.12312612432540471</c:v>
                </c:pt>
                <c:pt idx="8674">
                  <c:v>0.12292624425344789</c:v>
                </c:pt>
                <c:pt idx="8675">
                  <c:v>0.12292624425344789</c:v>
                </c:pt>
                <c:pt idx="8676">
                  <c:v>0.12272636418149108</c:v>
                </c:pt>
                <c:pt idx="8677">
                  <c:v>0.12272636418149108</c:v>
                </c:pt>
                <c:pt idx="8678">
                  <c:v>0.12272636418149108</c:v>
                </c:pt>
                <c:pt idx="8679">
                  <c:v>0.12272636418149108</c:v>
                </c:pt>
                <c:pt idx="8680">
                  <c:v>0.12252648410953426</c:v>
                </c:pt>
                <c:pt idx="8681">
                  <c:v>0.12252648410953426</c:v>
                </c:pt>
                <c:pt idx="8682">
                  <c:v>0.12232660403757745</c:v>
                </c:pt>
                <c:pt idx="8683">
                  <c:v>0.12232660403757745</c:v>
                </c:pt>
                <c:pt idx="8684">
                  <c:v>0.12232660403757745</c:v>
                </c:pt>
                <c:pt idx="8685">
                  <c:v>0.12232660403757745</c:v>
                </c:pt>
                <c:pt idx="8686">
                  <c:v>0.12232660403757745</c:v>
                </c:pt>
                <c:pt idx="8687">
                  <c:v>0.12212672396562063</c:v>
                </c:pt>
                <c:pt idx="8688">
                  <c:v>0.12192684389366382</c:v>
                </c:pt>
                <c:pt idx="8689">
                  <c:v>0.121726963821707</c:v>
                </c:pt>
                <c:pt idx="8690">
                  <c:v>0.121726963821707</c:v>
                </c:pt>
                <c:pt idx="8691">
                  <c:v>0.121726963821707</c:v>
                </c:pt>
                <c:pt idx="8692">
                  <c:v>0.121726963821707</c:v>
                </c:pt>
                <c:pt idx="8693">
                  <c:v>0.121726963821707</c:v>
                </c:pt>
                <c:pt idx="8694">
                  <c:v>0.121726963821707</c:v>
                </c:pt>
                <c:pt idx="8695">
                  <c:v>0.12152708374975019</c:v>
                </c:pt>
                <c:pt idx="8696">
                  <c:v>0.12152708374975019</c:v>
                </c:pt>
                <c:pt idx="8697">
                  <c:v>0.12152708374975019</c:v>
                </c:pt>
                <c:pt idx="8698">
                  <c:v>0.12132720367779337</c:v>
                </c:pt>
                <c:pt idx="8699">
                  <c:v>0.12132720367779337</c:v>
                </c:pt>
                <c:pt idx="8700">
                  <c:v>0.12112732360583645</c:v>
                </c:pt>
                <c:pt idx="8701">
                  <c:v>0.12092744353387963</c:v>
                </c:pt>
                <c:pt idx="8702">
                  <c:v>0.12092744353387963</c:v>
                </c:pt>
                <c:pt idx="8703">
                  <c:v>0.12092744353387963</c:v>
                </c:pt>
                <c:pt idx="8704">
                  <c:v>0.12072756346192282</c:v>
                </c:pt>
                <c:pt idx="8705">
                  <c:v>0.12072756346192282</c:v>
                </c:pt>
                <c:pt idx="8706">
                  <c:v>0.120527683389966</c:v>
                </c:pt>
                <c:pt idx="8707">
                  <c:v>0.120527683389966</c:v>
                </c:pt>
                <c:pt idx="8708">
                  <c:v>0.12032780331800919</c:v>
                </c:pt>
                <c:pt idx="8709">
                  <c:v>0.12032780331800919</c:v>
                </c:pt>
                <c:pt idx="8710">
                  <c:v>0.12032780331800919</c:v>
                </c:pt>
                <c:pt idx="8711">
                  <c:v>0.12032780331800919</c:v>
                </c:pt>
                <c:pt idx="8712">
                  <c:v>0.12012792324605237</c:v>
                </c:pt>
                <c:pt idx="8713">
                  <c:v>0.11992804317409556</c:v>
                </c:pt>
                <c:pt idx="8714">
                  <c:v>0.11992804317409556</c:v>
                </c:pt>
                <c:pt idx="8715">
                  <c:v>0.11992804317409556</c:v>
                </c:pt>
                <c:pt idx="8716">
                  <c:v>0.11992804317409556</c:v>
                </c:pt>
                <c:pt idx="8717">
                  <c:v>0.11992804317409556</c:v>
                </c:pt>
                <c:pt idx="8718">
                  <c:v>0.11992804317409556</c:v>
                </c:pt>
                <c:pt idx="8719">
                  <c:v>0.11992804317409556</c:v>
                </c:pt>
                <c:pt idx="8720">
                  <c:v>0.11992804317409556</c:v>
                </c:pt>
                <c:pt idx="8721">
                  <c:v>0.11992804317409556</c:v>
                </c:pt>
                <c:pt idx="8722">
                  <c:v>0.11992804317409556</c:v>
                </c:pt>
                <c:pt idx="8723">
                  <c:v>0.11992804317409556</c:v>
                </c:pt>
                <c:pt idx="8724">
                  <c:v>0.11992804317409556</c:v>
                </c:pt>
                <c:pt idx="8725">
                  <c:v>0.11992804317409556</c:v>
                </c:pt>
                <c:pt idx="8726">
                  <c:v>0.11992804317409556</c:v>
                </c:pt>
                <c:pt idx="8727">
                  <c:v>0.11992804317409556</c:v>
                </c:pt>
                <c:pt idx="8728">
                  <c:v>0.11992804317409556</c:v>
                </c:pt>
                <c:pt idx="8729">
                  <c:v>0.11992804317409556</c:v>
                </c:pt>
                <c:pt idx="8730">
                  <c:v>0.11992804317409556</c:v>
                </c:pt>
                <c:pt idx="8731">
                  <c:v>0.11992804317409556</c:v>
                </c:pt>
                <c:pt idx="8732">
                  <c:v>0.11992804317409556</c:v>
                </c:pt>
                <c:pt idx="8733">
                  <c:v>0.11992804317409556</c:v>
                </c:pt>
                <c:pt idx="8734">
                  <c:v>0.11992804317409556</c:v>
                </c:pt>
                <c:pt idx="8735">
                  <c:v>0.11972816310213874</c:v>
                </c:pt>
                <c:pt idx="8736">
                  <c:v>0.11952828303018193</c:v>
                </c:pt>
                <c:pt idx="8737">
                  <c:v>0.11952828303018193</c:v>
                </c:pt>
                <c:pt idx="8738">
                  <c:v>0.11952828303018193</c:v>
                </c:pt>
                <c:pt idx="8739">
                  <c:v>0.11932840295822511</c:v>
                </c:pt>
                <c:pt idx="8740">
                  <c:v>0.11912852288626818</c:v>
                </c:pt>
                <c:pt idx="8741">
                  <c:v>0.11912852288626818</c:v>
                </c:pt>
                <c:pt idx="8742">
                  <c:v>0.11912852288626818</c:v>
                </c:pt>
                <c:pt idx="8743">
                  <c:v>0.11892864281431137</c:v>
                </c:pt>
                <c:pt idx="8744">
                  <c:v>0.11872876274235455</c:v>
                </c:pt>
                <c:pt idx="8745">
                  <c:v>0.11872876274235455</c:v>
                </c:pt>
                <c:pt idx="8746">
                  <c:v>0.11852888267039774</c:v>
                </c:pt>
                <c:pt idx="8747">
                  <c:v>0.11852888267039774</c:v>
                </c:pt>
                <c:pt idx="8748">
                  <c:v>0.11852888267039774</c:v>
                </c:pt>
                <c:pt idx="8749">
                  <c:v>0.11852888267039774</c:v>
                </c:pt>
                <c:pt idx="8750">
                  <c:v>0.11832900259844092</c:v>
                </c:pt>
                <c:pt idx="8751">
                  <c:v>0.11812912252648411</c:v>
                </c:pt>
                <c:pt idx="8752">
                  <c:v>0.11812912252648411</c:v>
                </c:pt>
                <c:pt idx="8753">
                  <c:v>0.11812912252648411</c:v>
                </c:pt>
                <c:pt idx="8754">
                  <c:v>0.11812912252648411</c:v>
                </c:pt>
                <c:pt idx="8755">
                  <c:v>0.11812912252648411</c:v>
                </c:pt>
                <c:pt idx="8756">
                  <c:v>0.11812912252648411</c:v>
                </c:pt>
                <c:pt idx="8757">
                  <c:v>0.11812912252648411</c:v>
                </c:pt>
                <c:pt idx="8758">
                  <c:v>0.11812912252648411</c:v>
                </c:pt>
                <c:pt idx="8759">
                  <c:v>0.11792924245452729</c:v>
                </c:pt>
                <c:pt idx="8760">
                  <c:v>0.11772936238257048</c:v>
                </c:pt>
                <c:pt idx="8761">
                  <c:v>0.11772936238257048</c:v>
                </c:pt>
                <c:pt idx="8762">
                  <c:v>0.11772936238257048</c:v>
                </c:pt>
                <c:pt idx="8763">
                  <c:v>0.11752948231061366</c:v>
                </c:pt>
                <c:pt idx="8764">
                  <c:v>0.11752948231061366</c:v>
                </c:pt>
                <c:pt idx="8765">
                  <c:v>0.11752948231061366</c:v>
                </c:pt>
                <c:pt idx="8766">
                  <c:v>0.11752948231061366</c:v>
                </c:pt>
                <c:pt idx="8767">
                  <c:v>0.11752948231061366</c:v>
                </c:pt>
                <c:pt idx="8768">
                  <c:v>0.11752948231061366</c:v>
                </c:pt>
                <c:pt idx="8769">
                  <c:v>0.11752948231061366</c:v>
                </c:pt>
                <c:pt idx="8770">
                  <c:v>0.11752948231061366</c:v>
                </c:pt>
                <c:pt idx="8771">
                  <c:v>0.11752948231061366</c:v>
                </c:pt>
                <c:pt idx="8772">
                  <c:v>0.11752948231061366</c:v>
                </c:pt>
                <c:pt idx="8773">
                  <c:v>0.11752948231061366</c:v>
                </c:pt>
                <c:pt idx="8774">
                  <c:v>0.11732960223865685</c:v>
                </c:pt>
                <c:pt idx="8775">
                  <c:v>0.11712972216670003</c:v>
                </c:pt>
                <c:pt idx="8776">
                  <c:v>0.11712972216670003</c:v>
                </c:pt>
                <c:pt idx="8777">
                  <c:v>0.11712972216670003</c:v>
                </c:pt>
                <c:pt idx="8778">
                  <c:v>0.11692984209474311</c:v>
                </c:pt>
                <c:pt idx="8779">
                  <c:v>0.11692984209474311</c:v>
                </c:pt>
                <c:pt idx="8780">
                  <c:v>0.11692984209474311</c:v>
                </c:pt>
                <c:pt idx="8781">
                  <c:v>0.11692984209474311</c:v>
                </c:pt>
                <c:pt idx="8782">
                  <c:v>0.11672996202278629</c:v>
                </c:pt>
                <c:pt idx="8783">
                  <c:v>0.11653008195082948</c:v>
                </c:pt>
                <c:pt idx="8784">
                  <c:v>0.11653008195082948</c:v>
                </c:pt>
                <c:pt idx="8785">
                  <c:v>0.11633020187887266</c:v>
                </c:pt>
                <c:pt idx="8786">
                  <c:v>0.11613032180691585</c:v>
                </c:pt>
                <c:pt idx="8787">
                  <c:v>0.11613032180691585</c:v>
                </c:pt>
                <c:pt idx="8788">
                  <c:v>0.11613032180691585</c:v>
                </c:pt>
                <c:pt idx="8789">
                  <c:v>0.11613032180691585</c:v>
                </c:pt>
                <c:pt idx="8790">
                  <c:v>0.11593044173495903</c:v>
                </c:pt>
                <c:pt idx="8791">
                  <c:v>0.11593044173495903</c:v>
                </c:pt>
                <c:pt idx="8792">
                  <c:v>0.11573056166300222</c:v>
                </c:pt>
                <c:pt idx="8793">
                  <c:v>0.11573056166300222</c:v>
                </c:pt>
                <c:pt idx="8794">
                  <c:v>0.11573056166300222</c:v>
                </c:pt>
                <c:pt idx="8795">
                  <c:v>0.11573056166300222</c:v>
                </c:pt>
                <c:pt idx="8796">
                  <c:v>0.11573056166300222</c:v>
                </c:pt>
                <c:pt idx="8797">
                  <c:v>0.1155306815910454</c:v>
                </c:pt>
                <c:pt idx="8798">
                  <c:v>0.11533080151908859</c:v>
                </c:pt>
                <c:pt idx="8799">
                  <c:v>0.11533080151908859</c:v>
                </c:pt>
                <c:pt idx="8800">
                  <c:v>0.11533080151908859</c:v>
                </c:pt>
                <c:pt idx="8801">
                  <c:v>0.11533080151908859</c:v>
                </c:pt>
                <c:pt idx="8802">
                  <c:v>0.11533080151908859</c:v>
                </c:pt>
                <c:pt idx="8803">
                  <c:v>0.11533080151908859</c:v>
                </c:pt>
                <c:pt idx="8804">
                  <c:v>0.11513092144713177</c:v>
                </c:pt>
                <c:pt idx="8805">
                  <c:v>0.11513092144713177</c:v>
                </c:pt>
                <c:pt idx="8806">
                  <c:v>0.11513092144713177</c:v>
                </c:pt>
                <c:pt idx="8807">
                  <c:v>0.11493104137517485</c:v>
                </c:pt>
                <c:pt idx="8808">
                  <c:v>0.11493104137517485</c:v>
                </c:pt>
                <c:pt idx="8809">
                  <c:v>0.11493104137517485</c:v>
                </c:pt>
                <c:pt idx="8810">
                  <c:v>0.11493104137517485</c:v>
                </c:pt>
                <c:pt idx="8811">
                  <c:v>0.11473116130321803</c:v>
                </c:pt>
                <c:pt idx="8812">
                  <c:v>0.11473116130321803</c:v>
                </c:pt>
                <c:pt idx="8813">
                  <c:v>0.11473116130321803</c:v>
                </c:pt>
                <c:pt idx="8814">
                  <c:v>0.11473116130321803</c:v>
                </c:pt>
                <c:pt idx="8815">
                  <c:v>0.11473116130321803</c:v>
                </c:pt>
                <c:pt idx="8816">
                  <c:v>0.11473116130321803</c:v>
                </c:pt>
                <c:pt idx="8817">
                  <c:v>0.11473116130321803</c:v>
                </c:pt>
                <c:pt idx="8818">
                  <c:v>0.11473116130321803</c:v>
                </c:pt>
                <c:pt idx="8819">
                  <c:v>0.11473116130321803</c:v>
                </c:pt>
                <c:pt idx="8820">
                  <c:v>0.11453128123126122</c:v>
                </c:pt>
                <c:pt idx="8821">
                  <c:v>0.11453128123126122</c:v>
                </c:pt>
                <c:pt idx="8822">
                  <c:v>0.11453128123126122</c:v>
                </c:pt>
                <c:pt idx="8823">
                  <c:v>0.11453128123126122</c:v>
                </c:pt>
                <c:pt idx="8824">
                  <c:v>0.1143314011593044</c:v>
                </c:pt>
                <c:pt idx="8825">
                  <c:v>0.11413152108734759</c:v>
                </c:pt>
                <c:pt idx="8826">
                  <c:v>0.11413152108734759</c:v>
                </c:pt>
                <c:pt idx="8827">
                  <c:v>0.11413152108734759</c:v>
                </c:pt>
                <c:pt idx="8828">
                  <c:v>0.11413152108734759</c:v>
                </c:pt>
                <c:pt idx="8829">
                  <c:v>0.11413152108734759</c:v>
                </c:pt>
                <c:pt idx="8830">
                  <c:v>0.11393164101539077</c:v>
                </c:pt>
                <c:pt idx="8831">
                  <c:v>0.11393164101539077</c:v>
                </c:pt>
                <c:pt idx="8832">
                  <c:v>0.11393164101539077</c:v>
                </c:pt>
                <c:pt idx="8833">
                  <c:v>0.11393164101539077</c:v>
                </c:pt>
                <c:pt idx="8834">
                  <c:v>0.11393164101539077</c:v>
                </c:pt>
                <c:pt idx="8835">
                  <c:v>0.11373176094343396</c:v>
                </c:pt>
                <c:pt idx="8836">
                  <c:v>0.11373176094343396</c:v>
                </c:pt>
                <c:pt idx="8837">
                  <c:v>0.11353188087147714</c:v>
                </c:pt>
                <c:pt idx="8838">
                  <c:v>0.11333200079952033</c:v>
                </c:pt>
                <c:pt idx="8839">
                  <c:v>0.11313212072756351</c:v>
                </c:pt>
                <c:pt idx="8840">
                  <c:v>0.11313212072756351</c:v>
                </c:pt>
                <c:pt idx="8841">
                  <c:v>0.11293224065560659</c:v>
                </c:pt>
                <c:pt idx="8842">
                  <c:v>0.11293224065560659</c:v>
                </c:pt>
                <c:pt idx="8843">
                  <c:v>0.11273236058364977</c:v>
                </c:pt>
                <c:pt idx="8844">
                  <c:v>0.11273236058364977</c:v>
                </c:pt>
                <c:pt idx="8845">
                  <c:v>0.11273236058364977</c:v>
                </c:pt>
                <c:pt idx="8846">
                  <c:v>0.11273236058364977</c:v>
                </c:pt>
                <c:pt idx="8847">
                  <c:v>0.11253248051169296</c:v>
                </c:pt>
                <c:pt idx="8848">
                  <c:v>0.11253248051169296</c:v>
                </c:pt>
                <c:pt idx="8849">
                  <c:v>0.11253248051169296</c:v>
                </c:pt>
                <c:pt idx="8850">
                  <c:v>0.11253248051169296</c:v>
                </c:pt>
                <c:pt idx="8851">
                  <c:v>0.11253248051169296</c:v>
                </c:pt>
                <c:pt idx="8852">
                  <c:v>0.11233260043973614</c:v>
                </c:pt>
                <c:pt idx="8853">
                  <c:v>0.11233260043973614</c:v>
                </c:pt>
                <c:pt idx="8854">
                  <c:v>0.11233260043973614</c:v>
                </c:pt>
                <c:pt idx="8855">
                  <c:v>0.11233260043973614</c:v>
                </c:pt>
                <c:pt idx="8856">
                  <c:v>0.11233260043973614</c:v>
                </c:pt>
                <c:pt idx="8857">
                  <c:v>0.11213272036777933</c:v>
                </c:pt>
                <c:pt idx="8858">
                  <c:v>0.11193284029582251</c:v>
                </c:pt>
                <c:pt idx="8859">
                  <c:v>0.11193284029582251</c:v>
                </c:pt>
                <c:pt idx="8860">
                  <c:v>0.11193284029582251</c:v>
                </c:pt>
                <c:pt idx="8861">
                  <c:v>0.11193284029582251</c:v>
                </c:pt>
                <c:pt idx="8862">
                  <c:v>0.11193284029582251</c:v>
                </c:pt>
                <c:pt idx="8863">
                  <c:v>0.11193284029582251</c:v>
                </c:pt>
                <c:pt idx="8864">
                  <c:v>0.1117329602238657</c:v>
                </c:pt>
                <c:pt idx="8865">
                  <c:v>0.1117329602238657</c:v>
                </c:pt>
                <c:pt idx="8866">
                  <c:v>0.11153308015190888</c:v>
                </c:pt>
                <c:pt idx="8867">
                  <c:v>0.11153308015190888</c:v>
                </c:pt>
                <c:pt idx="8868">
                  <c:v>0.11133320007995207</c:v>
                </c:pt>
                <c:pt idx="8869">
                  <c:v>0.11113332000799525</c:v>
                </c:pt>
                <c:pt idx="8870">
                  <c:v>0.11093343993603832</c:v>
                </c:pt>
                <c:pt idx="8871">
                  <c:v>0.11093343993603832</c:v>
                </c:pt>
                <c:pt idx="8872">
                  <c:v>0.11093343993603832</c:v>
                </c:pt>
                <c:pt idx="8873">
                  <c:v>0.11073355986408151</c:v>
                </c:pt>
                <c:pt idx="8874">
                  <c:v>0.11073355986408151</c:v>
                </c:pt>
                <c:pt idx="8875">
                  <c:v>0.11053367979212469</c:v>
                </c:pt>
                <c:pt idx="8876">
                  <c:v>0.11053367979212469</c:v>
                </c:pt>
                <c:pt idx="8877">
                  <c:v>0.11053367979212469</c:v>
                </c:pt>
                <c:pt idx="8878">
                  <c:v>0.11053367979212469</c:v>
                </c:pt>
                <c:pt idx="8879">
                  <c:v>0.11053367979212469</c:v>
                </c:pt>
                <c:pt idx="8880">
                  <c:v>0.11033379972016788</c:v>
                </c:pt>
                <c:pt idx="8881">
                  <c:v>0.11033379972016788</c:v>
                </c:pt>
                <c:pt idx="8882">
                  <c:v>0.11033379972016788</c:v>
                </c:pt>
                <c:pt idx="8883">
                  <c:v>0.11033379972016788</c:v>
                </c:pt>
                <c:pt idx="8884">
                  <c:v>0.11013391964821106</c:v>
                </c:pt>
                <c:pt idx="8885">
                  <c:v>0.11013391964821106</c:v>
                </c:pt>
                <c:pt idx="8886">
                  <c:v>0.11013391964821106</c:v>
                </c:pt>
                <c:pt idx="8887">
                  <c:v>0.11013391964821106</c:v>
                </c:pt>
                <c:pt idx="8888">
                  <c:v>0.11013391964821106</c:v>
                </c:pt>
                <c:pt idx="8889">
                  <c:v>0.11013391964821106</c:v>
                </c:pt>
                <c:pt idx="8890">
                  <c:v>0.11013391964821106</c:v>
                </c:pt>
                <c:pt idx="8891">
                  <c:v>0.11013391964821106</c:v>
                </c:pt>
                <c:pt idx="8892">
                  <c:v>0.11013391964821106</c:v>
                </c:pt>
                <c:pt idx="8893">
                  <c:v>0.10993403957625425</c:v>
                </c:pt>
                <c:pt idx="8894">
                  <c:v>0.10973415950429743</c:v>
                </c:pt>
                <c:pt idx="8895">
                  <c:v>0.10953427943234062</c:v>
                </c:pt>
                <c:pt idx="8896">
                  <c:v>0.10953427943234062</c:v>
                </c:pt>
                <c:pt idx="8897">
                  <c:v>0.10953427943234062</c:v>
                </c:pt>
                <c:pt idx="8898">
                  <c:v>0.10953427943234062</c:v>
                </c:pt>
                <c:pt idx="8899">
                  <c:v>0.10953427943234062</c:v>
                </c:pt>
                <c:pt idx="8900">
                  <c:v>0.10953427943234062</c:v>
                </c:pt>
                <c:pt idx="8901">
                  <c:v>0.1093343993603838</c:v>
                </c:pt>
                <c:pt idx="8902">
                  <c:v>0.10913451928842699</c:v>
                </c:pt>
                <c:pt idx="8903">
                  <c:v>0.10893463921647006</c:v>
                </c:pt>
                <c:pt idx="8904">
                  <c:v>0.10893463921647006</c:v>
                </c:pt>
                <c:pt idx="8905">
                  <c:v>0.10893463921647006</c:v>
                </c:pt>
                <c:pt idx="8906">
                  <c:v>0.10873475914451325</c:v>
                </c:pt>
                <c:pt idx="8907">
                  <c:v>0.10853487907255643</c:v>
                </c:pt>
                <c:pt idx="8908">
                  <c:v>0.10853487907255643</c:v>
                </c:pt>
                <c:pt idx="8909">
                  <c:v>0.10853487907255643</c:v>
                </c:pt>
                <c:pt idx="8910">
                  <c:v>0.10833499900059962</c:v>
                </c:pt>
                <c:pt idx="8911">
                  <c:v>0.10833499900059962</c:v>
                </c:pt>
                <c:pt idx="8912">
                  <c:v>0.10833499900059962</c:v>
                </c:pt>
                <c:pt idx="8913">
                  <c:v>0.10833499900059962</c:v>
                </c:pt>
                <c:pt idx="8914">
                  <c:v>0.10833499900059962</c:v>
                </c:pt>
                <c:pt idx="8915">
                  <c:v>0.10833499900059962</c:v>
                </c:pt>
                <c:pt idx="8916">
                  <c:v>0.10833499900059962</c:v>
                </c:pt>
                <c:pt idx="8917">
                  <c:v>0.1081351189286428</c:v>
                </c:pt>
                <c:pt idx="8918">
                  <c:v>0.1081351189286428</c:v>
                </c:pt>
                <c:pt idx="8919">
                  <c:v>0.10793523885668599</c:v>
                </c:pt>
                <c:pt idx="8920">
                  <c:v>0.10793523885668599</c:v>
                </c:pt>
                <c:pt idx="8921">
                  <c:v>0.10773535878472917</c:v>
                </c:pt>
                <c:pt idx="8922">
                  <c:v>0.10773535878472917</c:v>
                </c:pt>
                <c:pt idx="8923">
                  <c:v>0.10773535878472917</c:v>
                </c:pt>
                <c:pt idx="8924">
                  <c:v>0.10753547871277236</c:v>
                </c:pt>
                <c:pt idx="8925">
                  <c:v>0.10733559864081554</c:v>
                </c:pt>
                <c:pt idx="8926">
                  <c:v>0.10733559864081554</c:v>
                </c:pt>
                <c:pt idx="8927">
                  <c:v>0.10713571856885873</c:v>
                </c:pt>
                <c:pt idx="8928">
                  <c:v>0.10713571856885873</c:v>
                </c:pt>
                <c:pt idx="8929">
                  <c:v>0.10713571856885873</c:v>
                </c:pt>
                <c:pt idx="8930">
                  <c:v>0.10693583849690191</c:v>
                </c:pt>
                <c:pt idx="8931">
                  <c:v>0.10673595842494499</c:v>
                </c:pt>
                <c:pt idx="8932">
                  <c:v>0.10673595842494499</c:v>
                </c:pt>
                <c:pt idx="8933">
                  <c:v>0.10673595842494499</c:v>
                </c:pt>
                <c:pt idx="8934">
                  <c:v>0.10673595842494499</c:v>
                </c:pt>
                <c:pt idx="8935">
                  <c:v>0.10673595842494499</c:v>
                </c:pt>
                <c:pt idx="8936">
                  <c:v>0.10673595842494499</c:v>
                </c:pt>
                <c:pt idx="8937">
                  <c:v>0.10653607835298817</c:v>
                </c:pt>
                <c:pt idx="8938">
                  <c:v>0.10633619828103136</c:v>
                </c:pt>
                <c:pt idx="8939">
                  <c:v>0.10633619828103136</c:v>
                </c:pt>
                <c:pt idx="8940">
                  <c:v>0.10633619828103136</c:v>
                </c:pt>
                <c:pt idx="8941">
                  <c:v>0.10633619828103136</c:v>
                </c:pt>
                <c:pt idx="8942">
                  <c:v>0.10633619828103136</c:v>
                </c:pt>
                <c:pt idx="8943">
                  <c:v>0.10633619828103136</c:v>
                </c:pt>
                <c:pt idx="8944">
                  <c:v>0.10633619828103136</c:v>
                </c:pt>
                <c:pt idx="8945">
                  <c:v>0.10633619828103136</c:v>
                </c:pt>
                <c:pt idx="8946">
                  <c:v>0.10633619828103136</c:v>
                </c:pt>
                <c:pt idx="8947">
                  <c:v>0.10633619828103136</c:v>
                </c:pt>
                <c:pt idx="8948">
                  <c:v>0.10633619828103136</c:v>
                </c:pt>
                <c:pt idx="8949">
                  <c:v>0.10633619828103136</c:v>
                </c:pt>
                <c:pt idx="8950">
                  <c:v>0.10633619828103136</c:v>
                </c:pt>
                <c:pt idx="8951">
                  <c:v>0.10633619828103136</c:v>
                </c:pt>
                <c:pt idx="8952">
                  <c:v>0.10613631820907454</c:v>
                </c:pt>
                <c:pt idx="8953">
                  <c:v>0.10613631820907454</c:v>
                </c:pt>
                <c:pt idx="8954">
                  <c:v>0.10613631820907454</c:v>
                </c:pt>
                <c:pt idx="8955">
                  <c:v>0.10613631820907454</c:v>
                </c:pt>
                <c:pt idx="8956">
                  <c:v>0.10593643813711773</c:v>
                </c:pt>
                <c:pt idx="8957">
                  <c:v>0.10593643813711773</c:v>
                </c:pt>
                <c:pt idx="8958">
                  <c:v>0.10593643813711773</c:v>
                </c:pt>
                <c:pt idx="8959">
                  <c:v>0.10593643813711773</c:v>
                </c:pt>
                <c:pt idx="8960">
                  <c:v>0.10593643813711773</c:v>
                </c:pt>
                <c:pt idx="8961">
                  <c:v>0.10573655806516091</c:v>
                </c:pt>
                <c:pt idx="8962">
                  <c:v>0.10573655806516091</c:v>
                </c:pt>
                <c:pt idx="8963">
                  <c:v>0.10573655806516091</c:v>
                </c:pt>
                <c:pt idx="8964">
                  <c:v>0.1055366779932041</c:v>
                </c:pt>
                <c:pt idx="8965">
                  <c:v>0.10533679792124728</c:v>
                </c:pt>
                <c:pt idx="8966">
                  <c:v>0.10533679792124728</c:v>
                </c:pt>
                <c:pt idx="8967">
                  <c:v>0.10533679792124728</c:v>
                </c:pt>
                <c:pt idx="8968">
                  <c:v>0.10533679792124728</c:v>
                </c:pt>
                <c:pt idx="8969">
                  <c:v>0.10513691784929047</c:v>
                </c:pt>
                <c:pt idx="8970">
                  <c:v>0.10493703777733365</c:v>
                </c:pt>
                <c:pt idx="8971">
                  <c:v>0.10493703777733365</c:v>
                </c:pt>
                <c:pt idx="8972">
                  <c:v>0.10493703777733365</c:v>
                </c:pt>
                <c:pt idx="8973">
                  <c:v>0.10493703777733365</c:v>
                </c:pt>
                <c:pt idx="8974">
                  <c:v>0.10493703777733365</c:v>
                </c:pt>
                <c:pt idx="8975">
                  <c:v>0.10493703777733365</c:v>
                </c:pt>
                <c:pt idx="8976">
                  <c:v>0.10493703777733365</c:v>
                </c:pt>
                <c:pt idx="8977">
                  <c:v>0.10493703777733365</c:v>
                </c:pt>
                <c:pt idx="8978">
                  <c:v>0.10493703777733365</c:v>
                </c:pt>
                <c:pt idx="8979">
                  <c:v>0.10493703777733365</c:v>
                </c:pt>
                <c:pt idx="8980">
                  <c:v>0.10493703777733365</c:v>
                </c:pt>
                <c:pt idx="8981">
                  <c:v>0.10473715770537673</c:v>
                </c:pt>
                <c:pt idx="8982">
                  <c:v>0.10473715770537673</c:v>
                </c:pt>
                <c:pt idx="8983">
                  <c:v>0.10473715770537673</c:v>
                </c:pt>
                <c:pt idx="8984">
                  <c:v>0.10453727763341991</c:v>
                </c:pt>
                <c:pt idx="8985">
                  <c:v>0.10453727763341991</c:v>
                </c:pt>
                <c:pt idx="8986">
                  <c:v>0.10453727763341991</c:v>
                </c:pt>
                <c:pt idx="8987">
                  <c:v>0.10453727763341991</c:v>
                </c:pt>
                <c:pt idx="8988">
                  <c:v>0.1043373975614631</c:v>
                </c:pt>
                <c:pt idx="8989">
                  <c:v>0.10413751748950628</c:v>
                </c:pt>
                <c:pt idx="8990">
                  <c:v>0.10413751748950628</c:v>
                </c:pt>
                <c:pt idx="8991">
                  <c:v>0.10413751748950628</c:v>
                </c:pt>
                <c:pt idx="8992">
                  <c:v>0.10393763741754947</c:v>
                </c:pt>
                <c:pt idx="8993">
                  <c:v>0.10373775734559265</c:v>
                </c:pt>
                <c:pt idx="8994">
                  <c:v>0.10373775734559265</c:v>
                </c:pt>
                <c:pt idx="8995">
                  <c:v>0.10353787727363584</c:v>
                </c:pt>
                <c:pt idx="8996">
                  <c:v>0.10333799720167902</c:v>
                </c:pt>
                <c:pt idx="8997">
                  <c:v>0.10333799720167902</c:v>
                </c:pt>
                <c:pt idx="8998">
                  <c:v>0.10313811712972221</c:v>
                </c:pt>
                <c:pt idx="8999">
                  <c:v>0.10313811712972221</c:v>
                </c:pt>
                <c:pt idx="9000">
                  <c:v>0.10313811712972221</c:v>
                </c:pt>
                <c:pt idx="9001">
                  <c:v>0.10313811712972221</c:v>
                </c:pt>
                <c:pt idx="9002">
                  <c:v>0.10313811712972221</c:v>
                </c:pt>
                <c:pt idx="9003">
                  <c:v>0.10313811712972221</c:v>
                </c:pt>
                <c:pt idx="9004">
                  <c:v>0.10293823705776539</c:v>
                </c:pt>
                <c:pt idx="9005">
                  <c:v>0.10273835698580847</c:v>
                </c:pt>
                <c:pt idx="9006">
                  <c:v>0.10253847691385165</c:v>
                </c:pt>
                <c:pt idx="9007">
                  <c:v>0.10253847691385165</c:v>
                </c:pt>
                <c:pt idx="9008">
                  <c:v>0.10233859684189484</c:v>
                </c:pt>
                <c:pt idx="9009">
                  <c:v>0.10233859684189484</c:v>
                </c:pt>
                <c:pt idx="9010">
                  <c:v>0.10233859684189484</c:v>
                </c:pt>
                <c:pt idx="9011">
                  <c:v>0.10233859684189484</c:v>
                </c:pt>
                <c:pt idx="9012">
                  <c:v>0.10213871676993802</c:v>
                </c:pt>
                <c:pt idx="9013">
                  <c:v>0.10193883669798121</c:v>
                </c:pt>
                <c:pt idx="9014">
                  <c:v>0.10193883669798121</c:v>
                </c:pt>
                <c:pt idx="9015">
                  <c:v>0.10193883669798121</c:v>
                </c:pt>
                <c:pt idx="9016">
                  <c:v>0.10193883669798121</c:v>
                </c:pt>
                <c:pt idx="9017">
                  <c:v>0.10193883669798121</c:v>
                </c:pt>
                <c:pt idx="9018">
                  <c:v>0.10173895662602439</c:v>
                </c:pt>
                <c:pt idx="9019">
                  <c:v>0.10173895662602439</c:v>
                </c:pt>
                <c:pt idx="9020">
                  <c:v>0.10173895662602439</c:v>
                </c:pt>
                <c:pt idx="9021">
                  <c:v>0.10173895662602439</c:v>
                </c:pt>
                <c:pt idx="9022">
                  <c:v>0.10173895662602439</c:v>
                </c:pt>
                <c:pt idx="9023">
                  <c:v>0.10173895662602439</c:v>
                </c:pt>
                <c:pt idx="9024">
                  <c:v>0.10173895662602439</c:v>
                </c:pt>
                <c:pt idx="9025">
                  <c:v>0.10173895662602439</c:v>
                </c:pt>
                <c:pt idx="9026">
                  <c:v>0.10173895662602439</c:v>
                </c:pt>
                <c:pt idx="9027">
                  <c:v>0.10173895662602439</c:v>
                </c:pt>
                <c:pt idx="9028">
                  <c:v>0.10173895662602439</c:v>
                </c:pt>
                <c:pt idx="9029">
                  <c:v>0.10173895662602439</c:v>
                </c:pt>
                <c:pt idx="9030">
                  <c:v>0.10173895662602439</c:v>
                </c:pt>
                <c:pt idx="9031">
                  <c:v>0.10173895662602439</c:v>
                </c:pt>
                <c:pt idx="9032">
                  <c:v>0.10173895662602439</c:v>
                </c:pt>
                <c:pt idx="9033">
                  <c:v>0.10173895662602439</c:v>
                </c:pt>
                <c:pt idx="9034">
                  <c:v>0.10173895662602439</c:v>
                </c:pt>
                <c:pt idx="9035">
                  <c:v>0.10173895662602439</c:v>
                </c:pt>
                <c:pt idx="9036">
                  <c:v>0.10173895662602439</c:v>
                </c:pt>
                <c:pt idx="9037">
                  <c:v>0.10173895662602439</c:v>
                </c:pt>
                <c:pt idx="9038">
                  <c:v>0.10173895662602439</c:v>
                </c:pt>
                <c:pt idx="9039">
                  <c:v>0.10153907655406758</c:v>
                </c:pt>
                <c:pt idx="9040">
                  <c:v>0.10153907655406758</c:v>
                </c:pt>
                <c:pt idx="9041">
                  <c:v>0.10153907655406758</c:v>
                </c:pt>
                <c:pt idx="9042">
                  <c:v>0.10133919648211076</c:v>
                </c:pt>
                <c:pt idx="9043">
                  <c:v>0.10133919648211076</c:v>
                </c:pt>
                <c:pt idx="9044">
                  <c:v>0.10113931641015395</c:v>
                </c:pt>
                <c:pt idx="9045">
                  <c:v>0.10113931641015395</c:v>
                </c:pt>
                <c:pt idx="9046">
                  <c:v>0.10113931641015395</c:v>
                </c:pt>
                <c:pt idx="9047">
                  <c:v>0.10113931641015395</c:v>
                </c:pt>
                <c:pt idx="9048">
                  <c:v>0.10113931641015395</c:v>
                </c:pt>
                <c:pt idx="9049">
                  <c:v>0.10113931641015395</c:v>
                </c:pt>
                <c:pt idx="9050">
                  <c:v>0.10113931641015395</c:v>
                </c:pt>
                <c:pt idx="9051">
                  <c:v>0.10113931641015395</c:v>
                </c:pt>
                <c:pt idx="9052">
                  <c:v>0.10113931641015395</c:v>
                </c:pt>
                <c:pt idx="9053">
                  <c:v>0.10113931641015395</c:v>
                </c:pt>
                <c:pt idx="9054">
                  <c:v>0.10113931641015395</c:v>
                </c:pt>
                <c:pt idx="9055">
                  <c:v>0.10093943633819713</c:v>
                </c:pt>
                <c:pt idx="9056">
                  <c:v>0.10093943633819713</c:v>
                </c:pt>
                <c:pt idx="9057">
                  <c:v>0.10093943633819713</c:v>
                </c:pt>
                <c:pt idx="9058">
                  <c:v>0.10093943633819713</c:v>
                </c:pt>
                <c:pt idx="9059">
                  <c:v>0.10093943633819713</c:v>
                </c:pt>
                <c:pt idx="9060">
                  <c:v>0.1007395562662402</c:v>
                </c:pt>
                <c:pt idx="9061">
                  <c:v>0.1007395562662402</c:v>
                </c:pt>
                <c:pt idx="9062">
                  <c:v>0.1007395562662402</c:v>
                </c:pt>
                <c:pt idx="9063">
                  <c:v>0.10053967619428339</c:v>
                </c:pt>
                <c:pt idx="9064">
                  <c:v>0.10053967619428339</c:v>
                </c:pt>
                <c:pt idx="9065">
                  <c:v>0.10053967619428339</c:v>
                </c:pt>
                <c:pt idx="9066">
                  <c:v>0.10053967619428339</c:v>
                </c:pt>
                <c:pt idx="9067">
                  <c:v>0.10053967619428339</c:v>
                </c:pt>
                <c:pt idx="9068">
                  <c:v>0.10053967619428339</c:v>
                </c:pt>
                <c:pt idx="9069">
                  <c:v>0.10053967619428339</c:v>
                </c:pt>
                <c:pt idx="9070">
                  <c:v>0.10033979612232657</c:v>
                </c:pt>
                <c:pt idx="9071">
                  <c:v>0.10033979612232657</c:v>
                </c:pt>
                <c:pt idx="9072">
                  <c:v>0.10013991605036976</c:v>
                </c:pt>
                <c:pt idx="9073">
                  <c:v>9.9940035978412944E-2</c:v>
                </c:pt>
                <c:pt idx="9074">
                  <c:v>9.9740155906456129E-2</c:v>
                </c:pt>
                <c:pt idx="9075">
                  <c:v>9.9740155906456129E-2</c:v>
                </c:pt>
                <c:pt idx="9076">
                  <c:v>9.9740155906456129E-2</c:v>
                </c:pt>
                <c:pt idx="9077">
                  <c:v>9.9740155906456129E-2</c:v>
                </c:pt>
                <c:pt idx="9078">
                  <c:v>9.9740155906456129E-2</c:v>
                </c:pt>
                <c:pt idx="9079">
                  <c:v>9.9540275834499314E-2</c:v>
                </c:pt>
                <c:pt idx="9080">
                  <c:v>9.9540275834499314E-2</c:v>
                </c:pt>
                <c:pt idx="9081">
                  <c:v>9.9540275834499314E-2</c:v>
                </c:pt>
                <c:pt idx="9082">
                  <c:v>9.9540275834499314E-2</c:v>
                </c:pt>
                <c:pt idx="9083">
                  <c:v>9.9540275834499314E-2</c:v>
                </c:pt>
                <c:pt idx="9084">
                  <c:v>9.9340395762542499E-2</c:v>
                </c:pt>
                <c:pt idx="9085">
                  <c:v>9.9340395762542499E-2</c:v>
                </c:pt>
                <c:pt idx="9086">
                  <c:v>9.9340395762542499E-2</c:v>
                </c:pt>
                <c:pt idx="9087">
                  <c:v>9.9340395762542499E-2</c:v>
                </c:pt>
                <c:pt idx="9088">
                  <c:v>9.9140515690585684E-2</c:v>
                </c:pt>
                <c:pt idx="9089">
                  <c:v>9.9140515690585684E-2</c:v>
                </c:pt>
                <c:pt idx="9090">
                  <c:v>9.9140515690585684E-2</c:v>
                </c:pt>
                <c:pt idx="9091">
                  <c:v>9.9140515690585684E-2</c:v>
                </c:pt>
                <c:pt idx="9092">
                  <c:v>9.9140515690585684E-2</c:v>
                </c:pt>
                <c:pt idx="9093">
                  <c:v>9.8940635618628869E-2</c:v>
                </c:pt>
                <c:pt idx="9094">
                  <c:v>9.8740755546671943E-2</c:v>
                </c:pt>
                <c:pt idx="9095">
                  <c:v>9.8540875474715128E-2</c:v>
                </c:pt>
                <c:pt idx="9096">
                  <c:v>9.8540875474715128E-2</c:v>
                </c:pt>
                <c:pt idx="9097">
                  <c:v>9.8540875474715128E-2</c:v>
                </c:pt>
                <c:pt idx="9098">
                  <c:v>9.8540875474715128E-2</c:v>
                </c:pt>
                <c:pt idx="9099">
                  <c:v>9.8540875474715128E-2</c:v>
                </c:pt>
                <c:pt idx="9100">
                  <c:v>9.8340995402758313E-2</c:v>
                </c:pt>
                <c:pt idx="9101">
                  <c:v>9.8141115330801498E-2</c:v>
                </c:pt>
                <c:pt idx="9102">
                  <c:v>9.7941235258844683E-2</c:v>
                </c:pt>
                <c:pt idx="9103">
                  <c:v>9.7741355186887868E-2</c:v>
                </c:pt>
                <c:pt idx="9104">
                  <c:v>9.7741355186887868E-2</c:v>
                </c:pt>
                <c:pt idx="9105">
                  <c:v>9.7741355186887868E-2</c:v>
                </c:pt>
                <c:pt idx="9106">
                  <c:v>9.7741355186887868E-2</c:v>
                </c:pt>
                <c:pt idx="9107">
                  <c:v>9.7741355186887868E-2</c:v>
                </c:pt>
                <c:pt idx="9108">
                  <c:v>9.7741355186887868E-2</c:v>
                </c:pt>
                <c:pt idx="9109">
                  <c:v>9.7741355186887868E-2</c:v>
                </c:pt>
                <c:pt idx="9110">
                  <c:v>9.7741355186887868E-2</c:v>
                </c:pt>
                <c:pt idx="9111">
                  <c:v>9.7741355186887868E-2</c:v>
                </c:pt>
                <c:pt idx="9112">
                  <c:v>9.7741355186887868E-2</c:v>
                </c:pt>
                <c:pt idx="9113">
                  <c:v>9.7541475114931053E-2</c:v>
                </c:pt>
                <c:pt idx="9114">
                  <c:v>9.7541475114931053E-2</c:v>
                </c:pt>
                <c:pt idx="9115">
                  <c:v>9.7541475114931053E-2</c:v>
                </c:pt>
                <c:pt idx="9116">
                  <c:v>9.7541475114931053E-2</c:v>
                </c:pt>
                <c:pt idx="9117">
                  <c:v>9.7341595042974238E-2</c:v>
                </c:pt>
                <c:pt idx="9118">
                  <c:v>9.7141714971017423E-2</c:v>
                </c:pt>
                <c:pt idx="9119">
                  <c:v>9.7141714971017423E-2</c:v>
                </c:pt>
                <c:pt idx="9120">
                  <c:v>9.7141714971017423E-2</c:v>
                </c:pt>
                <c:pt idx="9121">
                  <c:v>9.7141714971017423E-2</c:v>
                </c:pt>
                <c:pt idx="9122">
                  <c:v>9.7141714971017423E-2</c:v>
                </c:pt>
                <c:pt idx="9123">
                  <c:v>9.7141714971017423E-2</c:v>
                </c:pt>
                <c:pt idx="9124">
                  <c:v>9.6941834899060608E-2</c:v>
                </c:pt>
                <c:pt idx="9125">
                  <c:v>9.6941834899060608E-2</c:v>
                </c:pt>
                <c:pt idx="9126">
                  <c:v>9.6941834899060608E-2</c:v>
                </c:pt>
                <c:pt idx="9127">
                  <c:v>9.6941834899060608E-2</c:v>
                </c:pt>
                <c:pt idx="9128">
                  <c:v>9.6941834899060608E-2</c:v>
                </c:pt>
                <c:pt idx="9129">
                  <c:v>9.6941834899060608E-2</c:v>
                </c:pt>
                <c:pt idx="9130">
                  <c:v>9.6941834899060608E-2</c:v>
                </c:pt>
                <c:pt idx="9131">
                  <c:v>9.6941834899060608E-2</c:v>
                </c:pt>
                <c:pt idx="9132">
                  <c:v>9.6741954827103793E-2</c:v>
                </c:pt>
                <c:pt idx="9133">
                  <c:v>9.6542074755146867E-2</c:v>
                </c:pt>
                <c:pt idx="9134">
                  <c:v>9.6542074755146867E-2</c:v>
                </c:pt>
                <c:pt idx="9135">
                  <c:v>9.6542074755146867E-2</c:v>
                </c:pt>
                <c:pt idx="9136">
                  <c:v>9.6342194683190052E-2</c:v>
                </c:pt>
                <c:pt idx="9137">
                  <c:v>9.6342194683190052E-2</c:v>
                </c:pt>
                <c:pt idx="9138">
                  <c:v>9.6142314611233237E-2</c:v>
                </c:pt>
                <c:pt idx="9139">
                  <c:v>9.5942434539276422E-2</c:v>
                </c:pt>
                <c:pt idx="9140">
                  <c:v>9.5742554467319607E-2</c:v>
                </c:pt>
                <c:pt idx="9141">
                  <c:v>9.5742554467319607E-2</c:v>
                </c:pt>
                <c:pt idx="9142">
                  <c:v>9.5542674395362792E-2</c:v>
                </c:pt>
                <c:pt idx="9143">
                  <c:v>9.5342794323405977E-2</c:v>
                </c:pt>
                <c:pt idx="9144">
                  <c:v>9.5142914251449162E-2</c:v>
                </c:pt>
                <c:pt idx="9145">
                  <c:v>9.5142914251449162E-2</c:v>
                </c:pt>
                <c:pt idx="9146">
                  <c:v>9.4943034179492347E-2</c:v>
                </c:pt>
                <c:pt idx="9147">
                  <c:v>9.4943034179492347E-2</c:v>
                </c:pt>
                <c:pt idx="9148">
                  <c:v>9.4943034179492347E-2</c:v>
                </c:pt>
                <c:pt idx="9149">
                  <c:v>9.4943034179492347E-2</c:v>
                </c:pt>
                <c:pt idx="9150">
                  <c:v>9.4743154107535532E-2</c:v>
                </c:pt>
                <c:pt idx="9151">
                  <c:v>9.4543274035578606E-2</c:v>
                </c:pt>
                <c:pt idx="9152">
                  <c:v>9.4543274035578606E-2</c:v>
                </c:pt>
                <c:pt idx="9153">
                  <c:v>9.4543274035578606E-2</c:v>
                </c:pt>
                <c:pt idx="9154">
                  <c:v>9.4343393963621791E-2</c:v>
                </c:pt>
                <c:pt idx="9155">
                  <c:v>9.4343393963621791E-2</c:v>
                </c:pt>
                <c:pt idx="9156">
                  <c:v>9.4143513891664976E-2</c:v>
                </c:pt>
                <c:pt idx="9157">
                  <c:v>9.4143513891664976E-2</c:v>
                </c:pt>
                <c:pt idx="9158">
                  <c:v>9.4143513891664976E-2</c:v>
                </c:pt>
                <c:pt idx="9159">
                  <c:v>9.3943633819708161E-2</c:v>
                </c:pt>
                <c:pt idx="9160">
                  <c:v>9.3743753747751346E-2</c:v>
                </c:pt>
                <c:pt idx="9161">
                  <c:v>9.3743753747751346E-2</c:v>
                </c:pt>
                <c:pt idx="9162">
                  <c:v>9.3543873675794531E-2</c:v>
                </c:pt>
                <c:pt idx="9163">
                  <c:v>9.3543873675794531E-2</c:v>
                </c:pt>
                <c:pt idx="9164">
                  <c:v>9.3543873675794531E-2</c:v>
                </c:pt>
                <c:pt idx="9165">
                  <c:v>9.3543873675794531E-2</c:v>
                </c:pt>
                <c:pt idx="9166">
                  <c:v>9.3543873675794531E-2</c:v>
                </c:pt>
                <c:pt idx="9167">
                  <c:v>9.3543873675794531E-2</c:v>
                </c:pt>
                <c:pt idx="9168">
                  <c:v>9.3543873675794531E-2</c:v>
                </c:pt>
                <c:pt idx="9169">
                  <c:v>9.3543873675794531E-2</c:v>
                </c:pt>
                <c:pt idx="9170">
                  <c:v>9.3543873675794531E-2</c:v>
                </c:pt>
                <c:pt idx="9171">
                  <c:v>9.3543873675794531E-2</c:v>
                </c:pt>
                <c:pt idx="9172">
                  <c:v>9.3543873675794531E-2</c:v>
                </c:pt>
                <c:pt idx="9173">
                  <c:v>9.3343993603837716E-2</c:v>
                </c:pt>
                <c:pt idx="9174">
                  <c:v>9.3144113531880901E-2</c:v>
                </c:pt>
                <c:pt idx="9175">
                  <c:v>9.3144113531880901E-2</c:v>
                </c:pt>
                <c:pt idx="9176">
                  <c:v>9.2944233459924086E-2</c:v>
                </c:pt>
                <c:pt idx="9177">
                  <c:v>9.2944233459924086E-2</c:v>
                </c:pt>
                <c:pt idx="9178">
                  <c:v>9.2944233459924086E-2</c:v>
                </c:pt>
                <c:pt idx="9179">
                  <c:v>9.2944233459924086E-2</c:v>
                </c:pt>
                <c:pt idx="9180">
                  <c:v>9.2744353387967271E-2</c:v>
                </c:pt>
                <c:pt idx="9181">
                  <c:v>9.2744353387967271E-2</c:v>
                </c:pt>
                <c:pt idx="9182">
                  <c:v>9.2744353387967271E-2</c:v>
                </c:pt>
                <c:pt idx="9183">
                  <c:v>9.2744353387967271E-2</c:v>
                </c:pt>
                <c:pt idx="9184">
                  <c:v>9.2744353387967271E-2</c:v>
                </c:pt>
                <c:pt idx="9185">
                  <c:v>9.2544473316010345E-2</c:v>
                </c:pt>
                <c:pt idx="9186">
                  <c:v>9.2544473316010345E-2</c:v>
                </c:pt>
                <c:pt idx="9187">
                  <c:v>9.234459324405353E-2</c:v>
                </c:pt>
                <c:pt idx="9188">
                  <c:v>9.2144713172096715E-2</c:v>
                </c:pt>
                <c:pt idx="9189">
                  <c:v>9.2144713172096715E-2</c:v>
                </c:pt>
                <c:pt idx="9190">
                  <c:v>9.2144713172096715E-2</c:v>
                </c:pt>
                <c:pt idx="9191">
                  <c:v>9.2144713172096715E-2</c:v>
                </c:pt>
                <c:pt idx="9192">
                  <c:v>9.2144713172096715E-2</c:v>
                </c:pt>
                <c:pt idx="9193">
                  <c:v>9.2144713172096715E-2</c:v>
                </c:pt>
                <c:pt idx="9194">
                  <c:v>9.2144713172096715E-2</c:v>
                </c:pt>
                <c:pt idx="9195">
                  <c:v>9.19448331001399E-2</c:v>
                </c:pt>
                <c:pt idx="9196">
                  <c:v>9.1744953028183085E-2</c:v>
                </c:pt>
                <c:pt idx="9197">
                  <c:v>9.1744953028183085E-2</c:v>
                </c:pt>
                <c:pt idx="9198">
                  <c:v>9.154507295622627E-2</c:v>
                </c:pt>
                <c:pt idx="9199">
                  <c:v>9.154507295622627E-2</c:v>
                </c:pt>
                <c:pt idx="9200">
                  <c:v>9.154507295622627E-2</c:v>
                </c:pt>
                <c:pt idx="9201">
                  <c:v>9.1345192884269455E-2</c:v>
                </c:pt>
                <c:pt idx="9202">
                  <c:v>9.1345192884269455E-2</c:v>
                </c:pt>
                <c:pt idx="9203">
                  <c:v>9.1345192884269455E-2</c:v>
                </c:pt>
                <c:pt idx="9204">
                  <c:v>9.114531281231264E-2</c:v>
                </c:pt>
                <c:pt idx="9205">
                  <c:v>9.0945432740355825E-2</c:v>
                </c:pt>
                <c:pt idx="9206">
                  <c:v>9.0945432740355825E-2</c:v>
                </c:pt>
                <c:pt idx="9207">
                  <c:v>9.0945432740355825E-2</c:v>
                </c:pt>
                <c:pt idx="9208">
                  <c:v>9.0945432740355825E-2</c:v>
                </c:pt>
                <c:pt idx="9209">
                  <c:v>9.074555266839901E-2</c:v>
                </c:pt>
                <c:pt idx="9210">
                  <c:v>9.074555266839901E-2</c:v>
                </c:pt>
                <c:pt idx="9211">
                  <c:v>9.0545672596442084E-2</c:v>
                </c:pt>
                <c:pt idx="9212">
                  <c:v>9.0545672596442084E-2</c:v>
                </c:pt>
                <c:pt idx="9213">
                  <c:v>9.0545672596442084E-2</c:v>
                </c:pt>
                <c:pt idx="9214">
                  <c:v>9.0545672596442084E-2</c:v>
                </c:pt>
                <c:pt idx="9215">
                  <c:v>9.0545672596442084E-2</c:v>
                </c:pt>
                <c:pt idx="9216">
                  <c:v>9.0545672596442084E-2</c:v>
                </c:pt>
                <c:pt idx="9217">
                  <c:v>9.0545672596442084E-2</c:v>
                </c:pt>
                <c:pt idx="9218">
                  <c:v>9.0545672596442084E-2</c:v>
                </c:pt>
                <c:pt idx="9219">
                  <c:v>9.0545672596442084E-2</c:v>
                </c:pt>
                <c:pt idx="9220">
                  <c:v>9.0345792524485269E-2</c:v>
                </c:pt>
                <c:pt idx="9221">
                  <c:v>9.0145912452528454E-2</c:v>
                </c:pt>
                <c:pt idx="9222">
                  <c:v>8.9946032380571639E-2</c:v>
                </c:pt>
                <c:pt idx="9223">
                  <c:v>8.9946032380571639E-2</c:v>
                </c:pt>
                <c:pt idx="9224">
                  <c:v>8.9946032380571639E-2</c:v>
                </c:pt>
                <c:pt idx="9225">
                  <c:v>8.9946032380571639E-2</c:v>
                </c:pt>
                <c:pt idx="9226">
                  <c:v>8.9746152308614824E-2</c:v>
                </c:pt>
                <c:pt idx="9227">
                  <c:v>8.9746152308614824E-2</c:v>
                </c:pt>
                <c:pt idx="9228">
                  <c:v>8.9746152308614824E-2</c:v>
                </c:pt>
                <c:pt idx="9229">
                  <c:v>8.9746152308614824E-2</c:v>
                </c:pt>
                <c:pt idx="9230">
                  <c:v>8.9546272236658009E-2</c:v>
                </c:pt>
                <c:pt idx="9231">
                  <c:v>8.9546272236658009E-2</c:v>
                </c:pt>
                <c:pt idx="9232">
                  <c:v>8.9346392164701194E-2</c:v>
                </c:pt>
                <c:pt idx="9233">
                  <c:v>8.9346392164701194E-2</c:v>
                </c:pt>
                <c:pt idx="9234">
                  <c:v>8.9146512092744379E-2</c:v>
                </c:pt>
                <c:pt idx="9235">
                  <c:v>8.8946632020787564E-2</c:v>
                </c:pt>
                <c:pt idx="9236">
                  <c:v>8.8946632020787564E-2</c:v>
                </c:pt>
                <c:pt idx="9237">
                  <c:v>8.8946632020787564E-2</c:v>
                </c:pt>
                <c:pt idx="9238">
                  <c:v>8.8746751948830749E-2</c:v>
                </c:pt>
                <c:pt idx="9239">
                  <c:v>8.8546871876873823E-2</c:v>
                </c:pt>
                <c:pt idx="9240">
                  <c:v>8.8546871876873823E-2</c:v>
                </c:pt>
                <c:pt idx="9241">
                  <c:v>8.8346991804917008E-2</c:v>
                </c:pt>
                <c:pt idx="9242">
                  <c:v>8.8147111732960193E-2</c:v>
                </c:pt>
                <c:pt idx="9243">
                  <c:v>8.8147111732960193E-2</c:v>
                </c:pt>
                <c:pt idx="9244">
                  <c:v>8.8147111732960193E-2</c:v>
                </c:pt>
                <c:pt idx="9245">
                  <c:v>8.8147111732960193E-2</c:v>
                </c:pt>
                <c:pt idx="9246">
                  <c:v>8.8147111732960193E-2</c:v>
                </c:pt>
                <c:pt idx="9247">
                  <c:v>8.7947231661003378E-2</c:v>
                </c:pt>
                <c:pt idx="9248">
                  <c:v>8.7747351589046563E-2</c:v>
                </c:pt>
                <c:pt idx="9249">
                  <c:v>8.7747351589046563E-2</c:v>
                </c:pt>
                <c:pt idx="9250">
                  <c:v>8.7747351589046563E-2</c:v>
                </c:pt>
                <c:pt idx="9251">
                  <c:v>8.7747351589046563E-2</c:v>
                </c:pt>
                <c:pt idx="9252">
                  <c:v>8.7547471517089748E-2</c:v>
                </c:pt>
                <c:pt idx="9253">
                  <c:v>8.7547471517089748E-2</c:v>
                </c:pt>
                <c:pt idx="9254">
                  <c:v>8.7547471517089748E-2</c:v>
                </c:pt>
                <c:pt idx="9255">
                  <c:v>8.7547471517089748E-2</c:v>
                </c:pt>
                <c:pt idx="9256">
                  <c:v>8.7547471517089748E-2</c:v>
                </c:pt>
                <c:pt idx="9257">
                  <c:v>8.7347591445132933E-2</c:v>
                </c:pt>
                <c:pt idx="9258">
                  <c:v>8.7147711373176118E-2</c:v>
                </c:pt>
                <c:pt idx="9259">
                  <c:v>8.7147711373176118E-2</c:v>
                </c:pt>
                <c:pt idx="9260">
                  <c:v>8.7147711373176118E-2</c:v>
                </c:pt>
                <c:pt idx="9261">
                  <c:v>8.7147711373176118E-2</c:v>
                </c:pt>
                <c:pt idx="9262">
                  <c:v>8.7147711373176118E-2</c:v>
                </c:pt>
                <c:pt idx="9263">
                  <c:v>8.7147711373176118E-2</c:v>
                </c:pt>
                <c:pt idx="9264">
                  <c:v>8.6947831301219303E-2</c:v>
                </c:pt>
                <c:pt idx="9265">
                  <c:v>8.6947831301219303E-2</c:v>
                </c:pt>
                <c:pt idx="9266">
                  <c:v>8.6747951229262488E-2</c:v>
                </c:pt>
                <c:pt idx="9267">
                  <c:v>8.6747951229262488E-2</c:v>
                </c:pt>
                <c:pt idx="9268">
                  <c:v>8.6548071157305562E-2</c:v>
                </c:pt>
                <c:pt idx="9269">
                  <c:v>8.6348191085348747E-2</c:v>
                </c:pt>
                <c:pt idx="9270">
                  <c:v>8.6348191085348747E-2</c:v>
                </c:pt>
                <c:pt idx="9271">
                  <c:v>8.6348191085348747E-2</c:v>
                </c:pt>
                <c:pt idx="9272">
                  <c:v>8.6348191085348747E-2</c:v>
                </c:pt>
                <c:pt idx="9273">
                  <c:v>8.6148311013391932E-2</c:v>
                </c:pt>
                <c:pt idx="9274">
                  <c:v>8.5948430941435117E-2</c:v>
                </c:pt>
                <c:pt idx="9275">
                  <c:v>8.5948430941435117E-2</c:v>
                </c:pt>
                <c:pt idx="9276">
                  <c:v>8.5948430941435117E-2</c:v>
                </c:pt>
                <c:pt idx="9277">
                  <c:v>8.5748550869478302E-2</c:v>
                </c:pt>
                <c:pt idx="9278">
                  <c:v>8.5748550869478302E-2</c:v>
                </c:pt>
                <c:pt idx="9279">
                  <c:v>8.5748550869478302E-2</c:v>
                </c:pt>
                <c:pt idx="9280">
                  <c:v>8.5748550869478302E-2</c:v>
                </c:pt>
                <c:pt idx="9281">
                  <c:v>8.5548670797521487E-2</c:v>
                </c:pt>
                <c:pt idx="9282">
                  <c:v>8.5548670797521487E-2</c:v>
                </c:pt>
                <c:pt idx="9283">
                  <c:v>8.5348790725564672E-2</c:v>
                </c:pt>
                <c:pt idx="9284">
                  <c:v>8.5348790725564672E-2</c:v>
                </c:pt>
                <c:pt idx="9285">
                  <c:v>8.5348790725564672E-2</c:v>
                </c:pt>
                <c:pt idx="9286">
                  <c:v>8.5348790725564672E-2</c:v>
                </c:pt>
                <c:pt idx="9287">
                  <c:v>8.5348790725564672E-2</c:v>
                </c:pt>
                <c:pt idx="9288">
                  <c:v>8.5348790725564672E-2</c:v>
                </c:pt>
                <c:pt idx="9289">
                  <c:v>8.5348790725564672E-2</c:v>
                </c:pt>
                <c:pt idx="9290">
                  <c:v>8.5148910653607857E-2</c:v>
                </c:pt>
                <c:pt idx="9291">
                  <c:v>8.5148910653607857E-2</c:v>
                </c:pt>
                <c:pt idx="9292">
                  <c:v>8.4949030581651042E-2</c:v>
                </c:pt>
                <c:pt idx="9293">
                  <c:v>8.4949030581651042E-2</c:v>
                </c:pt>
                <c:pt idx="9294">
                  <c:v>8.4749150509694227E-2</c:v>
                </c:pt>
                <c:pt idx="9295">
                  <c:v>8.4749150509694227E-2</c:v>
                </c:pt>
                <c:pt idx="9296">
                  <c:v>8.4749150509694227E-2</c:v>
                </c:pt>
                <c:pt idx="9297">
                  <c:v>8.4749150509694227E-2</c:v>
                </c:pt>
                <c:pt idx="9298">
                  <c:v>8.4749150509694227E-2</c:v>
                </c:pt>
                <c:pt idx="9299">
                  <c:v>8.4749150509694227E-2</c:v>
                </c:pt>
                <c:pt idx="9300">
                  <c:v>8.4749150509694227E-2</c:v>
                </c:pt>
                <c:pt idx="9301">
                  <c:v>8.4749150509694227E-2</c:v>
                </c:pt>
                <c:pt idx="9302">
                  <c:v>8.4749150509694227E-2</c:v>
                </c:pt>
                <c:pt idx="9303">
                  <c:v>8.4749150509694227E-2</c:v>
                </c:pt>
                <c:pt idx="9304">
                  <c:v>8.4549270437737412E-2</c:v>
                </c:pt>
                <c:pt idx="9305">
                  <c:v>8.4549270437737412E-2</c:v>
                </c:pt>
                <c:pt idx="9306">
                  <c:v>8.4549270437737412E-2</c:v>
                </c:pt>
                <c:pt idx="9307">
                  <c:v>8.4349390365780486E-2</c:v>
                </c:pt>
                <c:pt idx="9308">
                  <c:v>8.4349390365780486E-2</c:v>
                </c:pt>
                <c:pt idx="9309">
                  <c:v>8.4349390365780486E-2</c:v>
                </c:pt>
                <c:pt idx="9310">
                  <c:v>8.4349390365780486E-2</c:v>
                </c:pt>
                <c:pt idx="9311">
                  <c:v>8.4349390365780486E-2</c:v>
                </c:pt>
                <c:pt idx="9312">
                  <c:v>8.4349390365780486E-2</c:v>
                </c:pt>
                <c:pt idx="9313">
                  <c:v>8.4149510293823671E-2</c:v>
                </c:pt>
                <c:pt idx="9314">
                  <c:v>8.3949630221866856E-2</c:v>
                </c:pt>
                <c:pt idx="9315">
                  <c:v>8.3949630221866856E-2</c:v>
                </c:pt>
                <c:pt idx="9316">
                  <c:v>8.3949630221866856E-2</c:v>
                </c:pt>
                <c:pt idx="9317">
                  <c:v>8.3749750149910041E-2</c:v>
                </c:pt>
                <c:pt idx="9318">
                  <c:v>8.3749750149910041E-2</c:v>
                </c:pt>
                <c:pt idx="9319">
                  <c:v>8.3749750149910041E-2</c:v>
                </c:pt>
                <c:pt idx="9320">
                  <c:v>8.3549870077953226E-2</c:v>
                </c:pt>
                <c:pt idx="9321">
                  <c:v>8.3549870077953226E-2</c:v>
                </c:pt>
                <c:pt idx="9322">
                  <c:v>8.3549870077953226E-2</c:v>
                </c:pt>
                <c:pt idx="9323">
                  <c:v>8.3549870077953226E-2</c:v>
                </c:pt>
                <c:pt idx="9324">
                  <c:v>8.3549870077953226E-2</c:v>
                </c:pt>
                <c:pt idx="9325">
                  <c:v>8.3549870077953226E-2</c:v>
                </c:pt>
                <c:pt idx="9326">
                  <c:v>8.3549870077953226E-2</c:v>
                </c:pt>
                <c:pt idx="9327">
                  <c:v>8.3549870077953226E-2</c:v>
                </c:pt>
                <c:pt idx="9328">
                  <c:v>8.3549870077953226E-2</c:v>
                </c:pt>
                <c:pt idx="9329">
                  <c:v>8.3349990005996411E-2</c:v>
                </c:pt>
                <c:pt idx="9330">
                  <c:v>8.3349990005996411E-2</c:v>
                </c:pt>
                <c:pt idx="9331">
                  <c:v>8.3150109934039595E-2</c:v>
                </c:pt>
                <c:pt idx="9332">
                  <c:v>8.3150109934039595E-2</c:v>
                </c:pt>
                <c:pt idx="9333">
                  <c:v>8.3150109934039595E-2</c:v>
                </c:pt>
                <c:pt idx="9334">
                  <c:v>8.295022986208278E-2</c:v>
                </c:pt>
                <c:pt idx="9335">
                  <c:v>8.295022986208278E-2</c:v>
                </c:pt>
                <c:pt idx="9336">
                  <c:v>8.295022986208278E-2</c:v>
                </c:pt>
                <c:pt idx="9337">
                  <c:v>8.295022986208278E-2</c:v>
                </c:pt>
                <c:pt idx="9338">
                  <c:v>8.295022986208278E-2</c:v>
                </c:pt>
                <c:pt idx="9339">
                  <c:v>8.2750349790125965E-2</c:v>
                </c:pt>
                <c:pt idx="9340">
                  <c:v>8.2750349790125965E-2</c:v>
                </c:pt>
                <c:pt idx="9341">
                  <c:v>8.255046971816915E-2</c:v>
                </c:pt>
                <c:pt idx="9342">
                  <c:v>8.2350589646212224E-2</c:v>
                </c:pt>
                <c:pt idx="9343">
                  <c:v>8.2350589646212224E-2</c:v>
                </c:pt>
                <c:pt idx="9344">
                  <c:v>8.2150709574255409E-2</c:v>
                </c:pt>
                <c:pt idx="9345">
                  <c:v>8.1950829502298594E-2</c:v>
                </c:pt>
                <c:pt idx="9346">
                  <c:v>8.1750949430341779E-2</c:v>
                </c:pt>
                <c:pt idx="9347">
                  <c:v>8.1750949430341779E-2</c:v>
                </c:pt>
                <c:pt idx="9348">
                  <c:v>8.1551069358384964E-2</c:v>
                </c:pt>
                <c:pt idx="9349">
                  <c:v>8.1551069358384964E-2</c:v>
                </c:pt>
                <c:pt idx="9350">
                  <c:v>8.1551069358384964E-2</c:v>
                </c:pt>
                <c:pt idx="9351">
                  <c:v>8.1351189286428149E-2</c:v>
                </c:pt>
                <c:pt idx="9352">
                  <c:v>8.1151309214471334E-2</c:v>
                </c:pt>
                <c:pt idx="9353">
                  <c:v>8.1151309214471334E-2</c:v>
                </c:pt>
                <c:pt idx="9354">
                  <c:v>8.1151309214471334E-2</c:v>
                </c:pt>
                <c:pt idx="9355">
                  <c:v>8.0951429142514519E-2</c:v>
                </c:pt>
                <c:pt idx="9356">
                  <c:v>8.0951429142514519E-2</c:v>
                </c:pt>
                <c:pt idx="9357">
                  <c:v>8.0751549070557704E-2</c:v>
                </c:pt>
                <c:pt idx="9358">
                  <c:v>8.0751549070557704E-2</c:v>
                </c:pt>
                <c:pt idx="9359">
                  <c:v>8.0751549070557704E-2</c:v>
                </c:pt>
                <c:pt idx="9360">
                  <c:v>8.0751549070557704E-2</c:v>
                </c:pt>
                <c:pt idx="9361">
                  <c:v>8.0751549070557704E-2</c:v>
                </c:pt>
                <c:pt idx="9362">
                  <c:v>8.0751549070557704E-2</c:v>
                </c:pt>
                <c:pt idx="9363">
                  <c:v>8.0551668998600889E-2</c:v>
                </c:pt>
                <c:pt idx="9364">
                  <c:v>8.0551668998600889E-2</c:v>
                </c:pt>
                <c:pt idx="9365">
                  <c:v>8.0551668998600889E-2</c:v>
                </c:pt>
                <c:pt idx="9366">
                  <c:v>8.0551668998600889E-2</c:v>
                </c:pt>
                <c:pt idx="9367">
                  <c:v>8.0351788926643963E-2</c:v>
                </c:pt>
                <c:pt idx="9368">
                  <c:v>8.0351788926643963E-2</c:v>
                </c:pt>
                <c:pt idx="9369">
                  <c:v>8.0351788926643963E-2</c:v>
                </c:pt>
                <c:pt idx="9370">
                  <c:v>8.0351788926643963E-2</c:v>
                </c:pt>
                <c:pt idx="9371">
                  <c:v>8.0151908854687148E-2</c:v>
                </c:pt>
                <c:pt idx="9372">
                  <c:v>7.9952028782730333E-2</c:v>
                </c:pt>
                <c:pt idx="9373">
                  <c:v>7.9952028782730333E-2</c:v>
                </c:pt>
                <c:pt idx="9374">
                  <c:v>7.9952028782730333E-2</c:v>
                </c:pt>
                <c:pt idx="9375">
                  <c:v>7.9952028782730333E-2</c:v>
                </c:pt>
                <c:pt idx="9376">
                  <c:v>7.9752148710773518E-2</c:v>
                </c:pt>
                <c:pt idx="9377">
                  <c:v>7.9752148710773518E-2</c:v>
                </c:pt>
                <c:pt idx="9378">
                  <c:v>7.9552268638816703E-2</c:v>
                </c:pt>
                <c:pt idx="9379">
                  <c:v>7.9552268638816703E-2</c:v>
                </c:pt>
                <c:pt idx="9380">
                  <c:v>7.9352388566859888E-2</c:v>
                </c:pt>
                <c:pt idx="9381">
                  <c:v>7.9352388566859888E-2</c:v>
                </c:pt>
                <c:pt idx="9382">
                  <c:v>7.9352388566859888E-2</c:v>
                </c:pt>
                <c:pt idx="9383">
                  <c:v>7.9152508494903073E-2</c:v>
                </c:pt>
                <c:pt idx="9384">
                  <c:v>7.9152508494903073E-2</c:v>
                </c:pt>
                <c:pt idx="9385">
                  <c:v>7.9152508494903073E-2</c:v>
                </c:pt>
                <c:pt idx="9386">
                  <c:v>7.9152508494903073E-2</c:v>
                </c:pt>
                <c:pt idx="9387">
                  <c:v>7.9152508494903073E-2</c:v>
                </c:pt>
                <c:pt idx="9388">
                  <c:v>7.9152508494903073E-2</c:v>
                </c:pt>
                <c:pt idx="9389">
                  <c:v>7.9152508494903073E-2</c:v>
                </c:pt>
                <c:pt idx="9390">
                  <c:v>7.9152508494903073E-2</c:v>
                </c:pt>
                <c:pt idx="9391">
                  <c:v>7.9152508494903073E-2</c:v>
                </c:pt>
                <c:pt idx="9392">
                  <c:v>7.9152508494903073E-2</c:v>
                </c:pt>
                <c:pt idx="9393">
                  <c:v>7.8952628422946258E-2</c:v>
                </c:pt>
                <c:pt idx="9394">
                  <c:v>7.8952628422946258E-2</c:v>
                </c:pt>
                <c:pt idx="9395">
                  <c:v>7.8952628422946258E-2</c:v>
                </c:pt>
                <c:pt idx="9396">
                  <c:v>7.8952628422946258E-2</c:v>
                </c:pt>
                <c:pt idx="9397">
                  <c:v>7.8952628422946258E-2</c:v>
                </c:pt>
                <c:pt idx="9398">
                  <c:v>7.8752748350989443E-2</c:v>
                </c:pt>
                <c:pt idx="9399">
                  <c:v>7.8752748350989443E-2</c:v>
                </c:pt>
                <c:pt idx="9400">
                  <c:v>7.8752748350989443E-2</c:v>
                </c:pt>
                <c:pt idx="9401">
                  <c:v>7.8552868279032628E-2</c:v>
                </c:pt>
                <c:pt idx="9402">
                  <c:v>7.8552868279032628E-2</c:v>
                </c:pt>
                <c:pt idx="9403">
                  <c:v>7.8552868279032628E-2</c:v>
                </c:pt>
                <c:pt idx="9404">
                  <c:v>7.8352988207075702E-2</c:v>
                </c:pt>
                <c:pt idx="9405">
                  <c:v>7.8352988207075702E-2</c:v>
                </c:pt>
                <c:pt idx="9406">
                  <c:v>7.8153108135118887E-2</c:v>
                </c:pt>
                <c:pt idx="9407">
                  <c:v>7.8153108135118887E-2</c:v>
                </c:pt>
                <c:pt idx="9408">
                  <c:v>7.8153108135118887E-2</c:v>
                </c:pt>
                <c:pt idx="9409">
                  <c:v>7.8153108135118887E-2</c:v>
                </c:pt>
                <c:pt idx="9410">
                  <c:v>7.7953228063162072E-2</c:v>
                </c:pt>
                <c:pt idx="9411">
                  <c:v>7.7953228063162072E-2</c:v>
                </c:pt>
                <c:pt idx="9412">
                  <c:v>7.7753347991205257E-2</c:v>
                </c:pt>
                <c:pt idx="9413">
                  <c:v>7.7753347991205257E-2</c:v>
                </c:pt>
                <c:pt idx="9414">
                  <c:v>7.7553467919248442E-2</c:v>
                </c:pt>
                <c:pt idx="9415">
                  <c:v>7.7353587847291627E-2</c:v>
                </c:pt>
                <c:pt idx="9416">
                  <c:v>7.7353587847291627E-2</c:v>
                </c:pt>
                <c:pt idx="9417">
                  <c:v>7.7353587847291627E-2</c:v>
                </c:pt>
                <c:pt idx="9418">
                  <c:v>7.7353587847291627E-2</c:v>
                </c:pt>
                <c:pt idx="9419">
                  <c:v>7.7153707775334812E-2</c:v>
                </c:pt>
                <c:pt idx="9420">
                  <c:v>7.7153707775334812E-2</c:v>
                </c:pt>
                <c:pt idx="9421">
                  <c:v>7.7153707775334812E-2</c:v>
                </c:pt>
                <c:pt idx="9422">
                  <c:v>7.7153707775334812E-2</c:v>
                </c:pt>
                <c:pt idx="9423">
                  <c:v>7.7153707775334812E-2</c:v>
                </c:pt>
                <c:pt idx="9424">
                  <c:v>7.7153707775334812E-2</c:v>
                </c:pt>
                <c:pt idx="9425">
                  <c:v>7.7153707775334812E-2</c:v>
                </c:pt>
                <c:pt idx="9426">
                  <c:v>7.6953827703377997E-2</c:v>
                </c:pt>
                <c:pt idx="9427">
                  <c:v>7.6953827703377997E-2</c:v>
                </c:pt>
                <c:pt idx="9428">
                  <c:v>7.6953827703377997E-2</c:v>
                </c:pt>
                <c:pt idx="9429">
                  <c:v>7.6953827703377997E-2</c:v>
                </c:pt>
                <c:pt idx="9430">
                  <c:v>7.6753947631421182E-2</c:v>
                </c:pt>
                <c:pt idx="9431">
                  <c:v>7.6753947631421182E-2</c:v>
                </c:pt>
                <c:pt idx="9432">
                  <c:v>7.6554067559464367E-2</c:v>
                </c:pt>
                <c:pt idx="9433">
                  <c:v>7.6554067559464367E-2</c:v>
                </c:pt>
                <c:pt idx="9434">
                  <c:v>7.6554067559464367E-2</c:v>
                </c:pt>
                <c:pt idx="9435">
                  <c:v>7.6554067559464367E-2</c:v>
                </c:pt>
                <c:pt idx="9436">
                  <c:v>7.6554067559464367E-2</c:v>
                </c:pt>
                <c:pt idx="9437">
                  <c:v>7.6554067559464367E-2</c:v>
                </c:pt>
                <c:pt idx="9438">
                  <c:v>7.6554067559464367E-2</c:v>
                </c:pt>
                <c:pt idx="9439">
                  <c:v>7.6554067559464367E-2</c:v>
                </c:pt>
                <c:pt idx="9440">
                  <c:v>7.6354187487507441E-2</c:v>
                </c:pt>
                <c:pt idx="9441">
                  <c:v>7.6354187487507441E-2</c:v>
                </c:pt>
                <c:pt idx="9442">
                  <c:v>7.6154307415550626E-2</c:v>
                </c:pt>
                <c:pt idx="9443">
                  <c:v>7.5954427343593811E-2</c:v>
                </c:pt>
                <c:pt idx="9444">
                  <c:v>7.5954427343593811E-2</c:v>
                </c:pt>
                <c:pt idx="9445">
                  <c:v>7.5954427343593811E-2</c:v>
                </c:pt>
                <c:pt idx="9446">
                  <c:v>7.5954427343593811E-2</c:v>
                </c:pt>
                <c:pt idx="9447">
                  <c:v>7.5954427343593811E-2</c:v>
                </c:pt>
                <c:pt idx="9448">
                  <c:v>7.5954427343593811E-2</c:v>
                </c:pt>
                <c:pt idx="9449">
                  <c:v>7.5954427343593811E-2</c:v>
                </c:pt>
                <c:pt idx="9450">
                  <c:v>7.5954427343593811E-2</c:v>
                </c:pt>
                <c:pt idx="9451">
                  <c:v>7.5954427343593811E-2</c:v>
                </c:pt>
                <c:pt idx="9452">
                  <c:v>7.5954427343593811E-2</c:v>
                </c:pt>
                <c:pt idx="9453">
                  <c:v>7.5754547271636996E-2</c:v>
                </c:pt>
                <c:pt idx="9454">
                  <c:v>7.5754547271636996E-2</c:v>
                </c:pt>
                <c:pt idx="9455">
                  <c:v>7.5754547271636996E-2</c:v>
                </c:pt>
                <c:pt idx="9456">
                  <c:v>7.5754547271636996E-2</c:v>
                </c:pt>
                <c:pt idx="9457">
                  <c:v>7.5754547271636996E-2</c:v>
                </c:pt>
                <c:pt idx="9458">
                  <c:v>7.5754547271636996E-2</c:v>
                </c:pt>
                <c:pt idx="9459">
                  <c:v>7.5754547271636996E-2</c:v>
                </c:pt>
                <c:pt idx="9460">
                  <c:v>7.5754547271636996E-2</c:v>
                </c:pt>
                <c:pt idx="9461">
                  <c:v>7.5754547271636996E-2</c:v>
                </c:pt>
                <c:pt idx="9462">
                  <c:v>7.5554667199680181E-2</c:v>
                </c:pt>
                <c:pt idx="9463">
                  <c:v>7.5554667199680181E-2</c:v>
                </c:pt>
                <c:pt idx="9464">
                  <c:v>7.5554667199680181E-2</c:v>
                </c:pt>
                <c:pt idx="9465">
                  <c:v>7.5554667199680181E-2</c:v>
                </c:pt>
                <c:pt idx="9466">
                  <c:v>7.5554667199680181E-2</c:v>
                </c:pt>
                <c:pt idx="9467">
                  <c:v>7.5554667199680181E-2</c:v>
                </c:pt>
                <c:pt idx="9468">
                  <c:v>7.5554667199680181E-2</c:v>
                </c:pt>
                <c:pt idx="9469">
                  <c:v>7.5554667199680181E-2</c:v>
                </c:pt>
                <c:pt idx="9470">
                  <c:v>7.5554667199680181E-2</c:v>
                </c:pt>
                <c:pt idx="9471">
                  <c:v>7.5354787127723366E-2</c:v>
                </c:pt>
                <c:pt idx="9472">
                  <c:v>7.5354787127723366E-2</c:v>
                </c:pt>
                <c:pt idx="9473">
                  <c:v>7.5354787127723366E-2</c:v>
                </c:pt>
                <c:pt idx="9474">
                  <c:v>7.5354787127723366E-2</c:v>
                </c:pt>
                <c:pt idx="9475">
                  <c:v>7.5354787127723366E-2</c:v>
                </c:pt>
                <c:pt idx="9476">
                  <c:v>7.5154907055766551E-2</c:v>
                </c:pt>
                <c:pt idx="9477">
                  <c:v>7.5154907055766551E-2</c:v>
                </c:pt>
                <c:pt idx="9478">
                  <c:v>7.5154907055766551E-2</c:v>
                </c:pt>
                <c:pt idx="9479">
                  <c:v>7.5154907055766551E-2</c:v>
                </c:pt>
                <c:pt idx="9480">
                  <c:v>7.5154907055766551E-2</c:v>
                </c:pt>
                <c:pt idx="9481">
                  <c:v>7.5154907055766551E-2</c:v>
                </c:pt>
                <c:pt idx="9482">
                  <c:v>7.5154907055766551E-2</c:v>
                </c:pt>
                <c:pt idx="9483">
                  <c:v>7.5154907055766551E-2</c:v>
                </c:pt>
                <c:pt idx="9484">
                  <c:v>7.5154907055766551E-2</c:v>
                </c:pt>
                <c:pt idx="9485">
                  <c:v>7.4955026983809736E-2</c:v>
                </c:pt>
                <c:pt idx="9486">
                  <c:v>7.4955026983809736E-2</c:v>
                </c:pt>
                <c:pt idx="9487">
                  <c:v>7.4955026983809736E-2</c:v>
                </c:pt>
                <c:pt idx="9488">
                  <c:v>7.4955026983809736E-2</c:v>
                </c:pt>
                <c:pt idx="9489">
                  <c:v>7.4955026983809736E-2</c:v>
                </c:pt>
                <c:pt idx="9490">
                  <c:v>7.4955026983809736E-2</c:v>
                </c:pt>
                <c:pt idx="9491">
                  <c:v>7.4955026983809736E-2</c:v>
                </c:pt>
                <c:pt idx="9492">
                  <c:v>7.4755146911852921E-2</c:v>
                </c:pt>
                <c:pt idx="9493">
                  <c:v>7.4755146911852921E-2</c:v>
                </c:pt>
                <c:pt idx="9494">
                  <c:v>7.4755146911852921E-2</c:v>
                </c:pt>
                <c:pt idx="9495">
                  <c:v>7.4755146911852921E-2</c:v>
                </c:pt>
                <c:pt idx="9496">
                  <c:v>7.4755146911852921E-2</c:v>
                </c:pt>
                <c:pt idx="9497">
                  <c:v>7.4755146911852921E-2</c:v>
                </c:pt>
                <c:pt idx="9498">
                  <c:v>7.4555266839896106E-2</c:v>
                </c:pt>
                <c:pt idx="9499">
                  <c:v>7.4355386767939291E-2</c:v>
                </c:pt>
                <c:pt idx="9500">
                  <c:v>7.4155506695982365E-2</c:v>
                </c:pt>
                <c:pt idx="9501">
                  <c:v>7.4155506695982365E-2</c:v>
                </c:pt>
                <c:pt idx="9502">
                  <c:v>7.4155506695982365E-2</c:v>
                </c:pt>
                <c:pt idx="9503">
                  <c:v>7.4155506695982365E-2</c:v>
                </c:pt>
                <c:pt idx="9504">
                  <c:v>7.4155506695982365E-2</c:v>
                </c:pt>
                <c:pt idx="9505">
                  <c:v>7.4155506695982365E-2</c:v>
                </c:pt>
                <c:pt idx="9506">
                  <c:v>7.4155506695982365E-2</c:v>
                </c:pt>
                <c:pt idx="9507">
                  <c:v>7.4155506695982365E-2</c:v>
                </c:pt>
                <c:pt idx="9508">
                  <c:v>7.4155506695982365E-2</c:v>
                </c:pt>
                <c:pt idx="9509">
                  <c:v>7.4155506695982365E-2</c:v>
                </c:pt>
                <c:pt idx="9510">
                  <c:v>7.4155506695982365E-2</c:v>
                </c:pt>
                <c:pt idx="9511">
                  <c:v>7.4155506695982365E-2</c:v>
                </c:pt>
                <c:pt idx="9512">
                  <c:v>7.4155506695982365E-2</c:v>
                </c:pt>
                <c:pt idx="9513">
                  <c:v>7.395562662402555E-2</c:v>
                </c:pt>
                <c:pt idx="9514">
                  <c:v>7.395562662402555E-2</c:v>
                </c:pt>
                <c:pt idx="9515">
                  <c:v>7.395562662402555E-2</c:v>
                </c:pt>
                <c:pt idx="9516">
                  <c:v>7.395562662402555E-2</c:v>
                </c:pt>
                <c:pt idx="9517">
                  <c:v>7.395562662402555E-2</c:v>
                </c:pt>
                <c:pt idx="9518">
                  <c:v>7.395562662402555E-2</c:v>
                </c:pt>
                <c:pt idx="9519">
                  <c:v>7.3755746552068735E-2</c:v>
                </c:pt>
                <c:pt idx="9520">
                  <c:v>7.3755746552068735E-2</c:v>
                </c:pt>
                <c:pt idx="9521">
                  <c:v>7.3755746552068735E-2</c:v>
                </c:pt>
                <c:pt idx="9522">
                  <c:v>7.3755746552068735E-2</c:v>
                </c:pt>
                <c:pt idx="9523">
                  <c:v>7.3755746552068735E-2</c:v>
                </c:pt>
                <c:pt idx="9524">
                  <c:v>7.3755746552068735E-2</c:v>
                </c:pt>
                <c:pt idx="9525">
                  <c:v>7.355586648011192E-2</c:v>
                </c:pt>
                <c:pt idx="9526">
                  <c:v>7.355586648011192E-2</c:v>
                </c:pt>
                <c:pt idx="9527">
                  <c:v>7.355586648011192E-2</c:v>
                </c:pt>
                <c:pt idx="9528">
                  <c:v>7.355586648011192E-2</c:v>
                </c:pt>
                <c:pt idx="9529">
                  <c:v>7.355586648011192E-2</c:v>
                </c:pt>
                <c:pt idx="9530">
                  <c:v>7.355586648011192E-2</c:v>
                </c:pt>
                <c:pt idx="9531">
                  <c:v>7.355586648011192E-2</c:v>
                </c:pt>
                <c:pt idx="9532">
                  <c:v>7.355586648011192E-2</c:v>
                </c:pt>
                <c:pt idx="9533">
                  <c:v>7.355586648011192E-2</c:v>
                </c:pt>
                <c:pt idx="9534">
                  <c:v>7.3355986408155105E-2</c:v>
                </c:pt>
                <c:pt idx="9535">
                  <c:v>7.3355986408155105E-2</c:v>
                </c:pt>
                <c:pt idx="9536">
                  <c:v>7.3355986408155105E-2</c:v>
                </c:pt>
                <c:pt idx="9537">
                  <c:v>7.3355986408155105E-2</c:v>
                </c:pt>
                <c:pt idx="9538">
                  <c:v>7.3355986408155105E-2</c:v>
                </c:pt>
                <c:pt idx="9539">
                  <c:v>7.3355986408155105E-2</c:v>
                </c:pt>
                <c:pt idx="9540">
                  <c:v>7.3355986408155105E-2</c:v>
                </c:pt>
                <c:pt idx="9541">
                  <c:v>7.315610633619829E-2</c:v>
                </c:pt>
                <c:pt idx="9542">
                  <c:v>7.2956226264241475E-2</c:v>
                </c:pt>
                <c:pt idx="9543">
                  <c:v>7.2956226264241475E-2</c:v>
                </c:pt>
                <c:pt idx="9544">
                  <c:v>7.2956226264241475E-2</c:v>
                </c:pt>
                <c:pt idx="9545">
                  <c:v>7.275634619228466E-2</c:v>
                </c:pt>
                <c:pt idx="9546">
                  <c:v>7.275634619228466E-2</c:v>
                </c:pt>
                <c:pt idx="9547">
                  <c:v>7.275634619228466E-2</c:v>
                </c:pt>
                <c:pt idx="9548">
                  <c:v>7.275634619228466E-2</c:v>
                </c:pt>
                <c:pt idx="9549">
                  <c:v>7.275634619228466E-2</c:v>
                </c:pt>
                <c:pt idx="9550">
                  <c:v>7.275634619228466E-2</c:v>
                </c:pt>
                <c:pt idx="9551">
                  <c:v>7.2556466120327845E-2</c:v>
                </c:pt>
                <c:pt idx="9552">
                  <c:v>7.2556466120327845E-2</c:v>
                </c:pt>
                <c:pt idx="9553">
                  <c:v>7.235658604837103E-2</c:v>
                </c:pt>
                <c:pt idx="9554">
                  <c:v>7.235658604837103E-2</c:v>
                </c:pt>
                <c:pt idx="9555">
                  <c:v>7.235658604837103E-2</c:v>
                </c:pt>
                <c:pt idx="9556">
                  <c:v>7.235658604837103E-2</c:v>
                </c:pt>
                <c:pt idx="9557">
                  <c:v>7.235658604837103E-2</c:v>
                </c:pt>
                <c:pt idx="9558">
                  <c:v>7.235658604837103E-2</c:v>
                </c:pt>
                <c:pt idx="9559">
                  <c:v>7.2156705976414104E-2</c:v>
                </c:pt>
                <c:pt idx="9560">
                  <c:v>7.2156705976414104E-2</c:v>
                </c:pt>
                <c:pt idx="9561">
                  <c:v>7.2156705976414104E-2</c:v>
                </c:pt>
                <c:pt idx="9562">
                  <c:v>7.2156705976414104E-2</c:v>
                </c:pt>
                <c:pt idx="9563">
                  <c:v>7.2156705976414104E-2</c:v>
                </c:pt>
                <c:pt idx="9564">
                  <c:v>7.1956825904457289E-2</c:v>
                </c:pt>
                <c:pt idx="9565">
                  <c:v>7.1956825904457289E-2</c:v>
                </c:pt>
                <c:pt idx="9566">
                  <c:v>7.1956825904457289E-2</c:v>
                </c:pt>
                <c:pt idx="9567">
                  <c:v>7.1956825904457289E-2</c:v>
                </c:pt>
                <c:pt idx="9568">
                  <c:v>7.1956825904457289E-2</c:v>
                </c:pt>
                <c:pt idx="9569">
                  <c:v>7.1956825904457289E-2</c:v>
                </c:pt>
                <c:pt idx="9570">
                  <c:v>7.1956825904457289E-2</c:v>
                </c:pt>
                <c:pt idx="9571">
                  <c:v>7.1956825904457289E-2</c:v>
                </c:pt>
                <c:pt idx="9572">
                  <c:v>7.1956825904457289E-2</c:v>
                </c:pt>
                <c:pt idx="9573">
                  <c:v>7.1956825904457289E-2</c:v>
                </c:pt>
                <c:pt idx="9574">
                  <c:v>7.1956825904457289E-2</c:v>
                </c:pt>
                <c:pt idx="9575">
                  <c:v>7.1756945832500474E-2</c:v>
                </c:pt>
                <c:pt idx="9576">
                  <c:v>7.1756945832500474E-2</c:v>
                </c:pt>
                <c:pt idx="9577">
                  <c:v>7.1756945832500474E-2</c:v>
                </c:pt>
                <c:pt idx="9578">
                  <c:v>7.1756945832500474E-2</c:v>
                </c:pt>
                <c:pt idx="9579">
                  <c:v>7.1756945832500474E-2</c:v>
                </c:pt>
                <c:pt idx="9580">
                  <c:v>7.1756945832500474E-2</c:v>
                </c:pt>
                <c:pt idx="9581">
                  <c:v>7.1557065760543659E-2</c:v>
                </c:pt>
                <c:pt idx="9582">
                  <c:v>7.1557065760543659E-2</c:v>
                </c:pt>
                <c:pt idx="9583">
                  <c:v>7.1557065760543659E-2</c:v>
                </c:pt>
                <c:pt idx="9584">
                  <c:v>7.1357185688586844E-2</c:v>
                </c:pt>
                <c:pt idx="9585">
                  <c:v>7.1157305616630029E-2</c:v>
                </c:pt>
                <c:pt idx="9586">
                  <c:v>7.1157305616630029E-2</c:v>
                </c:pt>
                <c:pt idx="9587">
                  <c:v>7.1157305616630029E-2</c:v>
                </c:pt>
                <c:pt idx="9588">
                  <c:v>7.1157305616630029E-2</c:v>
                </c:pt>
                <c:pt idx="9589">
                  <c:v>7.1157305616630029E-2</c:v>
                </c:pt>
                <c:pt idx="9590">
                  <c:v>7.0957425544673214E-2</c:v>
                </c:pt>
                <c:pt idx="9591">
                  <c:v>7.0957425544673214E-2</c:v>
                </c:pt>
                <c:pt idx="9592">
                  <c:v>7.0757545472716399E-2</c:v>
                </c:pt>
                <c:pt idx="9593">
                  <c:v>7.0557665400759584E-2</c:v>
                </c:pt>
                <c:pt idx="9594">
                  <c:v>7.0557665400759584E-2</c:v>
                </c:pt>
                <c:pt idx="9595">
                  <c:v>7.0557665400759584E-2</c:v>
                </c:pt>
                <c:pt idx="9596">
                  <c:v>7.0557665400759584E-2</c:v>
                </c:pt>
                <c:pt idx="9597">
                  <c:v>7.0357785328802769E-2</c:v>
                </c:pt>
                <c:pt idx="9598">
                  <c:v>7.0357785328802769E-2</c:v>
                </c:pt>
                <c:pt idx="9599">
                  <c:v>7.0157905256845843E-2</c:v>
                </c:pt>
                <c:pt idx="9600">
                  <c:v>7.0157905256845843E-2</c:v>
                </c:pt>
                <c:pt idx="9601">
                  <c:v>7.0157905256845843E-2</c:v>
                </c:pt>
                <c:pt idx="9602">
                  <c:v>7.0157905256845843E-2</c:v>
                </c:pt>
                <c:pt idx="9603">
                  <c:v>7.0157905256845843E-2</c:v>
                </c:pt>
                <c:pt idx="9604">
                  <c:v>7.0157905256845843E-2</c:v>
                </c:pt>
                <c:pt idx="9605">
                  <c:v>7.0157905256845843E-2</c:v>
                </c:pt>
                <c:pt idx="9606">
                  <c:v>7.0157905256845843E-2</c:v>
                </c:pt>
                <c:pt idx="9607">
                  <c:v>7.0157905256845843E-2</c:v>
                </c:pt>
                <c:pt idx="9608">
                  <c:v>7.0157905256845843E-2</c:v>
                </c:pt>
                <c:pt idx="9609">
                  <c:v>7.0157905256845843E-2</c:v>
                </c:pt>
                <c:pt idx="9610">
                  <c:v>7.0157905256845843E-2</c:v>
                </c:pt>
                <c:pt idx="9611">
                  <c:v>7.0157905256845843E-2</c:v>
                </c:pt>
                <c:pt idx="9612">
                  <c:v>6.9958025184889028E-2</c:v>
                </c:pt>
                <c:pt idx="9613">
                  <c:v>6.9958025184889028E-2</c:v>
                </c:pt>
                <c:pt idx="9614">
                  <c:v>6.9958025184889028E-2</c:v>
                </c:pt>
                <c:pt idx="9615">
                  <c:v>6.9758145112932213E-2</c:v>
                </c:pt>
                <c:pt idx="9616">
                  <c:v>6.9558265040975398E-2</c:v>
                </c:pt>
                <c:pt idx="9617">
                  <c:v>6.9558265040975398E-2</c:v>
                </c:pt>
                <c:pt idx="9618">
                  <c:v>6.9558265040975398E-2</c:v>
                </c:pt>
                <c:pt idx="9619">
                  <c:v>6.9558265040975398E-2</c:v>
                </c:pt>
                <c:pt idx="9620">
                  <c:v>6.9558265040975398E-2</c:v>
                </c:pt>
                <c:pt idx="9621">
                  <c:v>6.9358384969018583E-2</c:v>
                </c:pt>
                <c:pt idx="9622">
                  <c:v>6.9358384969018583E-2</c:v>
                </c:pt>
                <c:pt idx="9623">
                  <c:v>6.9358384969018583E-2</c:v>
                </c:pt>
                <c:pt idx="9624">
                  <c:v>6.9358384969018583E-2</c:v>
                </c:pt>
                <c:pt idx="9625">
                  <c:v>6.9358384969018583E-2</c:v>
                </c:pt>
                <c:pt idx="9626">
                  <c:v>6.9358384969018583E-2</c:v>
                </c:pt>
                <c:pt idx="9627">
                  <c:v>6.9158504897061768E-2</c:v>
                </c:pt>
                <c:pt idx="9628">
                  <c:v>6.8958624825104953E-2</c:v>
                </c:pt>
                <c:pt idx="9629">
                  <c:v>6.8758744753148138E-2</c:v>
                </c:pt>
                <c:pt idx="9630">
                  <c:v>6.8758744753148138E-2</c:v>
                </c:pt>
                <c:pt idx="9631">
                  <c:v>6.8758744753148138E-2</c:v>
                </c:pt>
                <c:pt idx="9632">
                  <c:v>6.8758744753148138E-2</c:v>
                </c:pt>
                <c:pt idx="9633">
                  <c:v>6.8758744753148138E-2</c:v>
                </c:pt>
                <c:pt idx="9634">
                  <c:v>6.8758744753148138E-2</c:v>
                </c:pt>
                <c:pt idx="9635">
                  <c:v>6.8758744753148138E-2</c:v>
                </c:pt>
                <c:pt idx="9636">
                  <c:v>6.8558864681191323E-2</c:v>
                </c:pt>
                <c:pt idx="9637">
                  <c:v>6.8358984609234508E-2</c:v>
                </c:pt>
                <c:pt idx="9638">
                  <c:v>6.8358984609234508E-2</c:v>
                </c:pt>
                <c:pt idx="9639">
                  <c:v>6.8358984609234508E-2</c:v>
                </c:pt>
                <c:pt idx="9640">
                  <c:v>6.8159104537277582E-2</c:v>
                </c:pt>
                <c:pt idx="9641">
                  <c:v>6.8159104537277582E-2</c:v>
                </c:pt>
                <c:pt idx="9642">
                  <c:v>6.8159104537277582E-2</c:v>
                </c:pt>
                <c:pt idx="9643">
                  <c:v>6.8159104537277582E-2</c:v>
                </c:pt>
                <c:pt idx="9644">
                  <c:v>6.8159104537277582E-2</c:v>
                </c:pt>
                <c:pt idx="9645">
                  <c:v>6.8159104537277582E-2</c:v>
                </c:pt>
                <c:pt idx="9646">
                  <c:v>6.8159104537277582E-2</c:v>
                </c:pt>
                <c:pt idx="9647">
                  <c:v>6.7959224465320767E-2</c:v>
                </c:pt>
                <c:pt idx="9648">
                  <c:v>6.7959224465320767E-2</c:v>
                </c:pt>
                <c:pt idx="9649">
                  <c:v>6.7759344393363952E-2</c:v>
                </c:pt>
                <c:pt idx="9650">
                  <c:v>6.7759344393363952E-2</c:v>
                </c:pt>
                <c:pt idx="9651">
                  <c:v>6.7559464321407137E-2</c:v>
                </c:pt>
                <c:pt idx="9652">
                  <c:v>6.7559464321407137E-2</c:v>
                </c:pt>
                <c:pt idx="9653">
                  <c:v>6.7559464321407137E-2</c:v>
                </c:pt>
                <c:pt idx="9654">
                  <c:v>6.7559464321407137E-2</c:v>
                </c:pt>
                <c:pt idx="9655">
                  <c:v>6.7559464321407137E-2</c:v>
                </c:pt>
                <c:pt idx="9656">
                  <c:v>6.7559464321407137E-2</c:v>
                </c:pt>
                <c:pt idx="9657">
                  <c:v>6.7559464321407137E-2</c:v>
                </c:pt>
                <c:pt idx="9658">
                  <c:v>6.7559464321407137E-2</c:v>
                </c:pt>
                <c:pt idx="9659">
                  <c:v>6.7559464321407137E-2</c:v>
                </c:pt>
                <c:pt idx="9660">
                  <c:v>6.7559464321407137E-2</c:v>
                </c:pt>
                <c:pt idx="9661">
                  <c:v>6.7559464321407137E-2</c:v>
                </c:pt>
                <c:pt idx="9662">
                  <c:v>6.7559464321407137E-2</c:v>
                </c:pt>
                <c:pt idx="9663">
                  <c:v>6.7559464321407137E-2</c:v>
                </c:pt>
                <c:pt idx="9664">
                  <c:v>6.7559464321407137E-2</c:v>
                </c:pt>
                <c:pt idx="9665">
                  <c:v>6.7559464321407137E-2</c:v>
                </c:pt>
                <c:pt idx="9666">
                  <c:v>6.7559464321407137E-2</c:v>
                </c:pt>
                <c:pt idx="9667">
                  <c:v>6.7559464321407137E-2</c:v>
                </c:pt>
                <c:pt idx="9668">
                  <c:v>6.7559464321407137E-2</c:v>
                </c:pt>
                <c:pt idx="9669">
                  <c:v>6.7359584249450322E-2</c:v>
                </c:pt>
                <c:pt idx="9670">
                  <c:v>6.7359584249450322E-2</c:v>
                </c:pt>
                <c:pt idx="9671">
                  <c:v>6.7359584249450322E-2</c:v>
                </c:pt>
                <c:pt idx="9672">
                  <c:v>6.7159704177493507E-2</c:v>
                </c:pt>
                <c:pt idx="9673">
                  <c:v>6.6959824105536692E-2</c:v>
                </c:pt>
                <c:pt idx="9674">
                  <c:v>6.6959824105536692E-2</c:v>
                </c:pt>
                <c:pt idx="9675">
                  <c:v>6.6959824105536692E-2</c:v>
                </c:pt>
                <c:pt idx="9676">
                  <c:v>6.6959824105536692E-2</c:v>
                </c:pt>
                <c:pt idx="9677">
                  <c:v>6.6959824105536692E-2</c:v>
                </c:pt>
                <c:pt idx="9678">
                  <c:v>6.6959824105536692E-2</c:v>
                </c:pt>
                <c:pt idx="9679">
                  <c:v>6.6959824105536692E-2</c:v>
                </c:pt>
                <c:pt idx="9680">
                  <c:v>6.6959824105536692E-2</c:v>
                </c:pt>
                <c:pt idx="9681">
                  <c:v>6.6959824105536692E-2</c:v>
                </c:pt>
                <c:pt idx="9682">
                  <c:v>6.6759944033579877E-2</c:v>
                </c:pt>
                <c:pt idx="9683">
                  <c:v>6.6759944033579877E-2</c:v>
                </c:pt>
                <c:pt idx="9684">
                  <c:v>6.6759944033579877E-2</c:v>
                </c:pt>
                <c:pt idx="9685">
                  <c:v>6.6759944033579877E-2</c:v>
                </c:pt>
                <c:pt idx="9686">
                  <c:v>6.6759944033579877E-2</c:v>
                </c:pt>
                <c:pt idx="9687">
                  <c:v>6.6759944033579877E-2</c:v>
                </c:pt>
                <c:pt idx="9688">
                  <c:v>6.6759944033579877E-2</c:v>
                </c:pt>
                <c:pt idx="9689">
                  <c:v>6.6759944033579877E-2</c:v>
                </c:pt>
                <c:pt idx="9690">
                  <c:v>6.6759944033579877E-2</c:v>
                </c:pt>
                <c:pt idx="9691">
                  <c:v>6.6759944033579877E-2</c:v>
                </c:pt>
                <c:pt idx="9692">
                  <c:v>6.6759944033579877E-2</c:v>
                </c:pt>
                <c:pt idx="9693">
                  <c:v>6.6560063961623062E-2</c:v>
                </c:pt>
                <c:pt idx="9694">
                  <c:v>6.6560063961623062E-2</c:v>
                </c:pt>
                <c:pt idx="9695">
                  <c:v>6.6560063961623062E-2</c:v>
                </c:pt>
                <c:pt idx="9696">
                  <c:v>6.6360183889666247E-2</c:v>
                </c:pt>
                <c:pt idx="9697">
                  <c:v>6.6360183889666247E-2</c:v>
                </c:pt>
                <c:pt idx="9698">
                  <c:v>6.6360183889666247E-2</c:v>
                </c:pt>
                <c:pt idx="9699">
                  <c:v>6.6360183889666247E-2</c:v>
                </c:pt>
                <c:pt idx="9700">
                  <c:v>6.6360183889666247E-2</c:v>
                </c:pt>
                <c:pt idx="9701">
                  <c:v>6.6160303817709321E-2</c:v>
                </c:pt>
                <c:pt idx="9702">
                  <c:v>6.6160303817709321E-2</c:v>
                </c:pt>
                <c:pt idx="9703">
                  <c:v>6.6160303817709321E-2</c:v>
                </c:pt>
                <c:pt idx="9704">
                  <c:v>6.6160303817709321E-2</c:v>
                </c:pt>
                <c:pt idx="9705">
                  <c:v>6.5960423745752506E-2</c:v>
                </c:pt>
                <c:pt idx="9706">
                  <c:v>6.5960423745752506E-2</c:v>
                </c:pt>
                <c:pt idx="9707">
                  <c:v>6.5960423745752506E-2</c:v>
                </c:pt>
                <c:pt idx="9708">
                  <c:v>6.5960423745752506E-2</c:v>
                </c:pt>
                <c:pt idx="9709">
                  <c:v>6.5960423745752506E-2</c:v>
                </c:pt>
                <c:pt idx="9710">
                  <c:v>6.5960423745752506E-2</c:v>
                </c:pt>
                <c:pt idx="9711">
                  <c:v>6.5960423745752506E-2</c:v>
                </c:pt>
                <c:pt idx="9712">
                  <c:v>6.5960423745752506E-2</c:v>
                </c:pt>
                <c:pt idx="9713">
                  <c:v>6.5960423745752506E-2</c:v>
                </c:pt>
                <c:pt idx="9714">
                  <c:v>6.5960423745752506E-2</c:v>
                </c:pt>
                <c:pt idx="9715">
                  <c:v>6.5960423745752506E-2</c:v>
                </c:pt>
                <c:pt idx="9716">
                  <c:v>6.5960423745752506E-2</c:v>
                </c:pt>
                <c:pt idx="9717">
                  <c:v>6.5960423745752506E-2</c:v>
                </c:pt>
                <c:pt idx="9718">
                  <c:v>6.5960423745752506E-2</c:v>
                </c:pt>
                <c:pt idx="9719">
                  <c:v>6.5960423745752506E-2</c:v>
                </c:pt>
                <c:pt idx="9720">
                  <c:v>6.5960423745752506E-2</c:v>
                </c:pt>
                <c:pt idx="9721">
                  <c:v>6.5960423745752506E-2</c:v>
                </c:pt>
                <c:pt idx="9722">
                  <c:v>6.5960423745752506E-2</c:v>
                </c:pt>
                <c:pt idx="9723">
                  <c:v>6.5960423745752506E-2</c:v>
                </c:pt>
                <c:pt idx="9724">
                  <c:v>6.5960423745752506E-2</c:v>
                </c:pt>
                <c:pt idx="9725">
                  <c:v>6.5760543673795691E-2</c:v>
                </c:pt>
                <c:pt idx="9726">
                  <c:v>6.5760543673795691E-2</c:v>
                </c:pt>
                <c:pt idx="9727">
                  <c:v>6.5560663601838876E-2</c:v>
                </c:pt>
                <c:pt idx="9728">
                  <c:v>6.5560663601838876E-2</c:v>
                </c:pt>
                <c:pt idx="9729">
                  <c:v>6.5560663601838876E-2</c:v>
                </c:pt>
                <c:pt idx="9730">
                  <c:v>6.5360783529882061E-2</c:v>
                </c:pt>
                <c:pt idx="9731">
                  <c:v>6.5360783529882061E-2</c:v>
                </c:pt>
                <c:pt idx="9732">
                  <c:v>6.5360783529882061E-2</c:v>
                </c:pt>
                <c:pt idx="9733">
                  <c:v>6.5360783529882061E-2</c:v>
                </c:pt>
                <c:pt idx="9734">
                  <c:v>6.5360783529882061E-2</c:v>
                </c:pt>
                <c:pt idx="9735">
                  <c:v>6.5160903457925246E-2</c:v>
                </c:pt>
                <c:pt idx="9736">
                  <c:v>6.5160903457925246E-2</c:v>
                </c:pt>
                <c:pt idx="9737">
                  <c:v>6.4961023385968431E-2</c:v>
                </c:pt>
                <c:pt idx="9738">
                  <c:v>6.4961023385968431E-2</c:v>
                </c:pt>
                <c:pt idx="9739">
                  <c:v>6.4961023385968431E-2</c:v>
                </c:pt>
                <c:pt idx="9740">
                  <c:v>6.4761143314011616E-2</c:v>
                </c:pt>
                <c:pt idx="9741">
                  <c:v>6.4761143314011616E-2</c:v>
                </c:pt>
                <c:pt idx="9742">
                  <c:v>6.4761143314011616E-2</c:v>
                </c:pt>
                <c:pt idx="9743">
                  <c:v>6.4761143314011616E-2</c:v>
                </c:pt>
                <c:pt idx="9744">
                  <c:v>6.4761143314011616E-2</c:v>
                </c:pt>
                <c:pt idx="9745">
                  <c:v>6.45612632420548E-2</c:v>
                </c:pt>
                <c:pt idx="9746">
                  <c:v>6.45612632420548E-2</c:v>
                </c:pt>
                <c:pt idx="9747">
                  <c:v>6.45612632420548E-2</c:v>
                </c:pt>
                <c:pt idx="9748">
                  <c:v>6.45612632420548E-2</c:v>
                </c:pt>
                <c:pt idx="9749">
                  <c:v>6.4361383170097985E-2</c:v>
                </c:pt>
                <c:pt idx="9750">
                  <c:v>6.4361383170097985E-2</c:v>
                </c:pt>
                <c:pt idx="9751">
                  <c:v>6.4361383170097985E-2</c:v>
                </c:pt>
                <c:pt idx="9752">
                  <c:v>6.4361383170097985E-2</c:v>
                </c:pt>
                <c:pt idx="9753">
                  <c:v>6.4361383170097985E-2</c:v>
                </c:pt>
                <c:pt idx="9754">
                  <c:v>6.4361383170097985E-2</c:v>
                </c:pt>
                <c:pt idx="9755">
                  <c:v>6.4361383170097985E-2</c:v>
                </c:pt>
                <c:pt idx="9756">
                  <c:v>6.4361383170097985E-2</c:v>
                </c:pt>
                <c:pt idx="9757">
                  <c:v>6.416150309814117E-2</c:v>
                </c:pt>
                <c:pt idx="9758">
                  <c:v>6.416150309814117E-2</c:v>
                </c:pt>
                <c:pt idx="9759">
                  <c:v>6.416150309814117E-2</c:v>
                </c:pt>
                <c:pt idx="9760">
                  <c:v>6.416150309814117E-2</c:v>
                </c:pt>
                <c:pt idx="9761">
                  <c:v>6.3961623026184244E-2</c:v>
                </c:pt>
                <c:pt idx="9762">
                  <c:v>6.3761742954227429E-2</c:v>
                </c:pt>
                <c:pt idx="9763">
                  <c:v>6.3761742954227429E-2</c:v>
                </c:pt>
                <c:pt idx="9764">
                  <c:v>6.3561862882270614E-2</c:v>
                </c:pt>
                <c:pt idx="9765">
                  <c:v>6.3561862882270614E-2</c:v>
                </c:pt>
                <c:pt idx="9766">
                  <c:v>6.3561862882270614E-2</c:v>
                </c:pt>
                <c:pt idx="9767">
                  <c:v>6.3561862882270614E-2</c:v>
                </c:pt>
                <c:pt idx="9768">
                  <c:v>6.3561862882270614E-2</c:v>
                </c:pt>
                <c:pt idx="9769">
                  <c:v>6.3561862882270614E-2</c:v>
                </c:pt>
                <c:pt idx="9770">
                  <c:v>6.3561862882270614E-2</c:v>
                </c:pt>
                <c:pt idx="9771">
                  <c:v>6.3561862882270614E-2</c:v>
                </c:pt>
                <c:pt idx="9772">
                  <c:v>6.3361982810313799E-2</c:v>
                </c:pt>
                <c:pt idx="9773">
                  <c:v>6.3361982810313799E-2</c:v>
                </c:pt>
                <c:pt idx="9774">
                  <c:v>6.3162102738356984E-2</c:v>
                </c:pt>
                <c:pt idx="9775">
                  <c:v>6.3162102738356984E-2</c:v>
                </c:pt>
                <c:pt idx="9776">
                  <c:v>6.2962222666400169E-2</c:v>
                </c:pt>
                <c:pt idx="9777">
                  <c:v>6.2962222666400169E-2</c:v>
                </c:pt>
                <c:pt idx="9778">
                  <c:v>6.2962222666400169E-2</c:v>
                </c:pt>
                <c:pt idx="9779">
                  <c:v>6.2762342594443354E-2</c:v>
                </c:pt>
                <c:pt idx="9780">
                  <c:v>6.2762342594443354E-2</c:v>
                </c:pt>
                <c:pt idx="9781">
                  <c:v>6.2562462522486539E-2</c:v>
                </c:pt>
                <c:pt idx="9782">
                  <c:v>6.2562462522486539E-2</c:v>
                </c:pt>
                <c:pt idx="9783">
                  <c:v>6.2562462522486539E-2</c:v>
                </c:pt>
                <c:pt idx="9784">
                  <c:v>6.2562462522486539E-2</c:v>
                </c:pt>
                <c:pt idx="9785">
                  <c:v>6.2562462522486539E-2</c:v>
                </c:pt>
                <c:pt idx="9786">
                  <c:v>6.2562462522486539E-2</c:v>
                </c:pt>
                <c:pt idx="9787">
                  <c:v>6.2362582450529724E-2</c:v>
                </c:pt>
                <c:pt idx="9788">
                  <c:v>6.2362582450529724E-2</c:v>
                </c:pt>
                <c:pt idx="9789">
                  <c:v>6.2362582450529724E-2</c:v>
                </c:pt>
                <c:pt idx="9790">
                  <c:v>6.2362582450529724E-2</c:v>
                </c:pt>
                <c:pt idx="9791">
                  <c:v>6.2362582450529724E-2</c:v>
                </c:pt>
                <c:pt idx="9792">
                  <c:v>6.2362582450529724E-2</c:v>
                </c:pt>
                <c:pt idx="9793">
                  <c:v>6.2362582450529724E-2</c:v>
                </c:pt>
                <c:pt idx="9794">
                  <c:v>6.2162702378572909E-2</c:v>
                </c:pt>
                <c:pt idx="9795">
                  <c:v>6.1962822306615983E-2</c:v>
                </c:pt>
                <c:pt idx="9796">
                  <c:v>6.1962822306615983E-2</c:v>
                </c:pt>
                <c:pt idx="9797">
                  <c:v>6.1962822306615983E-2</c:v>
                </c:pt>
                <c:pt idx="9798">
                  <c:v>6.1762942234659168E-2</c:v>
                </c:pt>
                <c:pt idx="9799">
                  <c:v>6.1563062162702353E-2</c:v>
                </c:pt>
                <c:pt idx="9800">
                  <c:v>6.1563062162702353E-2</c:v>
                </c:pt>
                <c:pt idx="9801">
                  <c:v>6.1563062162702353E-2</c:v>
                </c:pt>
                <c:pt idx="9802">
                  <c:v>6.1563062162702353E-2</c:v>
                </c:pt>
                <c:pt idx="9803">
                  <c:v>6.1563062162702353E-2</c:v>
                </c:pt>
                <c:pt idx="9804">
                  <c:v>6.1563062162702353E-2</c:v>
                </c:pt>
                <c:pt idx="9805">
                  <c:v>6.1563062162702353E-2</c:v>
                </c:pt>
                <c:pt idx="9806">
                  <c:v>6.1563062162702353E-2</c:v>
                </c:pt>
                <c:pt idx="9807">
                  <c:v>6.1563062162702353E-2</c:v>
                </c:pt>
                <c:pt idx="9808">
                  <c:v>6.1563062162702353E-2</c:v>
                </c:pt>
                <c:pt idx="9809">
                  <c:v>6.1363182090745538E-2</c:v>
                </c:pt>
                <c:pt idx="9810">
                  <c:v>6.1363182090745538E-2</c:v>
                </c:pt>
                <c:pt idx="9811">
                  <c:v>6.1363182090745538E-2</c:v>
                </c:pt>
                <c:pt idx="9812">
                  <c:v>6.1363182090745538E-2</c:v>
                </c:pt>
                <c:pt idx="9813">
                  <c:v>6.1363182090745538E-2</c:v>
                </c:pt>
                <c:pt idx="9814">
                  <c:v>6.1163302018788723E-2</c:v>
                </c:pt>
                <c:pt idx="9815">
                  <c:v>6.1163302018788723E-2</c:v>
                </c:pt>
                <c:pt idx="9816">
                  <c:v>6.1163302018788723E-2</c:v>
                </c:pt>
                <c:pt idx="9817">
                  <c:v>6.1163302018788723E-2</c:v>
                </c:pt>
                <c:pt idx="9818">
                  <c:v>6.1163302018788723E-2</c:v>
                </c:pt>
                <c:pt idx="9819">
                  <c:v>6.1163302018788723E-2</c:v>
                </c:pt>
                <c:pt idx="9820">
                  <c:v>6.1163302018788723E-2</c:v>
                </c:pt>
                <c:pt idx="9821">
                  <c:v>6.1163302018788723E-2</c:v>
                </c:pt>
                <c:pt idx="9822">
                  <c:v>6.1163302018788723E-2</c:v>
                </c:pt>
                <c:pt idx="9823">
                  <c:v>6.1163302018788723E-2</c:v>
                </c:pt>
                <c:pt idx="9824">
                  <c:v>6.1163302018788723E-2</c:v>
                </c:pt>
                <c:pt idx="9825">
                  <c:v>6.1163302018788723E-2</c:v>
                </c:pt>
                <c:pt idx="9826">
                  <c:v>6.1163302018788723E-2</c:v>
                </c:pt>
                <c:pt idx="9827">
                  <c:v>6.1163302018788723E-2</c:v>
                </c:pt>
                <c:pt idx="9828">
                  <c:v>6.0963421946831908E-2</c:v>
                </c:pt>
                <c:pt idx="9829">
                  <c:v>6.0963421946831908E-2</c:v>
                </c:pt>
                <c:pt idx="9830">
                  <c:v>6.0963421946831908E-2</c:v>
                </c:pt>
                <c:pt idx="9831">
                  <c:v>6.0963421946831908E-2</c:v>
                </c:pt>
                <c:pt idx="9832">
                  <c:v>6.0963421946831908E-2</c:v>
                </c:pt>
                <c:pt idx="9833">
                  <c:v>6.0963421946831908E-2</c:v>
                </c:pt>
                <c:pt idx="9834">
                  <c:v>6.0963421946831908E-2</c:v>
                </c:pt>
                <c:pt idx="9835">
                  <c:v>6.0963421946831908E-2</c:v>
                </c:pt>
                <c:pt idx="9836">
                  <c:v>6.0963421946831908E-2</c:v>
                </c:pt>
                <c:pt idx="9837">
                  <c:v>6.0763541874875093E-2</c:v>
                </c:pt>
                <c:pt idx="9838">
                  <c:v>6.0563661802918278E-2</c:v>
                </c:pt>
                <c:pt idx="9839">
                  <c:v>6.0363781730961463E-2</c:v>
                </c:pt>
                <c:pt idx="9840">
                  <c:v>6.0163901659004648E-2</c:v>
                </c:pt>
                <c:pt idx="9841">
                  <c:v>6.0163901659004648E-2</c:v>
                </c:pt>
                <c:pt idx="9842">
                  <c:v>6.0163901659004648E-2</c:v>
                </c:pt>
                <c:pt idx="9843">
                  <c:v>6.0163901659004648E-2</c:v>
                </c:pt>
                <c:pt idx="9844">
                  <c:v>6.0163901659004648E-2</c:v>
                </c:pt>
                <c:pt idx="9845">
                  <c:v>6.0163901659004648E-2</c:v>
                </c:pt>
                <c:pt idx="9846">
                  <c:v>6.0163901659004648E-2</c:v>
                </c:pt>
                <c:pt idx="9847">
                  <c:v>6.0163901659004648E-2</c:v>
                </c:pt>
                <c:pt idx="9848">
                  <c:v>6.0163901659004648E-2</c:v>
                </c:pt>
                <c:pt idx="9849">
                  <c:v>5.9964021587047722E-2</c:v>
                </c:pt>
                <c:pt idx="9850">
                  <c:v>5.9964021587047722E-2</c:v>
                </c:pt>
                <c:pt idx="9851">
                  <c:v>5.9964021587047722E-2</c:v>
                </c:pt>
                <c:pt idx="9852">
                  <c:v>5.9964021587047722E-2</c:v>
                </c:pt>
                <c:pt idx="9853">
                  <c:v>5.9964021587047722E-2</c:v>
                </c:pt>
                <c:pt idx="9854">
                  <c:v>5.9964021587047722E-2</c:v>
                </c:pt>
                <c:pt idx="9855">
                  <c:v>5.9964021587047722E-2</c:v>
                </c:pt>
                <c:pt idx="9856">
                  <c:v>5.9964021587047722E-2</c:v>
                </c:pt>
                <c:pt idx="9857">
                  <c:v>5.9964021587047722E-2</c:v>
                </c:pt>
                <c:pt idx="9858">
                  <c:v>5.9964021587047722E-2</c:v>
                </c:pt>
                <c:pt idx="9859">
                  <c:v>5.9964021587047722E-2</c:v>
                </c:pt>
                <c:pt idx="9860">
                  <c:v>5.9764141515090907E-2</c:v>
                </c:pt>
                <c:pt idx="9861">
                  <c:v>5.9764141515090907E-2</c:v>
                </c:pt>
                <c:pt idx="9862">
                  <c:v>5.9764141515090907E-2</c:v>
                </c:pt>
                <c:pt idx="9863">
                  <c:v>5.9764141515090907E-2</c:v>
                </c:pt>
                <c:pt idx="9864">
                  <c:v>5.9764141515090907E-2</c:v>
                </c:pt>
                <c:pt idx="9865">
                  <c:v>5.9564261443134092E-2</c:v>
                </c:pt>
                <c:pt idx="9866">
                  <c:v>5.9564261443134092E-2</c:v>
                </c:pt>
                <c:pt idx="9867">
                  <c:v>5.9564261443134092E-2</c:v>
                </c:pt>
                <c:pt idx="9868">
                  <c:v>5.9564261443134092E-2</c:v>
                </c:pt>
                <c:pt idx="9869">
                  <c:v>5.9564261443134092E-2</c:v>
                </c:pt>
                <c:pt idx="9870">
                  <c:v>5.9564261443134092E-2</c:v>
                </c:pt>
                <c:pt idx="9871">
                  <c:v>5.9564261443134092E-2</c:v>
                </c:pt>
                <c:pt idx="9872">
                  <c:v>5.9564261443134092E-2</c:v>
                </c:pt>
                <c:pt idx="9873">
                  <c:v>5.9564261443134092E-2</c:v>
                </c:pt>
                <c:pt idx="9874">
                  <c:v>5.9364381371177277E-2</c:v>
                </c:pt>
                <c:pt idx="9875">
                  <c:v>5.9364381371177277E-2</c:v>
                </c:pt>
                <c:pt idx="9876">
                  <c:v>5.9364381371177277E-2</c:v>
                </c:pt>
                <c:pt idx="9877">
                  <c:v>5.9364381371177277E-2</c:v>
                </c:pt>
                <c:pt idx="9878">
                  <c:v>5.9364381371177277E-2</c:v>
                </c:pt>
                <c:pt idx="9879">
                  <c:v>5.9364381371177277E-2</c:v>
                </c:pt>
                <c:pt idx="9880">
                  <c:v>5.9164501299220462E-2</c:v>
                </c:pt>
                <c:pt idx="9881">
                  <c:v>5.9164501299220462E-2</c:v>
                </c:pt>
                <c:pt idx="9882">
                  <c:v>5.9164501299220462E-2</c:v>
                </c:pt>
                <c:pt idx="9883">
                  <c:v>5.9164501299220462E-2</c:v>
                </c:pt>
                <c:pt idx="9884">
                  <c:v>5.9164501299220462E-2</c:v>
                </c:pt>
                <c:pt idx="9885">
                  <c:v>5.9164501299220462E-2</c:v>
                </c:pt>
                <c:pt idx="9886">
                  <c:v>5.9164501299220462E-2</c:v>
                </c:pt>
                <c:pt idx="9887">
                  <c:v>5.8964621227263647E-2</c:v>
                </c:pt>
                <c:pt idx="9888">
                  <c:v>5.8964621227263647E-2</c:v>
                </c:pt>
                <c:pt idx="9889">
                  <c:v>5.8964621227263647E-2</c:v>
                </c:pt>
                <c:pt idx="9890">
                  <c:v>5.8964621227263647E-2</c:v>
                </c:pt>
                <c:pt idx="9891">
                  <c:v>5.8964621227263647E-2</c:v>
                </c:pt>
                <c:pt idx="9892">
                  <c:v>5.8764741155306832E-2</c:v>
                </c:pt>
                <c:pt idx="9893">
                  <c:v>5.8764741155306832E-2</c:v>
                </c:pt>
                <c:pt idx="9894">
                  <c:v>5.8764741155306832E-2</c:v>
                </c:pt>
                <c:pt idx="9895">
                  <c:v>5.8764741155306832E-2</c:v>
                </c:pt>
                <c:pt idx="9896">
                  <c:v>5.8764741155306832E-2</c:v>
                </c:pt>
                <c:pt idx="9897">
                  <c:v>5.8564861083350017E-2</c:v>
                </c:pt>
                <c:pt idx="9898">
                  <c:v>5.8364981011393202E-2</c:v>
                </c:pt>
                <c:pt idx="9899">
                  <c:v>5.8364981011393202E-2</c:v>
                </c:pt>
                <c:pt idx="9900">
                  <c:v>5.8364981011393202E-2</c:v>
                </c:pt>
                <c:pt idx="9901">
                  <c:v>5.8364981011393202E-2</c:v>
                </c:pt>
                <c:pt idx="9902">
                  <c:v>5.8165100939436387E-2</c:v>
                </c:pt>
                <c:pt idx="9903">
                  <c:v>5.8165100939436387E-2</c:v>
                </c:pt>
                <c:pt idx="9904">
                  <c:v>5.8165100939436387E-2</c:v>
                </c:pt>
                <c:pt idx="9905">
                  <c:v>5.8165100939436387E-2</c:v>
                </c:pt>
                <c:pt idx="9906">
                  <c:v>5.8165100939436387E-2</c:v>
                </c:pt>
                <c:pt idx="9907">
                  <c:v>5.8165100939436387E-2</c:v>
                </c:pt>
                <c:pt idx="9908">
                  <c:v>5.8165100939436387E-2</c:v>
                </c:pt>
                <c:pt idx="9909">
                  <c:v>5.7965220867479461E-2</c:v>
                </c:pt>
                <c:pt idx="9910">
                  <c:v>5.7965220867479461E-2</c:v>
                </c:pt>
                <c:pt idx="9911">
                  <c:v>5.7965220867479461E-2</c:v>
                </c:pt>
                <c:pt idx="9912">
                  <c:v>5.7965220867479461E-2</c:v>
                </c:pt>
                <c:pt idx="9913">
                  <c:v>5.7765340795522646E-2</c:v>
                </c:pt>
                <c:pt idx="9914">
                  <c:v>5.7565460723565831E-2</c:v>
                </c:pt>
                <c:pt idx="9915">
                  <c:v>5.7365580651609016E-2</c:v>
                </c:pt>
                <c:pt idx="9916">
                  <c:v>5.7165700579652201E-2</c:v>
                </c:pt>
                <c:pt idx="9917">
                  <c:v>5.7165700579652201E-2</c:v>
                </c:pt>
                <c:pt idx="9918">
                  <c:v>5.6965820507695386E-2</c:v>
                </c:pt>
                <c:pt idx="9919">
                  <c:v>5.6965820507695386E-2</c:v>
                </c:pt>
                <c:pt idx="9920">
                  <c:v>5.6765940435738571E-2</c:v>
                </c:pt>
                <c:pt idx="9921">
                  <c:v>5.6765940435738571E-2</c:v>
                </c:pt>
                <c:pt idx="9922">
                  <c:v>5.6765940435738571E-2</c:v>
                </c:pt>
                <c:pt idx="9923">
                  <c:v>5.6566060363781756E-2</c:v>
                </c:pt>
                <c:pt idx="9924">
                  <c:v>5.6566060363781756E-2</c:v>
                </c:pt>
                <c:pt idx="9925">
                  <c:v>5.6566060363781756E-2</c:v>
                </c:pt>
                <c:pt idx="9926">
                  <c:v>5.6566060363781756E-2</c:v>
                </c:pt>
                <c:pt idx="9927">
                  <c:v>5.6566060363781756E-2</c:v>
                </c:pt>
                <c:pt idx="9928">
                  <c:v>5.6566060363781756E-2</c:v>
                </c:pt>
                <c:pt idx="9929">
                  <c:v>5.6566060363781756E-2</c:v>
                </c:pt>
                <c:pt idx="9930">
                  <c:v>5.6566060363781756E-2</c:v>
                </c:pt>
                <c:pt idx="9931">
                  <c:v>5.6566060363781756E-2</c:v>
                </c:pt>
                <c:pt idx="9932">
                  <c:v>5.6566060363781756E-2</c:v>
                </c:pt>
                <c:pt idx="9933">
                  <c:v>5.6366180291824941E-2</c:v>
                </c:pt>
                <c:pt idx="9934">
                  <c:v>5.6366180291824941E-2</c:v>
                </c:pt>
                <c:pt idx="9935">
                  <c:v>5.6366180291824941E-2</c:v>
                </c:pt>
                <c:pt idx="9936">
                  <c:v>5.6366180291824941E-2</c:v>
                </c:pt>
                <c:pt idx="9937">
                  <c:v>5.6366180291824941E-2</c:v>
                </c:pt>
                <c:pt idx="9938">
                  <c:v>5.6366180291824941E-2</c:v>
                </c:pt>
                <c:pt idx="9939">
                  <c:v>5.6366180291824941E-2</c:v>
                </c:pt>
                <c:pt idx="9940">
                  <c:v>5.6366180291824941E-2</c:v>
                </c:pt>
                <c:pt idx="9941">
                  <c:v>5.6366180291824941E-2</c:v>
                </c:pt>
                <c:pt idx="9942">
                  <c:v>5.6366180291824941E-2</c:v>
                </c:pt>
                <c:pt idx="9943">
                  <c:v>5.6366180291824941E-2</c:v>
                </c:pt>
                <c:pt idx="9944">
                  <c:v>5.6366180291824941E-2</c:v>
                </c:pt>
                <c:pt idx="9945">
                  <c:v>5.6366180291824941E-2</c:v>
                </c:pt>
                <c:pt idx="9946">
                  <c:v>5.6366180291824941E-2</c:v>
                </c:pt>
                <c:pt idx="9947">
                  <c:v>5.6166300219868126E-2</c:v>
                </c:pt>
                <c:pt idx="9948">
                  <c:v>5.59664201479112E-2</c:v>
                </c:pt>
                <c:pt idx="9949">
                  <c:v>5.5766540075954385E-2</c:v>
                </c:pt>
                <c:pt idx="9950">
                  <c:v>5.556666000399757E-2</c:v>
                </c:pt>
                <c:pt idx="9951">
                  <c:v>5.556666000399757E-2</c:v>
                </c:pt>
                <c:pt idx="9952">
                  <c:v>5.5366779932040755E-2</c:v>
                </c:pt>
                <c:pt idx="9953">
                  <c:v>5.5366779932040755E-2</c:v>
                </c:pt>
                <c:pt idx="9954">
                  <c:v>5.5366779932040755E-2</c:v>
                </c:pt>
                <c:pt idx="9955">
                  <c:v>5.5366779932040755E-2</c:v>
                </c:pt>
                <c:pt idx="9956">
                  <c:v>5.5366779932040755E-2</c:v>
                </c:pt>
                <c:pt idx="9957">
                  <c:v>5.5366779932040755E-2</c:v>
                </c:pt>
                <c:pt idx="9958">
                  <c:v>5.5366779932040755E-2</c:v>
                </c:pt>
                <c:pt idx="9959">
                  <c:v>5.5366779932040755E-2</c:v>
                </c:pt>
                <c:pt idx="9960">
                  <c:v>5.516689986008394E-2</c:v>
                </c:pt>
                <c:pt idx="9961">
                  <c:v>5.516689986008394E-2</c:v>
                </c:pt>
                <c:pt idx="9962">
                  <c:v>5.516689986008394E-2</c:v>
                </c:pt>
                <c:pt idx="9963">
                  <c:v>5.516689986008394E-2</c:v>
                </c:pt>
                <c:pt idx="9964">
                  <c:v>5.516689986008394E-2</c:v>
                </c:pt>
                <c:pt idx="9965">
                  <c:v>5.516689986008394E-2</c:v>
                </c:pt>
                <c:pt idx="9966">
                  <c:v>5.516689986008394E-2</c:v>
                </c:pt>
                <c:pt idx="9967">
                  <c:v>5.516689986008394E-2</c:v>
                </c:pt>
                <c:pt idx="9968">
                  <c:v>5.516689986008394E-2</c:v>
                </c:pt>
                <c:pt idx="9969">
                  <c:v>5.4967019788127125E-2</c:v>
                </c:pt>
                <c:pt idx="9970">
                  <c:v>5.4967019788127125E-2</c:v>
                </c:pt>
                <c:pt idx="9971">
                  <c:v>5.4967019788127125E-2</c:v>
                </c:pt>
                <c:pt idx="9972">
                  <c:v>5.4967019788127125E-2</c:v>
                </c:pt>
                <c:pt idx="9973">
                  <c:v>5.4967019788127125E-2</c:v>
                </c:pt>
                <c:pt idx="9974">
                  <c:v>5.4967019788127125E-2</c:v>
                </c:pt>
                <c:pt idx="9975">
                  <c:v>5.4967019788127125E-2</c:v>
                </c:pt>
                <c:pt idx="9976">
                  <c:v>5.476713971617031E-2</c:v>
                </c:pt>
                <c:pt idx="9977">
                  <c:v>5.476713971617031E-2</c:v>
                </c:pt>
                <c:pt idx="9978">
                  <c:v>5.476713971617031E-2</c:v>
                </c:pt>
                <c:pt idx="9979">
                  <c:v>5.476713971617031E-2</c:v>
                </c:pt>
                <c:pt idx="9980">
                  <c:v>5.4567259644213495E-2</c:v>
                </c:pt>
                <c:pt idx="9981">
                  <c:v>5.436737957225668E-2</c:v>
                </c:pt>
                <c:pt idx="9982">
                  <c:v>5.4167499500299865E-2</c:v>
                </c:pt>
                <c:pt idx="9983">
                  <c:v>5.3967619428342939E-2</c:v>
                </c:pt>
                <c:pt idx="9984">
                  <c:v>5.3767739356386124E-2</c:v>
                </c:pt>
                <c:pt idx="9985">
                  <c:v>5.3767739356386124E-2</c:v>
                </c:pt>
                <c:pt idx="9986">
                  <c:v>5.3767739356386124E-2</c:v>
                </c:pt>
                <c:pt idx="9987">
                  <c:v>5.3567859284429309E-2</c:v>
                </c:pt>
                <c:pt idx="9988">
                  <c:v>5.3567859284429309E-2</c:v>
                </c:pt>
                <c:pt idx="9989">
                  <c:v>5.3367979212472494E-2</c:v>
                </c:pt>
                <c:pt idx="9990">
                  <c:v>5.3367979212472494E-2</c:v>
                </c:pt>
                <c:pt idx="9991">
                  <c:v>5.3168099140515679E-2</c:v>
                </c:pt>
                <c:pt idx="9992">
                  <c:v>5.2968219068558864E-2</c:v>
                </c:pt>
                <c:pt idx="9993">
                  <c:v>5.2968219068558864E-2</c:v>
                </c:pt>
                <c:pt idx="9994">
                  <c:v>5.2968219068558864E-2</c:v>
                </c:pt>
                <c:pt idx="9995">
                  <c:v>5.2968219068558864E-2</c:v>
                </c:pt>
                <c:pt idx="9996">
                  <c:v>5.2968219068558864E-2</c:v>
                </c:pt>
                <c:pt idx="9997">
                  <c:v>5.2968219068558864E-2</c:v>
                </c:pt>
                <c:pt idx="9998">
                  <c:v>5.2968219068558864E-2</c:v>
                </c:pt>
                <c:pt idx="9999">
                  <c:v>5.2968219068558864E-2</c:v>
                </c:pt>
                <c:pt idx="10000">
                  <c:v>5.2768338996602049E-2</c:v>
                </c:pt>
                <c:pt idx="10001">
                  <c:v>5.2768338996602049E-2</c:v>
                </c:pt>
                <c:pt idx="10002">
                  <c:v>5.2568458924645234E-2</c:v>
                </c:pt>
                <c:pt idx="10003">
                  <c:v>5.2568458924645234E-2</c:v>
                </c:pt>
                <c:pt idx="10004">
                  <c:v>5.2368578852688419E-2</c:v>
                </c:pt>
                <c:pt idx="10005">
                  <c:v>5.2368578852688419E-2</c:v>
                </c:pt>
                <c:pt idx="10006">
                  <c:v>5.2368578852688419E-2</c:v>
                </c:pt>
                <c:pt idx="10007">
                  <c:v>5.2368578852688419E-2</c:v>
                </c:pt>
                <c:pt idx="10008">
                  <c:v>5.2368578852688419E-2</c:v>
                </c:pt>
                <c:pt idx="10009">
                  <c:v>5.2368578852688419E-2</c:v>
                </c:pt>
                <c:pt idx="10010">
                  <c:v>5.2368578852688419E-2</c:v>
                </c:pt>
                <c:pt idx="10011">
                  <c:v>5.2368578852688419E-2</c:v>
                </c:pt>
                <c:pt idx="10012">
                  <c:v>5.2368578852688419E-2</c:v>
                </c:pt>
                <c:pt idx="10013">
                  <c:v>5.2368578852688419E-2</c:v>
                </c:pt>
                <c:pt idx="10014">
                  <c:v>5.2368578852688419E-2</c:v>
                </c:pt>
                <c:pt idx="10015">
                  <c:v>5.2168698780731604E-2</c:v>
                </c:pt>
                <c:pt idx="10016">
                  <c:v>5.2168698780731604E-2</c:v>
                </c:pt>
                <c:pt idx="10017">
                  <c:v>5.1968818708774789E-2</c:v>
                </c:pt>
                <c:pt idx="10018">
                  <c:v>5.1968818708774789E-2</c:v>
                </c:pt>
                <c:pt idx="10019">
                  <c:v>5.1968818708774789E-2</c:v>
                </c:pt>
                <c:pt idx="10020">
                  <c:v>5.1968818708774789E-2</c:v>
                </c:pt>
                <c:pt idx="10021">
                  <c:v>5.1968818708774789E-2</c:v>
                </c:pt>
                <c:pt idx="10022">
                  <c:v>5.1968818708774789E-2</c:v>
                </c:pt>
                <c:pt idx="10023">
                  <c:v>5.1968818708774789E-2</c:v>
                </c:pt>
                <c:pt idx="10024">
                  <c:v>5.1968818708774789E-2</c:v>
                </c:pt>
                <c:pt idx="10025">
                  <c:v>5.1968818708774789E-2</c:v>
                </c:pt>
                <c:pt idx="10026">
                  <c:v>5.1968818708774789E-2</c:v>
                </c:pt>
                <c:pt idx="10027">
                  <c:v>5.1968818708774789E-2</c:v>
                </c:pt>
                <c:pt idx="10028">
                  <c:v>5.1968818708774789E-2</c:v>
                </c:pt>
                <c:pt idx="10029">
                  <c:v>5.1968818708774789E-2</c:v>
                </c:pt>
                <c:pt idx="10030">
                  <c:v>5.1968818708774789E-2</c:v>
                </c:pt>
                <c:pt idx="10031">
                  <c:v>5.1968818708774789E-2</c:v>
                </c:pt>
                <c:pt idx="10032">
                  <c:v>5.1968818708774789E-2</c:v>
                </c:pt>
                <c:pt idx="10033">
                  <c:v>5.1968818708774789E-2</c:v>
                </c:pt>
                <c:pt idx="10034">
                  <c:v>5.1768938636817863E-2</c:v>
                </c:pt>
                <c:pt idx="10035">
                  <c:v>5.1768938636817863E-2</c:v>
                </c:pt>
                <c:pt idx="10036">
                  <c:v>5.1768938636817863E-2</c:v>
                </c:pt>
                <c:pt idx="10037">
                  <c:v>5.1768938636817863E-2</c:v>
                </c:pt>
                <c:pt idx="10038">
                  <c:v>5.1768938636817863E-2</c:v>
                </c:pt>
                <c:pt idx="10039">
                  <c:v>5.1768938636817863E-2</c:v>
                </c:pt>
                <c:pt idx="10040">
                  <c:v>5.1569058564861048E-2</c:v>
                </c:pt>
                <c:pt idx="10041">
                  <c:v>5.1569058564861048E-2</c:v>
                </c:pt>
                <c:pt idx="10042">
                  <c:v>5.1569058564861048E-2</c:v>
                </c:pt>
                <c:pt idx="10043">
                  <c:v>5.1569058564861048E-2</c:v>
                </c:pt>
                <c:pt idx="10044">
                  <c:v>5.1569058564861048E-2</c:v>
                </c:pt>
                <c:pt idx="10045">
                  <c:v>5.1569058564861048E-2</c:v>
                </c:pt>
                <c:pt idx="10046">
                  <c:v>5.1569058564861048E-2</c:v>
                </c:pt>
                <c:pt idx="10047">
                  <c:v>5.1569058564861048E-2</c:v>
                </c:pt>
                <c:pt idx="10048">
                  <c:v>5.1569058564861048E-2</c:v>
                </c:pt>
                <c:pt idx="10049">
                  <c:v>5.1569058564861048E-2</c:v>
                </c:pt>
                <c:pt idx="10050">
                  <c:v>5.1569058564861048E-2</c:v>
                </c:pt>
                <c:pt idx="10051">
                  <c:v>5.1569058564861048E-2</c:v>
                </c:pt>
                <c:pt idx="10052">
                  <c:v>5.1569058564861048E-2</c:v>
                </c:pt>
                <c:pt idx="10053">
                  <c:v>5.1569058564861048E-2</c:v>
                </c:pt>
                <c:pt idx="10054">
                  <c:v>5.1369178492904233E-2</c:v>
                </c:pt>
                <c:pt idx="10055">
                  <c:v>5.1369178492904233E-2</c:v>
                </c:pt>
                <c:pt idx="10056">
                  <c:v>5.1369178492904233E-2</c:v>
                </c:pt>
                <c:pt idx="10057">
                  <c:v>5.1369178492904233E-2</c:v>
                </c:pt>
                <c:pt idx="10058">
                  <c:v>5.1369178492904233E-2</c:v>
                </c:pt>
                <c:pt idx="10059">
                  <c:v>5.1169298420947418E-2</c:v>
                </c:pt>
                <c:pt idx="10060">
                  <c:v>5.0969418348990603E-2</c:v>
                </c:pt>
                <c:pt idx="10061">
                  <c:v>5.0969418348990603E-2</c:v>
                </c:pt>
                <c:pt idx="10062">
                  <c:v>5.0969418348990603E-2</c:v>
                </c:pt>
                <c:pt idx="10063">
                  <c:v>5.0969418348990603E-2</c:v>
                </c:pt>
                <c:pt idx="10064">
                  <c:v>5.0969418348990603E-2</c:v>
                </c:pt>
                <c:pt idx="10065">
                  <c:v>5.0769538277033788E-2</c:v>
                </c:pt>
                <c:pt idx="10066">
                  <c:v>5.0769538277033788E-2</c:v>
                </c:pt>
                <c:pt idx="10067">
                  <c:v>5.0769538277033788E-2</c:v>
                </c:pt>
                <c:pt idx="10068">
                  <c:v>5.0769538277033788E-2</c:v>
                </c:pt>
                <c:pt idx="10069">
                  <c:v>5.0569658205076973E-2</c:v>
                </c:pt>
                <c:pt idx="10070">
                  <c:v>5.0369778133120158E-2</c:v>
                </c:pt>
                <c:pt idx="10071">
                  <c:v>5.0369778133120158E-2</c:v>
                </c:pt>
                <c:pt idx="10072">
                  <c:v>5.0369778133120158E-2</c:v>
                </c:pt>
                <c:pt idx="10073">
                  <c:v>5.0369778133120158E-2</c:v>
                </c:pt>
                <c:pt idx="10074">
                  <c:v>5.0369778133120158E-2</c:v>
                </c:pt>
                <c:pt idx="10075">
                  <c:v>5.0369778133120158E-2</c:v>
                </c:pt>
                <c:pt idx="10076">
                  <c:v>5.0169898061163343E-2</c:v>
                </c:pt>
                <c:pt idx="10077">
                  <c:v>4.9970017989206528E-2</c:v>
                </c:pt>
                <c:pt idx="10078">
                  <c:v>4.9970017989206528E-2</c:v>
                </c:pt>
                <c:pt idx="10079">
                  <c:v>4.9970017989206528E-2</c:v>
                </c:pt>
                <c:pt idx="10080">
                  <c:v>4.9970017989206528E-2</c:v>
                </c:pt>
                <c:pt idx="10081">
                  <c:v>4.9970017989206528E-2</c:v>
                </c:pt>
                <c:pt idx="10082">
                  <c:v>4.9770137917249602E-2</c:v>
                </c:pt>
                <c:pt idx="10083">
                  <c:v>4.9570257845292787E-2</c:v>
                </c:pt>
                <c:pt idx="10084">
                  <c:v>4.9570257845292787E-2</c:v>
                </c:pt>
                <c:pt idx="10085">
                  <c:v>4.9570257845292787E-2</c:v>
                </c:pt>
                <c:pt idx="10086">
                  <c:v>4.9570257845292787E-2</c:v>
                </c:pt>
                <c:pt idx="10087">
                  <c:v>4.9570257845292787E-2</c:v>
                </c:pt>
                <c:pt idx="10088">
                  <c:v>4.9570257845292787E-2</c:v>
                </c:pt>
                <c:pt idx="10089">
                  <c:v>4.9570257845292787E-2</c:v>
                </c:pt>
                <c:pt idx="10090">
                  <c:v>4.9370377773335972E-2</c:v>
                </c:pt>
                <c:pt idx="10091">
                  <c:v>4.9370377773335972E-2</c:v>
                </c:pt>
                <c:pt idx="10092">
                  <c:v>4.9370377773335972E-2</c:v>
                </c:pt>
                <c:pt idx="10093">
                  <c:v>4.9370377773335972E-2</c:v>
                </c:pt>
                <c:pt idx="10094">
                  <c:v>4.9370377773335972E-2</c:v>
                </c:pt>
                <c:pt idx="10095">
                  <c:v>4.9170497701379157E-2</c:v>
                </c:pt>
                <c:pt idx="10096">
                  <c:v>4.8970617629422342E-2</c:v>
                </c:pt>
                <c:pt idx="10097">
                  <c:v>4.8970617629422342E-2</c:v>
                </c:pt>
                <c:pt idx="10098">
                  <c:v>4.8970617629422342E-2</c:v>
                </c:pt>
                <c:pt idx="10099">
                  <c:v>4.8970617629422342E-2</c:v>
                </c:pt>
                <c:pt idx="10100">
                  <c:v>4.8770737557465527E-2</c:v>
                </c:pt>
                <c:pt idx="10101">
                  <c:v>4.8770737557465527E-2</c:v>
                </c:pt>
                <c:pt idx="10102">
                  <c:v>4.8770737557465527E-2</c:v>
                </c:pt>
                <c:pt idx="10103">
                  <c:v>4.8770737557465527E-2</c:v>
                </c:pt>
                <c:pt idx="10104">
                  <c:v>4.8770737557465527E-2</c:v>
                </c:pt>
                <c:pt idx="10105">
                  <c:v>4.8770737557465527E-2</c:v>
                </c:pt>
                <c:pt idx="10106">
                  <c:v>4.8770737557465527E-2</c:v>
                </c:pt>
                <c:pt idx="10107">
                  <c:v>4.8770737557465527E-2</c:v>
                </c:pt>
                <c:pt idx="10108">
                  <c:v>4.8770737557465527E-2</c:v>
                </c:pt>
                <c:pt idx="10109">
                  <c:v>4.8770737557465527E-2</c:v>
                </c:pt>
                <c:pt idx="10110">
                  <c:v>4.8770737557465527E-2</c:v>
                </c:pt>
                <c:pt idx="10111">
                  <c:v>4.8770737557465527E-2</c:v>
                </c:pt>
                <c:pt idx="10112">
                  <c:v>4.8770737557465527E-2</c:v>
                </c:pt>
                <c:pt idx="10113">
                  <c:v>4.8770737557465527E-2</c:v>
                </c:pt>
                <c:pt idx="10114">
                  <c:v>4.8570857485508712E-2</c:v>
                </c:pt>
                <c:pt idx="10115">
                  <c:v>4.8570857485508712E-2</c:v>
                </c:pt>
                <c:pt idx="10116">
                  <c:v>4.8570857485508712E-2</c:v>
                </c:pt>
                <c:pt idx="10117">
                  <c:v>4.8570857485508712E-2</c:v>
                </c:pt>
                <c:pt idx="10118">
                  <c:v>4.8370977413551897E-2</c:v>
                </c:pt>
                <c:pt idx="10119">
                  <c:v>4.8370977413551897E-2</c:v>
                </c:pt>
                <c:pt idx="10120">
                  <c:v>4.8370977413551897E-2</c:v>
                </c:pt>
                <c:pt idx="10121">
                  <c:v>4.8370977413551897E-2</c:v>
                </c:pt>
                <c:pt idx="10122">
                  <c:v>4.8370977413551897E-2</c:v>
                </c:pt>
                <c:pt idx="10123">
                  <c:v>4.8370977413551897E-2</c:v>
                </c:pt>
                <c:pt idx="10124">
                  <c:v>4.8370977413551897E-2</c:v>
                </c:pt>
                <c:pt idx="10125">
                  <c:v>4.8370977413551897E-2</c:v>
                </c:pt>
                <c:pt idx="10126">
                  <c:v>4.8370977413551897E-2</c:v>
                </c:pt>
                <c:pt idx="10127">
                  <c:v>4.8370977413551897E-2</c:v>
                </c:pt>
                <c:pt idx="10128">
                  <c:v>4.8370977413551897E-2</c:v>
                </c:pt>
                <c:pt idx="10129">
                  <c:v>4.8370977413551897E-2</c:v>
                </c:pt>
                <c:pt idx="10130">
                  <c:v>4.8370977413551897E-2</c:v>
                </c:pt>
                <c:pt idx="10131">
                  <c:v>4.8370977413551897E-2</c:v>
                </c:pt>
                <c:pt idx="10132">
                  <c:v>4.8370977413551897E-2</c:v>
                </c:pt>
                <c:pt idx="10133">
                  <c:v>4.8370977413551897E-2</c:v>
                </c:pt>
                <c:pt idx="10134">
                  <c:v>4.8370977413551897E-2</c:v>
                </c:pt>
                <c:pt idx="10135">
                  <c:v>4.8171097341595082E-2</c:v>
                </c:pt>
                <c:pt idx="10136">
                  <c:v>4.8171097341595082E-2</c:v>
                </c:pt>
                <c:pt idx="10137">
                  <c:v>4.7971217269638267E-2</c:v>
                </c:pt>
                <c:pt idx="10138">
                  <c:v>4.7971217269638267E-2</c:v>
                </c:pt>
                <c:pt idx="10139">
                  <c:v>4.7971217269638267E-2</c:v>
                </c:pt>
                <c:pt idx="10140">
                  <c:v>4.7971217269638267E-2</c:v>
                </c:pt>
                <c:pt idx="10141">
                  <c:v>4.7971217269638267E-2</c:v>
                </c:pt>
                <c:pt idx="10142">
                  <c:v>4.7971217269638267E-2</c:v>
                </c:pt>
                <c:pt idx="10143">
                  <c:v>4.7971217269638267E-2</c:v>
                </c:pt>
                <c:pt idx="10144">
                  <c:v>4.7971217269638267E-2</c:v>
                </c:pt>
                <c:pt idx="10145">
                  <c:v>4.7971217269638267E-2</c:v>
                </c:pt>
                <c:pt idx="10146">
                  <c:v>4.7771337197681341E-2</c:v>
                </c:pt>
                <c:pt idx="10147">
                  <c:v>4.7771337197681341E-2</c:v>
                </c:pt>
                <c:pt idx="10148">
                  <c:v>4.7571457125724526E-2</c:v>
                </c:pt>
                <c:pt idx="10149">
                  <c:v>4.7371577053767711E-2</c:v>
                </c:pt>
                <c:pt idx="10150">
                  <c:v>4.7371577053767711E-2</c:v>
                </c:pt>
                <c:pt idx="10151">
                  <c:v>4.7371577053767711E-2</c:v>
                </c:pt>
                <c:pt idx="10152">
                  <c:v>4.7371577053767711E-2</c:v>
                </c:pt>
                <c:pt idx="10153">
                  <c:v>4.7371577053767711E-2</c:v>
                </c:pt>
                <c:pt idx="10154">
                  <c:v>4.7171696981810896E-2</c:v>
                </c:pt>
                <c:pt idx="10155">
                  <c:v>4.7171696981810896E-2</c:v>
                </c:pt>
                <c:pt idx="10156">
                  <c:v>4.7171696981810896E-2</c:v>
                </c:pt>
                <c:pt idx="10157">
                  <c:v>4.7171696981810896E-2</c:v>
                </c:pt>
                <c:pt idx="10158">
                  <c:v>4.7171696981810896E-2</c:v>
                </c:pt>
                <c:pt idx="10159">
                  <c:v>4.7171696981810896E-2</c:v>
                </c:pt>
                <c:pt idx="10160">
                  <c:v>4.7171696981810896E-2</c:v>
                </c:pt>
                <c:pt idx="10161">
                  <c:v>4.7171696981810896E-2</c:v>
                </c:pt>
                <c:pt idx="10162">
                  <c:v>4.7171696981810896E-2</c:v>
                </c:pt>
                <c:pt idx="10163">
                  <c:v>4.7171696981810896E-2</c:v>
                </c:pt>
                <c:pt idx="10164">
                  <c:v>4.6971816909854081E-2</c:v>
                </c:pt>
                <c:pt idx="10165">
                  <c:v>4.6971816909854081E-2</c:v>
                </c:pt>
                <c:pt idx="10166">
                  <c:v>4.6971816909854081E-2</c:v>
                </c:pt>
                <c:pt idx="10167">
                  <c:v>4.6971816909854081E-2</c:v>
                </c:pt>
                <c:pt idx="10168">
                  <c:v>4.6771936837897266E-2</c:v>
                </c:pt>
                <c:pt idx="10169">
                  <c:v>4.6572056765940451E-2</c:v>
                </c:pt>
                <c:pt idx="10170">
                  <c:v>4.6572056765940451E-2</c:v>
                </c:pt>
                <c:pt idx="10171">
                  <c:v>4.6572056765940451E-2</c:v>
                </c:pt>
                <c:pt idx="10172">
                  <c:v>4.6572056765940451E-2</c:v>
                </c:pt>
                <c:pt idx="10173">
                  <c:v>4.6572056765940451E-2</c:v>
                </c:pt>
                <c:pt idx="10174">
                  <c:v>4.6572056765940451E-2</c:v>
                </c:pt>
                <c:pt idx="10175">
                  <c:v>4.6572056765940451E-2</c:v>
                </c:pt>
                <c:pt idx="10176">
                  <c:v>4.6572056765940451E-2</c:v>
                </c:pt>
                <c:pt idx="10177">
                  <c:v>4.6372176693983636E-2</c:v>
                </c:pt>
                <c:pt idx="10178">
                  <c:v>4.6372176693983636E-2</c:v>
                </c:pt>
                <c:pt idx="10179">
                  <c:v>4.6372176693983636E-2</c:v>
                </c:pt>
                <c:pt idx="10180">
                  <c:v>4.6372176693983636E-2</c:v>
                </c:pt>
                <c:pt idx="10181">
                  <c:v>4.6372176693983636E-2</c:v>
                </c:pt>
                <c:pt idx="10182">
                  <c:v>4.6172296622026821E-2</c:v>
                </c:pt>
                <c:pt idx="10183">
                  <c:v>4.6172296622026821E-2</c:v>
                </c:pt>
                <c:pt idx="10184">
                  <c:v>4.6172296622026821E-2</c:v>
                </c:pt>
                <c:pt idx="10185">
                  <c:v>4.6172296622026821E-2</c:v>
                </c:pt>
                <c:pt idx="10186">
                  <c:v>4.5972416550070005E-2</c:v>
                </c:pt>
                <c:pt idx="10187">
                  <c:v>4.5972416550070005E-2</c:v>
                </c:pt>
                <c:pt idx="10188">
                  <c:v>4.5972416550070005E-2</c:v>
                </c:pt>
                <c:pt idx="10189">
                  <c:v>4.5972416550070005E-2</c:v>
                </c:pt>
                <c:pt idx="10190">
                  <c:v>4.5972416550070005E-2</c:v>
                </c:pt>
                <c:pt idx="10191">
                  <c:v>4.5972416550070005E-2</c:v>
                </c:pt>
                <c:pt idx="10192">
                  <c:v>4.5972416550070005E-2</c:v>
                </c:pt>
                <c:pt idx="10193">
                  <c:v>4.5772536478113079E-2</c:v>
                </c:pt>
                <c:pt idx="10194">
                  <c:v>4.5772536478113079E-2</c:v>
                </c:pt>
                <c:pt idx="10195">
                  <c:v>4.5772536478113079E-2</c:v>
                </c:pt>
                <c:pt idx="10196">
                  <c:v>4.5772536478113079E-2</c:v>
                </c:pt>
                <c:pt idx="10197">
                  <c:v>4.5772536478113079E-2</c:v>
                </c:pt>
                <c:pt idx="10198">
                  <c:v>4.5772536478113079E-2</c:v>
                </c:pt>
                <c:pt idx="10199">
                  <c:v>4.5772536478113079E-2</c:v>
                </c:pt>
                <c:pt idx="10200">
                  <c:v>4.5772536478113079E-2</c:v>
                </c:pt>
                <c:pt idx="10201">
                  <c:v>4.5772536478113079E-2</c:v>
                </c:pt>
                <c:pt idx="10202">
                  <c:v>4.5772536478113079E-2</c:v>
                </c:pt>
                <c:pt idx="10203">
                  <c:v>4.5572656406156264E-2</c:v>
                </c:pt>
                <c:pt idx="10204">
                  <c:v>4.5572656406156264E-2</c:v>
                </c:pt>
                <c:pt idx="10205">
                  <c:v>4.5572656406156264E-2</c:v>
                </c:pt>
                <c:pt idx="10206">
                  <c:v>4.5372776334199449E-2</c:v>
                </c:pt>
                <c:pt idx="10207">
                  <c:v>4.5372776334199449E-2</c:v>
                </c:pt>
                <c:pt idx="10208">
                  <c:v>4.5372776334199449E-2</c:v>
                </c:pt>
                <c:pt idx="10209">
                  <c:v>4.5372776334199449E-2</c:v>
                </c:pt>
                <c:pt idx="10210">
                  <c:v>4.5372776334199449E-2</c:v>
                </c:pt>
                <c:pt idx="10211">
                  <c:v>4.5172896262242634E-2</c:v>
                </c:pt>
                <c:pt idx="10212">
                  <c:v>4.5172896262242634E-2</c:v>
                </c:pt>
                <c:pt idx="10213">
                  <c:v>4.5172896262242634E-2</c:v>
                </c:pt>
                <c:pt idx="10214">
                  <c:v>4.5172896262242634E-2</c:v>
                </c:pt>
                <c:pt idx="10215">
                  <c:v>4.5172896262242634E-2</c:v>
                </c:pt>
                <c:pt idx="10216">
                  <c:v>4.4973016190285819E-2</c:v>
                </c:pt>
                <c:pt idx="10217">
                  <c:v>4.4973016190285819E-2</c:v>
                </c:pt>
                <c:pt idx="10218">
                  <c:v>4.4973016190285819E-2</c:v>
                </c:pt>
                <c:pt idx="10219">
                  <c:v>4.4973016190285819E-2</c:v>
                </c:pt>
                <c:pt idx="10220">
                  <c:v>4.4773136118329004E-2</c:v>
                </c:pt>
                <c:pt idx="10221">
                  <c:v>4.4773136118329004E-2</c:v>
                </c:pt>
                <c:pt idx="10222">
                  <c:v>4.4773136118329004E-2</c:v>
                </c:pt>
                <c:pt idx="10223">
                  <c:v>4.4773136118329004E-2</c:v>
                </c:pt>
                <c:pt idx="10224">
                  <c:v>4.4573256046372189E-2</c:v>
                </c:pt>
                <c:pt idx="10225">
                  <c:v>4.4573256046372189E-2</c:v>
                </c:pt>
                <c:pt idx="10226">
                  <c:v>4.4573256046372189E-2</c:v>
                </c:pt>
                <c:pt idx="10227">
                  <c:v>4.4573256046372189E-2</c:v>
                </c:pt>
                <c:pt idx="10228">
                  <c:v>4.4573256046372189E-2</c:v>
                </c:pt>
                <c:pt idx="10229">
                  <c:v>4.4573256046372189E-2</c:v>
                </c:pt>
                <c:pt idx="10230">
                  <c:v>4.4573256046372189E-2</c:v>
                </c:pt>
                <c:pt idx="10231">
                  <c:v>4.4573256046372189E-2</c:v>
                </c:pt>
                <c:pt idx="10232">
                  <c:v>4.4573256046372189E-2</c:v>
                </c:pt>
                <c:pt idx="10233">
                  <c:v>4.4373375974415374E-2</c:v>
                </c:pt>
                <c:pt idx="10234">
                  <c:v>4.4373375974415374E-2</c:v>
                </c:pt>
                <c:pt idx="10235">
                  <c:v>4.4373375974415374E-2</c:v>
                </c:pt>
                <c:pt idx="10236">
                  <c:v>4.4373375974415374E-2</c:v>
                </c:pt>
                <c:pt idx="10237">
                  <c:v>4.4173495902458559E-2</c:v>
                </c:pt>
                <c:pt idx="10238">
                  <c:v>4.4173495902458559E-2</c:v>
                </c:pt>
                <c:pt idx="10239">
                  <c:v>4.4173495902458559E-2</c:v>
                </c:pt>
                <c:pt idx="10240">
                  <c:v>4.3973615830501744E-2</c:v>
                </c:pt>
                <c:pt idx="10241">
                  <c:v>4.3973615830501744E-2</c:v>
                </c:pt>
                <c:pt idx="10242">
                  <c:v>4.3773735758544818E-2</c:v>
                </c:pt>
                <c:pt idx="10243">
                  <c:v>4.3773735758544818E-2</c:v>
                </c:pt>
                <c:pt idx="10244">
                  <c:v>4.3773735758544818E-2</c:v>
                </c:pt>
                <c:pt idx="10245">
                  <c:v>4.3773735758544818E-2</c:v>
                </c:pt>
                <c:pt idx="10246">
                  <c:v>4.3773735758544818E-2</c:v>
                </c:pt>
                <c:pt idx="10247">
                  <c:v>4.3773735758544818E-2</c:v>
                </c:pt>
                <c:pt idx="10248">
                  <c:v>4.3573855686588003E-2</c:v>
                </c:pt>
                <c:pt idx="10249">
                  <c:v>4.3573855686588003E-2</c:v>
                </c:pt>
                <c:pt idx="10250">
                  <c:v>4.3573855686588003E-2</c:v>
                </c:pt>
                <c:pt idx="10251">
                  <c:v>4.3573855686588003E-2</c:v>
                </c:pt>
                <c:pt idx="10252">
                  <c:v>4.3573855686588003E-2</c:v>
                </c:pt>
                <c:pt idx="10253">
                  <c:v>4.3373975614631188E-2</c:v>
                </c:pt>
                <c:pt idx="10254">
                  <c:v>4.3174095542674373E-2</c:v>
                </c:pt>
                <c:pt idx="10255">
                  <c:v>4.3174095542674373E-2</c:v>
                </c:pt>
                <c:pt idx="10256">
                  <c:v>4.2974215470717558E-2</c:v>
                </c:pt>
                <c:pt idx="10257">
                  <c:v>4.2974215470717558E-2</c:v>
                </c:pt>
                <c:pt idx="10258">
                  <c:v>4.2974215470717558E-2</c:v>
                </c:pt>
                <c:pt idx="10259">
                  <c:v>4.2974215470717558E-2</c:v>
                </c:pt>
                <c:pt idx="10260">
                  <c:v>4.2774335398760743E-2</c:v>
                </c:pt>
                <c:pt idx="10261">
                  <c:v>4.2774335398760743E-2</c:v>
                </c:pt>
                <c:pt idx="10262">
                  <c:v>4.2774335398760743E-2</c:v>
                </c:pt>
                <c:pt idx="10263">
                  <c:v>4.2774335398760743E-2</c:v>
                </c:pt>
                <c:pt idx="10264">
                  <c:v>4.2774335398760743E-2</c:v>
                </c:pt>
                <c:pt idx="10265">
                  <c:v>4.2774335398760743E-2</c:v>
                </c:pt>
                <c:pt idx="10266">
                  <c:v>4.2774335398760743E-2</c:v>
                </c:pt>
                <c:pt idx="10267">
                  <c:v>4.2774335398760743E-2</c:v>
                </c:pt>
                <c:pt idx="10268">
                  <c:v>4.2774335398760743E-2</c:v>
                </c:pt>
                <c:pt idx="10269">
                  <c:v>4.2574455326803928E-2</c:v>
                </c:pt>
                <c:pt idx="10270">
                  <c:v>4.2374575254847113E-2</c:v>
                </c:pt>
                <c:pt idx="10271">
                  <c:v>4.2374575254847113E-2</c:v>
                </c:pt>
                <c:pt idx="10272">
                  <c:v>4.2374575254847113E-2</c:v>
                </c:pt>
                <c:pt idx="10273">
                  <c:v>4.2174695182890298E-2</c:v>
                </c:pt>
                <c:pt idx="10274">
                  <c:v>4.2174695182890298E-2</c:v>
                </c:pt>
                <c:pt idx="10275">
                  <c:v>4.2174695182890298E-2</c:v>
                </c:pt>
                <c:pt idx="10276">
                  <c:v>4.2174695182890298E-2</c:v>
                </c:pt>
                <c:pt idx="10277">
                  <c:v>4.2174695182890298E-2</c:v>
                </c:pt>
                <c:pt idx="10278">
                  <c:v>4.1974815110933483E-2</c:v>
                </c:pt>
                <c:pt idx="10279">
                  <c:v>4.1974815110933483E-2</c:v>
                </c:pt>
                <c:pt idx="10280">
                  <c:v>4.1974815110933483E-2</c:v>
                </c:pt>
                <c:pt idx="10281">
                  <c:v>4.1774935038976668E-2</c:v>
                </c:pt>
                <c:pt idx="10282">
                  <c:v>4.1774935038976668E-2</c:v>
                </c:pt>
                <c:pt idx="10283">
                  <c:v>4.1774935038976668E-2</c:v>
                </c:pt>
                <c:pt idx="10284">
                  <c:v>4.1774935038976668E-2</c:v>
                </c:pt>
                <c:pt idx="10285">
                  <c:v>4.1575054967019742E-2</c:v>
                </c:pt>
                <c:pt idx="10286">
                  <c:v>4.1375174895062927E-2</c:v>
                </c:pt>
                <c:pt idx="10287">
                  <c:v>4.1375174895062927E-2</c:v>
                </c:pt>
                <c:pt idx="10288">
                  <c:v>4.1175294823106112E-2</c:v>
                </c:pt>
                <c:pt idx="10289">
                  <c:v>4.1175294823106112E-2</c:v>
                </c:pt>
                <c:pt idx="10290">
                  <c:v>4.0975414751149297E-2</c:v>
                </c:pt>
                <c:pt idx="10291">
                  <c:v>4.0775534679192482E-2</c:v>
                </c:pt>
                <c:pt idx="10292">
                  <c:v>4.0775534679192482E-2</c:v>
                </c:pt>
                <c:pt idx="10293">
                  <c:v>4.0575654607235667E-2</c:v>
                </c:pt>
                <c:pt idx="10294">
                  <c:v>4.0375774535278852E-2</c:v>
                </c:pt>
                <c:pt idx="10295">
                  <c:v>4.0375774535278852E-2</c:v>
                </c:pt>
                <c:pt idx="10296">
                  <c:v>4.0375774535278852E-2</c:v>
                </c:pt>
                <c:pt idx="10297">
                  <c:v>4.0375774535278852E-2</c:v>
                </c:pt>
                <c:pt idx="10298">
                  <c:v>4.0375774535278852E-2</c:v>
                </c:pt>
                <c:pt idx="10299">
                  <c:v>4.0375774535278852E-2</c:v>
                </c:pt>
                <c:pt idx="10300">
                  <c:v>4.0375774535278852E-2</c:v>
                </c:pt>
                <c:pt idx="10301">
                  <c:v>4.0375774535278852E-2</c:v>
                </c:pt>
                <c:pt idx="10302">
                  <c:v>4.0375774535278852E-2</c:v>
                </c:pt>
                <c:pt idx="10303">
                  <c:v>4.0375774535278852E-2</c:v>
                </c:pt>
                <c:pt idx="10304">
                  <c:v>4.0375774535278852E-2</c:v>
                </c:pt>
                <c:pt idx="10305">
                  <c:v>4.0375774535278852E-2</c:v>
                </c:pt>
                <c:pt idx="10306">
                  <c:v>4.0175894463322037E-2</c:v>
                </c:pt>
                <c:pt idx="10307">
                  <c:v>4.0175894463322037E-2</c:v>
                </c:pt>
                <c:pt idx="10308">
                  <c:v>4.0175894463322037E-2</c:v>
                </c:pt>
                <c:pt idx="10309">
                  <c:v>4.0175894463322037E-2</c:v>
                </c:pt>
                <c:pt idx="10310">
                  <c:v>3.9976014391365222E-2</c:v>
                </c:pt>
                <c:pt idx="10311">
                  <c:v>3.9976014391365222E-2</c:v>
                </c:pt>
                <c:pt idx="10312">
                  <c:v>3.9976014391365222E-2</c:v>
                </c:pt>
                <c:pt idx="10313">
                  <c:v>3.9976014391365222E-2</c:v>
                </c:pt>
                <c:pt idx="10314">
                  <c:v>3.9976014391365222E-2</c:v>
                </c:pt>
                <c:pt idx="10315">
                  <c:v>3.9976014391365222E-2</c:v>
                </c:pt>
                <c:pt idx="10316">
                  <c:v>3.9976014391365222E-2</c:v>
                </c:pt>
                <c:pt idx="10317">
                  <c:v>3.9976014391365222E-2</c:v>
                </c:pt>
                <c:pt idx="10318">
                  <c:v>3.9976014391365222E-2</c:v>
                </c:pt>
                <c:pt idx="10319">
                  <c:v>3.9976014391365222E-2</c:v>
                </c:pt>
                <c:pt idx="10320">
                  <c:v>3.9976014391365222E-2</c:v>
                </c:pt>
                <c:pt idx="10321">
                  <c:v>3.9776134319408407E-2</c:v>
                </c:pt>
                <c:pt idx="10322">
                  <c:v>3.9776134319408407E-2</c:v>
                </c:pt>
                <c:pt idx="10323">
                  <c:v>3.9776134319408407E-2</c:v>
                </c:pt>
                <c:pt idx="10324">
                  <c:v>3.9576254247451481E-2</c:v>
                </c:pt>
                <c:pt idx="10325">
                  <c:v>3.9376374175494666E-2</c:v>
                </c:pt>
                <c:pt idx="10326">
                  <c:v>3.9376374175494666E-2</c:v>
                </c:pt>
                <c:pt idx="10327">
                  <c:v>3.9376374175494666E-2</c:v>
                </c:pt>
                <c:pt idx="10328">
                  <c:v>3.9376374175494666E-2</c:v>
                </c:pt>
                <c:pt idx="10329">
                  <c:v>3.9376374175494666E-2</c:v>
                </c:pt>
                <c:pt idx="10330">
                  <c:v>3.9176494103537851E-2</c:v>
                </c:pt>
                <c:pt idx="10331">
                  <c:v>3.9176494103537851E-2</c:v>
                </c:pt>
                <c:pt idx="10332">
                  <c:v>3.9176494103537851E-2</c:v>
                </c:pt>
                <c:pt idx="10333">
                  <c:v>3.9176494103537851E-2</c:v>
                </c:pt>
                <c:pt idx="10334">
                  <c:v>3.8976614031581036E-2</c:v>
                </c:pt>
                <c:pt idx="10335">
                  <c:v>3.8976614031581036E-2</c:v>
                </c:pt>
                <c:pt idx="10336">
                  <c:v>3.8776733959624221E-2</c:v>
                </c:pt>
                <c:pt idx="10337">
                  <c:v>3.8776733959624221E-2</c:v>
                </c:pt>
                <c:pt idx="10338">
                  <c:v>3.8776733959624221E-2</c:v>
                </c:pt>
                <c:pt idx="10339">
                  <c:v>3.8776733959624221E-2</c:v>
                </c:pt>
                <c:pt idx="10340">
                  <c:v>3.8776733959624221E-2</c:v>
                </c:pt>
                <c:pt idx="10341">
                  <c:v>3.8576853887667406E-2</c:v>
                </c:pt>
                <c:pt idx="10342">
                  <c:v>3.8576853887667406E-2</c:v>
                </c:pt>
                <c:pt idx="10343">
                  <c:v>3.8576853887667406E-2</c:v>
                </c:pt>
                <c:pt idx="10344">
                  <c:v>3.8576853887667406E-2</c:v>
                </c:pt>
                <c:pt idx="10345">
                  <c:v>3.8576853887667406E-2</c:v>
                </c:pt>
                <c:pt idx="10346">
                  <c:v>3.8576853887667406E-2</c:v>
                </c:pt>
                <c:pt idx="10347">
                  <c:v>3.8576853887667406E-2</c:v>
                </c:pt>
                <c:pt idx="10348">
                  <c:v>3.8376973815710591E-2</c:v>
                </c:pt>
                <c:pt idx="10349">
                  <c:v>3.8177093743753776E-2</c:v>
                </c:pt>
                <c:pt idx="10350">
                  <c:v>3.8177093743753776E-2</c:v>
                </c:pt>
                <c:pt idx="10351">
                  <c:v>3.8177093743753776E-2</c:v>
                </c:pt>
                <c:pt idx="10352">
                  <c:v>3.8177093743753776E-2</c:v>
                </c:pt>
                <c:pt idx="10353">
                  <c:v>3.8177093743753776E-2</c:v>
                </c:pt>
                <c:pt idx="10354">
                  <c:v>3.8177093743753776E-2</c:v>
                </c:pt>
                <c:pt idx="10355">
                  <c:v>3.8177093743753776E-2</c:v>
                </c:pt>
                <c:pt idx="10356">
                  <c:v>3.8177093743753776E-2</c:v>
                </c:pt>
                <c:pt idx="10357">
                  <c:v>3.8177093743753776E-2</c:v>
                </c:pt>
                <c:pt idx="10358">
                  <c:v>3.8177093743753776E-2</c:v>
                </c:pt>
                <c:pt idx="10359">
                  <c:v>3.7977213671796961E-2</c:v>
                </c:pt>
                <c:pt idx="10360">
                  <c:v>3.7977213671796961E-2</c:v>
                </c:pt>
                <c:pt idx="10361">
                  <c:v>3.7977213671796961E-2</c:v>
                </c:pt>
                <c:pt idx="10362">
                  <c:v>3.7977213671796961E-2</c:v>
                </c:pt>
                <c:pt idx="10363">
                  <c:v>3.7977213671796961E-2</c:v>
                </c:pt>
                <c:pt idx="10364">
                  <c:v>3.7977213671796961E-2</c:v>
                </c:pt>
                <c:pt idx="10365">
                  <c:v>3.7977213671796961E-2</c:v>
                </c:pt>
                <c:pt idx="10366">
                  <c:v>3.7977213671796961E-2</c:v>
                </c:pt>
                <c:pt idx="10367">
                  <c:v>3.7977213671796961E-2</c:v>
                </c:pt>
                <c:pt idx="10368">
                  <c:v>3.7977213671796961E-2</c:v>
                </c:pt>
                <c:pt idx="10369">
                  <c:v>3.7977213671796961E-2</c:v>
                </c:pt>
                <c:pt idx="10370">
                  <c:v>3.7977213671796961E-2</c:v>
                </c:pt>
                <c:pt idx="10371">
                  <c:v>3.7977213671796961E-2</c:v>
                </c:pt>
                <c:pt idx="10372">
                  <c:v>3.7977213671796961E-2</c:v>
                </c:pt>
                <c:pt idx="10373">
                  <c:v>3.7977213671796961E-2</c:v>
                </c:pt>
                <c:pt idx="10374">
                  <c:v>3.7977213671796961E-2</c:v>
                </c:pt>
                <c:pt idx="10375">
                  <c:v>3.7777333599840146E-2</c:v>
                </c:pt>
                <c:pt idx="10376">
                  <c:v>3.7777333599840146E-2</c:v>
                </c:pt>
                <c:pt idx="10377">
                  <c:v>3.7777333599840146E-2</c:v>
                </c:pt>
                <c:pt idx="10378">
                  <c:v>3.7777333599840146E-2</c:v>
                </c:pt>
                <c:pt idx="10379">
                  <c:v>3.7777333599840146E-2</c:v>
                </c:pt>
                <c:pt idx="10380">
                  <c:v>3.7777333599840146E-2</c:v>
                </c:pt>
                <c:pt idx="10381">
                  <c:v>3.7777333599840146E-2</c:v>
                </c:pt>
                <c:pt idx="10382">
                  <c:v>3.7777333599840146E-2</c:v>
                </c:pt>
                <c:pt idx="10383">
                  <c:v>3.7777333599840146E-2</c:v>
                </c:pt>
                <c:pt idx="10384">
                  <c:v>3.7777333599840146E-2</c:v>
                </c:pt>
                <c:pt idx="10385">
                  <c:v>3.7777333599840146E-2</c:v>
                </c:pt>
                <c:pt idx="10386">
                  <c:v>3.7777333599840146E-2</c:v>
                </c:pt>
                <c:pt idx="10387">
                  <c:v>3.7777333599840146E-2</c:v>
                </c:pt>
                <c:pt idx="10388">
                  <c:v>3.7777333599840146E-2</c:v>
                </c:pt>
                <c:pt idx="10389">
                  <c:v>3.7777333599840146E-2</c:v>
                </c:pt>
                <c:pt idx="10390">
                  <c:v>3.7777333599840146E-2</c:v>
                </c:pt>
                <c:pt idx="10391">
                  <c:v>3.757745352788322E-2</c:v>
                </c:pt>
                <c:pt idx="10392">
                  <c:v>3.757745352788322E-2</c:v>
                </c:pt>
                <c:pt idx="10393">
                  <c:v>3.7377573455926405E-2</c:v>
                </c:pt>
                <c:pt idx="10394">
                  <c:v>3.7377573455926405E-2</c:v>
                </c:pt>
                <c:pt idx="10395">
                  <c:v>3.7377573455926405E-2</c:v>
                </c:pt>
                <c:pt idx="10396">
                  <c:v>3.7377573455926405E-2</c:v>
                </c:pt>
                <c:pt idx="10397">
                  <c:v>3.7377573455926405E-2</c:v>
                </c:pt>
                <c:pt idx="10398">
                  <c:v>3.7377573455926405E-2</c:v>
                </c:pt>
                <c:pt idx="10399">
                  <c:v>3.7377573455926405E-2</c:v>
                </c:pt>
                <c:pt idx="10400">
                  <c:v>3.7377573455926405E-2</c:v>
                </c:pt>
                <c:pt idx="10401">
                  <c:v>3.7377573455926405E-2</c:v>
                </c:pt>
                <c:pt idx="10402">
                  <c:v>3.7377573455926405E-2</c:v>
                </c:pt>
                <c:pt idx="10403">
                  <c:v>3.7377573455926405E-2</c:v>
                </c:pt>
                <c:pt idx="10404">
                  <c:v>3.7377573455926405E-2</c:v>
                </c:pt>
                <c:pt idx="10405">
                  <c:v>3.7377573455926405E-2</c:v>
                </c:pt>
                <c:pt idx="10406">
                  <c:v>3.7377573455926405E-2</c:v>
                </c:pt>
                <c:pt idx="10407">
                  <c:v>3.7377573455926405E-2</c:v>
                </c:pt>
                <c:pt idx="10408">
                  <c:v>3.7377573455926405E-2</c:v>
                </c:pt>
                <c:pt idx="10409">
                  <c:v>3.7377573455926405E-2</c:v>
                </c:pt>
                <c:pt idx="10410">
                  <c:v>3.7377573455926405E-2</c:v>
                </c:pt>
                <c:pt idx="10411">
                  <c:v>3.7377573455926405E-2</c:v>
                </c:pt>
                <c:pt idx="10412">
                  <c:v>3.7377573455926405E-2</c:v>
                </c:pt>
                <c:pt idx="10413">
                  <c:v>3.7377573455926405E-2</c:v>
                </c:pt>
                <c:pt idx="10414">
                  <c:v>3.7377573455926405E-2</c:v>
                </c:pt>
                <c:pt idx="10415">
                  <c:v>3.7377573455926405E-2</c:v>
                </c:pt>
                <c:pt idx="10416">
                  <c:v>3.7377573455926405E-2</c:v>
                </c:pt>
                <c:pt idx="10417">
                  <c:v>3.717769338396959E-2</c:v>
                </c:pt>
                <c:pt idx="10418">
                  <c:v>3.6977813312012775E-2</c:v>
                </c:pt>
                <c:pt idx="10419">
                  <c:v>3.677793324005596E-2</c:v>
                </c:pt>
                <c:pt idx="10420">
                  <c:v>3.677793324005596E-2</c:v>
                </c:pt>
                <c:pt idx="10421">
                  <c:v>3.677793324005596E-2</c:v>
                </c:pt>
                <c:pt idx="10422">
                  <c:v>3.677793324005596E-2</c:v>
                </c:pt>
                <c:pt idx="10423">
                  <c:v>3.677793324005596E-2</c:v>
                </c:pt>
                <c:pt idx="10424">
                  <c:v>3.677793324005596E-2</c:v>
                </c:pt>
                <c:pt idx="10425">
                  <c:v>3.677793324005596E-2</c:v>
                </c:pt>
                <c:pt idx="10426">
                  <c:v>3.677793324005596E-2</c:v>
                </c:pt>
                <c:pt idx="10427">
                  <c:v>3.677793324005596E-2</c:v>
                </c:pt>
                <c:pt idx="10428">
                  <c:v>3.677793324005596E-2</c:v>
                </c:pt>
                <c:pt idx="10429">
                  <c:v>3.677793324005596E-2</c:v>
                </c:pt>
                <c:pt idx="10430">
                  <c:v>3.677793324005596E-2</c:v>
                </c:pt>
                <c:pt idx="10431">
                  <c:v>3.677793324005596E-2</c:v>
                </c:pt>
                <c:pt idx="10432">
                  <c:v>3.677793324005596E-2</c:v>
                </c:pt>
                <c:pt idx="10433">
                  <c:v>3.677793324005596E-2</c:v>
                </c:pt>
                <c:pt idx="10434">
                  <c:v>3.677793324005596E-2</c:v>
                </c:pt>
                <c:pt idx="10435">
                  <c:v>3.677793324005596E-2</c:v>
                </c:pt>
                <c:pt idx="10436">
                  <c:v>3.677793324005596E-2</c:v>
                </c:pt>
                <c:pt idx="10437">
                  <c:v>3.677793324005596E-2</c:v>
                </c:pt>
                <c:pt idx="10438">
                  <c:v>3.6578053168099145E-2</c:v>
                </c:pt>
                <c:pt idx="10439">
                  <c:v>3.6578053168099145E-2</c:v>
                </c:pt>
                <c:pt idx="10440">
                  <c:v>3.6578053168099145E-2</c:v>
                </c:pt>
                <c:pt idx="10441">
                  <c:v>3.6578053168099145E-2</c:v>
                </c:pt>
                <c:pt idx="10442">
                  <c:v>3.6578053168099145E-2</c:v>
                </c:pt>
                <c:pt idx="10443">
                  <c:v>3.6578053168099145E-2</c:v>
                </c:pt>
                <c:pt idx="10444">
                  <c:v>3.637817309614233E-2</c:v>
                </c:pt>
                <c:pt idx="10445">
                  <c:v>3.637817309614233E-2</c:v>
                </c:pt>
                <c:pt idx="10446">
                  <c:v>3.637817309614233E-2</c:v>
                </c:pt>
                <c:pt idx="10447">
                  <c:v>3.637817309614233E-2</c:v>
                </c:pt>
                <c:pt idx="10448">
                  <c:v>3.637817309614233E-2</c:v>
                </c:pt>
                <c:pt idx="10449">
                  <c:v>3.637817309614233E-2</c:v>
                </c:pt>
                <c:pt idx="10450">
                  <c:v>3.637817309614233E-2</c:v>
                </c:pt>
                <c:pt idx="10451">
                  <c:v>3.637817309614233E-2</c:v>
                </c:pt>
                <c:pt idx="10452">
                  <c:v>3.637817309614233E-2</c:v>
                </c:pt>
                <c:pt idx="10453">
                  <c:v>3.637817309614233E-2</c:v>
                </c:pt>
                <c:pt idx="10454">
                  <c:v>3.637817309614233E-2</c:v>
                </c:pt>
                <c:pt idx="10455">
                  <c:v>3.6178293024185515E-2</c:v>
                </c:pt>
                <c:pt idx="10456">
                  <c:v>3.6178293024185515E-2</c:v>
                </c:pt>
                <c:pt idx="10457">
                  <c:v>3.6178293024185515E-2</c:v>
                </c:pt>
                <c:pt idx="10458">
                  <c:v>3.6178293024185515E-2</c:v>
                </c:pt>
                <c:pt idx="10459">
                  <c:v>3.6178293024185515E-2</c:v>
                </c:pt>
                <c:pt idx="10460">
                  <c:v>3.6178293024185515E-2</c:v>
                </c:pt>
                <c:pt idx="10461">
                  <c:v>3.6178293024185515E-2</c:v>
                </c:pt>
                <c:pt idx="10462">
                  <c:v>3.6178293024185515E-2</c:v>
                </c:pt>
                <c:pt idx="10463">
                  <c:v>3.59784129522287E-2</c:v>
                </c:pt>
                <c:pt idx="10464">
                  <c:v>3.5778532880271885E-2</c:v>
                </c:pt>
                <c:pt idx="10465">
                  <c:v>3.5578652808314959E-2</c:v>
                </c:pt>
                <c:pt idx="10466">
                  <c:v>3.5378772736358144E-2</c:v>
                </c:pt>
                <c:pt idx="10467">
                  <c:v>3.5178892664401329E-2</c:v>
                </c:pt>
                <c:pt idx="10468">
                  <c:v>3.5178892664401329E-2</c:v>
                </c:pt>
                <c:pt idx="10469">
                  <c:v>3.5178892664401329E-2</c:v>
                </c:pt>
                <c:pt idx="10470">
                  <c:v>3.5178892664401329E-2</c:v>
                </c:pt>
                <c:pt idx="10471">
                  <c:v>3.5178892664401329E-2</c:v>
                </c:pt>
                <c:pt idx="10472">
                  <c:v>3.5178892664401329E-2</c:v>
                </c:pt>
                <c:pt idx="10473">
                  <c:v>3.5178892664401329E-2</c:v>
                </c:pt>
                <c:pt idx="10474">
                  <c:v>3.5178892664401329E-2</c:v>
                </c:pt>
                <c:pt idx="10475">
                  <c:v>3.5178892664401329E-2</c:v>
                </c:pt>
                <c:pt idx="10476">
                  <c:v>3.5178892664401329E-2</c:v>
                </c:pt>
                <c:pt idx="10477">
                  <c:v>3.5178892664401329E-2</c:v>
                </c:pt>
                <c:pt idx="10478">
                  <c:v>3.5178892664401329E-2</c:v>
                </c:pt>
                <c:pt idx="10479">
                  <c:v>3.4979012592444514E-2</c:v>
                </c:pt>
                <c:pt idx="10480">
                  <c:v>3.4979012592444514E-2</c:v>
                </c:pt>
                <c:pt idx="10481">
                  <c:v>3.4979012592444514E-2</c:v>
                </c:pt>
                <c:pt idx="10482">
                  <c:v>3.4979012592444514E-2</c:v>
                </c:pt>
                <c:pt idx="10483">
                  <c:v>3.4979012592444514E-2</c:v>
                </c:pt>
                <c:pt idx="10484">
                  <c:v>3.4979012592444514E-2</c:v>
                </c:pt>
                <c:pt idx="10485">
                  <c:v>3.4979012592444514E-2</c:v>
                </c:pt>
                <c:pt idx="10486">
                  <c:v>3.4979012592444514E-2</c:v>
                </c:pt>
                <c:pt idx="10487">
                  <c:v>3.4979012592444514E-2</c:v>
                </c:pt>
                <c:pt idx="10488">
                  <c:v>3.4979012592444514E-2</c:v>
                </c:pt>
                <c:pt idx="10489">
                  <c:v>3.4979012592444514E-2</c:v>
                </c:pt>
                <c:pt idx="10490">
                  <c:v>3.4979012592444514E-2</c:v>
                </c:pt>
                <c:pt idx="10491">
                  <c:v>3.4979012592444514E-2</c:v>
                </c:pt>
                <c:pt idx="10492">
                  <c:v>3.4979012592444514E-2</c:v>
                </c:pt>
                <c:pt idx="10493">
                  <c:v>3.4979012592444514E-2</c:v>
                </c:pt>
                <c:pt idx="10494">
                  <c:v>3.4979012592444514E-2</c:v>
                </c:pt>
                <c:pt idx="10495">
                  <c:v>3.4979012592444514E-2</c:v>
                </c:pt>
                <c:pt idx="10496">
                  <c:v>3.4979012592444514E-2</c:v>
                </c:pt>
                <c:pt idx="10497">
                  <c:v>3.4979012592444514E-2</c:v>
                </c:pt>
                <c:pt idx="10498">
                  <c:v>3.4979012592444514E-2</c:v>
                </c:pt>
                <c:pt idx="10499">
                  <c:v>3.4979012592444514E-2</c:v>
                </c:pt>
                <c:pt idx="10500">
                  <c:v>3.4979012592444514E-2</c:v>
                </c:pt>
                <c:pt idx="10501">
                  <c:v>3.4779132520487699E-2</c:v>
                </c:pt>
                <c:pt idx="10502">
                  <c:v>3.4779132520487699E-2</c:v>
                </c:pt>
                <c:pt idx="10503">
                  <c:v>3.4779132520487699E-2</c:v>
                </c:pt>
                <c:pt idx="10504">
                  <c:v>3.4779132520487699E-2</c:v>
                </c:pt>
                <c:pt idx="10505">
                  <c:v>3.4779132520487699E-2</c:v>
                </c:pt>
                <c:pt idx="10506">
                  <c:v>3.4779132520487699E-2</c:v>
                </c:pt>
                <c:pt idx="10507">
                  <c:v>3.4779132520487699E-2</c:v>
                </c:pt>
                <c:pt idx="10508">
                  <c:v>3.4779132520487699E-2</c:v>
                </c:pt>
                <c:pt idx="10509">
                  <c:v>3.4579252448530884E-2</c:v>
                </c:pt>
                <c:pt idx="10510">
                  <c:v>3.4379372376574069E-2</c:v>
                </c:pt>
                <c:pt idx="10511">
                  <c:v>3.4379372376574069E-2</c:v>
                </c:pt>
                <c:pt idx="10512">
                  <c:v>3.4379372376574069E-2</c:v>
                </c:pt>
                <c:pt idx="10513">
                  <c:v>3.4379372376574069E-2</c:v>
                </c:pt>
                <c:pt idx="10514">
                  <c:v>3.4379372376574069E-2</c:v>
                </c:pt>
                <c:pt idx="10515">
                  <c:v>3.4179492304617254E-2</c:v>
                </c:pt>
                <c:pt idx="10516">
                  <c:v>3.4179492304617254E-2</c:v>
                </c:pt>
                <c:pt idx="10517">
                  <c:v>3.4179492304617254E-2</c:v>
                </c:pt>
                <c:pt idx="10518">
                  <c:v>3.4179492304617254E-2</c:v>
                </c:pt>
                <c:pt idx="10519">
                  <c:v>3.4179492304617254E-2</c:v>
                </c:pt>
                <c:pt idx="10520">
                  <c:v>3.4179492304617254E-2</c:v>
                </c:pt>
                <c:pt idx="10521">
                  <c:v>3.4179492304617254E-2</c:v>
                </c:pt>
                <c:pt idx="10522">
                  <c:v>3.4179492304617254E-2</c:v>
                </c:pt>
                <c:pt idx="10523">
                  <c:v>3.4179492304617254E-2</c:v>
                </c:pt>
                <c:pt idx="10524">
                  <c:v>3.4179492304617254E-2</c:v>
                </c:pt>
                <c:pt idx="10525">
                  <c:v>3.3979612232660439E-2</c:v>
                </c:pt>
                <c:pt idx="10526">
                  <c:v>3.3979612232660439E-2</c:v>
                </c:pt>
                <c:pt idx="10527">
                  <c:v>3.3979612232660439E-2</c:v>
                </c:pt>
                <c:pt idx="10528">
                  <c:v>3.3979612232660439E-2</c:v>
                </c:pt>
                <c:pt idx="10529">
                  <c:v>3.3779732160703624E-2</c:v>
                </c:pt>
                <c:pt idx="10530">
                  <c:v>3.3779732160703624E-2</c:v>
                </c:pt>
                <c:pt idx="10531">
                  <c:v>3.3779732160703624E-2</c:v>
                </c:pt>
                <c:pt idx="10532">
                  <c:v>3.3779732160703624E-2</c:v>
                </c:pt>
                <c:pt idx="10533">
                  <c:v>3.3579852088746698E-2</c:v>
                </c:pt>
                <c:pt idx="10534">
                  <c:v>3.3579852088746698E-2</c:v>
                </c:pt>
                <c:pt idx="10535">
                  <c:v>3.3579852088746698E-2</c:v>
                </c:pt>
                <c:pt idx="10536">
                  <c:v>3.3579852088746698E-2</c:v>
                </c:pt>
                <c:pt idx="10537">
                  <c:v>3.3579852088746698E-2</c:v>
                </c:pt>
                <c:pt idx="10538">
                  <c:v>3.3579852088746698E-2</c:v>
                </c:pt>
                <c:pt idx="10539">
                  <c:v>3.3379972016789883E-2</c:v>
                </c:pt>
                <c:pt idx="10540">
                  <c:v>3.3379972016789883E-2</c:v>
                </c:pt>
                <c:pt idx="10541">
                  <c:v>3.3379972016789883E-2</c:v>
                </c:pt>
                <c:pt idx="10542">
                  <c:v>3.3379972016789883E-2</c:v>
                </c:pt>
                <c:pt idx="10543">
                  <c:v>3.3379972016789883E-2</c:v>
                </c:pt>
                <c:pt idx="10544">
                  <c:v>3.3379972016789883E-2</c:v>
                </c:pt>
                <c:pt idx="10545">
                  <c:v>3.3379972016789883E-2</c:v>
                </c:pt>
                <c:pt idx="10546">
                  <c:v>3.3379972016789883E-2</c:v>
                </c:pt>
                <c:pt idx="10547">
                  <c:v>3.3379972016789883E-2</c:v>
                </c:pt>
                <c:pt idx="10548">
                  <c:v>3.3379972016789883E-2</c:v>
                </c:pt>
                <c:pt idx="10549">
                  <c:v>3.3379972016789883E-2</c:v>
                </c:pt>
                <c:pt idx="10550">
                  <c:v>3.3379972016789883E-2</c:v>
                </c:pt>
                <c:pt idx="10551">
                  <c:v>3.3379972016789883E-2</c:v>
                </c:pt>
                <c:pt idx="10552">
                  <c:v>3.3379972016789883E-2</c:v>
                </c:pt>
                <c:pt idx="10553">
                  <c:v>3.3180091944833068E-2</c:v>
                </c:pt>
                <c:pt idx="10554">
                  <c:v>3.3180091944833068E-2</c:v>
                </c:pt>
                <c:pt idx="10555">
                  <c:v>3.3180091944833068E-2</c:v>
                </c:pt>
                <c:pt idx="10556">
                  <c:v>3.3180091944833068E-2</c:v>
                </c:pt>
                <c:pt idx="10557">
                  <c:v>3.3180091944833068E-2</c:v>
                </c:pt>
                <c:pt idx="10558">
                  <c:v>3.3180091944833068E-2</c:v>
                </c:pt>
                <c:pt idx="10559">
                  <c:v>3.3180091944833068E-2</c:v>
                </c:pt>
                <c:pt idx="10560">
                  <c:v>3.3180091944833068E-2</c:v>
                </c:pt>
                <c:pt idx="10561">
                  <c:v>3.3180091944833068E-2</c:v>
                </c:pt>
                <c:pt idx="10562">
                  <c:v>3.3180091944833068E-2</c:v>
                </c:pt>
                <c:pt idx="10563">
                  <c:v>3.3180091944833068E-2</c:v>
                </c:pt>
                <c:pt idx="10564">
                  <c:v>3.2980211872876253E-2</c:v>
                </c:pt>
                <c:pt idx="10565">
                  <c:v>3.2980211872876253E-2</c:v>
                </c:pt>
                <c:pt idx="10566">
                  <c:v>3.2980211872876253E-2</c:v>
                </c:pt>
                <c:pt idx="10567">
                  <c:v>3.2980211872876253E-2</c:v>
                </c:pt>
                <c:pt idx="10568">
                  <c:v>3.2780331800919438E-2</c:v>
                </c:pt>
                <c:pt idx="10569">
                  <c:v>3.2780331800919438E-2</c:v>
                </c:pt>
                <c:pt idx="10570">
                  <c:v>3.2780331800919438E-2</c:v>
                </c:pt>
                <c:pt idx="10571">
                  <c:v>3.2780331800919438E-2</c:v>
                </c:pt>
                <c:pt idx="10572">
                  <c:v>3.2780331800919438E-2</c:v>
                </c:pt>
                <c:pt idx="10573">
                  <c:v>3.2780331800919438E-2</c:v>
                </c:pt>
                <c:pt idx="10574">
                  <c:v>3.2780331800919438E-2</c:v>
                </c:pt>
                <c:pt idx="10575">
                  <c:v>3.2780331800919438E-2</c:v>
                </c:pt>
                <c:pt idx="10576">
                  <c:v>3.2780331800919438E-2</c:v>
                </c:pt>
                <c:pt idx="10577">
                  <c:v>3.2780331800919438E-2</c:v>
                </c:pt>
                <c:pt idx="10578">
                  <c:v>3.2780331800919438E-2</c:v>
                </c:pt>
                <c:pt idx="10579">
                  <c:v>3.2780331800919438E-2</c:v>
                </c:pt>
                <c:pt idx="10580">
                  <c:v>3.2780331800919438E-2</c:v>
                </c:pt>
                <c:pt idx="10581">
                  <c:v>3.2780331800919438E-2</c:v>
                </c:pt>
                <c:pt idx="10582">
                  <c:v>3.2780331800919438E-2</c:v>
                </c:pt>
                <c:pt idx="10583">
                  <c:v>3.2780331800919438E-2</c:v>
                </c:pt>
                <c:pt idx="10584">
                  <c:v>3.2780331800919438E-2</c:v>
                </c:pt>
                <c:pt idx="10585">
                  <c:v>3.2780331800919438E-2</c:v>
                </c:pt>
                <c:pt idx="10586">
                  <c:v>3.2580451728962623E-2</c:v>
                </c:pt>
                <c:pt idx="10587">
                  <c:v>3.2580451728962623E-2</c:v>
                </c:pt>
                <c:pt idx="10588">
                  <c:v>3.2580451728962623E-2</c:v>
                </c:pt>
                <c:pt idx="10589">
                  <c:v>3.2580451728962623E-2</c:v>
                </c:pt>
                <c:pt idx="10590">
                  <c:v>3.2580451728962623E-2</c:v>
                </c:pt>
                <c:pt idx="10591">
                  <c:v>3.2580451728962623E-2</c:v>
                </c:pt>
                <c:pt idx="10592">
                  <c:v>3.2580451728962623E-2</c:v>
                </c:pt>
                <c:pt idx="10593">
                  <c:v>3.2580451728962623E-2</c:v>
                </c:pt>
                <c:pt idx="10594">
                  <c:v>3.2580451728962623E-2</c:v>
                </c:pt>
                <c:pt idx="10595">
                  <c:v>3.2580451728962623E-2</c:v>
                </c:pt>
                <c:pt idx="10596">
                  <c:v>3.2580451728962623E-2</c:v>
                </c:pt>
                <c:pt idx="10597">
                  <c:v>3.2580451728962623E-2</c:v>
                </c:pt>
                <c:pt idx="10598">
                  <c:v>3.2580451728962623E-2</c:v>
                </c:pt>
                <c:pt idx="10599">
                  <c:v>3.2580451728962623E-2</c:v>
                </c:pt>
                <c:pt idx="10600">
                  <c:v>3.2380571657005808E-2</c:v>
                </c:pt>
                <c:pt idx="10601">
                  <c:v>3.2180691585048993E-2</c:v>
                </c:pt>
                <c:pt idx="10602">
                  <c:v>3.2180691585048993E-2</c:v>
                </c:pt>
                <c:pt idx="10603">
                  <c:v>3.1980811513092178E-2</c:v>
                </c:pt>
                <c:pt idx="10604">
                  <c:v>3.1980811513092178E-2</c:v>
                </c:pt>
                <c:pt idx="10605">
                  <c:v>3.1980811513092178E-2</c:v>
                </c:pt>
                <c:pt idx="10606">
                  <c:v>3.1980811513092178E-2</c:v>
                </c:pt>
                <c:pt idx="10607">
                  <c:v>3.1980811513092178E-2</c:v>
                </c:pt>
                <c:pt idx="10608">
                  <c:v>3.1980811513092178E-2</c:v>
                </c:pt>
                <c:pt idx="10609">
                  <c:v>3.1780931441135363E-2</c:v>
                </c:pt>
                <c:pt idx="10610">
                  <c:v>3.1780931441135363E-2</c:v>
                </c:pt>
                <c:pt idx="10611">
                  <c:v>3.1780931441135363E-2</c:v>
                </c:pt>
                <c:pt idx="10612">
                  <c:v>3.1780931441135363E-2</c:v>
                </c:pt>
                <c:pt idx="10613">
                  <c:v>3.1780931441135363E-2</c:v>
                </c:pt>
                <c:pt idx="10614">
                  <c:v>3.1780931441135363E-2</c:v>
                </c:pt>
                <c:pt idx="10615">
                  <c:v>3.1581051369178548E-2</c:v>
                </c:pt>
                <c:pt idx="10616">
                  <c:v>3.1381171297221622E-2</c:v>
                </c:pt>
                <c:pt idx="10617">
                  <c:v>3.1381171297221622E-2</c:v>
                </c:pt>
                <c:pt idx="10618">
                  <c:v>3.1381171297221622E-2</c:v>
                </c:pt>
                <c:pt idx="10619">
                  <c:v>3.1381171297221622E-2</c:v>
                </c:pt>
                <c:pt idx="10620">
                  <c:v>3.1381171297221622E-2</c:v>
                </c:pt>
                <c:pt idx="10621">
                  <c:v>3.1381171297221622E-2</c:v>
                </c:pt>
                <c:pt idx="10622">
                  <c:v>3.1381171297221622E-2</c:v>
                </c:pt>
                <c:pt idx="10623">
                  <c:v>3.1381171297221622E-2</c:v>
                </c:pt>
                <c:pt idx="10624">
                  <c:v>3.1381171297221622E-2</c:v>
                </c:pt>
                <c:pt idx="10625">
                  <c:v>3.1381171297221622E-2</c:v>
                </c:pt>
                <c:pt idx="10626">
                  <c:v>3.1381171297221622E-2</c:v>
                </c:pt>
                <c:pt idx="10627">
                  <c:v>3.1381171297221622E-2</c:v>
                </c:pt>
                <c:pt idx="10628">
                  <c:v>3.1381171297221622E-2</c:v>
                </c:pt>
                <c:pt idx="10629">
                  <c:v>3.1381171297221622E-2</c:v>
                </c:pt>
                <c:pt idx="10630">
                  <c:v>3.1381171297221622E-2</c:v>
                </c:pt>
                <c:pt idx="10631">
                  <c:v>3.1381171297221622E-2</c:v>
                </c:pt>
                <c:pt idx="10632">
                  <c:v>3.1381171297221622E-2</c:v>
                </c:pt>
                <c:pt idx="10633">
                  <c:v>3.1381171297221622E-2</c:v>
                </c:pt>
                <c:pt idx="10634">
                  <c:v>3.1381171297221622E-2</c:v>
                </c:pt>
                <c:pt idx="10635">
                  <c:v>3.1381171297221622E-2</c:v>
                </c:pt>
                <c:pt idx="10636">
                  <c:v>3.1181291225264807E-2</c:v>
                </c:pt>
                <c:pt idx="10637">
                  <c:v>3.1181291225264807E-2</c:v>
                </c:pt>
                <c:pt idx="10638">
                  <c:v>3.1181291225264807E-2</c:v>
                </c:pt>
                <c:pt idx="10639">
                  <c:v>3.1181291225264807E-2</c:v>
                </c:pt>
                <c:pt idx="10640">
                  <c:v>3.1181291225264807E-2</c:v>
                </c:pt>
                <c:pt idx="10641">
                  <c:v>3.1181291225264807E-2</c:v>
                </c:pt>
                <c:pt idx="10642">
                  <c:v>3.1181291225264807E-2</c:v>
                </c:pt>
                <c:pt idx="10643">
                  <c:v>3.1181291225264807E-2</c:v>
                </c:pt>
                <c:pt idx="10644">
                  <c:v>3.1181291225264807E-2</c:v>
                </c:pt>
                <c:pt idx="10645">
                  <c:v>3.0981411153307992E-2</c:v>
                </c:pt>
                <c:pt idx="10646">
                  <c:v>3.0981411153307992E-2</c:v>
                </c:pt>
                <c:pt idx="10647">
                  <c:v>3.0981411153307992E-2</c:v>
                </c:pt>
                <c:pt idx="10648">
                  <c:v>3.0981411153307992E-2</c:v>
                </c:pt>
                <c:pt idx="10649">
                  <c:v>3.0981411153307992E-2</c:v>
                </c:pt>
                <c:pt idx="10650">
                  <c:v>3.0981411153307992E-2</c:v>
                </c:pt>
                <c:pt idx="10651">
                  <c:v>3.0981411153307992E-2</c:v>
                </c:pt>
                <c:pt idx="10652">
                  <c:v>3.0981411153307992E-2</c:v>
                </c:pt>
                <c:pt idx="10653">
                  <c:v>3.0981411153307992E-2</c:v>
                </c:pt>
                <c:pt idx="10654">
                  <c:v>3.0981411153307992E-2</c:v>
                </c:pt>
                <c:pt idx="10655">
                  <c:v>3.0981411153307992E-2</c:v>
                </c:pt>
                <c:pt idx="10656">
                  <c:v>3.0981411153307992E-2</c:v>
                </c:pt>
                <c:pt idx="10657">
                  <c:v>3.0981411153307992E-2</c:v>
                </c:pt>
                <c:pt idx="10658">
                  <c:v>3.0981411153307992E-2</c:v>
                </c:pt>
                <c:pt idx="10659">
                  <c:v>3.0981411153307992E-2</c:v>
                </c:pt>
                <c:pt idx="10660">
                  <c:v>3.0981411153307992E-2</c:v>
                </c:pt>
                <c:pt idx="10661">
                  <c:v>3.0781531081351177E-2</c:v>
                </c:pt>
                <c:pt idx="10662">
                  <c:v>3.0781531081351177E-2</c:v>
                </c:pt>
                <c:pt idx="10663">
                  <c:v>3.0781531081351177E-2</c:v>
                </c:pt>
                <c:pt idx="10664">
                  <c:v>3.0781531081351177E-2</c:v>
                </c:pt>
                <c:pt idx="10665">
                  <c:v>3.0781531081351177E-2</c:v>
                </c:pt>
                <c:pt idx="10666">
                  <c:v>3.0781531081351177E-2</c:v>
                </c:pt>
                <c:pt idx="10667">
                  <c:v>3.0781531081351177E-2</c:v>
                </c:pt>
                <c:pt idx="10668">
                  <c:v>3.0781531081351177E-2</c:v>
                </c:pt>
                <c:pt idx="10669">
                  <c:v>3.0781531081351177E-2</c:v>
                </c:pt>
                <c:pt idx="10670">
                  <c:v>3.0781531081351177E-2</c:v>
                </c:pt>
                <c:pt idx="10671">
                  <c:v>3.0781531081351177E-2</c:v>
                </c:pt>
                <c:pt idx="10672">
                  <c:v>3.0781531081351177E-2</c:v>
                </c:pt>
                <c:pt idx="10673">
                  <c:v>3.0781531081351177E-2</c:v>
                </c:pt>
                <c:pt idx="10674">
                  <c:v>3.0581651009394362E-2</c:v>
                </c:pt>
                <c:pt idx="10675">
                  <c:v>3.0581651009394362E-2</c:v>
                </c:pt>
                <c:pt idx="10676">
                  <c:v>3.0581651009394362E-2</c:v>
                </c:pt>
                <c:pt idx="10677">
                  <c:v>3.0381770937437547E-2</c:v>
                </c:pt>
                <c:pt idx="10678">
                  <c:v>3.0381770937437547E-2</c:v>
                </c:pt>
                <c:pt idx="10679">
                  <c:v>3.0381770937437547E-2</c:v>
                </c:pt>
                <c:pt idx="10680">
                  <c:v>3.0381770937437547E-2</c:v>
                </c:pt>
                <c:pt idx="10681">
                  <c:v>3.0381770937437547E-2</c:v>
                </c:pt>
                <c:pt idx="10682">
                  <c:v>3.0381770937437547E-2</c:v>
                </c:pt>
                <c:pt idx="10683">
                  <c:v>3.0381770937437547E-2</c:v>
                </c:pt>
                <c:pt idx="10684">
                  <c:v>3.0381770937437547E-2</c:v>
                </c:pt>
                <c:pt idx="10685">
                  <c:v>3.0381770937437547E-2</c:v>
                </c:pt>
                <c:pt idx="10686">
                  <c:v>3.0381770937437547E-2</c:v>
                </c:pt>
                <c:pt idx="10687">
                  <c:v>3.0381770937437547E-2</c:v>
                </c:pt>
                <c:pt idx="10688">
                  <c:v>3.0381770937437547E-2</c:v>
                </c:pt>
                <c:pt idx="10689">
                  <c:v>3.0381770937437547E-2</c:v>
                </c:pt>
                <c:pt idx="10690">
                  <c:v>3.0181890865480732E-2</c:v>
                </c:pt>
                <c:pt idx="10691">
                  <c:v>3.0181890865480732E-2</c:v>
                </c:pt>
                <c:pt idx="10692">
                  <c:v>3.0181890865480732E-2</c:v>
                </c:pt>
                <c:pt idx="10693">
                  <c:v>3.0181890865480732E-2</c:v>
                </c:pt>
                <c:pt idx="10694">
                  <c:v>3.0181890865480732E-2</c:v>
                </c:pt>
                <c:pt idx="10695">
                  <c:v>3.0181890865480732E-2</c:v>
                </c:pt>
                <c:pt idx="10696">
                  <c:v>3.0181890865480732E-2</c:v>
                </c:pt>
                <c:pt idx="10697">
                  <c:v>2.9982010793523917E-2</c:v>
                </c:pt>
                <c:pt idx="10698">
                  <c:v>2.9982010793523917E-2</c:v>
                </c:pt>
                <c:pt idx="10699">
                  <c:v>2.9982010793523917E-2</c:v>
                </c:pt>
                <c:pt idx="10700">
                  <c:v>2.9982010793523917E-2</c:v>
                </c:pt>
                <c:pt idx="10701">
                  <c:v>2.9982010793523917E-2</c:v>
                </c:pt>
                <c:pt idx="10702">
                  <c:v>2.9982010793523917E-2</c:v>
                </c:pt>
                <c:pt idx="10703">
                  <c:v>2.9982010793523917E-2</c:v>
                </c:pt>
                <c:pt idx="10704">
                  <c:v>2.9782130721567102E-2</c:v>
                </c:pt>
                <c:pt idx="10705">
                  <c:v>2.9782130721567102E-2</c:v>
                </c:pt>
                <c:pt idx="10706">
                  <c:v>2.9782130721567102E-2</c:v>
                </c:pt>
                <c:pt idx="10707">
                  <c:v>2.9782130721567102E-2</c:v>
                </c:pt>
                <c:pt idx="10708">
                  <c:v>2.9582250649610287E-2</c:v>
                </c:pt>
                <c:pt idx="10709">
                  <c:v>2.9582250649610287E-2</c:v>
                </c:pt>
                <c:pt idx="10710">
                  <c:v>2.9382370577653361E-2</c:v>
                </c:pt>
                <c:pt idx="10711">
                  <c:v>2.9382370577653361E-2</c:v>
                </c:pt>
                <c:pt idx="10712">
                  <c:v>2.9382370577653361E-2</c:v>
                </c:pt>
                <c:pt idx="10713">
                  <c:v>2.9382370577653361E-2</c:v>
                </c:pt>
                <c:pt idx="10714">
                  <c:v>2.9382370577653361E-2</c:v>
                </c:pt>
                <c:pt idx="10715">
                  <c:v>2.9382370577653361E-2</c:v>
                </c:pt>
                <c:pt idx="10716">
                  <c:v>2.9382370577653361E-2</c:v>
                </c:pt>
                <c:pt idx="10717">
                  <c:v>2.9382370577653361E-2</c:v>
                </c:pt>
                <c:pt idx="10718">
                  <c:v>2.9382370577653361E-2</c:v>
                </c:pt>
                <c:pt idx="10719">
                  <c:v>2.9382370577653361E-2</c:v>
                </c:pt>
                <c:pt idx="10720">
                  <c:v>2.9382370577653361E-2</c:v>
                </c:pt>
                <c:pt idx="10721">
                  <c:v>2.9382370577653361E-2</c:v>
                </c:pt>
                <c:pt idx="10722">
                  <c:v>2.9382370577653361E-2</c:v>
                </c:pt>
                <c:pt idx="10723">
                  <c:v>2.9182490505696546E-2</c:v>
                </c:pt>
                <c:pt idx="10724">
                  <c:v>2.8982610433739731E-2</c:v>
                </c:pt>
                <c:pt idx="10725">
                  <c:v>2.8982610433739731E-2</c:v>
                </c:pt>
                <c:pt idx="10726">
                  <c:v>2.8982610433739731E-2</c:v>
                </c:pt>
                <c:pt idx="10727">
                  <c:v>2.8982610433739731E-2</c:v>
                </c:pt>
                <c:pt idx="10728">
                  <c:v>2.8982610433739731E-2</c:v>
                </c:pt>
                <c:pt idx="10729">
                  <c:v>2.8982610433739731E-2</c:v>
                </c:pt>
                <c:pt idx="10730">
                  <c:v>2.8982610433739731E-2</c:v>
                </c:pt>
                <c:pt idx="10731">
                  <c:v>2.8982610433739731E-2</c:v>
                </c:pt>
                <c:pt idx="10732">
                  <c:v>2.8982610433739731E-2</c:v>
                </c:pt>
                <c:pt idx="10733">
                  <c:v>2.8982610433739731E-2</c:v>
                </c:pt>
                <c:pt idx="10734">
                  <c:v>2.8982610433739731E-2</c:v>
                </c:pt>
                <c:pt idx="10735">
                  <c:v>2.8982610433739731E-2</c:v>
                </c:pt>
                <c:pt idx="10736">
                  <c:v>2.8982610433739731E-2</c:v>
                </c:pt>
                <c:pt idx="10737">
                  <c:v>2.8982610433739731E-2</c:v>
                </c:pt>
                <c:pt idx="10738">
                  <c:v>2.8782730361782916E-2</c:v>
                </c:pt>
                <c:pt idx="10739">
                  <c:v>2.8782730361782916E-2</c:v>
                </c:pt>
                <c:pt idx="10740">
                  <c:v>2.8782730361782916E-2</c:v>
                </c:pt>
                <c:pt idx="10741">
                  <c:v>2.8782730361782916E-2</c:v>
                </c:pt>
                <c:pt idx="10742">
                  <c:v>2.8782730361782916E-2</c:v>
                </c:pt>
                <c:pt idx="10743">
                  <c:v>2.8782730361782916E-2</c:v>
                </c:pt>
                <c:pt idx="10744">
                  <c:v>2.8782730361782916E-2</c:v>
                </c:pt>
                <c:pt idx="10745">
                  <c:v>2.8782730361782916E-2</c:v>
                </c:pt>
                <c:pt idx="10746">
                  <c:v>2.8782730361782916E-2</c:v>
                </c:pt>
                <c:pt idx="10747">
                  <c:v>2.8782730361782916E-2</c:v>
                </c:pt>
                <c:pt idx="10748">
                  <c:v>2.8782730361782916E-2</c:v>
                </c:pt>
                <c:pt idx="10749">
                  <c:v>2.8782730361782916E-2</c:v>
                </c:pt>
                <c:pt idx="10750">
                  <c:v>2.8782730361782916E-2</c:v>
                </c:pt>
                <c:pt idx="10751">
                  <c:v>2.8782730361782916E-2</c:v>
                </c:pt>
                <c:pt idx="10752">
                  <c:v>2.8782730361782916E-2</c:v>
                </c:pt>
                <c:pt idx="10753">
                  <c:v>2.8782730361782916E-2</c:v>
                </c:pt>
                <c:pt idx="10754">
                  <c:v>2.8782730361782916E-2</c:v>
                </c:pt>
                <c:pt idx="10755">
                  <c:v>2.8782730361782916E-2</c:v>
                </c:pt>
                <c:pt idx="10756">
                  <c:v>2.8582850289826101E-2</c:v>
                </c:pt>
                <c:pt idx="10757">
                  <c:v>2.8582850289826101E-2</c:v>
                </c:pt>
                <c:pt idx="10758">
                  <c:v>2.8582850289826101E-2</c:v>
                </c:pt>
                <c:pt idx="10759">
                  <c:v>2.8582850289826101E-2</c:v>
                </c:pt>
                <c:pt idx="10760">
                  <c:v>2.8582850289826101E-2</c:v>
                </c:pt>
                <c:pt idx="10761">
                  <c:v>2.8582850289826101E-2</c:v>
                </c:pt>
                <c:pt idx="10762">
                  <c:v>2.8582850289826101E-2</c:v>
                </c:pt>
                <c:pt idx="10763">
                  <c:v>2.8582850289826101E-2</c:v>
                </c:pt>
                <c:pt idx="10764">
                  <c:v>2.8582850289826101E-2</c:v>
                </c:pt>
                <c:pt idx="10765">
                  <c:v>2.8582850289826101E-2</c:v>
                </c:pt>
                <c:pt idx="10766">
                  <c:v>2.8582850289826101E-2</c:v>
                </c:pt>
                <c:pt idx="10767">
                  <c:v>2.8582850289826101E-2</c:v>
                </c:pt>
                <c:pt idx="10768">
                  <c:v>2.8582850289826101E-2</c:v>
                </c:pt>
                <c:pt idx="10769">
                  <c:v>2.8382970217869286E-2</c:v>
                </c:pt>
                <c:pt idx="10770">
                  <c:v>2.8183090145912471E-2</c:v>
                </c:pt>
                <c:pt idx="10771">
                  <c:v>2.7983210073955656E-2</c:v>
                </c:pt>
                <c:pt idx="10772">
                  <c:v>2.7983210073955656E-2</c:v>
                </c:pt>
                <c:pt idx="10773">
                  <c:v>2.7783330001998841E-2</c:v>
                </c:pt>
                <c:pt idx="10774">
                  <c:v>2.7783330001998841E-2</c:v>
                </c:pt>
                <c:pt idx="10775">
                  <c:v>2.7783330001998841E-2</c:v>
                </c:pt>
                <c:pt idx="10776">
                  <c:v>2.7783330001998841E-2</c:v>
                </c:pt>
                <c:pt idx="10777">
                  <c:v>2.7783330001998841E-2</c:v>
                </c:pt>
                <c:pt idx="10778">
                  <c:v>2.7783330001998841E-2</c:v>
                </c:pt>
                <c:pt idx="10779">
                  <c:v>2.7783330001998841E-2</c:v>
                </c:pt>
                <c:pt idx="10780">
                  <c:v>2.7783330001998841E-2</c:v>
                </c:pt>
                <c:pt idx="10781">
                  <c:v>2.7783330001998841E-2</c:v>
                </c:pt>
                <c:pt idx="10782">
                  <c:v>2.7783330001998841E-2</c:v>
                </c:pt>
                <c:pt idx="10783">
                  <c:v>2.7783330001998841E-2</c:v>
                </c:pt>
                <c:pt idx="10784">
                  <c:v>2.7583449930042025E-2</c:v>
                </c:pt>
                <c:pt idx="10785">
                  <c:v>2.7583449930042025E-2</c:v>
                </c:pt>
                <c:pt idx="10786">
                  <c:v>2.7583449930042025E-2</c:v>
                </c:pt>
                <c:pt idx="10787">
                  <c:v>2.7583449930042025E-2</c:v>
                </c:pt>
                <c:pt idx="10788">
                  <c:v>2.7583449930042025E-2</c:v>
                </c:pt>
                <c:pt idx="10789">
                  <c:v>2.7583449930042025E-2</c:v>
                </c:pt>
                <c:pt idx="10790">
                  <c:v>2.7583449930042025E-2</c:v>
                </c:pt>
                <c:pt idx="10791">
                  <c:v>2.7583449930042025E-2</c:v>
                </c:pt>
                <c:pt idx="10792">
                  <c:v>2.7583449930042025E-2</c:v>
                </c:pt>
                <c:pt idx="10793">
                  <c:v>2.7583449930042025E-2</c:v>
                </c:pt>
                <c:pt idx="10794">
                  <c:v>2.7583449930042025E-2</c:v>
                </c:pt>
                <c:pt idx="10795">
                  <c:v>2.7583449930042025E-2</c:v>
                </c:pt>
                <c:pt idx="10796">
                  <c:v>2.7583449930042025E-2</c:v>
                </c:pt>
                <c:pt idx="10797">
                  <c:v>2.7583449930042025E-2</c:v>
                </c:pt>
                <c:pt idx="10798">
                  <c:v>2.7583449930042025E-2</c:v>
                </c:pt>
                <c:pt idx="10799">
                  <c:v>2.7583449930042025E-2</c:v>
                </c:pt>
                <c:pt idx="10800">
                  <c:v>2.7583449930042025E-2</c:v>
                </c:pt>
                <c:pt idx="10801">
                  <c:v>2.7583449930042025E-2</c:v>
                </c:pt>
                <c:pt idx="10802">
                  <c:v>2.7583449930042025E-2</c:v>
                </c:pt>
                <c:pt idx="10803">
                  <c:v>2.7583449930042025E-2</c:v>
                </c:pt>
                <c:pt idx="10804">
                  <c:v>2.7583449930042025E-2</c:v>
                </c:pt>
                <c:pt idx="10805">
                  <c:v>2.7583449930042025E-2</c:v>
                </c:pt>
                <c:pt idx="10806">
                  <c:v>2.7583449930042025E-2</c:v>
                </c:pt>
                <c:pt idx="10807">
                  <c:v>2.7583449930042025E-2</c:v>
                </c:pt>
                <c:pt idx="10808">
                  <c:v>2.7583449930042025E-2</c:v>
                </c:pt>
                <c:pt idx="10809">
                  <c:v>2.7583449930042025E-2</c:v>
                </c:pt>
                <c:pt idx="10810">
                  <c:v>2.7583449930042025E-2</c:v>
                </c:pt>
                <c:pt idx="10811">
                  <c:v>2.7583449930042025E-2</c:v>
                </c:pt>
                <c:pt idx="10812">
                  <c:v>2.7583449930042025E-2</c:v>
                </c:pt>
                <c:pt idx="10813">
                  <c:v>2.7583449930042025E-2</c:v>
                </c:pt>
                <c:pt idx="10814">
                  <c:v>2.7583449930042025E-2</c:v>
                </c:pt>
                <c:pt idx="10815">
                  <c:v>2.7583449930042025E-2</c:v>
                </c:pt>
                <c:pt idx="10816">
                  <c:v>2.7583449930042025E-2</c:v>
                </c:pt>
                <c:pt idx="10817">
                  <c:v>2.7383569858085099E-2</c:v>
                </c:pt>
                <c:pt idx="10818">
                  <c:v>2.7383569858085099E-2</c:v>
                </c:pt>
                <c:pt idx="10819">
                  <c:v>2.7383569858085099E-2</c:v>
                </c:pt>
                <c:pt idx="10820">
                  <c:v>2.7383569858085099E-2</c:v>
                </c:pt>
                <c:pt idx="10821">
                  <c:v>2.7383569858085099E-2</c:v>
                </c:pt>
                <c:pt idx="10822">
                  <c:v>2.7383569858085099E-2</c:v>
                </c:pt>
                <c:pt idx="10823">
                  <c:v>2.7383569858085099E-2</c:v>
                </c:pt>
                <c:pt idx="10824">
                  <c:v>2.7383569858085099E-2</c:v>
                </c:pt>
                <c:pt idx="10825">
                  <c:v>2.7383569858085099E-2</c:v>
                </c:pt>
                <c:pt idx="10826">
                  <c:v>2.7383569858085099E-2</c:v>
                </c:pt>
                <c:pt idx="10827">
                  <c:v>2.7383569858085099E-2</c:v>
                </c:pt>
                <c:pt idx="10828">
                  <c:v>2.7383569858085099E-2</c:v>
                </c:pt>
                <c:pt idx="10829">
                  <c:v>2.7383569858085099E-2</c:v>
                </c:pt>
                <c:pt idx="10830">
                  <c:v>2.7383569858085099E-2</c:v>
                </c:pt>
                <c:pt idx="10831">
                  <c:v>2.7383569858085099E-2</c:v>
                </c:pt>
                <c:pt idx="10832">
                  <c:v>2.7383569858085099E-2</c:v>
                </c:pt>
                <c:pt idx="10833">
                  <c:v>2.7383569858085099E-2</c:v>
                </c:pt>
                <c:pt idx="10834">
                  <c:v>2.7383569858085099E-2</c:v>
                </c:pt>
                <c:pt idx="10835">
                  <c:v>2.7383569858085099E-2</c:v>
                </c:pt>
                <c:pt idx="10836">
                  <c:v>2.7383569858085099E-2</c:v>
                </c:pt>
                <c:pt idx="10837">
                  <c:v>2.7383569858085099E-2</c:v>
                </c:pt>
                <c:pt idx="10838">
                  <c:v>2.7383569858085099E-2</c:v>
                </c:pt>
                <c:pt idx="10839">
                  <c:v>2.7383569858085099E-2</c:v>
                </c:pt>
                <c:pt idx="10840">
                  <c:v>2.7383569858085099E-2</c:v>
                </c:pt>
                <c:pt idx="10841">
                  <c:v>2.7383569858085099E-2</c:v>
                </c:pt>
                <c:pt idx="10842">
                  <c:v>2.7383569858085099E-2</c:v>
                </c:pt>
                <c:pt idx="10843">
                  <c:v>2.7183689786128284E-2</c:v>
                </c:pt>
                <c:pt idx="10844">
                  <c:v>2.7183689786128284E-2</c:v>
                </c:pt>
                <c:pt idx="10845">
                  <c:v>2.7183689786128284E-2</c:v>
                </c:pt>
                <c:pt idx="10846">
                  <c:v>2.7183689786128284E-2</c:v>
                </c:pt>
                <c:pt idx="10847">
                  <c:v>2.6983809714171469E-2</c:v>
                </c:pt>
                <c:pt idx="10848">
                  <c:v>2.6983809714171469E-2</c:v>
                </c:pt>
                <c:pt idx="10849">
                  <c:v>2.6783929642214654E-2</c:v>
                </c:pt>
                <c:pt idx="10850">
                  <c:v>2.6783929642214654E-2</c:v>
                </c:pt>
                <c:pt idx="10851">
                  <c:v>2.6783929642214654E-2</c:v>
                </c:pt>
                <c:pt idx="10852">
                  <c:v>2.6783929642214654E-2</c:v>
                </c:pt>
                <c:pt idx="10853">
                  <c:v>2.6783929642214654E-2</c:v>
                </c:pt>
                <c:pt idx="10854">
                  <c:v>2.6783929642214654E-2</c:v>
                </c:pt>
                <c:pt idx="10855">
                  <c:v>2.6783929642214654E-2</c:v>
                </c:pt>
                <c:pt idx="10856">
                  <c:v>2.6783929642214654E-2</c:v>
                </c:pt>
                <c:pt idx="10857">
                  <c:v>2.6783929642214654E-2</c:v>
                </c:pt>
                <c:pt idx="10858">
                  <c:v>2.6783929642214654E-2</c:v>
                </c:pt>
                <c:pt idx="10859">
                  <c:v>2.6783929642214654E-2</c:v>
                </c:pt>
                <c:pt idx="10860">
                  <c:v>2.6584049570257839E-2</c:v>
                </c:pt>
                <c:pt idx="10861">
                  <c:v>2.6584049570257839E-2</c:v>
                </c:pt>
                <c:pt idx="10862">
                  <c:v>2.6384169498301024E-2</c:v>
                </c:pt>
                <c:pt idx="10863">
                  <c:v>2.6384169498301024E-2</c:v>
                </c:pt>
                <c:pt idx="10864">
                  <c:v>2.6384169498301024E-2</c:v>
                </c:pt>
                <c:pt idx="10865">
                  <c:v>2.6384169498301024E-2</c:v>
                </c:pt>
                <c:pt idx="10866">
                  <c:v>2.6384169498301024E-2</c:v>
                </c:pt>
                <c:pt idx="10867">
                  <c:v>2.6384169498301024E-2</c:v>
                </c:pt>
                <c:pt idx="10868">
                  <c:v>2.6384169498301024E-2</c:v>
                </c:pt>
                <c:pt idx="10869">
                  <c:v>2.6384169498301024E-2</c:v>
                </c:pt>
                <c:pt idx="10870">
                  <c:v>2.6384169498301024E-2</c:v>
                </c:pt>
                <c:pt idx="10871">
                  <c:v>2.6184289426344209E-2</c:v>
                </c:pt>
                <c:pt idx="10872">
                  <c:v>2.6184289426344209E-2</c:v>
                </c:pt>
                <c:pt idx="10873">
                  <c:v>2.6184289426344209E-2</c:v>
                </c:pt>
                <c:pt idx="10874">
                  <c:v>2.6184289426344209E-2</c:v>
                </c:pt>
                <c:pt idx="10875">
                  <c:v>2.6184289426344209E-2</c:v>
                </c:pt>
                <c:pt idx="10876">
                  <c:v>2.5984409354387394E-2</c:v>
                </c:pt>
                <c:pt idx="10877">
                  <c:v>2.5984409354387394E-2</c:v>
                </c:pt>
                <c:pt idx="10878">
                  <c:v>2.5984409354387394E-2</c:v>
                </c:pt>
                <c:pt idx="10879">
                  <c:v>2.5784529282430579E-2</c:v>
                </c:pt>
                <c:pt idx="10880">
                  <c:v>2.5584649210473764E-2</c:v>
                </c:pt>
                <c:pt idx="10881">
                  <c:v>2.5584649210473764E-2</c:v>
                </c:pt>
                <c:pt idx="10882">
                  <c:v>2.5584649210473764E-2</c:v>
                </c:pt>
                <c:pt idx="10883">
                  <c:v>2.5584649210473764E-2</c:v>
                </c:pt>
                <c:pt idx="10884">
                  <c:v>2.5384769138516838E-2</c:v>
                </c:pt>
                <c:pt idx="10885">
                  <c:v>2.5184889066560023E-2</c:v>
                </c:pt>
                <c:pt idx="10886">
                  <c:v>2.5184889066560023E-2</c:v>
                </c:pt>
                <c:pt idx="10887">
                  <c:v>2.5184889066560023E-2</c:v>
                </c:pt>
                <c:pt idx="10888">
                  <c:v>2.5184889066560023E-2</c:v>
                </c:pt>
                <c:pt idx="10889">
                  <c:v>2.5184889066560023E-2</c:v>
                </c:pt>
                <c:pt idx="10890">
                  <c:v>2.5184889066560023E-2</c:v>
                </c:pt>
                <c:pt idx="10891">
                  <c:v>2.5184889066560023E-2</c:v>
                </c:pt>
                <c:pt idx="10892">
                  <c:v>2.5184889066560023E-2</c:v>
                </c:pt>
                <c:pt idx="10893">
                  <c:v>2.5184889066560023E-2</c:v>
                </c:pt>
                <c:pt idx="10894">
                  <c:v>2.5184889066560023E-2</c:v>
                </c:pt>
                <c:pt idx="10895">
                  <c:v>2.5184889066560023E-2</c:v>
                </c:pt>
                <c:pt idx="10896">
                  <c:v>2.5184889066560023E-2</c:v>
                </c:pt>
                <c:pt idx="10897">
                  <c:v>2.5184889066560023E-2</c:v>
                </c:pt>
                <c:pt idx="10898">
                  <c:v>2.5184889066560023E-2</c:v>
                </c:pt>
                <c:pt idx="10899">
                  <c:v>2.5184889066560023E-2</c:v>
                </c:pt>
                <c:pt idx="10900">
                  <c:v>2.5184889066560023E-2</c:v>
                </c:pt>
                <c:pt idx="10901">
                  <c:v>2.5184889066560023E-2</c:v>
                </c:pt>
                <c:pt idx="10902">
                  <c:v>2.5184889066560023E-2</c:v>
                </c:pt>
                <c:pt idx="10903">
                  <c:v>2.5184889066560023E-2</c:v>
                </c:pt>
                <c:pt idx="10904">
                  <c:v>2.5184889066560023E-2</c:v>
                </c:pt>
                <c:pt idx="10905">
                  <c:v>2.5184889066560023E-2</c:v>
                </c:pt>
                <c:pt idx="10906">
                  <c:v>2.5184889066560023E-2</c:v>
                </c:pt>
                <c:pt idx="10907">
                  <c:v>2.5184889066560023E-2</c:v>
                </c:pt>
                <c:pt idx="10908">
                  <c:v>2.5184889066560023E-2</c:v>
                </c:pt>
                <c:pt idx="10909">
                  <c:v>2.5184889066560023E-2</c:v>
                </c:pt>
                <c:pt idx="10910">
                  <c:v>2.5184889066560023E-2</c:v>
                </c:pt>
                <c:pt idx="10911">
                  <c:v>2.5184889066560023E-2</c:v>
                </c:pt>
                <c:pt idx="10912">
                  <c:v>2.5184889066560023E-2</c:v>
                </c:pt>
                <c:pt idx="10913">
                  <c:v>2.5184889066560023E-2</c:v>
                </c:pt>
                <c:pt idx="10914">
                  <c:v>2.5184889066560023E-2</c:v>
                </c:pt>
                <c:pt idx="10915">
                  <c:v>2.4985008994603208E-2</c:v>
                </c:pt>
                <c:pt idx="10916">
                  <c:v>2.4985008994603208E-2</c:v>
                </c:pt>
                <c:pt idx="10917">
                  <c:v>2.4985008994603208E-2</c:v>
                </c:pt>
                <c:pt idx="10918">
                  <c:v>2.4985008994603208E-2</c:v>
                </c:pt>
                <c:pt idx="10919">
                  <c:v>2.4985008994603208E-2</c:v>
                </c:pt>
                <c:pt idx="10920">
                  <c:v>2.4985008994603208E-2</c:v>
                </c:pt>
                <c:pt idx="10921">
                  <c:v>2.4985008994603208E-2</c:v>
                </c:pt>
                <c:pt idx="10922">
                  <c:v>2.4985008994603208E-2</c:v>
                </c:pt>
                <c:pt idx="10923">
                  <c:v>2.4985008994603208E-2</c:v>
                </c:pt>
                <c:pt idx="10924">
                  <c:v>2.4985008994603208E-2</c:v>
                </c:pt>
                <c:pt idx="10925">
                  <c:v>2.4785128922646393E-2</c:v>
                </c:pt>
                <c:pt idx="10926">
                  <c:v>2.4785128922646393E-2</c:v>
                </c:pt>
                <c:pt idx="10927">
                  <c:v>2.4585248850689578E-2</c:v>
                </c:pt>
                <c:pt idx="10928">
                  <c:v>2.4585248850689578E-2</c:v>
                </c:pt>
                <c:pt idx="10929">
                  <c:v>2.4585248850689578E-2</c:v>
                </c:pt>
                <c:pt idx="10930">
                  <c:v>2.4585248850689578E-2</c:v>
                </c:pt>
                <c:pt idx="10931">
                  <c:v>2.4385368778732763E-2</c:v>
                </c:pt>
                <c:pt idx="10932">
                  <c:v>2.4385368778732763E-2</c:v>
                </c:pt>
                <c:pt idx="10933">
                  <c:v>2.4385368778732763E-2</c:v>
                </c:pt>
                <c:pt idx="10934">
                  <c:v>2.4385368778732763E-2</c:v>
                </c:pt>
                <c:pt idx="10935">
                  <c:v>2.4185488706775948E-2</c:v>
                </c:pt>
                <c:pt idx="10936">
                  <c:v>2.4185488706775948E-2</c:v>
                </c:pt>
                <c:pt idx="10937">
                  <c:v>2.4185488706775948E-2</c:v>
                </c:pt>
                <c:pt idx="10938">
                  <c:v>2.4185488706775948E-2</c:v>
                </c:pt>
                <c:pt idx="10939">
                  <c:v>2.3985608634819133E-2</c:v>
                </c:pt>
                <c:pt idx="10940">
                  <c:v>2.3985608634819133E-2</c:v>
                </c:pt>
                <c:pt idx="10941">
                  <c:v>2.3985608634819133E-2</c:v>
                </c:pt>
                <c:pt idx="10942">
                  <c:v>2.3985608634819133E-2</c:v>
                </c:pt>
                <c:pt idx="10943">
                  <c:v>2.3785728562862318E-2</c:v>
                </c:pt>
                <c:pt idx="10944">
                  <c:v>2.3785728562862318E-2</c:v>
                </c:pt>
                <c:pt idx="10945">
                  <c:v>2.3785728562862318E-2</c:v>
                </c:pt>
                <c:pt idx="10946">
                  <c:v>2.3785728562862318E-2</c:v>
                </c:pt>
                <c:pt idx="10947">
                  <c:v>2.3785728562862318E-2</c:v>
                </c:pt>
                <c:pt idx="10948">
                  <c:v>2.3785728562862318E-2</c:v>
                </c:pt>
                <c:pt idx="10949">
                  <c:v>2.3785728562862318E-2</c:v>
                </c:pt>
                <c:pt idx="10950">
                  <c:v>2.3785728562862318E-2</c:v>
                </c:pt>
                <c:pt idx="10951">
                  <c:v>2.3785728562862318E-2</c:v>
                </c:pt>
                <c:pt idx="10952">
                  <c:v>2.3785728562862318E-2</c:v>
                </c:pt>
                <c:pt idx="10953">
                  <c:v>2.3785728562862318E-2</c:v>
                </c:pt>
                <c:pt idx="10954">
                  <c:v>2.3785728562862318E-2</c:v>
                </c:pt>
                <c:pt idx="10955">
                  <c:v>2.3585848490905503E-2</c:v>
                </c:pt>
                <c:pt idx="10956">
                  <c:v>2.3385968418948577E-2</c:v>
                </c:pt>
                <c:pt idx="10957">
                  <c:v>2.3385968418948577E-2</c:v>
                </c:pt>
                <c:pt idx="10958">
                  <c:v>2.3385968418948577E-2</c:v>
                </c:pt>
                <c:pt idx="10959">
                  <c:v>2.3385968418948577E-2</c:v>
                </c:pt>
                <c:pt idx="10960">
                  <c:v>2.3385968418948577E-2</c:v>
                </c:pt>
                <c:pt idx="10961">
                  <c:v>2.3385968418948577E-2</c:v>
                </c:pt>
                <c:pt idx="10962">
                  <c:v>2.3385968418948577E-2</c:v>
                </c:pt>
                <c:pt idx="10963">
                  <c:v>2.3385968418948577E-2</c:v>
                </c:pt>
                <c:pt idx="10964">
                  <c:v>2.3385968418948577E-2</c:v>
                </c:pt>
                <c:pt idx="10965">
                  <c:v>2.3385968418948577E-2</c:v>
                </c:pt>
                <c:pt idx="10966">
                  <c:v>2.3385968418948577E-2</c:v>
                </c:pt>
                <c:pt idx="10967">
                  <c:v>2.3385968418948577E-2</c:v>
                </c:pt>
                <c:pt idx="10968">
                  <c:v>2.3385968418948577E-2</c:v>
                </c:pt>
                <c:pt idx="10969">
                  <c:v>2.3385968418948577E-2</c:v>
                </c:pt>
                <c:pt idx="10970">
                  <c:v>2.3385968418948577E-2</c:v>
                </c:pt>
                <c:pt idx="10971">
                  <c:v>2.3385968418948577E-2</c:v>
                </c:pt>
                <c:pt idx="10972">
                  <c:v>2.3385968418948577E-2</c:v>
                </c:pt>
                <c:pt idx="10973">
                  <c:v>2.3385968418948577E-2</c:v>
                </c:pt>
                <c:pt idx="10974">
                  <c:v>2.3385968418948577E-2</c:v>
                </c:pt>
                <c:pt idx="10975">
                  <c:v>2.3385968418948577E-2</c:v>
                </c:pt>
                <c:pt idx="10976">
                  <c:v>2.3385968418948577E-2</c:v>
                </c:pt>
                <c:pt idx="10977">
                  <c:v>2.3385968418948577E-2</c:v>
                </c:pt>
                <c:pt idx="10978">
                  <c:v>2.3385968418948577E-2</c:v>
                </c:pt>
                <c:pt idx="10979">
                  <c:v>2.3385968418948577E-2</c:v>
                </c:pt>
                <c:pt idx="10980">
                  <c:v>2.3385968418948577E-2</c:v>
                </c:pt>
                <c:pt idx="10981">
                  <c:v>2.3186088346991762E-2</c:v>
                </c:pt>
                <c:pt idx="10982">
                  <c:v>2.3186088346991762E-2</c:v>
                </c:pt>
                <c:pt idx="10983">
                  <c:v>2.2986208275034947E-2</c:v>
                </c:pt>
                <c:pt idx="10984">
                  <c:v>2.2986208275034947E-2</c:v>
                </c:pt>
                <c:pt idx="10985">
                  <c:v>2.2986208275034947E-2</c:v>
                </c:pt>
                <c:pt idx="10986">
                  <c:v>2.2986208275034947E-2</c:v>
                </c:pt>
                <c:pt idx="10987">
                  <c:v>2.2986208275034947E-2</c:v>
                </c:pt>
                <c:pt idx="10988">
                  <c:v>2.2786328203078132E-2</c:v>
                </c:pt>
                <c:pt idx="10989">
                  <c:v>2.2786328203078132E-2</c:v>
                </c:pt>
                <c:pt idx="10990">
                  <c:v>2.2786328203078132E-2</c:v>
                </c:pt>
                <c:pt idx="10991">
                  <c:v>2.2786328203078132E-2</c:v>
                </c:pt>
                <c:pt idx="10992">
                  <c:v>2.2586448131121317E-2</c:v>
                </c:pt>
                <c:pt idx="10993">
                  <c:v>2.2586448131121317E-2</c:v>
                </c:pt>
                <c:pt idx="10994">
                  <c:v>2.2386568059164502E-2</c:v>
                </c:pt>
                <c:pt idx="10995">
                  <c:v>2.2386568059164502E-2</c:v>
                </c:pt>
                <c:pt idx="10996">
                  <c:v>2.2386568059164502E-2</c:v>
                </c:pt>
                <c:pt idx="10997">
                  <c:v>2.2386568059164502E-2</c:v>
                </c:pt>
                <c:pt idx="10998">
                  <c:v>2.2186687987207687E-2</c:v>
                </c:pt>
                <c:pt idx="10999">
                  <c:v>2.2186687987207687E-2</c:v>
                </c:pt>
                <c:pt idx="11000">
                  <c:v>2.2186687987207687E-2</c:v>
                </c:pt>
                <c:pt idx="11001">
                  <c:v>2.2186687987207687E-2</c:v>
                </c:pt>
                <c:pt idx="11002">
                  <c:v>2.2186687987207687E-2</c:v>
                </c:pt>
                <c:pt idx="11003">
                  <c:v>2.2186687987207687E-2</c:v>
                </c:pt>
                <c:pt idx="11004">
                  <c:v>2.2186687987207687E-2</c:v>
                </c:pt>
                <c:pt idx="11005">
                  <c:v>2.2186687987207687E-2</c:v>
                </c:pt>
                <c:pt idx="11006">
                  <c:v>2.2186687987207687E-2</c:v>
                </c:pt>
                <c:pt idx="11007">
                  <c:v>2.2186687987207687E-2</c:v>
                </c:pt>
                <c:pt idx="11008">
                  <c:v>2.2186687987207687E-2</c:v>
                </c:pt>
                <c:pt idx="11009">
                  <c:v>2.2186687987207687E-2</c:v>
                </c:pt>
                <c:pt idx="11010">
                  <c:v>2.2186687987207687E-2</c:v>
                </c:pt>
                <c:pt idx="11011">
                  <c:v>2.2186687987207687E-2</c:v>
                </c:pt>
                <c:pt idx="11012">
                  <c:v>2.2186687987207687E-2</c:v>
                </c:pt>
                <c:pt idx="11013">
                  <c:v>2.2186687987207687E-2</c:v>
                </c:pt>
                <c:pt idx="11014">
                  <c:v>2.2186687987207687E-2</c:v>
                </c:pt>
                <c:pt idx="11015">
                  <c:v>2.2186687987207687E-2</c:v>
                </c:pt>
                <c:pt idx="11016">
                  <c:v>2.1986807915250872E-2</c:v>
                </c:pt>
                <c:pt idx="11017">
                  <c:v>2.1986807915250872E-2</c:v>
                </c:pt>
                <c:pt idx="11018">
                  <c:v>2.1986807915250872E-2</c:v>
                </c:pt>
                <c:pt idx="11019">
                  <c:v>2.1786927843294057E-2</c:v>
                </c:pt>
                <c:pt idx="11020">
                  <c:v>2.1786927843294057E-2</c:v>
                </c:pt>
                <c:pt idx="11021">
                  <c:v>2.1786927843294057E-2</c:v>
                </c:pt>
                <c:pt idx="11022">
                  <c:v>2.1786927843294057E-2</c:v>
                </c:pt>
                <c:pt idx="11023">
                  <c:v>2.1786927843294057E-2</c:v>
                </c:pt>
                <c:pt idx="11024">
                  <c:v>2.1786927843294057E-2</c:v>
                </c:pt>
                <c:pt idx="11025">
                  <c:v>2.1786927843294057E-2</c:v>
                </c:pt>
                <c:pt idx="11026">
                  <c:v>2.1786927843294057E-2</c:v>
                </c:pt>
                <c:pt idx="11027">
                  <c:v>2.1786927843294057E-2</c:v>
                </c:pt>
                <c:pt idx="11028">
                  <c:v>2.1786927843294057E-2</c:v>
                </c:pt>
                <c:pt idx="11029">
                  <c:v>2.1786927843294057E-2</c:v>
                </c:pt>
                <c:pt idx="11030">
                  <c:v>2.1587047771337242E-2</c:v>
                </c:pt>
                <c:pt idx="11031">
                  <c:v>2.1587047771337242E-2</c:v>
                </c:pt>
                <c:pt idx="11032">
                  <c:v>2.1587047771337242E-2</c:v>
                </c:pt>
                <c:pt idx="11033">
                  <c:v>2.1587047771337242E-2</c:v>
                </c:pt>
                <c:pt idx="11034">
                  <c:v>2.1387167699380427E-2</c:v>
                </c:pt>
                <c:pt idx="11035">
                  <c:v>2.1387167699380427E-2</c:v>
                </c:pt>
                <c:pt idx="11036">
                  <c:v>2.1387167699380427E-2</c:v>
                </c:pt>
                <c:pt idx="11037">
                  <c:v>2.1187287627423501E-2</c:v>
                </c:pt>
                <c:pt idx="11038">
                  <c:v>2.1187287627423501E-2</c:v>
                </c:pt>
                <c:pt idx="11039">
                  <c:v>2.1187287627423501E-2</c:v>
                </c:pt>
                <c:pt idx="11040">
                  <c:v>2.1187287627423501E-2</c:v>
                </c:pt>
                <c:pt idx="11041">
                  <c:v>2.1187287627423501E-2</c:v>
                </c:pt>
                <c:pt idx="11042">
                  <c:v>2.0987407555466686E-2</c:v>
                </c:pt>
                <c:pt idx="11043">
                  <c:v>2.0787527483509871E-2</c:v>
                </c:pt>
                <c:pt idx="11044">
                  <c:v>2.0787527483509871E-2</c:v>
                </c:pt>
                <c:pt idx="11045">
                  <c:v>2.0787527483509871E-2</c:v>
                </c:pt>
                <c:pt idx="11046">
                  <c:v>2.0787527483509871E-2</c:v>
                </c:pt>
                <c:pt idx="11047">
                  <c:v>2.0787527483509871E-2</c:v>
                </c:pt>
                <c:pt idx="11048">
                  <c:v>2.0787527483509871E-2</c:v>
                </c:pt>
                <c:pt idx="11049">
                  <c:v>2.0787527483509871E-2</c:v>
                </c:pt>
                <c:pt idx="11050">
                  <c:v>2.0787527483509871E-2</c:v>
                </c:pt>
                <c:pt idx="11051">
                  <c:v>2.0587647411553056E-2</c:v>
                </c:pt>
                <c:pt idx="11052">
                  <c:v>2.0587647411553056E-2</c:v>
                </c:pt>
                <c:pt idx="11053">
                  <c:v>2.0587647411553056E-2</c:v>
                </c:pt>
                <c:pt idx="11054">
                  <c:v>2.0587647411553056E-2</c:v>
                </c:pt>
                <c:pt idx="11055">
                  <c:v>2.0587647411553056E-2</c:v>
                </c:pt>
                <c:pt idx="11056">
                  <c:v>2.0587647411553056E-2</c:v>
                </c:pt>
                <c:pt idx="11057">
                  <c:v>2.0587647411553056E-2</c:v>
                </c:pt>
                <c:pt idx="11058">
                  <c:v>2.0587647411553056E-2</c:v>
                </c:pt>
                <c:pt idx="11059">
                  <c:v>2.0587647411553056E-2</c:v>
                </c:pt>
                <c:pt idx="11060">
                  <c:v>2.0587647411553056E-2</c:v>
                </c:pt>
                <c:pt idx="11061">
                  <c:v>2.0587647411553056E-2</c:v>
                </c:pt>
                <c:pt idx="11062">
                  <c:v>2.0587647411553056E-2</c:v>
                </c:pt>
                <c:pt idx="11063">
                  <c:v>2.0587647411553056E-2</c:v>
                </c:pt>
                <c:pt idx="11064">
                  <c:v>2.0587647411553056E-2</c:v>
                </c:pt>
                <c:pt idx="11065">
                  <c:v>2.0387767339596241E-2</c:v>
                </c:pt>
                <c:pt idx="11066">
                  <c:v>2.0387767339596241E-2</c:v>
                </c:pt>
                <c:pt idx="11067">
                  <c:v>2.0387767339596241E-2</c:v>
                </c:pt>
                <c:pt idx="11068">
                  <c:v>2.0387767339596241E-2</c:v>
                </c:pt>
                <c:pt idx="11069">
                  <c:v>2.0387767339596241E-2</c:v>
                </c:pt>
                <c:pt idx="11070">
                  <c:v>2.0387767339596241E-2</c:v>
                </c:pt>
                <c:pt idx="11071">
                  <c:v>2.0387767339596241E-2</c:v>
                </c:pt>
                <c:pt idx="11072">
                  <c:v>2.0387767339596241E-2</c:v>
                </c:pt>
                <c:pt idx="11073">
                  <c:v>2.0387767339596241E-2</c:v>
                </c:pt>
                <c:pt idx="11074">
                  <c:v>2.0387767339596241E-2</c:v>
                </c:pt>
                <c:pt idx="11075">
                  <c:v>2.0387767339596241E-2</c:v>
                </c:pt>
                <c:pt idx="11076">
                  <c:v>2.0187887267639426E-2</c:v>
                </c:pt>
                <c:pt idx="11077">
                  <c:v>2.0187887267639426E-2</c:v>
                </c:pt>
                <c:pt idx="11078">
                  <c:v>2.0187887267639426E-2</c:v>
                </c:pt>
                <c:pt idx="11079">
                  <c:v>2.0187887267639426E-2</c:v>
                </c:pt>
                <c:pt idx="11080">
                  <c:v>2.0187887267639426E-2</c:v>
                </c:pt>
                <c:pt idx="11081">
                  <c:v>1.9988007195682611E-2</c:v>
                </c:pt>
                <c:pt idx="11082">
                  <c:v>1.9988007195682611E-2</c:v>
                </c:pt>
                <c:pt idx="11083">
                  <c:v>1.9788127123725796E-2</c:v>
                </c:pt>
                <c:pt idx="11084">
                  <c:v>1.9588247051768981E-2</c:v>
                </c:pt>
                <c:pt idx="11085">
                  <c:v>1.9388366979812166E-2</c:v>
                </c:pt>
                <c:pt idx="11086">
                  <c:v>1.9388366979812166E-2</c:v>
                </c:pt>
                <c:pt idx="11087">
                  <c:v>1.918848690785524E-2</c:v>
                </c:pt>
                <c:pt idx="11088">
                  <c:v>1.918848690785524E-2</c:v>
                </c:pt>
                <c:pt idx="11089">
                  <c:v>1.918848690785524E-2</c:v>
                </c:pt>
                <c:pt idx="11090">
                  <c:v>1.918848690785524E-2</c:v>
                </c:pt>
                <c:pt idx="11091">
                  <c:v>1.918848690785524E-2</c:v>
                </c:pt>
                <c:pt idx="11092">
                  <c:v>1.8988606835898425E-2</c:v>
                </c:pt>
                <c:pt idx="11093">
                  <c:v>1.878872676394161E-2</c:v>
                </c:pt>
                <c:pt idx="11094">
                  <c:v>1.878872676394161E-2</c:v>
                </c:pt>
                <c:pt idx="11095">
                  <c:v>1.878872676394161E-2</c:v>
                </c:pt>
                <c:pt idx="11096">
                  <c:v>1.878872676394161E-2</c:v>
                </c:pt>
                <c:pt idx="11097">
                  <c:v>1.8588846691984795E-2</c:v>
                </c:pt>
                <c:pt idx="11098">
                  <c:v>1.8588846691984795E-2</c:v>
                </c:pt>
                <c:pt idx="11099">
                  <c:v>1.8588846691984795E-2</c:v>
                </c:pt>
                <c:pt idx="11100">
                  <c:v>1.8588846691984795E-2</c:v>
                </c:pt>
                <c:pt idx="11101">
                  <c:v>1.8588846691984795E-2</c:v>
                </c:pt>
                <c:pt idx="11102">
                  <c:v>1.8588846691984795E-2</c:v>
                </c:pt>
                <c:pt idx="11103">
                  <c:v>1.8588846691984795E-2</c:v>
                </c:pt>
                <c:pt idx="11104">
                  <c:v>1.8588846691984795E-2</c:v>
                </c:pt>
                <c:pt idx="11105">
                  <c:v>1.8588846691984795E-2</c:v>
                </c:pt>
                <c:pt idx="11106">
                  <c:v>1.8588846691984795E-2</c:v>
                </c:pt>
                <c:pt idx="11107">
                  <c:v>1.8588846691984795E-2</c:v>
                </c:pt>
                <c:pt idx="11108">
                  <c:v>1.8588846691984795E-2</c:v>
                </c:pt>
                <c:pt idx="11109">
                  <c:v>1.838896662002798E-2</c:v>
                </c:pt>
                <c:pt idx="11110">
                  <c:v>1.838896662002798E-2</c:v>
                </c:pt>
                <c:pt idx="11111">
                  <c:v>1.838896662002798E-2</c:v>
                </c:pt>
                <c:pt idx="11112">
                  <c:v>1.838896662002798E-2</c:v>
                </c:pt>
                <c:pt idx="11113">
                  <c:v>1.838896662002798E-2</c:v>
                </c:pt>
                <c:pt idx="11114">
                  <c:v>1.838896662002798E-2</c:v>
                </c:pt>
                <c:pt idx="11115">
                  <c:v>1.838896662002798E-2</c:v>
                </c:pt>
                <c:pt idx="11116">
                  <c:v>1.838896662002798E-2</c:v>
                </c:pt>
                <c:pt idx="11117">
                  <c:v>1.838896662002798E-2</c:v>
                </c:pt>
                <c:pt idx="11118">
                  <c:v>1.838896662002798E-2</c:v>
                </c:pt>
                <c:pt idx="11119">
                  <c:v>1.838896662002798E-2</c:v>
                </c:pt>
                <c:pt idx="11120">
                  <c:v>1.838896662002798E-2</c:v>
                </c:pt>
                <c:pt idx="11121">
                  <c:v>1.838896662002798E-2</c:v>
                </c:pt>
                <c:pt idx="11122">
                  <c:v>1.838896662002798E-2</c:v>
                </c:pt>
                <c:pt idx="11123">
                  <c:v>1.8189086548071165E-2</c:v>
                </c:pt>
                <c:pt idx="11124">
                  <c:v>1.798920647611435E-2</c:v>
                </c:pt>
                <c:pt idx="11125">
                  <c:v>1.798920647611435E-2</c:v>
                </c:pt>
                <c:pt idx="11126">
                  <c:v>1.7789326404157535E-2</c:v>
                </c:pt>
                <c:pt idx="11127">
                  <c:v>1.7789326404157535E-2</c:v>
                </c:pt>
                <c:pt idx="11128">
                  <c:v>1.7789326404157535E-2</c:v>
                </c:pt>
                <c:pt idx="11129">
                  <c:v>1.7789326404157535E-2</c:v>
                </c:pt>
                <c:pt idx="11130">
                  <c:v>1.7789326404157535E-2</c:v>
                </c:pt>
                <c:pt idx="11131">
                  <c:v>1.7789326404157535E-2</c:v>
                </c:pt>
                <c:pt idx="11132">
                  <c:v>1.7789326404157535E-2</c:v>
                </c:pt>
                <c:pt idx="11133">
                  <c:v>1.7789326404157535E-2</c:v>
                </c:pt>
                <c:pt idx="11134">
                  <c:v>1.7789326404157535E-2</c:v>
                </c:pt>
                <c:pt idx="11135">
                  <c:v>1.7789326404157535E-2</c:v>
                </c:pt>
                <c:pt idx="11136">
                  <c:v>1.7789326404157535E-2</c:v>
                </c:pt>
                <c:pt idx="11137">
                  <c:v>1.7789326404157535E-2</c:v>
                </c:pt>
                <c:pt idx="11138">
                  <c:v>1.7789326404157535E-2</c:v>
                </c:pt>
                <c:pt idx="11139">
                  <c:v>1.7789326404157535E-2</c:v>
                </c:pt>
                <c:pt idx="11140">
                  <c:v>1.7789326404157535E-2</c:v>
                </c:pt>
                <c:pt idx="11141">
                  <c:v>1.7789326404157535E-2</c:v>
                </c:pt>
                <c:pt idx="11142">
                  <c:v>1.758944633220072E-2</c:v>
                </c:pt>
                <c:pt idx="11143">
                  <c:v>1.758944633220072E-2</c:v>
                </c:pt>
                <c:pt idx="11144">
                  <c:v>1.758944633220072E-2</c:v>
                </c:pt>
                <c:pt idx="11145">
                  <c:v>1.758944633220072E-2</c:v>
                </c:pt>
                <c:pt idx="11146">
                  <c:v>1.7389566260243905E-2</c:v>
                </c:pt>
                <c:pt idx="11147">
                  <c:v>1.7389566260243905E-2</c:v>
                </c:pt>
                <c:pt idx="11148">
                  <c:v>1.7389566260243905E-2</c:v>
                </c:pt>
                <c:pt idx="11149">
                  <c:v>1.7189686188286979E-2</c:v>
                </c:pt>
                <c:pt idx="11150">
                  <c:v>1.7189686188286979E-2</c:v>
                </c:pt>
                <c:pt idx="11151">
                  <c:v>1.6989806116330164E-2</c:v>
                </c:pt>
                <c:pt idx="11152">
                  <c:v>1.6989806116330164E-2</c:v>
                </c:pt>
                <c:pt idx="11153">
                  <c:v>1.6989806116330164E-2</c:v>
                </c:pt>
                <c:pt idx="11154">
                  <c:v>1.6989806116330164E-2</c:v>
                </c:pt>
                <c:pt idx="11155">
                  <c:v>1.6989806116330164E-2</c:v>
                </c:pt>
                <c:pt idx="11156">
                  <c:v>1.6989806116330164E-2</c:v>
                </c:pt>
                <c:pt idx="11157">
                  <c:v>1.6989806116330164E-2</c:v>
                </c:pt>
                <c:pt idx="11158">
                  <c:v>1.6989806116330164E-2</c:v>
                </c:pt>
                <c:pt idx="11159">
                  <c:v>1.6989806116330164E-2</c:v>
                </c:pt>
                <c:pt idx="11160">
                  <c:v>1.6989806116330164E-2</c:v>
                </c:pt>
                <c:pt idx="11161">
                  <c:v>1.6989806116330164E-2</c:v>
                </c:pt>
                <c:pt idx="11162">
                  <c:v>1.6789926044373349E-2</c:v>
                </c:pt>
                <c:pt idx="11163">
                  <c:v>1.6789926044373349E-2</c:v>
                </c:pt>
                <c:pt idx="11164">
                  <c:v>1.6590045972416534E-2</c:v>
                </c:pt>
                <c:pt idx="11165">
                  <c:v>1.6590045972416534E-2</c:v>
                </c:pt>
                <c:pt idx="11166">
                  <c:v>1.6590045972416534E-2</c:v>
                </c:pt>
                <c:pt idx="11167">
                  <c:v>1.6590045972416534E-2</c:v>
                </c:pt>
                <c:pt idx="11168">
                  <c:v>1.6590045972416534E-2</c:v>
                </c:pt>
                <c:pt idx="11169">
                  <c:v>1.6590045972416534E-2</c:v>
                </c:pt>
                <c:pt idx="11170">
                  <c:v>1.6590045972416534E-2</c:v>
                </c:pt>
                <c:pt idx="11171">
                  <c:v>1.6590045972416534E-2</c:v>
                </c:pt>
                <c:pt idx="11172">
                  <c:v>1.6590045972416534E-2</c:v>
                </c:pt>
                <c:pt idx="11173">
                  <c:v>1.6590045972416534E-2</c:v>
                </c:pt>
                <c:pt idx="11174">
                  <c:v>1.6390165900459719E-2</c:v>
                </c:pt>
                <c:pt idx="11175">
                  <c:v>1.6390165900459719E-2</c:v>
                </c:pt>
                <c:pt idx="11176">
                  <c:v>1.6390165900459719E-2</c:v>
                </c:pt>
                <c:pt idx="11177">
                  <c:v>1.6390165900459719E-2</c:v>
                </c:pt>
                <c:pt idx="11178">
                  <c:v>1.6390165900459719E-2</c:v>
                </c:pt>
                <c:pt idx="11179">
                  <c:v>1.6390165900459719E-2</c:v>
                </c:pt>
                <c:pt idx="11180">
                  <c:v>1.6390165900459719E-2</c:v>
                </c:pt>
                <c:pt idx="11181">
                  <c:v>1.6390165900459719E-2</c:v>
                </c:pt>
                <c:pt idx="11182">
                  <c:v>1.6390165900459719E-2</c:v>
                </c:pt>
                <c:pt idx="11183">
                  <c:v>1.6390165900459719E-2</c:v>
                </c:pt>
                <c:pt idx="11184">
                  <c:v>1.6390165900459719E-2</c:v>
                </c:pt>
                <c:pt idx="11185">
                  <c:v>1.6390165900459719E-2</c:v>
                </c:pt>
                <c:pt idx="11186">
                  <c:v>1.6390165900459719E-2</c:v>
                </c:pt>
                <c:pt idx="11187">
                  <c:v>1.6390165900459719E-2</c:v>
                </c:pt>
                <c:pt idx="11188">
                  <c:v>1.6390165900459719E-2</c:v>
                </c:pt>
                <c:pt idx="11189">
                  <c:v>1.6390165900459719E-2</c:v>
                </c:pt>
                <c:pt idx="11190">
                  <c:v>1.6190285828502904E-2</c:v>
                </c:pt>
                <c:pt idx="11191">
                  <c:v>1.6190285828502904E-2</c:v>
                </c:pt>
                <c:pt idx="11192">
                  <c:v>1.6190285828502904E-2</c:v>
                </c:pt>
                <c:pt idx="11193">
                  <c:v>1.6190285828502904E-2</c:v>
                </c:pt>
                <c:pt idx="11194">
                  <c:v>1.6190285828502904E-2</c:v>
                </c:pt>
                <c:pt idx="11195">
                  <c:v>1.6190285828502904E-2</c:v>
                </c:pt>
                <c:pt idx="11196">
                  <c:v>1.6190285828502904E-2</c:v>
                </c:pt>
                <c:pt idx="11197">
                  <c:v>1.6190285828502904E-2</c:v>
                </c:pt>
                <c:pt idx="11198">
                  <c:v>1.6190285828502904E-2</c:v>
                </c:pt>
                <c:pt idx="11199">
                  <c:v>1.6190285828502904E-2</c:v>
                </c:pt>
                <c:pt idx="11200">
                  <c:v>1.5990405756546089E-2</c:v>
                </c:pt>
                <c:pt idx="11201">
                  <c:v>1.5990405756546089E-2</c:v>
                </c:pt>
                <c:pt idx="11202">
                  <c:v>1.5990405756546089E-2</c:v>
                </c:pt>
                <c:pt idx="11203">
                  <c:v>1.5990405756546089E-2</c:v>
                </c:pt>
                <c:pt idx="11204">
                  <c:v>1.5990405756546089E-2</c:v>
                </c:pt>
                <c:pt idx="11205">
                  <c:v>1.5990405756546089E-2</c:v>
                </c:pt>
                <c:pt idx="11206">
                  <c:v>1.5990405756546089E-2</c:v>
                </c:pt>
                <c:pt idx="11207">
                  <c:v>1.5990405756546089E-2</c:v>
                </c:pt>
                <c:pt idx="11208">
                  <c:v>1.5990405756546089E-2</c:v>
                </c:pt>
                <c:pt idx="11209">
                  <c:v>1.5990405756546089E-2</c:v>
                </c:pt>
                <c:pt idx="11210">
                  <c:v>1.5790525684589274E-2</c:v>
                </c:pt>
                <c:pt idx="11211">
                  <c:v>1.5790525684589274E-2</c:v>
                </c:pt>
                <c:pt idx="11212">
                  <c:v>1.5790525684589274E-2</c:v>
                </c:pt>
                <c:pt idx="11213">
                  <c:v>1.5790525684589274E-2</c:v>
                </c:pt>
                <c:pt idx="11214">
                  <c:v>1.5790525684589274E-2</c:v>
                </c:pt>
                <c:pt idx="11215">
                  <c:v>1.5790525684589274E-2</c:v>
                </c:pt>
                <c:pt idx="11216">
                  <c:v>1.5790525684589274E-2</c:v>
                </c:pt>
                <c:pt idx="11217">
                  <c:v>1.5790525684589274E-2</c:v>
                </c:pt>
                <c:pt idx="11218">
                  <c:v>1.5790525684589274E-2</c:v>
                </c:pt>
                <c:pt idx="11219">
                  <c:v>1.5790525684589274E-2</c:v>
                </c:pt>
                <c:pt idx="11220">
                  <c:v>1.5590645612632459E-2</c:v>
                </c:pt>
                <c:pt idx="11221">
                  <c:v>1.5590645612632459E-2</c:v>
                </c:pt>
                <c:pt idx="11222">
                  <c:v>1.5590645612632459E-2</c:v>
                </c:pt>
                <c:pt idx="11223">
                  <c:v>1.5590645612632459E-2</c:v>
                </c:pt>
                <c:pt idx="11224">
                  <c:v>1.5390765540675644E-2</c:v>
                </c:pt>
                <c:pt idx="11225">
                  <c:v>1.5390765540675644E-2</c:v>
                </c:pt>
                <c:pt idx="11226">
                  <c:v>1.5390765540675644E-2</c:v>
                </c:pt>
                <c:pt idx="11227">
                  <c:v>1.5390765540675644E-2</c:v>
                </c:pt>
                <c:pt idx="11228">
                  <c:v>1.5390765540675644E-2</c:v>
                </c:pt>
                <c:pt idx="11229">
                  <c:v>1.5390765540675644E-2</c:v>
                </c:pt>
                <c:pt idx="11230">
                  <c:v>1.5190885468718718E-2</c:v>
                </c:pt>
                <c:pt idx="11231">
                  <c:v>1.5190885468718718E-2</c:v>
                </c:pt>
                <c:pt idx="11232">
                  <c:v>1.5190885468718718E-2</c:v>
                </c:pt>
                <c:pt idx="11233">
                  <c:v>1.4991005396761903E-2</c:v>
                </c:pt>
                <c:pt idx="11234">
                  <c:v>1.4991005396761903E-2</c:v>
                </c:pt>
                <c:pt idx="11235">
                  <c:v>1.4991005396761903E-2</c:v>
                </c:pt>
                <c:pt idx="11236">
                  <c:v>1.4991005396761903E-2</c:v>
                </c:pt>
                <c:pt idx="11237">
                  <c:v>1.4991005396761903E-2</c:v>
                </c:pt>
                <c:pt idx="11238">
                  <c:v>1.4991005396761903E-2</c:v>
                </c:pt>
                <c:pt idx="11239">
                  <c:v>1.4991005396761903E-2</c:v>
                </c:pt>
                <c:pt idx="11240">
                  <c:v>1.4991005396761903E-2</c:v>
                </c:pt>
                <c:pt idx="11241">
                  <c:v>1.4791125324805088E-2</c:v>
                </c:pt>
                <c:pt idx="11242">
                  <c:v>1.4591245252848273E-2</c:v>
                </c:pt>
                <c:pt idx="11243">
                  <c:v>1.4591245252848273E-2</c:v>
                </c:pt>
                <c:pt idx="11244">
                  <c:v>1.4591245252848273E-2</c:v>
                </c:pt>
                <c:pt idx="11245">
                  <c:v>1.4591245252848273E-2</c:v>
                </c:pt>
                <c:pt idx="11246">
                  <c:v>1.4591245252848273E-2</c:v>
                </c:pt>
                <c:pt idx="11247">
                  <c:v>1.4591245252848273E-2</c:v>
                </c:pt>
                <c:pt idx="11248">
                  <c:v>1.4591245252848273E-2</c:v>
                </c:pt>
                <c:pt idx="11249">
                  <c:v>1.4591245252848273E-2</c:v>
                </c:pt>
                <c:pt idx="11250">
                  <c:v>1.4591245252848273E-2</c:v>
                </c:pt>
                <c:pt idx="11251">
                  <c:v>1.4591245252848273E-2</c:v>
                </c:pt>
                <c:pt idx="11252">
                  <c:v>1.4591245252848273E-2</c:v>
                </c:pt>
                <c:pt idx="11253">
                  <c:v>1.4591245252848273E-2</c:v>
                </c:pt>
                <c:pt idx="11254">
                  <c:v>1.4391365180891458E-2</c:v>
                </c:pt>
                <c:pt idx="11255">
                  <c:v>1.4391365180891458E-2</c:v>
                </c:pt>
                <c:pt idx="11256">
                  <c:v>1.4391365180891458E-2</c:v>
                </c:pt>
                <c:pt idx="11257">
                  <c:v>1.4391365180891458E-2</c:v>
                </c:pt>
                <c:pt idx="11258">
                  <c:v>1.4391365180891458E-2</c:v>
                </c:pt>
                <c:pt idx="11259">
                  <c:v>1.4391365180891458E-2</c:v>
                </c:pt>
                <c:pt idx="11260">
                  <c:v>1.4391365180891458E-2</c:v>
                </c:pt>
                <c:pt idx="11261">
                  <c:v>1.4391365180891458E-2</c:v>
                </c:pt>
                <c:pt idx="11262">
                  <c:v>1.4391365180891458E-2</c:v>
                </c:pt>
                <c:pt idx="11263">
                  <c:v>1.4391365180891458E-2</c:v>
                </c:pt>
                <c:pt idx="11264">
                  <c:v>1.4391365180891458E-2</c:v>
                </c:pt>
                <c:pt idx="11265">
                  <c:v>1.4191485108934643E-2</c:v>
                </c:pt>
                <c:pt idx="11266">
                  <c:v>1.4191485108934643E-2</c:v>
                </c:pt>
                <c:pt idx="11267">
                  <c:v>1.4191485108934643E-2</c:v>
                </c:pt>
                <c:pt idx="11268">
                  <c:v>1.3991605036977828E-2</c:v>
                </c:pt>
                <c:pt idx="11269">
                  <c:v>1.3991605036977828E-2</c:v>
                </c:pt>
                <c:pt idx="11270">
                  <c:v>1.3991605036977828E-2</c:v>
                </c:pt>
                <c:pt idx="11271">
                  <c:v>1.3991605036977828E-2</c:v>
                </c:pt>
                <c:pt idx="11272">
                  <c:v>1.3991605036977828E-2</c:v>
                </c:pt>
                <c:pt idx="11273">
                  <c:v>1.3991605036977828E-2</c:v>
                </c:pt>
                <c:pt idx="11274">
                  <c:v>1.3991605036977828E-2</c:v>
                </c:pt>
                <c:pt idx="11275">
                  <c:v>1.3991605036977828E-2</c:v>
                </c:pt>
                <c:pt idx="11276">
                  <c:v>1.3991605036977828E-2</c:v>
                </c:pt>
                <c:pt idx="11277">
                  <c:v>1.3991605036977828E-2</c:v>
                </c:pt>
                <c:pt idx="11278">
                  <c:v>1.3991605036977828E-2</c:v>
                </c:pt>
                <c:pt idx="11279">
                  <c:v>1.3991605036977828E-2</c:v>
                </c:pt>
                <c:pt idx="11280">
                  <c:v>1.3991605036977828E-2</c:v>
                </c:pt>
                <c:pt idx="11281">
                  <c:v>1.3991605036977828E-2</c:v>
                </c:pt>
                <c:pt idx="11282">
                  <c:v>1.3991605036977828E-2</c:v>
                </c:pt>
                <c:pt idx="11283">
                  <c:v>1.3991605036977828E-2</c:v>
                </c:pt>
                <c:pt idx="11284">
                  <c:v>1.3991605036977828E-2</c:v>
                </c:pt>
                <c:pt idx="11285">
                  <c:v>1.3991605036977828E-2</c:v>
                </c:pt>
                <c:pt idx="11286">
                  <c:v>1.3991605036977828E-2</c:v>
                </c:pt>
                <c:pt idx="11287">
                  <c:v>1.3991605036977828E-2</c:v>
                </c:pt>
                <c:pt idx="11288">
                  <c:v>1.3991605036977828E-2</c:v>
                </c:pt>
                <c:pt idx="11289">
                  <c:v>1.3991605036977828E-2</c:v>
                </c:pt>
                <c:pt idx="11290">
                  <c:v>1.3991605036977828E-2</c:v>
                </c:pt>
                <c:pt idx="11291">
                  <c:v>1.3991605036977828E-2</c:v>
                </c:pt>
                <c:pt idx="11292">
                  <c:v>1.3991605036977828E-2</c:v>
                </c:pt>
                <c:pt idx="11293">
                  <c:v>1.3791724965021013E-2</c:v>
                </c:pt>
                <c:pt idx="11294">
                  <c:v>1.3791724965021013E-2</c:v>
                </c:pt>
                <c:pt idx="11295">
                  <c:v>1.3791724965021013E-2</c:v>
                </c:pt>
                <c:pt idx="11296">
                  <c:v>1.3791724965021013E-2</c:v>
                </c:pt>
                <c:pt idx="11297">
                  <c:v>1.3791724965021013E-2</c:v>
                </c:pt>
                <c:pt idx="11298">
                  <c:v>1.3791724965021013E-2</c:v>
                </c:pt>
                <c:pt idx="11299">
                  <c:v>1.3791724965021013E-2</c:v>
                </c:pt>
                <c:pt idx="11300">
                  <c:v>1.3791724965021013E-2</c:v>
                </c:pt>
                <c:pt idx="11301">
                  <c:v>1.3791724965021013E-2</c:v>
                </c:pt>
                <c:pt idx="11302">
                  <c:v>1.3591844893064198E-2</c:v>
                </c:pt>
                <c:pt idx="11303">
                  <c:v>1.3591844893064198E-2</c:v>
                </c:pt>
                <c:pt idx="11304">
                  <c:v>1.3391964821107383E-2</c:v>
                </c:pt>
                <c:pt idx="11305">
                  <c:v>1.3391964821107383E-2</c:v>
                </c:pt>
                <c:pt idx="11306">
                  <c:v>1.3391964821107383E-2</c:v>
                </c:pt>
                <c:pt idx="11307">
                  <c:v>1.3192084749150457E-2</c:v>
                </c:pt>
                <c:pt idx="11308">
                  <c:v>1.3192084749150457E-2</c:v>
                </c:pt>
                <c:pt idx="11309">
                  <c:v>1.3192084749150457E-2</c:v>
                </c:pt>
                <c:pt idx="11310">
                  <c:v>1.3192084749150457E-2</c:v>
                </c:pt>
                <c:pt idx="11311">
                  <c:v>1.3192084749150457E-2</c:v>
                </c:pt>
                <c:pt idx="11312">
                  <c:v>1.3192084749150457E-2</c:v>
                </c:pt>
                <c:pt idx="11313">
                  <c:v>1.3192084749150457E-2</c:v>
                </c:pt>
                <c:pt idx="11314">
                  <c:v>1.3192084749150457E-2</c:v>
                </c:pt>
                <c:pt idx="11315">
                  <c:v>1.3192084749150457E-2</c:v>
                </c:pt>
                <c:pt idx="11316">
                  <c:v>1.3192084749150457E-2</c:v>
                </c:pt>
                <c:pt idx="11317">
                  <c:v>1.3192084749150457E-2</c:v>
                </c:pt>
                <c:pt idx="11318">
                  <c:v>1.3192084749150457E-2</c:v>
                </c:pt>
                <c:pt idx="11319">
                  <c:v>1.3192084749150457E-2</c:v>
                </c:pt>
                <c:pt idx="11320">
                  <c:v>1.3192084749150457E-2</c:v>
                </c:pt>
                <c:pt idx="11321">
                  <c:v>1.2992204677193642E-2</c:v>
                </c:pt>
                <c:pt idx="11322">
                  <c:v>1.2992204677193642E-2</c:v>
                </c:pt>
                <c:pt idx="11323">
                  <c:v>1.2992204677193642E-2</c:v>
                </c:pt>
                <c:pt idx="11324">
                  <c:v>1.2992204677193642E-2</c:v>
                </c:pt>
                <c:pt idx="11325">
                  <c:v>1.2992204677193642E-2</c:v>
                </c:pt>
                <c:pt idx="11326">
                  <c:v>1.2992204677193642E-2</c:v>
                </c:pt>
                <c:pt idx="11327">
                  <c:v>1.2992204677193642E-2</c:v>
                </c:pt>
                <c:pt idx="11328">
                  <c:v>1.2992204677193642E-2</c:v>
                </c:pt>
                <c:pt idx="11329">
                  <c:v>1.2792324605236827E-2</c:v>
                </c:pt>
                <c:pt idx="11330">
                  <c:v>1.2792324605236827E-2</c:v>
                </c:pt>
                <c:pt idx="11331">
                  <c:v>1.2592444533280012E-2</c:v>
                </c:pt>
                <c:pt idx="11332">
                  <c:v>1.2592444533280012E-2</c:v>
                </c:pt>
                <c:pt idx="11333">
                  <c:v>1.2392564461323197E-2</c:v>
                </c:pt>
                <c:pt idx="11334">
                  <c:v>1.2392564461323197E-2</c:v>
                </c:pt>
                <c:pt idx="11335">
                  <c:v>1.2392564461323197E-2</c:v>
                </c:pt>
                <c:pt idx="11336">
                  <c:v>1.2392564461323197E-2</c:v>
                </c:pt>
                <c:pt idx="11337">
                  <c:v>1.2392564461323197E-2</c:v>
                </c:pt>
                <c:pt idx="11338">
                  <c:v>1.2392564461323197E-2</c:v>
                </c:pt>
                <c:pt idx="11339">
                  <c:v>1.2392564461323197E-2</c:v>
                </c:pt>
                <c:pt idx="11340">
                  <c:v>1.2392564461323197E-2</c:v>
                </c:pt>
                <c:pt idx="11341">
                  <c:v>1.2392564461323197E-2</c:v>
                </c:pt>
                <c:pt idx="11342">
                  <c:v>1.2392564461323197E-2</c:v>
                </c:pt>
                <c:pt idx="11343">
                  <c:v>1.2192684389366382E-2</c:v>
                </c:pt>
                <c:pt idx="11344">
                  <c:v>1.2192684389366382E-2</c:v>
                </c:pt>
                <c:pt idx="11345">
                  <c:v>1.2192684389366382E-2</c:v>
                </c:pt>
                <c:pt idx="11346">
                  <c:v>1.2192684389366382E-2</c:v>
                </c:pt>
                <c:pt idx="11347">
                  <c:v>1.1992804317409567E-2</c:v>
                </c:pt>
                <c:pt idx="11348">
                  <c:v>1.1992804317409567E-2</c:v>
                </c:pt>
                <c:pt idx="11349">
                  <c:v>1.1992804317409567E-2</c:v>
                </c:pt>
                <c:pt idx="11350">
                  <c:v>1.1992804317409567E-2</c:v>
                </c:pt>
                <c:pt idx="11351">
                  <c:v>1.1992804317409567E-2</c:v>
                </c:pt>
                <c:pt idx="11352">
                  <c:v>1.1992804317409567E-2</c:v>
                </c:pt>
                <c:pt idx="11353">
                  <c:v>1.1992804317409567E-2</c:v>
                </c:pt>
                <c:pt idx="11354">
                  <c:v>1.1792924245452752E-2</c:v>
                </c:pt>
                <c:pt idx="11355">
                  <c:v>1.1792924245452752E-2</c:v>
                </c:pt>
                <c:pt idx="11356">
                  <c:v>1.1792924245452752E-2</c:v>
                </c:pt>
                <c:pt idx="11357">
                  <c:v>1.1792924245452752E-2</c:v>
                </c:pt>
                <c:pt idx="11358">
                  <c:v>1.1792924245452752E-2</c:v>
                </c:pt>
                <c:pt idx="11359">
                  <c:v>1.1792924245452752E-2</c:v>
                </c:pt>
                <c:pt idx="11360">
                  <c:v>1.1792924245452752E-2</c:v>
                </c:pt>
                <c:pt idx="11361">
                  <c:v>1.1792924245452752E-2</c:v>
                </c:pt>
                <c:pt idx="11362">
                  <c:v>1.1792924245452752E-2</c:v>
                </c:pt>
                <c:pt idx="11363">
                  <c:v>1.1792924245452752E-2</c:v>
                </c:pt>
                <c:pt idx="11364">
                  <c:v>1.1792924245452752E-2</c:v>
                </c:pt>
                <c:pt idx="11365">
                  <c:v>1.1792924245452752E-2</c:v>
                </c:pt>
                <c:pt idx="11366">
                  <c:v>1.1792924245452752E-2</c:v>
                </c:pt>
                <c:pt idx="11367">
                  <c:v>1.1792924245452752E-2</c:v>
                </c:pt>
                <c:pt idx="11368">
                  <c:v>1.1792924245452752E-2</c:v>
                </c:pt>
                <c:pt idx="11369">
                  <c:v>1.1792924245452752E-2</c:v>
                </c:pt>
                <c:pt idx="11370">
                  <c:v>1.1593044173495937E-2</c:v>
                </c:pt>
                <c:pt idx="11371">
                  <c:v>1.1593044173495937E-2</c:v>
                </c:pt>
                <c:pt idx="11372">
                  <c:v>1.1593044173495937E-2</c:v>
                </c:pt>
                <c:pt idx="11373">
                  <c:v>1.1593044173495937E-2</c:v>
                </c:pt>
                <c:pt idx="11374">
                  <c:v>1.1593044173495937E-2</c:v>
                </c:pt>
                <c:pt idx="11375">
                  <c:v>1.1593044173495937E-2</c:v>
                </c:pt>
                <c:pt idx="11376">
                  <c:v>1.1593044173495937E-2</c:v>
                </c:pt>
                <c:pt idx="11377">
                  <c:v>1.1593044173495937E-2</c:v>
                </c:pt>
                <c:pt idx="11378">
                  <c:v>1.1593044173495937E-2</c:v>
                </c:pt>
                <c:pt idx="11379">
                  <c:v>1.1393164101539122E-2</c:v>
                </c:pt>
                <c:pt idx="11380">
                  <c:v>1.1393164101539122E-2</c:v>
                </c:pt>
                <c:pt idx="11381">
                  <c:v>1.1393164101539122E-2</c:v>
                </c:pt>
                <c:pt idx="11382">
                  <c:v>1.1393164101539122E-2</c:v>
                </c:pt>
                <c:pt idx="11383">
                  <c:v>1.1193284029582196E-2</c:v>
                </c:pt>
                <c:pt idx="11384">
                  <c:v>1.1193284029582196E-2</c:v>
                </c:pt>
                <c:pt idx="11385">
                  <c:v>1.1193284029582196E-2</c:v>
                </c:pt>
                <c:pt idx="11386">
                  <c:v>1.1193284029582196E-2</c:v>
                </c:pt>
                <c:pt idx="11387">
                  <c:v>1.0993403957625381E-2</c:v>
                </c:pt>
                <c:pt idx="11388">
                  <c:v>1.0993403957625381E-2</c:v>
                </c:pt>
                <c:pt idx="11389">
                  <c:v>1.0993403957625381E-2</c:v>
                </c:pt>
                <c:pt idx="11390">
                  <c:v>1.0993403957625381E-2</c:v>
                </c:pt>
                <c:pt idx="11391">
                  <c:v>1.0993403957625381E-2</c:v>
                </c:pt>
                <c:pt idx="11392">
                  <c:v>1.0993403957625381E-2</c:v>
                </c:pt>
                <c:pt idx="11393">
                  <c:v>1.0993403957625381E-2</c:v>
                </c:pt>
                <c:pt idx="11394">
                  <c:v>1.0993403957625381E-2</c:v>
                </c:pt>
                <c:pt idx="11395">
                  <c:v>1.0993403957625381E-2</c:v>
                </c:pt>
                <c:pt idx="11396">
                  <c:v>1.0793523885668566E-2</c:v>
                </c:pt>
                <c:pt idx="11397">
                  <c:v>1.0593643813711751E-2</c:v>
                </c:pt>
                <c:pt idx="11398">
                  <c:v>1.0593643813711751E-2</c:v>
                </c:pt>
                <c:pt idx="11399">
                  <c:v>1.0593643813711751E-2</c:v>
                </c:pt>
                <c:pt idx="11400">
                  <c:v>1.0593643813711751E-2</c:v>
                </c:pt>
                <c:pt idx="11401">
                  <c:v>1.0593643813711751E-2</c:v>
                </c:pt>
                <c:pt idx="11402">
                  <c:v>1.0593643813711751E-2</c:v>
                </c:pt>
                <c:pt idx="11403">
                  <c:v>1.0593643813711751E-2</c:v>
                </c:pt>
                <c:pt idx="11404">
                  <c:v>1.0593643813711751E-2</c:v>
                </c:pt>
                <c:pt idx="11405">
                  <c:v>1.0593643813711751E-2</c:v>
                </c:pt>
                <c:pt idx="11406">
                  <c:v>1.0593643813711751E-2</c:v>
                </c:pt>
                <c:pt idx="11407">
                  <c:v>1.0593643813711751E-2</c:v>
                </c:pt>
                <c:pt idx="11408">
                  <c:v>1.0593643813711751E-2</c:v>
                </c:pt>
                <c:pt idx="11409">
                  <c:v>1.0593643813711751E-2</c:v>
                </c:pt>
                <c:pt idx="11410">
                  <c:v>1.0593643813711751E-2</c:v>
                </c:pt>
                <c:pt idx="11411">
                  <c:v>1.0593643813711751E-2</c:v>
                </c:pt>
                <c:pt idx="11412">
                  <c:v>1.0593643813711751E-2</c:v>
                </c:pt>
                <c:pt idx="11413">
                  <c:v>1.0593643813711751E-2</c:v>
                </c:pt>
                <c:pt idx="11414">
                  <c:v>1.0593643813711751E-2</c:v>
                </c:pt>
                <c:pt idx="11415">
                  <c:v>1.0593643813711751E-2</c:v>
                </c:pt>
                <c:pt idx="11416">
                  <c:v>1.0593643813711751E-2</c:v>
                </c:pt>
                <c:pt idx="11417">
                  <c:v>1.0593643813711751E-2</c:v>
                </c:pt>
                <c:pt idx="11418">
                  <c:v>1.0593643813711751E-2</c:v>
                </c:pt>
                <c:pt idx="11419">
                  <c:v>1.0593643813711751E-2</c:v>
                </c:pt>
                <c:pt idx="11420">
                  <c:v>1.0593643813711751E-2</c:v>
                </c:pt>
                <c:pt idx="11421">
                  <c:v>1.0593643813711751E-2</c:v>
                </c:pt>
                <c:pt idx="11422">
                  <c:v>1.0593643813711751E-2</c:v>
                </c:pt>
                <c:pt idx="11423">
                  <c:v>1.0593643813711751E-2</c:v>
                </c:pt>
                <c:pt idx="11424">
                  <c:v>1.0593643813711751E-2</c:v>
                </c:pt>
                <c:pt idx="11425">
                  <c:v>1.0593643813711751E-2</c:v>
                </c:pt>
                <c:pt idx="11426">
                  <c:v>1.0393763741754936E-2</c:v>
                </c:pt>
                <c:pt idx="11427">
                  <c:v>1.0393763741754936E-2</c:v>
                </c:pt>
                <c:pt idx="11428">
                  <c:v>1.0393763741754936E-2</c:v>
                </c:pt>
                <c:pt idx="11429">
                  <c:v>1.0393763741754936E-2</c:v>
                </c:pt>
                <c:pt idx="11430">
                  <c:v>1.0393763741754936E-2</c:v>
                </c:pt>
                <c:pt idx="11431">
                  <c:v>1.0393763741754936E-2</c:v>
                </c:pt>
                <c:pt idx="11432">
                  <c:v>1.0193883669798121E-2</c:v>
                </c:pt>
                <c:pt idx="11433">
                  <c:v>1.0193883669798121E-2</c:v>
                </c:pt>
                <c:pt idx="11434">
                  <c:v>9.9940035978413055E-3</c:v>
                </c:pt>
                <c:pt idx="11435">
                  <c:v>9.9940035978413055E-3</c:v>
                </c:pt>
                <c:pt idx="11436">
                  <c:v>9.9940035978413055E-3</c:v>
                </c:pt>
                <c:pt idx="11437">
                  <c:v>9.9940035978413055E-3</c:v>
                </c:pt>
                <c:pt idx="11438">
                  <c:v>9.9940035978413055E-3</c:v>
                </c:pt>
                <c:pt idx="11439">
                  <c:v>9.9940035978413055E-3</c:v>
                </c:pt>
                <c:pt idx="11440">
                  <c:v>9.9940035978413055E-3</c:v>
                </c:pt>
                <c:pt idx="11441">
                  <c:v>9.9940035978413055E-3</c:v>
                </c:pt>
                <c:pt idx="11442">
                  <c:v>9.9940035978413055E-3</c:v>
                </c:pt>
                <c:pt idx="11443">
                  <c:v>9.9940035978413055E-3</c:v>
                </c:pt>
                <c:pt idx="11444">
                  <c:v>9.9940035978413055E-3</c:v>
                </c:pt>
                <c:pt idx="11445">
                  <c:v>9.9940035978413055E-3</c:v>
                </c:pt>
                <c:pt idx="11446">
                  <c:v>9.9940035978413055E-3</c:v>
                </c:pt>
                <c:pt idx="11447">
                  <c:v>9.9940035978413055E-3</c:v>
                </c:pt>
                <c:pt idx="11448">
                  <c:v>9.9940035978413055E-3</c:v>
                </c:pt>
                <c:pt idx="11449">
                  <c:v>9.9940035978413055E-3</c:v>
                </c:pt>
                <c:pt idx="11450">
                  <c:v>9.9940035978413055E-3</c:v>
                </c:pt>
                <c:pt idx="11451">
                  <c:v>9.9940035978413055E-3</c:v>
                </c:pt>
                <c:pt idx="11452">
                  <c:v>9.9940035978413055E-3</c:v>
                </c:pt>
                <c:pt idx="11453">
                  <c:v>9.9940035978413055E-3</c:v>
                </c:pt>
                <c:pt idx="11454">
                  <c:v>9.9940035978413055E-3</c:v>
                </c:pt>
                <c:pt idx="11455">
                  <c:v>9.9940035978413055E-3</c:v>
                </c:pt>
                <c:pt idx="11456">
                  <c:v>9.9940035978413055E-3</c:v>
                </c:pt>
                <c:pt idx="11457">
                  <c:v>9.9940035978413055E-3</c:v>
                </c:pt>
                <c:pt idx="11458">
                  <c:v>9.9940035978413055E-3</c:v>
                </c:pt>
                <c:pt idx="11459">
                  <c:v>9.9940035978413055E-3</c:v>
                </c:pt>
                <c:pt idx="11460">
                  <c:v>9.9940035978413055E-3</c:v>
                </c:pt>
                <c:pt idx="11461">
                  <c:v>9.9940035978413055E-3</c:v>
                </c:pt>
                <c:pt idx="11462">
                  <c:v>9.9940035978413055E-3</c:v>
                </c:pt>
                <c:pt idx="11463">
                  <c:v>9.9940035978413055E-3</c:v>
                </c:pt>
                <c:pt idx="11464">
                  <c:v>9.9940035978413055E-3</c:v>
                </c:pt>
                <c:pt idx="11465">
                  <c:v>9.9940035978413055E-3</c:v>
                </c:pt>
                <c:pt idx="11466">
                  <c:v>9.9940035978413055E-3</c:v>
                </c:pt>
                <c:pt idx="11467">
                  <c:v>9.9940035978413055E-3</c:v>
                </c:pt>
                <c:pt idx="11468">
                  <c:v>9.7941235258844905E-3</c:v>
                </c:pt>
                <c:pt idx="11469">
                  <c:v>9.7941235258844905E-3</c:v>
                </c:pt>
                <c:pt idx="11470">
                  <c:v>9.5942434539276755E-3</c:v>
                </c:pt>
                <c:pt idx="11471">
                  <c:v>9.5942434539276755E-3</c:v>
                </c:pt>
                <c:pt idx="11472">
                  <c:v>9.5942434539276755E-3</c:v>
                </c:pt>
                <c:pt idx="11473">
                  <c:v>9.5942434539276755E-3</c:v>
                </c:pt>
                <c:pt idx="11474">
                  <c:v>9.5942434539276755E-3</c:v>
                </c:pt>
                <c:pt idx="11475">
                  <c:v>9.5942434539276755E-3</c:v>
                </c:pt>
                <c:pt idx="11476">
                  <c:v>9.5942434539276755E-3</c:v>
                </c:pt>
                <c:pt idx="11477">
                  <c:v>9.5942434539276755E-3</c:v>
                </c:pt>
                <c:pt idx="11478">
                  <c:v>9.5942434539276755E-3</c:v>
                </c:pt>
                <c:pt idx="11479">
                  <c:v>9.5942434539276755E-3</c:v>
                </c:pt>
                <c:pt idx="11480">
                  <c:v>9.5942434539276755E-3</c:v>
                </c:pt>
                <c:pt idx="11481">
                  <c:v>9.5942434539276755E-3</c:v>
                </c:pt>
                <c:pt idx="11482">
                  <c:v>9.5942434539276755E-3</c:v>
                </c:pt>
                <c:pt idx="11483">
                  <c:v>9.5942434539276755E-3</c:v>
                </c:pt>
                <c:pt idx="11484">
                  <c:v>9.5942434539276755E-3</c:v>
                </c:pt>
                <c:pt idx="11485">
                  <c:v>9.5942434539276755E-3</c:v>
                </c:pt>
                <c:pt idx="11486">
                  <c:v>9.5942434539276755E-3</c:v>
                </c:pt>
                <c:pt idx="11487">
                  <c:v>9.5942434539276755E-3</c:v>
                </c:pt>
                <c:pt idx="11488">
                  <c:v>9.5942434539276755E-3</c:v>
                </c:pt>
                <c:pt idx="11489">
                  <c:v>9.3943633819708605E-3</c:v>
                </c:pt>
                <c:pt idx="11490">
                  <c:v>9.3943633819708605E-3</c:v>
                </c:pt>
                <c:pt idx="11491">
                  <c:v>9.3943633819708605E-3</c:v>
                </c:pt>
                <c:pt idx="11492">
                  <c:v>9.3943633819708605E-3</c:v>
                </c:pt>
                <c:pt idx="11493">
                  <c:v>9.3943633819708605E-3</c:v>
                </c:pt>
                <c:pt idx="11494">
                  <c:v>9.3943633819708605E-3</c:v>
                </c:pt>
                <c:pt idx="11495">
                  <c:v>9.3943633819708605E-3</c:v>
                </c:pt>
                <c:pt idx="11496">
                  <c:v>9.3943633819708605E-3</c:v>
                </c:pt>
                <c:pt idx="11497">
                  <c:v>9.3943633819708605E-3</c:v>
                </c:pt>
                <c:pt idx="11498">
                  <c:v>9.3943633819708605E-3</c:v>
                </c:pt>
                <c:pt idx="11499">
                  <c:v>9.1944833100140455E-3</c:v>
                </c:pt>
                <c:pt idx="11500">
                  <c:v>9.1944833100140455E-3</c:v>
                </c:pt>
                <c:pt idx="11501">
                  <c:v>9.1944833100140455E-3</c:v>
                </c:pt>
                <c:pt idx="11502">
                  <c:v>9.1944833100140455E-3</c:v>
                </c:pt>
                <c:pt idx="11503">
                  <c:v>9.1944833100140455E-3</c:v>
                </c:pt>
                <c:pt idx="11504">
                  <c:v>8.9946032380571195E-3</c:v>
                </c:pt>
                <c:pt idx="11505">
                  <c:v>8.9946032380571195E-3</c:v>
                </c:pt>
                <c:pt idx="11506">
                  <c:v>8.9946032380571195E-3</c:v>
                </c:pt>
                <c:pt idx="11507">
                  <c:v>8.9946032380571195E-3</c:v>
                </c:pt>
                <c:pt idx="11508">
                  <c:v>8.9946032380571195E-3</c:v>
                </c:pt>
                <c:pt idx="11509">
                  <c:v>8.9946032380571195E-3</c:v>
                </c:pt>
                <c:pt idx="11510">
                  <c:v>8.9946032380571195E-3</c:v>
                </c:pt>
                <c:pt idx="11511">
                  <c:v>8.9946032380571195E-3</c:v>
                </c:pt>
                <c:pt idx="11512">
                  <c:v>8.9946032380571195E-3</c:v>
                </c:pt>
                <c:pt idx="11513">
                  <c:v>8.9946032380571195E-3</c:v>
                </c:pt>
                <c:pt idx="11514">
                  <c:v>8.9946032380571195E-3</c:v>
                </c:pt>
                <c:pt idx="11515">
                  <c:v>8.9946032380571195E-3</c:v>
                </c:pt>
                <c:pt idx="11516">
                  <c:v>8.9946032380571195E-3</c:v>
                </c:pt>
                <c:pt idx="11517">
                  <c:v>8.9946032380571195E-3</c:v>
                </c:pt>
                <c:pt idx="11518">
                  <c:v>8.9946032380571195E-3</c:v>
                </c:pt>
                <c:pt idx="11519">
                  <c:v>8.9946032380571195E-3</c:v>
                </c:pt>
                <c:pt idx="11520">
                  <c:v>8.9946032380571195E-3</c:v>
                </c:pt>
                <c:pt idx="11521">
                  <c:v>8.9946032380571195E-3</c:v>
                </c:pt>
                <c:pt idx="11522">
                  <c:v>8.9946032380571195E-3</c:v>
                </c:pt>
                <c:pt idx="11523">
                  <c:v>8.9946032380571195E-3</c:v>
                </c:pt>
                <c:pt idx="11524">
                  <c:v>8.9946032380571195E-3</c:v>
                </c:pt>
                <c:pt idx="11525">
                  <c:v>8.9946032380571195E-3</c:v>
                </c:pt>
                <c:pt idx="11526">
                  <c:v>8.9946032380571195E-3</c:v>
                </c:pt>
                <c:pt idx="11527">
                  <c:v>8.9946032380571195E-3</c:v>
                </c:pt>
                <c:pt idx="11528">
                  <c:v>8.9946032380571195E-3</c:v>
                </c:pt>
                <c:pt idx="11529">
                  <c:v>8.9946032380571195E-3</c:v>
                </c:pt>
                <c:pt idx="11530">
                  <c:v>8.9946032380571195E-3</c:v>
                </c:pt>
                <c:pt idx="11531">
                  <c:v>8.9946032380571195E-3</c:v>
                </c:pt>
                <c:pt idx="11532">
                  <c:v>8.9946032380571195E-3</c:v>
                </c:pt>
                <c:pt idx="11533">
                  <c:v>8.9946032380571195E-3</c:v>
                </c:pt>
                <c:pt idx="11534">
                  <c:v>8.9946032380571195E-3</c:v>
                </c:pt>
                <c:pt idx="11535">
                  <c:v>8.9946032380571195E-3</c:v>
                </c:pt>
                <c:pt idx="11536">
                  <c:v>8.9946032380571195E-3</c:v>
                </c:pt>
                <c:pt idx="11537">
                  <c:v>8.9946032380571195E-3</c:v>
                </c:pt>
                <c:pt idx="11538">
                  <c:v>8.9946032380571195E-3</c:v>
                </c:pt>
                <c:pt idx="11539">
                  <c:v>8.7947231661003045E-3</c:v>
                </c:pt>
                <c:pt idx="11540">
                  <c:v>8.7947231661003045E-3</c:v>
                </c:pt>
                <c:pt idx="11541">
                  <c:v>8.7947231661003045E-3</c:v>
                </c:pt>
                <c:pt idx="11542">
                  <c:v>8.7947231661003045E-3</c:v>
                </c:pt>
                <c:pt idx="11543">
                  <c:v>8.5948430941434895E-3</c:v>
                </c:pt>
                <c:pt idx="11544">
                  <c:v>8.5948430941434895E-3</c:v>
                </c:pt>
                <c:pt idx="11545">
                  <c:v>8.5948430941434895E-3</c:v>
                </c:pt>
                <c:pt idx="11546">
                  <c:v>8.5948430941434895E-3</c:v>
                </c:pt>
                <c:pt idx="11547">
                  <c:v>8.5948430941434895E-3</c:v>
                </c:pt>
                <c:pt idx="11548">
                  <c:v>8.5948430941434895E-3</c:v>
                </c:pt>
                <c:pt idx="11549">
                  <c:v>8.3949630221866745E-3</c:v>
                </c:pt>
                <c:pt idx="11550">
                  <c:v>8.3949630221866745E-3</c:v>
                </c:pt>
                <c:pt idx="11551">
                  <c:v>8.3949630221866745E-3</c:v>
                </c:pt>
                <c:pt idx="11552">
                  <c:v>8.3949630221866745E-3</c:v>
                </c:pt>
                <c:pt idx="11553">
                  <c:v>8.3949630221866745E-3</c:v>
                </c:pt>
                <c:pt idx="11554">
                  <c:v>8.3949630221866745E-3</c:v>
                </c:pt>
                <c:pt idx="11555">
                  <c:v>8.3949630221866745E-3</c:v>
                </c:pt>
                <c:pt idx="11556">
                  <c:v>8.3949630221866745E-3</c:v>
                </c:pt>
                <c:pt idx="11557">
                  <c:v>8.1950829502298594E-3</c:v>
                </c:pt>
                <c:pt idx="11558">
                  <c:v>8.1950829502298594E-3</c:v>
                </c:pt>
                <c:pt idx="11559">
                  <c:v>8.1950829502298594E-3</c:v>
                </c:pt>
                <c:pt idx="11560">
                  <c:v>8.1950829502298594E-3</c:v>
                </c:pt>
                <c:pt idx="11561">
                  <c:v>8.1950829502298594E-3</c:v>
                </c:pt>
                <c:pt idx="11562">
                  <c:v>7.9952028782730444E-3</c:v>
                </c:pt>
                <c:pt idx="11563">
                  <c:v>7.7953228063162294E-3</c:v>
                </c:pt>
                <c:pt idx="11564">
                  <c:v>7.7953228063162294E-3</c:v>
                </c:pt>
                <c:pt idx="11565">
                  <c:v>7.7953228063162294E-3</c:v>
                </c:pt>
                <c:pt idx="11566">
                  <c:v>7.7953228063162294E-3</c:v>
                </c:pt>
                <c:pt idx="11567">
                  <c:v>7.7953228063162294E-3</c:v>
                </c:pt>
                <c:pt idx="11568">
                  <c:v>7.7953228063162294E-3</c:v>
                </c:pt>
                <c:pt idx="11569">
                  <c:v>7.7953228063162294E-3</c:v>
                </c:pt>
                <c:pt idx="11570">
                  <c:v>7.7953228063162294E-3</c:v>
                </c:pt>
                <c:pt idx="11571">
                  <c:v>7.7953228063162294E-3</c:v>
                </c:pt>
                <c:pt idx="11572">
                  <c:v>7.7953228063162294E-3</c:v>
                </c:pt>
                <c:pt idx="11573">
                  <c:v>7.7953228063162294E-3</c:v>
                </c:pt>
                <c:pt idx="11574">
                  <c:v>7.7953228063162294E-3</c:v>
                </c:pt>
                <c:pt idx="11575">
                  <c:v>7.7953228063162294E-3</c:v>
                </c:pt>
                <c:pt idx="11576">
                  <c:v>7.7953228063162294E-3</c:v>
                </c:pt>
                <c:pt idx="11577">
                  <c:v>7.7953228063162294E-3</c:v>
                </c:pt>
                <c:pt idx="11578">
                  <c:v>7.7953228063162294E-3</c:v>
                </c:pt>
                <c:pt idx="11579">
                  <c:v>7.7953228063162294E-3</c:v>
                </c:pt>
                <c:pt idx="11580">
                  <c:v>7.7953228063162294E-3</c:v>
                </c:pt>
                <c:pt idx="11581">
                  <c:v>7.7953228063162294E-3</c:v>
                </c:pt>
                <c:pt idx="11582">
                  <c:v>7.7953228063162294E-3</c:v>
                </c:pt>
                <c:pt idx="11583">
                  <c:v>7.5954427343594144E-3</c:v>
                </c:pt>
                <c:pt idx="11584">
                  <c:v>7.5954427343594144E-3</c:v>
                </c:pt>
                <c:pt idx="11585">
                  <c:v>7.5954427343594144E-3</c:v>
                </c:pt>
                <c:pt idx="11586">
                  <c:v>7.5954427343594144E-3</c:v>
                </c:pt>
                <c:pt idx="11587">
                  <c:v>7.5954427343594144E-3</c:v>
                </c:pt>
                <c:pt idx="11588">
                  <c:v>7.5954427343594144E-3</c:v>
                </c:pt>
                <c:pt idx="11589">
                  <c:v>7.5954427343594144E-3</c:v>
                </c:pt>
                <c:pt idx="11590">
                  <c:v>7.5954427343594144E-3</c:v>
                </c:pt>
                <c:pt idx="11591">
                  <c:v>7.5954427343594144E-3</c:v>
                </c:pt>
                <c:pt idx="11592">
                  <c:v>7.5954427343594144E-3</c:v>
                </c:pt>
                <c:pt idx="11593">
                  <c:v>7.5954427343594144E-3</c:v>
                </c:pt>
                <c:pt idx="11594">
                  <c:v>7.5954427343594144E-3</c:v>
                </c:pt>
                <c:pt idx="11595">
                  <c:v>7.5954427343594144E-3</c:v>
                </c:pt>
                <c:pt idx="11596">
                  <c:v>7.5954427343594144E-3</c:v>
                </c:pt>
                <c:pt idx="11597">
                  <c:v>7.5954427343594144E-3</c:v>
                </c:pt>
                <c:pt idx="11598">
                  <c:v>7.3955626624025994E-3</c:v>
                </c:pt>
                <c:pt idx="11599">
                  <c:v>7.1956825904457844E-3</c:v>
                </c:pt>
                <c:pt idx="11600">
                  <c:v>7.1956825904457844E-3</c:v>
                </c:pt>
                <c:pt idx="11601">
                  <c:v>7.1956825904457844E-3</c:v>
                </c:pt>
                <c:pt idx="11602">
                  <c:v>7.1956825904457844E-3</c:v>
                </c:pt>
                <c:pt idx="11603">
                  <c:v>6.9958025184888584E-3</c:v>
                </c:pt>
                <c:pt idx="11604">
                  <c:v>6.9958025184888584E-3</c:v>
                </c:pt>
                <c:pt idx="11605">
                  <c:v>6.9958025184888584E-3</c:v>
                </c:pt>
                <c:pt idx="11606">
                  <c:v>6.9958025184888584E-3</c:v>
                </c:pt>
                <c:pt idx="11607">
                  <c:v>6.7959224465320434E-3</c:v>
                </c:pt>
                <c:pt idx="11608">
                  <c:v>6.7959224465320434E-3</c:v>
                </c:pt>
                <c:pt idx="11609">
                  <c:v>6.7959224465320434E-3</c:v>
                </c:pt>
                <c:pt idx="11610">
                  <c:v>6.7959224465320434E-3</c:v>
                </c:pt>
                <c:pt idx="11611">
                  <c:v>6.7959224465320434E-3</c:v>
                </c:pt>
                <c:pt idx="11612">
                  <c:v>6.7959224465320434E-3</c:v>
                </c:pt>
                <c:pt idx="11613">
                  <c:v>6.7959224465320434E-3</c:v>
                </c:pt>
                <c:pt idx="11614">
                  <c:v>6.7959224465320434E-3</c:v>
                </c:pt>
                <c:pt idx="11615">
                  <c:v>6.7959224465320434E-3</c:v>
                </c:pt>
                <c:pt idx="11616">
                  <c:v>6.7959224465320434E-3</c:v>
                </c:pt>
                <c:pt idx="11617">
                  <c:v>6.7959224465320434E-3</c:v>
                </c:pt>
                <c:pt idx="11618">
                  <c:v>6.7959224465320434E-3</c:v>
                </c:pt>
                <c:pt idx="11619">
                  <c:v>6.7959224465320434E-3</c:v>
                </c:pt>
                <c:pt idx="11620">
                  <c:v>6.7959224465320434E-3</c:v>
                </c:pt>
                <c:pt idx="11621">
                  <c:v>6.5960423745752284E-3</c:v>
                </c:pt>
                <c:pt idx="11622">
                  <c:v>6.5960423745752284E-3</c:v>
                </c:pt>
                <c:pt idx="11623">
                  <c:v>6.3961623026184133E-3</c:v>
                </c:pt>
                <c:pt idx="11624">
                  <c:v>6.3961623026184133E-3</c:v>
                </c:pt>
                <c:pt idx="11625">
                  <c:v>6.3961623026184133E-3</c:v>
                </c:pt>
                <c:pt idx="11626">
                  <c:v>6.3961623026184133E-3</c:v>
                </c:pt>
                <c:pt idx="11627">
                  <c:v>6.1962822306615983E-3</c:v>
                </c:pt>
                <c:pt idx="11628">
                  <c:v>6.1962822306615983E-3</c:v>
                </c:pt>
                <c:pt idx="11629">
                  <c:v>6.1962822306615983E-3</c:v>
                </c:pt>
                <c:pt idx="11630">
                  <c:v>6.1962822306615983E-3</c:v>
                </c:pt>
                <c:pt idx="11631">
                  <c:v>6.1962822306615983E-3</c:v>
                </c:pt>
                <c:pt idx="11632">
                  <c:v>6.1962822306615983E-3</c:v>
                </c:pt>
                <c:pt idx="11633">
                  <c:v>6.1962822306615983E-3</c:v>
                </c:pt>
                <c:pt idx="11634">
                  <c:v>5.9964021587047833E-3</c:v>
                </c:pt>
                <c:pt idx="11635">
                  <c:v>5.9964021587047833E-3</c:v>
                </c:pt>
                <c:pt idx="11636">
                  <c:v>5.9964021587047833E-3</c:v>
                </c:pt>
                <c:pt idx="11637">
                  <c:v>5.9964021587047833E-3</c:v>
                </c:pt>
                <c:pt idx="11638">
                  <c:v>5.9964021587047833E-3</c:v>
                </c:pt>
                <c:pt idx="11639">
                  <c:v>5.9964021587047833E-3</c:v>
                </c:pt>
                <c:pt idx="11640">
                  <c:v>5.9964021587047833E-3</c:v>
                </c:pt>
                <c:pt idx="11641">
                  <c:v>5.9964021587047833E-3</c:v>
                </c:pt>
                <c:pt idx="11642">
                  <c:v>5.9964021587047833E-3</c:v>
                </c:pt>
                <c:pt idx="11643">
                  <c:v>5.9964021587047833E-3</c:v>
                </c:pt>
                <c:pt idx="11644">
                  <c:v>5.9964021587047833E-3</c:v>
                </c:pt>
                <c:pt idx="11645">
                  <c:v>5.9964021587047833E-3</c:v>
                </c:pt>
                <c:pt idx="11646">
                  <c:v>5.9964021587047833E-3</c:v>
                </c:pt>
                <c:pt idx="11647">
                  <c:v>5.9964021587047833E-3</c:v>
                </c:pt>
                <c:pt idx="11648">
                  <c:v>5.9964021587047833E-3</c:v>
                </c:pt>
                <c:pt idx="11649">
                  <c:v>5.9964021587047833E-3</c:v>
                </c:pt>
                <c:pt idx="11650">
                  <c:v>5.9964021587047833E-3</c:v>
                </c:pt>
                <c:pt idx="11651">
                  <c:v>5.9964021587047833E-3</c:v>
                </c:pt>
                <c:pt idx="11652">
                  <c:v>5.9964021587047833E-3</c:v>
                </c:pt>
                <c:pt idx="11653">
                  <c:v>5.9964021587047833E-3</c:v>
                </c:pt>
                <c:pt idx="11654">
                  <c:v>5.9964021587047833E-3</c:v>
                </c:pt>
                <c:pt idx="11655">
                  <c:v>5.9964021587047833E-3</c:v>
                </c:pt>
                <c:pt idx="11656">
                  <c:v>5.9964021587047833E-3</c:v>
                </c:pt>
                <c:pt idx="11657">
                  <c:v>5.9964021587047833E-3</c:v>
                </c:pt>
                <c:pt idx="11658">
                  <c:v>5.9964021587047833E-3</c:v>
                </c:pt>
                <c:pt idx="11659">
                  <c:v>5.9964021587047833E-3</c:v>
                </c:pt>
                <c:pt idx="11660">
                  <c:v>5.9964021587047833E-3</c:v>
                </c:pt>
                <c:pt idx="11661">
                  <c:v>5.9964021587047833E-3</c:v>
                </c:pt>
                <c:pt idx="11662">
                  <c:v>5.9964021587047833E-3</c:v>
                </c:pt>
                <c:pt idx="11663">
                  <c:v>5.9964021587047833E-3</c:v>
                </c:pt>
                <c:pt idx="11664">
                  <c:v>5.9964021587047833E-3</c:v>
                </c:pt>
                <c:pt idx="11665">
                  <c:v>5.9964021587047833E-3</c:v>
                </c:pt>
                <c:pt idx="11666">
                  <c:v>5.9964021587047833E-3</c:v>
                </c:pt>
                <c:pt idx="11667">
                  <c:v>5.9964021587047833E-3</c:v>
                </c:pt>
                <c:pt idx="11668">
                  <c:v>5.9964021587047833E-3</c:v>
                </c:pt>
                <c:pt idx="11669">
                  <c:v>5.9964021587047833E-3</c:v>
                </c:pt>
                <c:pt idx="11670">
                  <c:v>5.9964021587047833E-3</c:v>
                </c:pt>
                <c:pt idx="11671">
                  <c:v>5.9964021587047833E-3</c:v>
                </c:pt>
                <c:pt idx="11672">
                  <c:v>5.9964021587047833E-3</c:v>
                </c:pt>
                <c:pt idx="11673">
                  <c:v>5.9964021587047833E-3</c:v>
                </c:pt>
                <c:pt idx="11674">
                  <c:v>5.9964021587047833E-3</c:v>
                </c:pt>
                <c:pt idx="11675">
                  <c:v>5.9964021587047833E-3</c:v>
                </c:pt>
                <c:pt idx="11676">
                  <c:v>5.9964021587047833E-3</c:v>
                </c:pt>
                <c:pt idx="11677">
                  <c:v>5.9964021587047833E-3</c:v>
                </c:pt>
                <c:pt idx="11678">
                  <c:v>5.9964021587047833E-3</c:v>
                </c:pt>
                <c:pt idx="11679">
                  <c:v>5.9964021587047833E-3</c:v>
                </c:pt>
                <c:pt idx="11680">
                  <c:v>5.9964021587047833E-3</c:v>
                </c:pt>
                <c:pt idx="11681">
                  <c:v>5.9964021587047833E-3</c:v>
                </c:pt>
                <c:pt idx="11682">
                  <c:v>5.7965220867479683E-3</c:v>
                </c:pt>
                <c:pt idx="11683">
                  <c:v>5.7965220867479683E-3</c:v>
                </c:pt>
                <c:pt idx="11684">
                  <c:v>5.7965220867479683E-3</c:v>
                </c:pt>
                <c:pt idx="11685">
                  <c:v>5.7965220867479683E-3</c:v>
                </c:pt>
                <c:pt idx="11686">
                  <c:v>5.5966420147911533E-3</c:v>
                </c:pt>
                <c:pt idx="11687">
                  <c:v>5.5966420147911533E-3</c:v>
                </c:pt>
                <c:pt idx="11688">
                  <c:v>5.5966420147911533E-3</c:v>
                </c:pt>
                <c:pt idx="11689">
                  <c:v>5.3967619428343383E-3</c:v>
                </c:pt>
                <c:pt idx="11690">
                  <c:v>5.1968818708775233E-3</c:v>
                </c:pt>
                <c:pt idx="11691">
                  <c:v>5.1968818708775233E-3</c:v>
                </c:pt>
                <c:pt idx="11692">
                  <c:v>5.1968818708775233E-3</c:v>
                </c:pt>
                <c:pt idx="11693">
                  <c:v>5.1968818708775233E-3</c:v>
                </c:pt>
                <c:pt idx="11694">
                  <c:v>5.1968818708775233E-3</c:v>
                </c:pt>
                <c:pt idx="11695">
                  <c:v>5.1968818708775233E-3</c:v>
                </c:pt>
                <c:pt idx="11696">
                  <c:v>5.1968818708775233E-3</c:v>
                </c:pt>
                <c:pt idx="11697">
                  <c:v>5.1968818708775233E-3</c:v>
                </c:pt>
                <c:pt idx="11698">
                  <c:v>5.1968818708775233E-3</c:v>
                </c:pt>
                <c:pt idx="11699">
                  <c:v>5.1968818708775233E-3</c:v>
                </c:pt>
                <c:pt idx="11700">
                  <c:v>5.1968818708775233E-3</c:v>
                </c:pt>
                <c:pt idx="11701">
                  <c:v>5.1968818708775233E-3</c:v>
                </c:pt>
                <c:pt idx="11702">
                  <c:v>5.1968818708775233E-3</c:v>
                </c:pt>
                <c:pt idx="11703">
                  <c:v>5.1968818708775233E-3</c:v>
                </c:pt>
                <c:pt idx="11704">
                  <c:v>5.1968818708775233E-3</c:v>
                </c:pt>
                <c:pt idx="11705">
                  <c:v>5.1968818708775233E-3</c:v>
                </c:pt>
                <c:pt idx="11706">
                  <c:v>5.1968818708775233E-3</c:v>
                </c:pt>
                <c:pt idx="11707">
                  <c:v>5.1968818708775233E-3</c:v>
                </c:pt>
                <c:pt idx="11708">
                  <c:v>4.9970017989205973E-3</c:v>
                </c:pt>
                <c:pt idx="11709">
                  <c:v>4.9970017989205973E-3</c:v>
                </c:pt>
                <c:pt idx="11710">
                  <c:v>4.9970017989205973E-3</c:v>
                </c:pt>
                <c:pt idx="11711">
                  <c:v>4.9970017989205973E-3</c:v>
                </c:pt>
                <c:pt idx="11712">
                  <c:v>4.9970017989205973E-3</c:v>
                </c:pt>
                <c:pt idx="11713">
                  <c:v>4.9970017989205973E-3</c:v>
                </c:pt>
                <c:pt idx="11714">
                  <c:v>4.9970017989205973E-3</c:v>
                </c:pt>
                <c:pt idx="11715">
                  <c:v>4.9970017989205973E-3</c:v>
                </c:pt>
                <c:pt idx="11716">
                  <c:v>4.9970017989205973E-3</c:v>
                </c:pt>
                <c:pt idx="11717">
                  <c:v>4.9970017989205973E-3</c:v>
                </c:pt>
                <c:pt idx="11718">
                  <c:v>4.9970017989205973E-3</c:v>
                </c:pt>
                <c:pt idx="11719">
                  <c:v>4.9970017989205973E-3</c:v>
                </c:pt>
                <c:pt idx="11720">
                  <c:v>4.9970017989205973E-3</c:v>
                </c:pt>
                <c:pt idx="11721">
                  <c:v>4.9970017989205973E-3</c:v>
                </c:pt>
                <c:pt idx="11722">
                  <c:v>4.9970017989205973E-3</c:v>
                </c:pt>
                <c:pt idx="11723">
                  <c:v>4.9970017989205973E-3</c:v>
                </c:pt>
                <c:pt idx="11724">
                  <c:v>4.9970017989205973E-3</c:v>
                </c:pt>
                <c:pt idx="11725">
                  <c:v>4.9970017989205973E-3</c:v>
                </c:pt>
                <c:pt idx="11726">
                  <c:v>4.9970017989205973E-3</c:v>
                </c:pt>
                <c:pt idx="11727">
                  <c:v>4.9970017989205973E-3</c:v>
                </c:pt>
                <c:pt idx="11728">
                  <c:v>4.9970017989205973E-3</c:v>
                </c:pt>
                <c:pt idx="11729">
                  <c:v>4.9970017989205973E-3</c:v>
                </c:pt>
                <c:pt idx="11730">
                  <c:v>4.9970017989205973E-3</c:v>
                </c:pt>
                <c:pt idx="11731">
                  <c:v>4.9970017989205973E-3</c:v>
                </c:pt>
                <c:pt idx="11732">
                  <c:v>4.7971217269637823E-3</c:v>
                </c:pt>
                <c:pt idx="11733">
                  <c:v>4.7971217269637823E-3</c:v>
                </c:pt>
                <c:pt idx="11734">
                  <c:v>4.7971217269637823E-3</c:v>
                </c:pt>
                <c:pt idx="11735">
                  <c:v>4.5972416550069672E-3</c:v>
                </c:pt>
                <c:pt idx="11736">
                  <c:v>4.3973615830501522E-3</c:v>
                </c:pt>
                <c:pt idx="11737">
                  <c:v>4.3973615830501522E-3</c:v>
                </c:pt>
                <c:pt idx="11738">
                  <c:v>4.3973615830501522E-3</c:v>
                </c:pt>
                <c:pt idx="11739">
                  <c:v>4.3973615830501522E-3</c:v>
                </c:pt>
                <c:pt idx="11740">
                  <c:v>4.3973615830501522E-3</c:v>
                </c:pt>
                <c:pt idx="11741">
                  <c:v>4.3973615830501522E-3</c:v>
                </c:pt>
                <c:pt idx="11742">
                  <c:v>4.3973615830501522E-3</c:v>
                </c:pt>
                <c:pt idx="11743">
                  <c:v>4.3973615830501522E-3</c:v>
                </c:pt>
                <c:pt idx="11744">
                  <c:v>4.3973615830501522E-3</c:v>
                </c:pt>
                <c:pt idx="11745">
                  <c:v>4.3973615830501522E-3</c:v>
                </c:pt>
                <c:pt idx="11746">
                  <c:v>4.3973615830501522E-3</c:v>
                </c:pt>
                <c:pt idx="11747">
                  <c:v>4.3973615830501522E-3</c:v>
                </c:pt>
                <c:pt idx="11748">
                  <c:v>4.3973615830501522E-3</c:v>
                </c:pt>
                <c:pt idx="11749">
                  <c:v>4.3973615830501522E-3</c:v>
                </c:pt>
                <c:pt idx="11750">
                  <c:v>4.3973615830501522E-3</c:v>
                </c:pt>
                <c:pt idx="11751">
                  <c:v>4.3973615830501522E-3</c:v>
                </c:pt>
                <c:pt idx="11752">
                  <c:v>4.3973615830501522E-3</c:v>
                </c:pt>
                <c:pt idx="11753">
                  <c:v>4.3973615830501522E-3</c:v>
                </c:pt>
                <c:pt idx="11754">
                  <c:v>4.3973615830501522E-3</c:v>
                </c:pt>
                <c:pt idx="11755">
                  <c:v>4.3973615830501522E-3</c:v>
                </c:pt>
                <c:pt idx="11756">
                  <c:v>4.3973615830501522E-3</c:v>
                </c:pt>
                <c:pt idx="11757">
                  <c:v>4.3973615830501522E-3</c:v>
                </c:pt>
                <c:pt idx="11758">
                  <c:v>4.3973615830501522E-3</c:v>
                </c:pt>
                <c:pt idx="11759">
                  <c:v>4.3973615830501522E-3</c:v>
                </c:pt>
                <c:pt idx="11760">
                  <c:v>4.3973615830501522E-3</c:v>
                </c:pt>
                <c:pt idx="11761">
                  <c:v>4.3973615830501522E-3</c:v>
                </c:pt>
                <c:pt idx="11762">
                  <c:v>4.3973615830501522E-3</c:v>
                </c:pt>
                <c:pt idx="11763">
                  <c:v>4.3973615830501522E-3</c:v>
                </c:pt>
                <c:pt idx="11764">
                  <c:v>4.3973615830501522E-3</c:v>
                </c:pt>
                <c:pt idx="11765">
                  <c:v>4.3973615830501522E-3</c:v>
                </c:pt>
                <c:pt idx="11766">
                  <c:v>4.3973615830501522E-3</c:v>
                </c:pt>
                <c:pt idx="11767">
                  <c:v>4.3973615830501522E-3</c:v>
                </c:pt>
                <c:pt idx="11768">
                  <c:v>4.3973615830501522E-3</c:v>
                </c:pt>
                <c:pt idx="11769">
                  <c:v>4.3973615830501522E-3</c:v>
                </c:pt>
                <c:pt idx="11770">
                  <c:v>4.3973615830501522E-3</c:v>
                </c:pt>
                <c:pt idx="11771">
                  <c:v>4.3973615830501522E-3</c:v>
                </c:pt>
                <c:pt idx="11772">
                  <c:v>4.3973615830501522E-3</c:v>
                </c:pt>
                <c:pt idx="11773">
                  <c:v>4.3973615830501522E-3</c:v>
                </c:pt>
                <c:pt idx="11774">
                  <c:v>4.3973615830501522E-3</c:v>
                </c:pt>
                <c:pt idx="11775">
                  <c:v>4.3973615830501522E-3</c:v>
                </c:pt>
                <c:pt idx="11776">
                  <c:v>4.3973615830501522E-3</c:v>
                </c:pt>
                <c:pt idx="11777">
                  <c:v>4.3973615830501522E-3</c:v>
                </c:pt>
                <c:pt idx="11778">
                  <c:v>4.3973615830501522E-3</c:v>
                </c:pt>
                <c:pt idx="11779">
                  <c:v>4.3973615830501522E-3</c:v>
                </c:pt>
                <c:pt idx="11780">
                  <c:v>4.3973615830501522E-3</c:v>
                </c:pt>
                <c:pt idx="11781">
                  <c:v>4.3973615830501522E-3</c:v>
                </c:pt>
                <c:pt idx="11782">
                  <c:v>4.1974815110933372E-3</c:v>
                </c:pt>
                <c:pt idx="11783">
                  <c:v>4.1974815110933372E-3</c:v>
                </c:pt>
                <c:pt idx="11784">
                  <c:v>4.1974815110933372E-3</c:v>
                </c:pt>
                <c:pt idx="11785">
                  <c:v>4.1974815110933372E-3</c:v>
                </c:pt>
                <c:pt idx="11786">
                  <c:v>4.1974815110933372E-3</c:v>
                </c:pt>
                <c:pt idx="11787">
                  <c:v>4.1974815110933372E-3</c:v>
                </c:pt>
                <c:pt idx="11788">
                  <c:v>4.1974815110933372E-3</c:v>
                </c:pt>
                <c:pt idx="11789">
                  <c:v>4.1974815110933372E-3</c:v>
                </c:pt>
                <c:pt idx="11790">
                  <c:v>3.9976014391365222E-3</c:v>
                </c:pt>
                <c:pt idx="11791">
                  <c:v>3.9976014391365222E-3</c:v>
                </c:pt>
                <c:pt idx="11792">
                  <c:v>3.9976014391365222E-3</c:v>
                </c:pt>
                <c:pt idx="11793">
                  <c:v>3.7977213671797072E-3</c:v>
                </c:pt>
                <c:pt idx="11794">
                  <c:v>3.7977213671797072E-3</c:v>
                </c:pt>
                <c:pt idx="11795">
                  <c:v>3.7977213671797072E-3</c:v>
                </c:pt>
                <c:pt idx="11796">
                  <c:v>3.7977213671797072E-3</c:v>
                </c:pt>
                <c:pt idx="11797">
                  <c:v>3.7977213671797072E-3</c:v>
                </c:pt>
                <c:pt idx="11798">
                  <c:v>3.5978412952228922E-3</c:v>
                </c:pt>
                <c:pt idx="11799">
                  <c:v>3.5978412952228922E-3</c:v>
                </c:pt>
                <c:pt idx="11800">
                  <c:v>3.5978412952228922E-3</c:v>
                </c:pt>
                <c:pt idx="11801">
                  <c:v>3.3979612232660772E-3</c:v>
                </c:pt>
                <c:pt idx="11802">
                  <c:v>3.1980811513092622E-3</c:v>
                </c:pt>
                <c:pt idx="11803">
                  <c:v>3.1980811513092622E-3</c:v>
                </c:pt>
                <c:pt idx="11804">
                  <c:v>2.9982010793523362E-3</c:v>
                </c:pt>
                <c:pt idx="11805">
                  <c:v>2.9982010793523362E-3</c:v>
                </c:pt>
                <c:pt idx="11806">
                  <c:v>2.9982010793523362E-3</c:v>
                </c:pt>
                <c:pt idx="11807">
                  <c:v>2.9982010793523362E-3</c:v>
                </c:pt>
                <c:pt idx="11808">
                  <c:v>2.9982010793523362E-3</c:v>
                </c:pt>
                <c:pt idx="11809">
                  <c:v>2.9982010793523362E-3</c:v>
                </c:pt>
                <c:pt idx="11810">
                  <c:v>2.9982010793523362E-3</c:v>
                </c:pt>
                <c:pt idx="11811">
                  <c:v>2.9982010793523362E-3</c:v>
                </c:pt>
                <c:pt idx="11812">
                  <c:v>2.7983210073955211E-3</c:v>
                </c:pt>
                <c:pt idx="11813">
                  <c:v>2.7983210073955211E-3</c:v>
                </c:pt>
                <c:pt idx="11814">
                  <c:v>2.7983210073955211E-3</c:v>
                </c:pt>
                <c:pt idx="11815">
                  <c:v>2.7983210073955211E-3</c:v>
                </c:pt>
                <c:pt idx="11816">
                  <c:v>2.7983210073955211E-3</c:v>
                </c:pt>
                <c:pt idx="11817">
                  <c:v>2.5984409354387061E-3</c:v>
                </c:pt>
                <c:pt idx="11818">
                  <c:v>2.5984409354387061E-3</c:v>
                </c:pt>
                <c:pt idx="11819">
                  <c:v>2.5984409354387061E-3</c:v>
                </c:pt>
                <c:pt idx="11820">
                  <c:v>2.5984409354387061E-3</c:v>
                </c:pt>
                <c:pt idx="11821">
                  <c:v>2.5984409354387061E-3</c:v>
                </c:pt>
                <c:pt idx="11822">
                  <c:v>2.5984409354387061E-3</c:v>
                </c:pt>
                <c:pt idx="11823">
                  <c:v>2.5984409354387061E-3</c:v>
                </c:pt>
                <c:pt idx="11824">
                  <c:v>2.5984409354387061E-3</c:v>
                </c:pt>
                <c:pt idx="11825">
                  <c:v>2.3985608634818911E-3</c:v>
                </c:pt>
                <c:pt idx="11826">
                  <c:v>2.3985608634818911E-3</c:v>
                </c:pt>
                <c:pt idx="11827">
                  <c:v>2.3985608634818911E-3</c:v>
                </c:pt>
                <c:pt idx="11828">
                  <c:v>2.3985608634818911E-3</c:v>
                </c:pt>
                <c:pt idx="11829">
                  <c:v>2.3985608634818911E-3</c:v>
                </c:pt>
                <c:pt idx="11830">
                  <c:v>2.3985608634818911E-3</c:v>
                </c:pt>
                <c:pt idx="11831">
                  <c:v>2.1986807915250761E-3</c:v>
                </c:pt>
                <c:pt idx="11832">
                  <c:v>2.1986807915250761E-3</c:v>
                </c:pt>
                <c:pt idx="11833">
                  <c:v>2.1986807915250761E-3</c:v>
                </c:pt>
                <c:pt idx="11834">
                  <c:v>2.1986807915250761E-3</c:v>
                </c:pt>
                <c:pt idx="11835">
                  <c:v>2.1986807915250761E-3</c:v>
                </c:pt>
                <c:pt idx="11836">
                  <c:v>2.1986807915250761E-3</c:v>
                </c:pt>
                <c:pt idx="11837">
                  <c:v>2.1986807915250761E-3</c:v>
                </c:pt>
                <c:pt idx="11838">
                  <c:v>2.1986807915250761E-3</c:v>
                </c:pt>
                <c:pt idx="11839">
                  <c:v>2.1986807915250761E-3</c:v>
                </c:pt>
                <c:pt idx="11840">
                  <c:v>2.1986807915250761E-3</c:v>
                </c:pt>
                <c:pt idx="11841">
                  <c:v>2.1986807915250761E-3</c:v>
                </c:pt>
                <c:pt idx="11842">
                  <c:v>2.1986807915250761E-3</c:v>
                </c:pt>
                <c:pt idx="11843">
                  <c:v>2.1986807915250761E-3</c:v>
                </c:pt>
                <c:pt idx="11844">
                  <c:v>2.1986807915250761E-3</c:v>
                </c:pt>
                <c:pt idx="11845">
                  <c:v>2.1986807915250761E-3</c:v>
                </c:pt>
                <c:pt idx="11846">
                  <c:v>2.1986807915250761E-3</c:v>
                </c:pt>
                <c:pt idx="11847">
                  <c:v>2.1986807915250761E-3</c:v>
                </c:pt>
                <c:pt idx="11848">
                  <c:v>2.1986807915250761E-3</c:v>
                </c:pt>
                <c:pt idx="11849">
                  <c:v>2.1986807915250761E-3</c:v>
                </c:pt>
                <c:pt idx="11850">
                  <c:v>1.9988007195682611E-3</c:v>
                </c:pt>
                <c:pt idx="11851">
                  <c:v>1.9988007195682611E-3</c:v>
                </c:pt>
                <c:pt idx="11852">
                  <c:v>1.7989206476114461E-3</c:v>
                </c:pt>
                <c:pt idx="11853">
                  <c:v>1.7989206476114461E-3</c:v>
                </c:pt>
                <c:pt idx="11854">
                  <c:v>1.7989206476114461E-3</c:v>
                </c:pt>
                <c:pt idx="11855">
                  <c:v>1.7989206476114461E-3</c:v>
                </c:pt>
                <c:pt idx="11856">
                  <c:v>1.7989206476114461E-3</c:v>
                </c:pt>
                <c:pt idx="11857">
                  <c:v>1.5990405756546311E-3</c:v>
                </c:pt>
                <c:pt idx="11858">
                  <c:v>1.5990405756546311E-3</c:v>
                </c:pt>
                <c:pt idx="11859">
                  <c:v>1.5990405756546311E-3</c:v>
                </c:pt>
                <c:pt idx="11860">
                  <c:v>1.5990405756546311E-3</c:v>
                </c:pt>
                <c:pt idx="11861">
                  <c:v>1.5990405756546311E-3</c:v>
                </c:pt>
                <c:pt idx="11862">
                  <c:v>1.5990405756546311E-3</c:v>
                </c:pt>
                <c:pt idx="11863">
                  <c:v>1.5990405756546311E-3</c:v>
                </c:pt>
                <c:pt idx="11864">
                  <c:v>1.5990405756546311E-3</c:v>
                </c:pt>
                <c:pt idx="11865">
                  <c:v>1.5990405756546311E-3</c:v>
                </c:pt>
                <c:pt idx="11866">
                  <c:v>1.5990405756546311E-3</c:v>
                </c:pt>
                <c:pt idx="11867">
                  <c:v>1.5990405756546311E-3</c:v>
                </c:pt>
                <c:pt idx="11868">
                  <c:v>1.5990405756546311E-3</c:v>
                </c:pt>
                <c:pt idx="11869">
                  <c:v>1.3991605036978161E-3</c:v>
                </c:pt>
                <c:pt idx="11870">
                  <c:v>1.3991605036978161E-3</c:v>
                </c:pt>
                <c:pt idx="11871">
                  <c:v>1.3991605036978161E-3</c:v>
                </c:pt>
                <c:pt idx="11872">
                  <c:v>1.3991605036978161E-3</c:v>
                </c:pt>
                <c:pt idx="11873">
                  <c:v>1.3991605036978161E-3</c:v>
                </c:pt>
                <c:pt idx="11874">
                  <c:v>1.3991605036978161E-3</c:v>
                </c:pt>
                <c:pt idx="11875">
                  <c:v>1.3991605036978161E-3</c:v>
                </c:pt>
                <c:pt idx="11876">
                  <c:v>1.3991605036978161E-3</c:v>
                </c:pt>
                <c:pt idx="11877">
                  <c:v>1.1992804317410011E-3</c:v>
                </c:pt>
                <c:pt idx="11878">
                  <c:v>1.1992804317410011E-3</c:v>
                </c:pt>
                <c:pt idx="11879">
                  <c:v>1.1992804317410011E-3</c:v>
                </c:pt>
                <c:pt idx="11880">
                  <c:v>9.9940035978407504E-4</c:v>
                </c:pt>
                <c:pt idx="11881">
                  <c:v>9.9940035978407504E-4</c:v>
                </c:pt>
                <c:pt idx="11882">
                  <c:v>9.9940035978407504E-4</c:v>
                </c:pt>
                <c:pt idx="11883">
                  <c:v>9.9940035978407504E-4</c:v>
                </c:pt>
                <c:pt idx="11884">
                  <c:v>9.9940035978407504E-4</c:v>
                </c:pt>
                <c:pt idx="11885">
                  <c:v>9.9940035978407504E-4</c:v>
                </c:pt>
                <c:pt idx="11886">
                  <c:v>9.9940035978407504E-4</c:v>
                </c:pt>
                <c:pt idx="11887">
                  <c:v>9.9940035978407504E-4</c:v>
                </c:pt>
                <c:pt idx="11888">
                  <c:v>9.9940035978407504E-4</c:v>
                </c:pt>
                <c:pt idx="11889">
                  <c:v>9.9940035978407504E-4</c:v>
                </c:pt>
                <c:pt idx="11890">
                  <c:v>9.9940035978407504E-4</c:v>
                </c:pt>
                <c:pt idx="11891">
                  <c:v>9.9940035978407504E-4</c:v>
                </c:pt>
                <c:pt idx="11892">
                  <c:v>9.9940035978407504E-4</c:v>
                </c:pt>
                <c:pt idx="11893">
                  <c:v>9.9940035978407504E-4</c:v>
                </c:pt>
                <c:pt idx="11894">
                  <c:v>7.9952028782726003E-4</c:v>
                </c:pt>
                <c:pt idx="11895">
                  <c:v>7.9952028782726003E-4</c:v>
                </c:pt>
                <c:pt idx="11896">
                  <c:v>7.9952028782726003E-4</c:v>
                </c:pt>
                <c:pt idx="11897">
                  <c:v>7.9952028782726003E-4</c:v>
                </c:pt>
                <c:pt idx="11898">
                  <c:v>7.9952028782726003E-4</c:v>
                </c:pt>
                <c:pt idx="11899">
                  <c:v>7.9952028782726003E-4</c:v>
                </c:pt>
                <c:pt idx="11900">
                  <c:v>7.9952028782726003E-4</c:v>
                </c:pt>
                <c:pt idx="11901">
                  <c:v>7.9952028782726003E-4</c:v>
                </c:pt>
                <c:pt idx="11902">
                  <c:v>7.9952028782726003E-4</c:v>
                </c:pt>
                <c:pt idx="11903">
                  <c:v>7.9952028782726003E-4</c:v>
                </c:pt>
                <c:pt idx="11904">
                  <c:v>7.9952028782726003E-4</c:v>
                </c:pt>
                <c:pt idx="11905">
                  <c:v>7.9952028782726003E-4</c:v>
                </c:pt>
                <c:pt idx="11906">
                  <c:v>7.9952028782726003E-4</c:v>
                </c:pt>
                <c:pt idx="11907">
                  <c:v>7.9952028782726003E-4</c:v>
                </c:pt>
                <c:pt idx="11908">
                  <c:v>5.9964021587044503E-4</c:v>
                </c:pt>
                <c:pt idx="11909">
                  <c:v>5.9964021587044503E-4</c:v>
                </c:pt>
                <c:pt idx="11910">
                  <c:v>5.9964021587044503E-4</c:v>
                </c:pt>
                <c:pt idx="11911">
                  <c:v>5.9964021587044503E-4</c:v>
                </c:pt>
                <c:pt idx="11912">
                  <c:v>5.9964021587044503E-4</c:v>
                </c:pt>
                <c:pt idx="11913">
                  <c:v>5.9964021587044503E-4</c:v>
                </c:pt>
                <c:pt idx="11914">
                  <c:v>5.9964021587044503E-4</c:v>
                </c:pt>
                <c:pt idx="11915">
                  <c:v>5.9964021587044503E-4</c:v>
                </c:pt>
                <c:pt idx="11916">
                  <c:v>5.9964021587044503E-4</c:v>
                </c:pt>
                <c:pt idx="11917">
                  <c:v>5.9964021587044503E-4</c:v>
                </c:pt>
                <c:pt idx="11918">
                  <c:v>5.9964021587044503E-4</c:v>
                </c:pt>
                <c:pt idx="11919">
                  <c:v>5.9964021587044503E-4</c:v>
                </c:pt>
                <c:pt idx="11920">
                  <c:v>5.9964021587044503E-4</c:v>
                </c:pt>
                <c:pt idx="11921">
                  <c:v>5.9964021587044503E-4</c:v>
                </c:pt>
                <c:pt idx="11922">
                  <c:v>5.9964021587044503E-4</c:v>
                </c:pt>
                <c:pt idx="11923">
                  <c:v>5.9964021587044503E-4</c:v>
                </c:pt>
                <c:pt idx="11924">
                  <c:v>5.9964021587044503E-4</c:v>
                </c:pt>
                <c:pt idx="11925">
                  <c:v>5.9964021587044503E-4</c:v>
                </c:pt>
                <c:pt idx="11926">
                  <c:v>5.9964021587044503E-4</c:v>
                </c:pt>
                <c:pt idx="11927">
                  <c:v>5.9964021587044503E-4</c:v>
                </c:pt>
                <c:pt idx="11928">
                  <c:v>5.9964021587044503E-4</c:v>
                </c:pt>
                <c:pt idx="11929">
                  <c:v>5.9964021587044503E-4</c:v>
                </c:pt>
                <c:pt idx="11930">
                  <c:v>5.9964021587044503E-4</c:v>
                </c:pt>
                <c:pt idx="11931">
                  <c:v>5.9964021587044503E-4</c:v>
                </c:pt>
                <c:pt idx="11932">
                  <c:v>5.9964021587044503E-4</c:v>
                </c:pt>
                <c:pt idx="11933">
                  <c:v>5.9964021587044503E-4</c:v>
                </c:pt>
                <c:pt idx="11934">
                  <c:v>5.9964021587044503E-4</c:v>
                </c:pt>
                <c:pt idx="11935">
                  <c:v>5.9964021587044503E-4</c:v>
                </c:pt>
                <c:pt idx="11936">
                  <c:v>3.9976014391363002E-4</c:v>
                </c:pt>
                <c:pt idx="11937">
                  <c:v>3.9976014391363002E-4</c:v>
                </c:pt>
                <c:pt idx="11938">
                  <c:v>3.9976014391363002E-4</c:v>
                </c:pt>
                <c:pt idx="11939">
                  <c:v>3.9976014391363002E-4</c:v>
                </c:pt>
                <c:pt idx="11940">
                  <c:v>3.9976014391363002E-4</c:v>
                </c:pt>
                <c:pt idx="11941">
                  <c:v>3.9976014391363002E-4</c:v>
                </c:pt>
                <c:pt idx="11942">
                  <c:v>3.9976014391363002E-4</c:v>
                </c:pt>
                <c:pt idx="11943">
                  <c:v>3.9976014391363002E-4</c:v>
                </c:pt>
                <c:pt idx="11944">
                  <c:v>3.9976014391363002E-4</c:v>
                </c:pt>
                <c:pt idx="11945">
                  <c:v>3.9976014391363002E-4</c:v>
                </c:pt>
                <c:pt idx="11946">
                  <c:v>3.9976014391363002E-4</c:v>
                </c:pt>
                <c:pt idx="11947">
                  <c:v>3.9976014391363002E-4</c:v>
                </c:pt>
                <c:pt idx="11948">
                  <c:v>3.9976014391363002E-4</c:v>
                </c:pt>
                <c:pt idx="11949">
                  <c:v>3.9976014391363002E-4</c:v>
                </c:pt>
                <c:pt idx="11950">
                  <c:v>3.9976014391363002E-4</c:v>
                </c:pt>
                <c:pt idx="11951">
                  <c:v>3.9976014391363002E-4</c:v>
                </c:pt>
                <c:pt idx="11952">
                  <c:v>3.9976014391363002E-4</c:v>
                </c:pt>
                <c:pt idx="11953">
                  <c:v>3.9976014391363002E-4</c:v>
                </c:pt>
                <c:pt idx="11954">
                  <c:v>3.9976014391363002E-4</c:v>
                </c:pt>
                <c:pt idx="11955">
                  <c:v>3.9976014391363002E-4</c:v>
                </c:pt>
                <c:pt idx="11956">
                  <c:v>3.9976014391363002E-4</c:v>
                </c:pt>
                <c:pt idx="11957">
                  <c:v>3.9976014391363002E-4</c:v>
                </c:pt>
                <c:pt idx="11958">
                  <c:v>3.9976014391363002E-4</c:v>
                </c:pt>
                <c:pt idx="11959">
                  <c:v>3.9976014391363002E-4</c:v>
                </c:pt>
                <c:pt idx="11960">
                  <c:v>3.9976014391363002E-4</c:v>
                </c:pt>
                <c:pt idx="11961">
                  <c:v>3.9976014391363002E-4</c:v>
                </c:pt>
                <c:pt idx="11962">
                  <c:v>3.9976014391363002E-4</c:v>
                </c:pt>
                <c:pt idx="11963">
                  <c:v>3.9976014391363002E-4</c:v>
                </c:pt>
                <c:pt idx="11964">
                  <c:v>3.9976014391363002E-4</c:v>
                </c:pt>
                <c:pt idx="11965">
                  <c:v>3.9976014391363002E-4</c:v>
                </c:pt>
                <c:pt idx="11966">
                  <c:v>3.9976014391363002E-4</c:v>
                </c:pt>
                <c:pt idx="11967">
                  <c:v>3.9976014391363002E-4</c:v>
                </c:pt>
                <c:pt idx="11968">
                  <c:v>3.9976014391363002E-4</c:v>
                </c:pt>
                <c:pt idx="11969">
                  <c:v>3.9976014391363002E-4</c:v>
                </c:pt>
                <c:pt idx="11970">
                  <c:v>3.9976014391363002E-4</c:v>
                </c:pt>
                <c:pt idx="11971">
                  <c:v>3.9976014391363002E-4</c:v>
                </c:pt>
                <c:pt idx="11972">
                  <c:v>3.9976014391363002E-4</c:v>
                </c:pt>
                <c:pt idx="11973">
                  <c:v>3.9976014391363002E-4</c:v>
                </c:pt>
                <c:pt idx="11974">
                  <c:v>3.9976014391363002E-4</c:v>
                </c:pt>
                <c:pt idx="11975">
                  <c:v>3.9976014391363002E-4</c:v>
                </c:pt>
                <c:pt idx="11976">
                  <c:v>3.9976014391363002E-4</c:v>
                </c:pt>
                <c:pt idx="11977">
                  <c:v>3.9976014391363002E-4</c:v>
                </c:pt>
                <c:pt idx="11978">
                  <c:v>3.9976014391363002E-4</c:v>
                </c:pt>
                <c:pt idx="11979">
                  <c:v>1.9988007195681501E-4</c:v>
                </c:pt>
                <c:pt idx="11980">
                  <c:v>1.9988007195681501E-4</c:v>
                </c:pt>
                <c:pt idx="11981">
                  <c:v>1.9988007195681501E-4</c:v>
                </c:pt>
                <c:pt idx="11982">
                  <c:v>1.9988007195681501E-4</c:v>
                </c:pt>
                <c:pt idx="11983">
                  <c:v>1.9988007195681501E-4</c:v>
                </c:pt>
                <c:pt idx="11984">
                  <c:v>1.9988007195681501E-4</c:v>
                </c:pt>
                <c:pt idx="11985">
                  <c:v>1.9988007195681501E-4</c:v>
                </c:pt>
                <c:pt idx="11986">
                  <c:v>1.9988007195681501E-4</c:v>
                </c:pt>
                <c:pt idx="11987">
                  <c:v>1.9988007195681501E-4</c:v>
                </c:pt>
                <c:pt idx="11988">
                  <c:v>1.9988007195681501E-4</c:v>
                </c:pt>
                <c:pt idx="11989">
                  <c:v>1.9988007195681501E-4</c:v>
                </c:pt>
                <c:pt idx="11990">
                  <c:v>1.9988007195681501E-4</c:v>
                </c:pt>
                <c:pt idx="11991">
                  <c:v>1.9988007195681501E-4</c:v>
                </c:pt>
                <c:pt idx="11992">
                  <c:v>1.9988007195681501E-4</c:v>
                </c:pt>
                <c:pt idx="11993">
                  <c:v>1.9988007195681501E-4</c:v>
                </c:pt>
                <c:pt idx="11994">
                  <c:v>1.9988007195681501E-4</c:v>
                </c:pt>
                <c:pt idx="11995">
                  <c:v>1.9988007195681501E-4</c:v>
                </c:pt>
                <c:pt idx="11996">
                  <c:v>0</c:v>
                </c:pt>
                <c:pt idx="11997">
                  <c:v>0</c:v>
                </c:pt>
                <c:pt idx="11998">
                  <c:v>0</c:v>
                </c:pt>
                <c:pt idx="11999">
                  <c:v>0</c:v>
                </c:pt>
                <c:pt idx="12000">
                  <c:v>0</c:v>
                </c:pt>
              </c:numCache>
            </c:numRef>
          </c:xVal>
          <c:yVal>
            <c:numRef>
              <c:f>'Model Evaluation Test Data'!$AN$4:$AN$12004</c:f>
              <c:numCache>
                <c:formatCode>General</c:formatCode>
                <c:ptCount val="12001"/>
                <c:pt idx="0">
                  <c:v>1</c:v>
                </c:pt>
                <c:pt idx="1">
                  <c:v>1</c:v>
                </c:pt>
                <c:pt idx="2">
                  <c:v>1</c:v>
                </c:pt>
                <c:pt idx="3">
                  <c:v>1</c:v>
                </c:pt>
                <c:pt idx="4">
                  <c:v>1</c:v>
                </c:pt>
                <c:pt idx="5">
                  <c:v>1</c:v>
                </c:pt>
                <c:pt idx="6">
                  <c:v>1</c:v>
                </c:pt>
                <c:pt idx="7">
                  <c:v>1</c:v>
                </c:pt>
                <c:pt idx="8">
                  <c:v>1</c:v>
                </c:pt>
                <c:pt idx="9">
                  <c:v>1</c:v>
                </c:pt>
                <c:pt idx="10">
                  <c:v>0.99985708160640274</c:v>
                </c:pt>
                <c:pt idx="11">
                  <c:v>0.99971416321280548</c:v>
                </c:pt>
                <c:pt idx="12">
                  <c:v>0.99971416321280548</c:v>
                </c:pt>
                <c:pt idx="13">
                  <c:v>0.99971416321280548</c:v>
                </c:pt>
                <c:pt idx="14">
                  <c:v>0.99971416321280548</c:v>
                </c:pt>
                <c:pt idx="15">
                  <c:v>0.99971416321280548</c:v>
                </c:pt>
                <c:pt idx="16">
                  <c:v>0.99971416321280548</c:v>
                </c:pt>
                <c:pt idx="17">
                  <c:v>0.99971416321280548</c:v>
                </c:pt>
                <c:pt idx="18">
                  <c:v>0.99971416321280548</c:v>
                </c:pt>
                <c:pt idx="19">
                  <c:v>0.99957124481920823</c:v>
                </c:pt>
                <c:pt idx="20">
                  <c:v>0.99957124481920823</c:v>
                </c:pt>
                <c:pt idx="21">
                  <c:v>0.99942832642561097</c:v>
                </c:pt>
                <c:pt idx="22">
                  <c:v>0.99942832642561097</c:v>
                </c:pt>
                <c:pt idx="23">
                  <c:v>0.99942832642561097</c:v>
                </c:pt>
                <c:pt idx="24">
                  <c:v>0.99942832642561097</c:v>
                </c:pt>
                <c:pt idx="25">
                  <c:v>0.99942832642561097</c:v>
                </c:pt>
                <c:pt idx="26">
                  <c:v>0.99942832642561097</c:v>
                </c:pt>
                <c:pt idx="27">
                  <c:v>0.99928540803201371</c:v>
                </c:pt>
                <c:pt idx="28">
                  <c:v>0.99928540803201371</c:v>
                </c:pt>
                <c:pt idx="29">
                  <c:v>0.99914248963841645</c:v>
                </c:pt>
                <c:pt idx="30">
                  <c:v>0.99914248963841645</c:v>
                </c:pt>
                <c:pt idx="31">
                  <c:v>0.99914248963841645</c:v>
                </c:pt>
                <c:pt idx="32">
                  <c:v>0.99914248963841645</c:v>
                </c:pt>
                <c:pt idx="33">
                  <c:v>0.9989995712448192</c:v>
                </c:pt>
                <c:pt idx="34">
                  <c:v>0.9989995712448192</c:v>
                </c:pt>
                <c:pt idx="35">
                  <c:v>0.9989995712448192</c:v>
                </c:pt>
                <c:pt idx="36">
                  <c:v>0.9989995712448192</c:v>
                </c:pt>
                <c:pt idx="37">
                  <c:v>0.9989995712448192</c:v>
                </c:pt>
                <c:pt idx="38">
                  <c:v>0.9989995712448192</c:v>
                </c:pt>
                <c:pt idx="39">
                  <c:v>0.9989995712448192</c:v>
                </c:pt>
                <c:pt idx="40">
                  <c:v>0.9989995712448192</c:v>
                </c:pt>
                <c:pt idx="41">
                  <c:v>0.9989995712448192</c:v>
                </c:pt>
                <c:pt idx="42">
                  <c:v>0.9989995712448192</c:v>
                </c:pt>
                <c:pt idx="43">
                  <c:v>0.9989995712448192</c:v>
                </c:pt>
                <c:pt idx="44">
                  <c:v>0.9989995712448192</c:v>
                </c:pt>
                <c:pt idx="45">
                  <c:v>0.9989995712448192</c:v>
                </c:pt>
                <c:pt idx="46">
                  <c:v>0.9989995712448192</c:v>
                </c:pt>
                <c:pt idx="47">
                  <c:v>0.9989995712448192</c:v>
                </c:pt>
                <c:pt idx="48">
                  <c:v>0.9989995712448192</c:v>
                </c:pt>
                <c:pt idx="49">
                  <c:v>0.9989995712448192</c:v>
                </c:pt>
                <c:pt idx="50">
                  <c:v>0.9989995712448192</c:v>
                </c:pt>
                <c:pt idx="51">
                  <c:v>0.9989995712448192</c:v>
                </c:pt>
                <c:pt idx="52">
                  <c:v>0.9989995712448192</c:v>
                </c:pt>
                <c:pt idx="53">
                  <c:v>0.9989995712448192</c:v>
                </c:pt>
                <c:pt idx="54">
                  <c:v>0.9989995712448192</c:v>
                </c:pt>
                <c:pt idx="55">
                  <c:v>0.9989995712448192</c:v>
                </c:pt>
                <c:pt idx="56">
                  <c:v>0.9989995712448192</c:v>
                </c:pt>
                <c:pt idx="57">
                  <c:v>0.99885665285122194</c:v>
                </c:pt>
                <c:pt idx="58">
                  <c:v>0.99885665285122194</c:v>
                </c:pt>
                <c:pt idx="59">
                  <c:v>0.99885665285122194</c:v>
                </c:pt>
                <c:pt idx="60">
                  <c:v>0.99885665285122194</c:v>
                </c:pt>
                <c:pt idx="61">
                  <c:v>0.99871373445762468</c:v>
                </c:pt>
                <c:pt idx="62">
                  <c:v>0.99857081606402742</c:v>
                </c:pt>
                <c:pt idx="63">
                  <c:v>0.99842789767043016</c:v>
                </c:pt>
                <c:pt idx="64">
                  <c:v>0.99828497927683291</c:v>
                </c:pt>
                <c:pt idx="65">
                  <c:v>0.99814206088323565</c:v>
                </c:pt>
                <c:pt idx="66">
                  <c:v>0.99799914248963839</c:v>
                </c:pt>
                <c:pt idx="67">
                  <c:v>0.99799914248963839</c:v>
                </c:pt>
                <c:pt idx="68">
                  <c:v>0.99799914248963839</c:v>
                </c:pt>
                <c:pt idx="69">
                  <c:v>0.99799914248963839</c:v>
                </c:pt>
                <c:pt idx="70">
                  <c:v>0.99799914248963839</c:v>
                </c:pt>
                <c:pt idx="71">
                  <c:v>0.99799914248963839</c:v>
                </c:pt>
                <c:pt idx="72">
                  <c:v>0.99799914248963839</c:v>
                </c:pt>
                <c:pt idx="73">
                  <c:v>0.99799914248963839</c:v>
                </c:pt>
                <c:pt idx="74">
                  <c:v>0.99799914248963839</c:v>
                </c:pt>
                <c:pt idx="75">
                  <c:v>0.99799914248963839</c:v>
                </c:pt>
                <c:pt idx="76">
                  <c:v>0.99799914248963839</c:v>
                </c:pt>
                <c:pt idx="77">
                  <c:v>0.99799914248963839</c:v>
                </c:pt>
                <c:pt idx="78">
                  <c:v>0.99799914248963839</c:v>
                </c:pt>
                <c:pt idx="79">
                  <c:v>0.99799914248963839</c:v>
                </c:pt>
                <c:pt idx="80">
                  <c:v>0.99799914248963839</c:v>
                </c:pt>
                <c:pt idx="81">
                  <c:v>0.99799914248963839</c:v>
                </c:pt>
                <c:pt idx="82">
                  <c:v>0.99799914248963839</c:v>
                </c:pt>
                <c:pt idx="83">
                  <c:v>0.99799914248963839</c:v>
                </c:pt>
                <c:pt idx="84">
                  <c:v>0.99799914248963839</c:v>
                </c:pt>
                <c:pt idx="85">
                  <c:v>0.99799914248963839</c:v>
                </c:pt>
                <c:pt idx="86">
                  <c:v>0.99799914248963839</c:v>
                </c:pt>
                <c:pt idx="87">
                  <c:v>0.99785622409604113</c:v>
                </c:pt>
                <c:pt idx="88">
                  <c:v>0.99785622409604113</c:v>
                </c:pt>
                <c:pt idx="89">
                  <c:v>0.99785622409604113</c:v>
                </c:pt>
                <c:pt idx="90">
                  <c:v>0.99785622409604113</c:v>
                </c:pt>
                <c:pt idx="91">
                  <c:v>0.99785622409604113</c:v>
                </c:pt>
                <c:pt idx="92">
                  <c:v>0.99785622409604113</c:v>
                </c:pt>
                <c:pt idx="93">
                  <c:v>0.99785622409604113</c:v>
                </c:pt>
                <c:pt idx="94">
                  <c:v>0.99785622409604113</c:v>
                </c:pt>
                <c:pt idx="95">
                  <c:v>0.99771330570244388</c:v>
                </c:pt>
                <c:pt idx="96">
                  <c:v>0.99771330570244388</c:v>
                </c:pt>
                <c:pt idx="97">
                  <c:v>0.99771330570244388</c:v>
                </c:pt>
                <c:pt idx="98">
                  <c:v>0.99771330570244388</c:v>
                </c:pt>
                <c:pt idx="99">
                  <c:v>0.99771330570244388</c:v>
                </c:pt>
                <c:pt idx="100">
                  <c:v>0.99771330570244388</c:v>
                </c:pt>
                <c:pt idx="101">
                  <c:v>0.99771330570244388</c:v>
                </c:pt>
                <c:pt idx="102">
                  <c:v>0.99771330570244388</c:v>
                </c:pt>
                <c:pt idx="103">
                  <c:v>0.99757038730884662</c:v>
                </c:pt>
                <c:pt idx="104">
                  <c:v>0.99757038730884662</c:v>
                </c:pt>
                <c:pt idx="105">
                  <c:v>0.99757038730884662</c:v>
                </c:pt>
                <c:pt idx="106">
                  <c:v>0.99757038730884662</c:v>
                </c:pt>
                <c:pt idx="107">
                  <c:v>0.99757038730884662</c:v>
                </c:pt>
                <c:pt idx="108">
                  <c:v>0.99757038730884662</c:v>
                </c:pt>
                <c:pt idx="109">
                  <c:v>0.99757038730884662</c:v>
                </c:pt>
                <c:pt idx="110">
                  <c:v>0.99742746891524936</c:v>
                </c:pt>
                <c:pt idx="111">
                  <c:v>0.99742746891524936</c:v>
                </c:pt>
                <c:pt idx="112">
                  <c:v>0.99742746891524936</c:v>
                </c:pt>
                <c:pt idx="113">
                  <c:v>0.99742746891524936</c:v>
                </c:pt>
                <c:pt idx="114">
                  <c:v>0.99742746891524936</c:v>
                </c:pt>
                <c:pt idx="115">
                  <c:v>0.99742746891524936</c:v>
                </c:pt>
                <c:pt idx="116">
                  <c:v>0.99742746891524936</c:v>
                </c:pt>
                <c:pt idx="117">
                  <c:v>0.99742746891524936</c:v>
                </c:pt>
                <c:pt idx="118">
                  <c:v>0.99742746891524936</c:v>
                </c:pt>
                <c:pt idx="119">
                  <c:v>0.99742746891524936</c:v>
                </c:pt>
                <c:pt idx="120">
                  <c:v>0.99742746891524936</c:v>
                </c:pt>
                <c:pt idx="121">
                  <c:v>0.99742746891524936</c:v>
                </c:pt>
                <c:pt idx="122">
                  <c:v>0.99742746891524936</c:v>
                </c:pt>
                <c:pt idx="123">
                  <c:v>0.9972845505216521</c:v>
                </c:pt>
                <c:pt idx="124">
                  <c:v>0.9972845505216521</c:v>
                </c:pt>
                <c:pt idx="125">
                  <c:v>0.99714163212805484</c:v>
                </c:pt>
                <c:pt idx="126">
                  <c:v>0.99714163212805484</c:v>
                </c:pt>
                <c:pt idx="127">
                  <c:v>0.99714163212805484</c:v>
                </c:pt>
                <c:pt idx="128">
                  <c:v>0.99714163212805484</c:v>
                </c:pt>
                <c:pt idx="129">
                  <c:v>0.99714163212805484</c:v>
                </c:pt>
                <c:pt idx="130">
                  <c:v>0.99699871373445759</c:v>
                </c:pt>
                <c:pt idx="131">
                  <c:v>0.99699871373445759</c:v>
                </c:pt>
                <c:pt idx="132">
                  <c:v>0.99699871373445759</c:v>
                </c:pt>
                <c:pt idx="133">
                  <c:v>0.99685579534086033</c:v>
                </c:pt>
                <c:pt idx="134">
                  <c:v>0.99671287694726307</c:v>
                </c:pt>
                <c:pt idx="135">
                  <c:v>0.99671287694726307</c:v>
                </c:pt>
                <c:pt idx="136">
                  <c:v>0.99671287694726307</c:v>
                </c:pt>
                <c:pt idx="137">
                  <c:v>0.99656995855366581</c:v>
                </c:pt>
                <c:pt idx="138">
                  <c:v>0.99656995855366581</c:v>
                </c:pt>
                <c:pt idx="139">
                  <c:v>0.99642704016006856</c:v>
                </c:pt>
                <c:pt idx="140">
                  <c:v>0.99642704016006856</c:v>
                </c:pt>
                <c:pt idx="141">
                  <c:v>0.99642704016006856</c:v>
                </c:pt>
                <c:pt idx="142">
                  <c:v>0.99642704016006856</c:v>
                </c:pt>
                <c:pt idx="143">
                  <c:v>0.99642704016006856</c:v>
                </c:pt>
                <c:pt idx="144">
                  <c:v>0.99642704016006856</c:v>
                </c:pt>
                <c:pt idx="145">
                  <c:v>0.9962841217664713</c:v>
                </c:pt>
                <c:pt idx="146">
                  <c:v>0.9962841217664713</c:v>
                </c:pt>
                <c:pt idx="147">
                  <c:v>0.9962841217664713</c:v>
                </c:pt>
                <c:pt idx="148">
                  <c:v>0.9962841217664713</c:v>
                </c:pt>
                <c:pt idx="149">
                  <c:v>0.9962841217664713</c:v>
                </c:pt>
                <c:pt idx="150">
                  <c:v>0.9962841217664713</c:v>
                </c:pt>
                <c:pt idx="151">
                  <c:v>0.9962841217664713</c:v>
                </c:pt>
                <c:pt idx="152">
                  <c:v>0.9962841217664713</c:v>
                </c:pt>
                <c:pt idx="153">
                  <c:v>0.9962841217664713</c:v>
                </c:pt>
                <c:pt idx="154">
                  <c:v>0.9962841217664713</c:v>
                </c:pt>
                <c:pt idx="155">
                  <c:v>0.9962841217664713</c:v>
                </c:pt>
                <c:pt idx="156">
                  <c:v>0.99614120337287404</c:v>
                </c:pt>
                <c:pt idx="157">
                  <c:v>0.99614120337287404</c:v>
                </c:pt>
                <c:pt idx="158">
                  <c:v>0.99614120337287404</c:v>
                </c:pt>
                <c:pt idx="159">
                  <c:v>0.99614120337287404</c:v>
                </c:pt>
                <c:pt idx="160">
                  <c:v>0.99614120337287404</c:v>
                </c:pt>
                <c:pt idx="161">
                  <c:v>0.99614120337287404</c:v>
                </c:pt>
                <c:pt idx="162">
                  <c:v>0.99614120337287404</c:v>
                </c:pt>
                <c:pt idx="163">
                  <c:v>0.99614120337287404</c:v>
                </c:pt>
                <c:pt idx="164">
                  <c:v>0.99599828497927678</c:v>
                </c:pt>
                <c:pt idx="165">
                  <c:v>0.99599828497927678</c:v>
                </c:pt>
                <c:pt idx="166">
                  <c:v>0.99599828497927678</c:v>
                </c:pt>
                <c:pt idx="167">
                  <c:v>0.99599828497927678</c:v>
                </c:pt>
                <c:pt idx="168">
                  <c:v>0.99599828497927678</c:v>
                </c:pt>
                <c:pt idx="169">
                  <c:v>0.99599828497927678</c:v>
                </c:pt>
                <c:pt idx="170">
                  <c:v>0.99599828497927678</c:v>
                </c:pt>
                <c:pt idx="171">
                  <c:v>0.99585536658567952</c:v>
                </c:pt>
                <c:pt idx="172">
                  <c:v>0.99585536658567952</c:v>
                </c:pt>
                <c:pt idx="173">
                  <c:v>0.99571244819208227</c:v>
                </c:pt>
                <c:pt idx="174">
                  <c:v>0.99571244819208227</c:v>
                </c:pt>
                <c:pt idx="175">
                  <c:v>0.99556952979848512</c:v>
                </c:pt>
                <c:pt idx="176">
                  <c:v>0.99556952979848512</c:v>
                </c:pt>
                <c:pt idx="177">
                  <c:v>0.99556952979848512</c:v>
                </c:pt>
                <c:pt idx="178">
                  <c:v>0.99542661140488786</c:v>
                </c:pt>
                <c:pt idx="179">
                  <c:v>0.99542661140488786</c:v>
                </c:pt>
                <c:pt idx="180">
                  <c:v>0.99542661140488786</c:v>
                </c:pt>
                <c:pt idx="181">
                  <c:v>0.99542661140488786</c:v>
                </c:pt>
                <c:pt idx="182">
                  <c:v>0.99542661140488786</c:v>
                </c:pt>
                <c:pt idx="183">
                  <c:v>0.99542661140488786</c:v>
                </c:pt>
                <c:pt idx="184">
                  <c:v>0.99542661140488786</c:v>
                </c:pt>
                <c:pt idx="185">
                  <c:v>0.99542661140488786</c:v>
                </c:pt>
                <c:pt idx="186">
                  <c:v>0.9952836930112906</c:v>
                </c:pt>
                <c:pt idx="187">
                  <c:v>0.99514077461769335</c:v>
                </c:pt>
                <c:pt idx="188">
                  <c:v>0.99499785622409609</c:v>
                </c:pt>
                <c:pt idx="189">
                  <c:v>0.99499785622409609</c:v>
                </c:pt>
                <c:pt idx="190">
                  <c:v>0.99499785622409609</c:v>
                </c:pt>
                <c:pt idx="191">
                  <c:v>0.99499785622409609</c:v>
                </c:pt>
                <c:pt idx="192">
                  <c:v>0.99499785622409609</c:v>
                </c:pt>
                <c:pt idx="193">
                  <c:v>0.99499785622409609</c:v>
                </c:pt>
                <c:pt idx="194">
                  <c:v>0.99485493783049883</c:v>
                </c:pt>
                <c:pt idx="195">
                  <c:v>0.99471201943690157</c:v>
                </c:pt>
                <c:pt idx="196">
                  <c:v>0.99471201943690157</c:v>
                </c:pt>
                <c:pt idx="197">
                  <c:v>0.99471201943690157</c:v>
                </c:pt>
                <c:pt idx="198">
                  <c:v>0.99471201943690157</c:v>
                </c:pt>
                <c:pt idx="199">
                  <c:v>0.99471201943690157</c:v>
                </c:pt>
                <c:pt idx="200">
                  <c:v>0.99471201943690157</c:v>
                </c:pt>
                <c:pt idx="201">
                  <c:v>0.99471201943690157</c:v>
                </c:pt>
                <c:pt idx="202">
                  <c:v>0.99471201943690157</c:v>
                </c:pt>
                <c:pt idx="203">
                  <c:v>0.99471201943690157</c:v>
                </c:pt>
                <c:pt idx="204">
                  <c:v>0.99471201943690157</c:v>
                </c:pt>
                <c:pt idx="205">
                  <c:v>0.99471201943690157</c:v>
                </c:pt>
                <c:pt idx="206">
                  <c:v>0.99471201943690157</c:v>
                </c:pt>
                <c:pt idx="207">
                  <c:v>0.99471201943690157</c:v>
                </c:pt>
                <c:pt idx="208">
                  <c:v>0.99471201943690157</c:v>
                </c:pt>
                <c:pt idx="209">
                  <c:v>0.99471201943690157</c:v>
                </c:pt>
                <c:pt idx="210">
                  <c:v>0.99471201943690157</c:v>
                </c:pt>
                <c:pt idx="211">
                  <c:v>0.99471201943690157</c:v>
                </c:pt>
                <c:pt idx="212">
                  <c:v>0.99471201943690157</c:v>
                </c:pt>
                <c:pt idx="213">
                  <c:v>0.99456910104330432</c:v>
                </c:pt>
                <c:pt idx="214">
                  <c:v>0.99456910104330432</c:v>
                </c:pt>
                <c:pt idx="215">
                  <c:v>0.99442618264970706</c:v>
                </c:pt>
                <c:pt idx="216">
                  <c:v>0.99442618264970706</c:v>
                </c:pt>
                <c:pt idx="217">
                  <c:v>0.99442618264970706</c:v>
                </c:pt>
                <c:pt idx="218">
                  <c:v>0.9942832642561098</c:v>
                </c:pt>
                <c:pt idx="219">
                  <c:v>0.9942832642561098</c:v>
                </c:pt>
                <c:pt idx="220">
                  <c:v>0.9942832642561098</c:v>
                </c:pt>
                <c:pt idx="221">
                  <c:v>0.99414034586251254</c:v>
                </c:pt>
                <c:pt idx="222">
                  <c:v>0.99414034586251254</c:v>
                </c:pt>
                <c:pt idx="223">
                  <c:v>0.99414034586251254</c:v>
                </c:pt>
                <c:pt idx="224">
                  <c:v>0.99414034586251254</c:v>
                </c:pt>
                <c:pt idx="225">
                  <c:v>0.99414034586251254</c:v>
                </c:pt>
                <c:pt idx="226">
                  <c:v>0.99414034586251254</c:v>
                </c:pt>
                <c:pt idx="227">
                  <c:v>0.99414034586251254</c:v>
                </c:pt>
                <c:pt idx="228">
                  <c:v>0.99414034586251254</c:v>
                </c:pt>
                <c:pt idx="229">
                  <c:v>0.99399742746891528</c:v>
                </c:pt>
                <c:pt idx="230">
                  <c:v>0.99399742746891528</c:v>
                </c:pt>
                <c:pt idx="231">
                  <c:v>0.99399742746891528</c:v>
                </c:pt>
                <c:pt idx="232">
                  <c:v>0.99399742746891528</c:v>
                </c:pt>
                <c:pt idx="233">
                  <c:v>0.99399742746891528</c:v>
                </c:pt>
                <c:pt idx="234">
                  <c:v>0.99385450907531803</c:v>
                </c:pt>
                <c:pt idx="235">
                  <c:v>0.99385450907531803</c:v>
                </c:pt>
                <c:pt idx="236">
                  <c:v>0.99385450907531803</c:v>
                </c:pt>
                <c:pt idx="237">
                  <c:v>0.99371159068172077</c:v>
                </c:pt>
                <c:pt idx="238">
                  <c:v>0.99371159068172077</c:v>
                </c:pt>
                <c:pt idx="239">
                  <c:v>0.99371159068172077</c:v>
                </c:pt>
                <c:pt idx="240">
                  <c:v>0.99371159068172077</c:v>
                </c:pt>
                <c:pt idx="241">
                  <c:v>0.99371159068172077</c:v>
                </c:pt>
                <c:pt idx="242">
                  <c:v>0.99371159068172077</c:v>
                </c:pt>
                <c:pt idx="243">
                  <c:v>0.99356867228812351</c:v>
                </c:pt>
                <c:pt idx="244">
                  <c:v>0.99356867228812351</c:v>
                </c:pt>
                <c:pt idx="245">
                  <c:v>0.99356867228812351</c:v>
                </c:pt>
                <c:pt idx="246">
                  <c:v>0.99356867228812351</c:v>
                </c:pt>
                <c:pt idx="247">
                  <c:v>0.99342575389452625</c:v>
                </c:pt>
                <c:pt idx="248">
                  <c:v>0.993282835500929</c:v>
                </c:pt>
                <c:pt idx="249">
                  <c:v>0.99313991710733174</c:v>
                </c:pt>
                <c:pt idx="250">
                  <c:v>0.99313991710733174</c:v>
                </c:pt>
                <c:pt idx="251">
                  <c:v>0.99313991710733174</c:v>
                </c:pt>
                <c:pt idx="252">
                  <c:v>0.99313991710733174</c:v>
                </c:pt>
                <c:pt idx="253">
                  <c:v>0.99299699871373448</c:v>
                </c:pt>
                <c:pt idx="254">
                  <c:v>0.99285408032013722</c:v>
                </c:pt>
                <c:pt idx="255">
                  <c:v>0.99285408032013722</c:v>
                </c:pt>
                <c:pt idx="256">
                  <c:v>0.99271116192653996</c:v>
                </c:pt>
                <c:pt idx="257">
                  <c:v>0.99271116192653996</c:v>
                </c:pt>
                <c:pt idx="258">
                  <c:v>0.99271116192653996</c:v>
                </c:pt>
                <c:pt idx="259">
                  <c:v>0.99271116192653996</c:v>
                </c:pt>
                <c:pt idx="260">
                  <c:v>0.99271116192653996</c:v>
                </c:pt>
                <c:pt idx="261">
                  <c:v>0.99271116192653996</c:v>
                </c:pt>
                <c:pt idx="262">
                  <c:v>0.99271116192653996</c:v>
                </c:pt>
                <c:pt idx="263">
                  <c:v>0.99271116192653996</c:v>
                </c:pt>
                <c:pt idx="264">
                  <c:v>0.99256824353294271</c:v>
                </c:pt>
                <c:pt idx="265">
                  <c:v>0.99256824353294271</c:v>
                </c:pt>
                <c:pt idx="266">
                  <c:v>0.99256824353294271</c:v>
                </c:pt>
                <c:pt idx="267">
                  <c:v>0.99256824353294271</c:v>
                </c:pt>
                <c:pt idx="268">
                  <c:v>0.99256824353294271</c:v>
                </c:pt>
                <c:pt idx="269">
                  <c:v>0.99256824353294271</c:v>
                </c:pt>
                <c:pt idx="270">
                  <c:v>0.99256824353294271</c:v>
                </c:pt>
                <c:pt idx="271">
                  <c:v>0.99242532513934545</c:v>
                </c:pt>
                <c:pt idx="272">
                  <c:v>0.99242532513934545</c:v>
                </c:pt>
                <c:pt idx="273">
                  <c:v>0.99228240674574819</c:v>
                </c:pt>
                <c:pt idx="274">
                  <c:v>0.99228240674574819</c:v>
                </c:pt>
                <c:pt idx="275">
                  <c:v>0.99228240674574819</c:v>
                </c:pt>
                <c:pt idx="276">
                  <c:v>0.99228240674574819</c:v>
                </c:pt>
                <c:pt idx="277">
                  <c:v>0.99213948835215093</c:v>
                </c:pt>
                <c:pt idx="278">
                  <c:v>0.99213948835215093</c:v>
                </c:pt>
                <c:pt idx="279">
                  <c:v>0.99213948835215093</c:v>
                </c:pt>
                <c:pt idx="280">
                  <c:v>0.99213948835215093</c:v>
                </c:pt>
                <c:pt idx="281">
                  <c:v>0.99213948835215093</c:v>
                </c:pt>
                <c:pt idx="282">
                  <c:v>0.99213948835215093</c:v>
                </c:pt>
                <c:pt idx="283">
                  <c:v>0.99213948835215093</c:v>
                </c:pt>
                <c:pt idx="284">
                  <c:v>0.99213948835215093</c:v>
                </c:pt>
                <c:pt idx="285">
                  <c:v>0.99213948835215093</c:v>
                </c:pt>
                <c:pt idx="286">
                  <c:v>0.99213948835215093</c:v>
                </c:pt>
                <c:pt idx="287">
                  <c:v>0.99213948835215093</c:v>
                </c:pt>
                <c:pt idx="288">
                  <c:v>0.99213948835215093</c:v>
                </c:pt>
                <c:pt idx="289">
                  <c:v>0.99199656995855368</c:v>
                </c:pt>
                <c:pt idx="290">
                  <c:v>0.99199656995855368</c:v>
                </c:pt>
                <c:pt idx="291">
                  <c:v>0.99199656995855368</c:v>
                </c:pt>
                <c:pt idx="292">
                  <c:v>0.99199656995855368</c:v>
                </c:pt>
                <c:pt idx="293">
                  <c:v>0.99199656995855368</c:v>
                </c:pt>
                <c:pt idx="294">
                  <c:v>0.99199656995855368</c:v>
                </c:pt>
                <c:pt idx="295">
                  <c:v>0.99199656995855368</c:v>
                </c:pt>
                <c:pt idx="296">
                  <c:v>0.99199656995855368</c:v>
                </c:pt>
                <c:pt idx="297">
                  <c:v>0.99199656995855368</c:v>
                </c:pt>
                <c:pt idx="298">
                  <c:v>0.99199656995855368</c:v>
                </c:pt>
                <c:pt idx="299">
                  <c:v>0.99199656995855368</c:v>
                </c:pt>
                <c:pt idx="300">
                  <c:v>0.99199656995855368</c:v>
                </c:pt>
                <c:pt idx="301">
                  <c:v>0.99199656995855368</c:v>
                </c:pt>
                <c:pt idx="302">
                  <c:v>0.99199656995855368</c:v>
                </c:pt>
                <c:pt idx="303">
                  <c:v>0.99199656995855368</c:v>
                </c:pt>
                <c:pt idx="304">
                  <c:v>0.99185365156495642</c:v>
                </c:pt>
                <c:pt idx="305">
                  <c:v>0.99185365156495642</c:v>
                </c:pt>
                <c:pt idx="306">
                  <c:v>0.99185365156495642</c:v>
                </c:pt>
                <c:pt idx="307">
                  <c:v>0.99185365156495642</c:v>
                </c:pt>
                <c:pt idx="308">
                  <c:v>0.99185365156495642</c:v>
                </c:pt>
                <c:pt idx="309">
                  <c:v>0.99185365156495642</c:v>
                </c:pt>
                <c:pt idx="310">
                  <c:v>0.99185365156495642</c:v>
                </c:pt>
                <c:pt idx="311">
                  <c:v>0.99185365156495642</c:v>
                </c:pt>
                <c:pt idx="312">
                  <c:v>0.99185365156495642</c:v>
                </c:pt>
                <c:pt idx="313">
                  <c:v>0.99185365156495642</c:v>
                </c:pt>
                <c:pt idx="314">
                  <c:v>0.99185365156495642</c:v>
                </c:pt>
                <c:pt idx="315">
                  <c:v>0.99185365156495642</c:v>
                </c:pt>
                <c:pt idx="316">
                  <c:v>0.99185365156495642</c:v>
                </c:pt>
                <c:pt idx="317">
                  <c:v>0.99171073317135916</c:v>
                </c:pt>
                <c:pt idx="318">
                  <c:v>0.99171073317135916</c:v>
                </c:pt>
                <c:pt idx="319">
                  <c:v>0.9915678147777619</c:v>
                </c:pt>
                <c:pt idx="320">
                  <c:v>0.9915678147777619</c:v>
                </c:pt>
                <c:pt idx="321">
                  <c:v>0.9915678147777619</c:v>
                </c:pt>
                <c:pt idx="322">
                  <c:v>0.9915678147777619</c:v>
                </c:pt>
                <c:pt idx="323">
                  <c:v>0.99142489638416464</c:v>
                </c:pt>
                <c:pt idx="324">
                  <c:v>0.99142489638416464</c:v>
                </c:pt>
                <c:pt idx="325">
                  <c:v>0.99128197799056739</c:v>
                </c:pt>
                <c:pt idx="326">
                  <c:v>0.99128197799056739</c:v>
                </c:pt>
                <c:pt idx="327">
                  <c:v>0.99128197799056739</c:v>
                </c:pt>
                <c:pt idx="328">
                  <c:v>0.99128197799056739</c:v>
                </c:pt>
                <c:pt idx="329">
                  <c:v>0.99128197799056739</c:v>
                </c:pt>
                <c:pt idx="330">
                  <c:v>0.99128197799056739</c:v>
                </c:pt>
                <c:pt idx="331">
                  <c:v>0.99128197799056739</c:v>
                </c:pt>
                <c:pt idx="332">
                  <c:v>0.99128197799056739</c:v>
                </c:pt>
                <c:pt idx="333">
                  <c:v>0.99128197799056739</c:v>
                </c:pt>
                <c:pt idx="334">
                  <c:v>0.99113905959697013</c:v>
                </c:pt>
                <c:pt idx="335">
                  <c:v>0.99113905959697013</c:v>
                </c:pt>
                <c:pt idx="336">
                  <c:v>0.99113905959697013</c:v>
                </c:pt>
                <c:pt idx="337">
                  <c:v>0.99113905959697013</c:v>
                </c:pt>
                <c:pt idx="338">
                  <c:v>0.99113905959697013</c:v>
                </c:pt>
                <c:pt idx="339">
                  <c:v>0.99113905959697013</c:v>
                </c:pt>
                <c:pt idx="340">
                  <c:v>0.99113905959697013</c:v>
                </c:pt>
                <c:pt idx="341">
                  <c:v>0.99113905959697013</c:v>
                </c:pt>
                <c:pt idx="342">
                  <c:v>0.99113905959697013</c:v>
                </c:pt>
                <c:pt idx="343">
                  <c:v>0.99099614120337287</c:v>
                </c:pt>
                <c:pt idx="344">
                  <c:v>0.99099614120337287</c:v>
                </c:pt>
                <c:pt idx="345">
                  <c:v>0.99085322280977561</c:v>
                </c:pt>
                <c:pt idx="346">
                  <c:v>0.99085322280977561</c:v>
                </c:pt>
                <c:pt idx="347">
                  <c:v>0.99071030441617836</c:v>
                </c:pt>
                <c:pt idx="348">
                  <c:v>0.99071030441617836</c:v>
                </c:pt>
                <c:pt idx="349">
                  <c:v>0.99071030441617836</c:v>
                </c:pt>
                <c:pt idx="350">
                  <c:v>0.99071030441617836</c:v>
                </c:pt>
                <c:pt idx="351">
                  <c:v>0.9905673860225811</c:v>
                </c:pt>
                <c:pt idx="352">
                  <c:v>0.9905673860225811</c:v>
                </c:pt>
                <c:pt idx="353">
                  <c:v>0.9905673860225811</c:v>
                </c:pt>
                <c:pt idx="354">
                  <c:v>0.99042446762898384</c:v>
                </c:pt>
                <c:pt idx="355">
                  <c:v>0.99028154923538658</c:v>
                </c:pt>
                <c:pt idx="356">
                  <c:v>0.99013863084178932</c:v>
                </c:pt>
                <c:pt idx="357">
                  <c:v>0.99013863084178932</c:v>
                </c:pt>
                <c:pt idx="358">
                  <c:v>0.99013863084178932</c:v>
                </c:pt>
                <c:pt idx="359">
                  <c:v>0.99013863084178932</c:v>
                </c:pt>
                <c:pt idx="360">
                  <c:v>0.98999571244819207</c:v>
                </c:pt>
                <c:pt idx="361">
                  <c:v>0.98985279405459481</c:v>
                </c:pt>
                <c:pt idx="362">
                  <c:v>0.98985279405459481</c:v>
                </c:pt>
                <c:pt idx="363">
                  <c:v>0.98970987566099755</c:v>
                </c:pt>
                <c:pt idx="364">
                  <c:v>0.98970987566099755</c:v>
                </c:pt>
                <c:pt idx="365">
                  <c:v>0.98956695726740029</c:v>
                </c:pt>
                <c:pt idx="366">
                  <c:v>0.98942403887380304</c:v>
                </c:pt>
                <c:pt idx="367">
                  <c:v>0.98942403887380304</c:v>
                </c:pt>
                <c:pt idx="368">
                  <c:v>0.98942403887380304</c:v>
                </c:pt>
                <c:pt idx="369">
                  <c:v>0.98942403887380304</c:v>
                </c:pt>
                <c:pt idx="370">
                  <c:v>0.98928112048020578</c:v>
                </c:pt>
                <c:pt idx="371">
                  <c:v>0.98928112048020578</c:v>
                </c:pt>
                <c:pt idx="372">
                  <c:v>0.98928112048020578</c:v>
                </c:pt>
                <c:pt idx="373">
                  <c:v>0.98928112048020578</c:v>
                </c:pt>
                <c:pt idx="374">
                  <c:v>0.98928112048020578</c:v>
                </c:pt>
                <c:pt idx="375">
                  <c:v>0.98913820208660852</c:v>
                </c:pt>
                <c:pt idx="376">
                  <c:v>0.98913820208660852</c:v>
                </c:pt>
                <c:pt idx="377">
                  <c:v>0.98913820208660852</c:v>
                </c:pt>
                <c:pt idx="378">
                  <c:v>0.98899528369301126</c:v>
                </c:pt>
                <c:pt idx="379">
                  <c:v>0.98899528369301126</c:v>
                </c:pt>
                <c:pt idx="380">
                  <c:v>0.98899528369301126</c:v>
                </c:pt>
                <c:pt idx="381">
                  <c:v>0.98899528369301126</c:v>
                </c:pt>
                <c:pt idx="382">
                  <c:v>0.98899528369301126</c:v>
                </c:pt>
                <c:pt idx="383">
                  <c:v>0.98899528369301126</c:v>
                </c:pt>
                <c:pt idx="384">
                  <c:v>0.98899528369301126</c:v>
                </c:pt>
                <c:pt idx="385">
                  <c:v>0.98899528369301126</c:v>
                </c:pt>
                <c:pt idx="386">
                  <c:v>0.98899528369301126</c:v>
                </c:pt>
                <c:pt idx="387">
                  <c:v>0.988852365299414</c:v>
                </c:pt>
                <c:pt idx="388">
                  <c:v>0.988852365299414</c:v>
                </c:pt>
                <c:pt idx="389">
                  <c:v>0.988852365299414</c:v>
                </c:pt>
                <c:pt idx="390">
                  <c:v>0.988852365299414</c:v>
                </c:pt>
                <c:pt idx="391">
                  <c:v>0.988852365299414</c:v>
                </c:pt>
                <c:pt idx="392">
                  <c:v>0.988852365299414</c:v>
                </c:pt>
                <c:pt idx="393">
                  <c:v>0.988852365299414</c:v>
                </c:pt>
                <c:pt idx="394">
                  <c:v>0.98870944690581675</c:v>
                </c:pt>
                <c:pt idx="395">
                  <c:v>0.98870944690581675</c:v>
                </c:pt>
                <c:pt idx="396">
                  <c:v>0.98870944690581675</c:v>
                </c:pt>
                <c:pt idx="397">
                  <c:v>0.98870944690581675</c:v>
                </c:pt>
                <c:pt idx="398">
                  <c:v>0.98856652851221949</c:v>
                </c:pt>
                <c:pt idx="399">
                  <c:v>0.98856652851221949</c:v>
                </c:pt>
                <c:pt idx="400">
                  <c:v>0.98856652851221949</c:v>
                </c:pt>
                <c:pt idx="401">
                  <c:v>0.98856652851221949</c:v>
                </c:pt>
                <c:pt idx="402">
                  <c:v>0.98856652851221949</c:v>
                </c:pt>
                <c:pt idx="403">
                  <c:v>0.98856652851221949</c:v>
                </c:pt>
                <c:pt idx="404">
                  <c:v>0.98856652851221949</c:v>
                </c:pt>
                <c:pt idx="405">
                  <c:v>0.98856652851221949</c:v>
                </c:pt>
                <c:pt idx="406">
                  <c:v>0.98856652851221949</c:v>
                </c:pt>
                <c:pt idx="407">
                  <c:v>0.98856652851221949</c:v>
                </c:pt>
                <c:pt idx="408">
                  <c:v>0.98842361011862223</c:v>
                </c:pt>
                <c:pt idx="409">
                  <c:v>0.98828069172502497</c:v>
                </c:pt>
                <c:pt idx="410">
                  <c:v>0.98828069172502497</c:v>
                </c:pt>
                <c:pt idx="411">
                  <c:v>0.98828069172502497</c:v>
                </c:pt>
                <c:pt idx="412">
                  <c:v>0.98828069172502497</c:v>
                </c:pt>
                <c:pt idx="413">
                  <c:v>0.98828069172502497</c:v>
                </c:pt>
                <c:pt idx="414">
                  <c:v>0.98828069172502497</c:v>
                </c:pt>
                <c:pt idx="415">
                  <c:v>0.98813777333142772</c:v>
                </c:pt>
                <c:pt idx="416">
                  <c:v>0.98813777333142772</c:v>
                </c:pt>
                <c:pt idx="417">
                  <c:v>0.98799485493783046</c:v>
                </c:pt>
                <c:pt idx="418">
                  <c:v>0.98799485493783046</c:v>
                </c:pt>
                <c:pt idx="419">
                  <c:v>0.98799485493783046</c:v>
                </c:pt>
                <c:pt idx="420">
                  <c:v>0.9878519365442332</c:v>
                </c:pt>
                <c:pt idx="421">
                  <c:v>0.98770901815063594</c:v>
                </c:pt>
                <c:pt idx="422">
                  <c:v>0.98756609975703868</c:v>
                </c:pt>
                <c:pt idx="423">
                  <c:v>0.98742318136344143</c:v>
                </c:pt>
                <c:pt idx="424">
                  <c:v>0.98742318136344143</c:v>
                </c:pt>
                <c:pt idx="425">
                  <c:v>0.98728026296984417</c:v>
                </c:pt>
                <c:pt idx="426">
                  <c:v>0.98728026296984417</c:v>
                </c:pt>
                <c:pt idx="427">
                  <c:v>0.98728026296984417</c:v>
                </c:pt>
                <c:pt idx="428">
                  <c:v>0.98728026296984417</c:v>
                </c:pt>
                <c:pt idx="429">
                  <c:v>0.98728026296984417</c:v>
                </c:pt>
                <c:pt idx="430">
                  <c:v>0.98713734457624691</c:v>
                </c:pt>
                <c:pt idx="431">
                  <c:v>0.98713734457624691</c:v>
                </c:pt>
                <c:pt idx="432">
                  <c:v>0.98713734457624691</c:v>
                </c:pt>
                <c:pt idx="433">
                  <c:v>0.98713734457624691</c:v>
                </c:pt>
                <c:pt idx="434">
                  <c:v>0.98713734457624691</c:v>
                </c:pt>
                <c:pt idx="435">
                  <c:v>0.98713734457624691</c:v>
                </c:pt>
                <c:pt idx="436">
                  <c:v>0.98713734457624691</c:v>
                </c:pt>
                <c:pt idx="437">
                  <c:v>0.98713734457624691</c:v>
                </c:pt>
                <c:pt idx="438">
                  <c:v>0.98713734457624691</c:v>
                </c:pt>
                <c:pt idx="439">
                  <c:v>0.98713734457624691</c:v>
                </c:pt>
                <c:pt idx="440">
                  <c:v>0.98713734457624691</c:v>
                </c:pt>
                <c:pt idx="441">
                  <c:v>0.98699442618264965</c:v>
                </c:pt>
                <c:pt idx="442">
                  <c:v>0.98699442618264965</c:v>
                </c:pt>
                <c:pt idx="443">
                  <c:v>0.98699442618264965</c:v>
                </c:pt>
                <c:pt idx="444">
                  <c:v>0.98699442618264965</c:v>
                </c:pt>
                <c:pt idx="445">
                  <c:v>0.98699442618264965</c:v>
                </c:pt>
                <c:pt idx="446">
                  <c:v>0.98699442618264965</c:v>
                </c:pt>
                <c:pt idx="447">
                  <c:v>0.98699442618264965</c:v>
                </c:pt>
                <c:pt idx="448">
                  <c:v>0.98685150778905251</c:v>
                </c:pt>
                <c:pt idx="449">
                  <c:v>0.98685150778905251</c:v>
                </c:pt>
                <c:pt idx="450">
                  <c:v>0.98685150778905251</c:v>
                </c:pt>
                <c:pt idx="451">
                  <c:v>0.98685150778905251</c:v>
                </c:pt>
                <c:pt idx="452">
                  <c:v>0.98685150778905251</c:v>
                </c:pt>
                <c:pt idx="453">
                  <c:v>0.98685150778905251</c:v>
                </c:pt>
                <c:pt idx="454">
                  <c:v>0.98670858939545525</c:v>
                </c:pt>
                <c:pt idx="455">
                  <c:v>0.98656567100185799</c:v>
                </c:pt>
                <c:pt idx="456">
                  <c:v>0.98656567100185799</c:v>
                </c:pt>
                <c:pt idx="457">
                  <c:v>0.98656567100185799</c:v>
                </c:pt>
                <c:pt idx="458">
                  <c:v>0.98656567100185799</c:v>
                </c:pt>
                <c:pt idx="459">
                  <c:v>0.98656567100185799</c:v>
                </c:pt>
                <c:pt idx="460">
                  <c:v>0.98642275260826073</c:v>
                </c:pt>
                <c:pt idx="461">
                  <c:v>0.98642275260826073</c:v>
                </c:pt>
                <c:pt idx="462">
                  <c:v>0.98627983421466348</c:v>
                </c:pt>
                <c:pt idx="463">
                  <c:v>0.98627983421466348</c:v>
                </c:pt>
                <c:pt idx="464">
                  <c:v>0.98627983421466348</c:v>
                </c:pt>
                <c:pt idx="465">
                  <c:v>0.98613691582106622</c:v>
                </c:pt>
                <c:pt idx="466">
                  <c:v>0.98613691582106622</c:v>
                </c:pt>
                <c:pt idx="467">
                  <c:v>0.98613691582106622</c:v>
                </c:pt>
                <c:pt idx="468">
                  <c:v>0.98613691582106622</c:v>
                </c:pt>
                <c:pt idx="469">
                  <c:v>0.98613691582106622</c:v>
                </c:pt>
                <c:pt idx="470">
                  <c:v>0.98613691582106622</c:v>
                </c:pt>
                <c:pt idx="471">
                  <c:v>0.98613691582106622</c:v>
                </c:pt>
                <c:pt idx="472">
                  <c:v>0.98599399742746896</c:v>
                </c:pt>
                <c:pt idx="473">
                  <c:v>0.98599399742746896</c:v>
                </c:pt>
                <c:pt idx="474">
                  <c:v>0.98599399742746896</c:v>
                </c:pt>
                <c:pt idx="475">
                  <c:v>0.98599399742746896</c:v>
                </c:pt>
                <c:pt idx="476">
                  <c:v>0.98599399742746896</c:v>
                </c:pt>
                <c:pt idx="477">
                  <c:v>0.98599399742746896</c:v>
                </c:pt>
                <c:pt idx="478">
                  <c:v>0.9858510790338717</c:v>
                </c:pt>
                <c:pt idx="479">
                  <c:v>0.9858510790338717</c:v>
                </c:pt>
                <c:pt idx="480">
                  <c:v>0.9858510790338717</c:v>
                </c:pt>
                <c:pt idx="481">
                  <c:v>0.98570816064027444</c:v>
                </c:pt>
                <c:pt idx="482">
                  <c:v>0.98556524224667719</c:v>
                </c:pt>
                <c:pt idx="483">
                  <c:v>0.98556524224667719</c:v>
                </c:pt>
                <c:pt idx="484">
                  <c:v>0.98556524224667719</c:v>
                </c:pt>
                <c:pt idx="485">
                  <c:v>0.98542232385307993</c:v>
                </c:pt>
                <c:pt idx="486">
                  <c:v>0.98542232385307993</c:v>
                </c:pt>
                <c:pt idx="487">
                  <c:v>0.98542232385307993</c:v>
                </c:pt>
                <c:pt idx="488">
                  <c:v>0.98542232385307993</c:v>
                </c:pt>
                <c:pt idx="489">
                  <c:v>0.98527940545948267</c:v>
                </c:pt>
                <c:pt idx="490">
                  <c:v>0.98513648706588541</c:v>
                </c:pt>
                <c:pt idx="491">
                  <c:v>0.98499356867228816</c:v>
                </c:pt>
                <c:pt idx="492">
                  <c:v>0.9848506502786909</c:v>
                </c:pt>
                <c:pt idx="493">
                  <c:v>0.9848506502786909</c:v>
                </c:pt>
                <c:pt idx="494">
                  <c:v>0.9848506502786909</c:v>
                </c:pt>
                <c:pt idx="495">
                  <c:v>0.9848506502786909</c:v>
                </c:pt>
                <c:pt idx="496">
                  <c:v>0.9848506502786909</c:v>
                </c:pt>
                <c:pt idx="497">
                  <c:v>0.9848506502786909</c:v>
                </c:pt>
                <c:pt idx="498">
                  <c:v>0.9848506502786909</c:v>
                </c:pt>
                <c:pt idx="499">
                  <c:v>0.9848506502786909</c:v>
                </c:pt>
                <c:pt idx="500">
                  <c:v>0.9848506502786909</c:v>
                </c:pt>
                <c:pt idx="501">
                  <c:v>0.98470773188509364</c:v>
                </c:pt>
                <c:pt idx="502">
                  <c:v>0.98456481349149638</c:v>
                </c:pt>
                <c:pt idx="503">
                  <c:v>0.98442189509789912</c:v>
                </c:pt>
                <c:pt idx="504">
                  <c:v>0.98442189509789912</c:v>
                </c:pt>
                <c:pt idx="505">
                  <c:v>0.98442189509789912</c:v>
                </c:pt>
                <c:pt idx="506">
                  <c:v>0.98442189509789912</c:v>
                </c:pt>
                <c:pt idx="507">
                  <c:v>0.98442189509789912</c:v>
                </c:pt>
                <c:pt idx="508">
                  <c:v>0.98442189509789912</c:v>
                </c:pt>
                <c:pt idx="509">
                  <c:v>0.98427897670430187</c:v>
                </c:pt>
                <c:pt idx="510">
                  <c:v>0.98413605831070461</c:v>
                </c:pt>
                <c:pt idx="511">
                  <c:v>0.98413605831070461</c:v>
                </c:pt>
                <c:pt idx="512">
                  <c:v>0.98413605831070461</c:v>
                </c:pt>
                <c:pt idx="513">
                  <c:v>0.98399313991710735</c:v>
                </c:pt>
                <c:pt idx="514">
                  <c:v>0.98399313991710735</c:v>
                </c:pt>
                <c:pt idx="515">
                  <c:v>0.98399313991710735</c:v>
                </c:pt>
                <c:pt idx="516">
                  <c:v>0.98399313991710735</c:v>
                </c:pt>
                <c:pt idx="517">
                  <c:v>0.98399313991710735</c:v>
                </c:pt>
                <c:pt idx="518">
                  <c:v>0.98385022152351009</c:v>
                </c:pt>
                <c:pt idx="519">
                  <c:v>0.98385022152351009</c:v>
                </c:pt>
                <c:pt idx="520">
                  <c:v>0.98385022152351009</c:v>
                </c:pt>
                <c:pt idx="521">
                  <c:v>0.98385022152351009</c:v>
                </c:pt>
                <c:pt idx="522">
                  <c:v>0.98370730312991284</c:v>
                </c:pt>
                <c:pt idx="523">
                  <c:v>0.98370730312991284</c:v>
                </c:pt>
                <c:pt idx="524">
                  <c:v>0.98370730312991284</c:v>
                </c:pt>
                <c:pt idx="525">
                  <c:v>0.98370730312991284</c:v>
                </c:pt>
                <c:pt idx="526">
                  <c:v>0.98370730312991284</c:v>
                </c:pt>
                <c:pt idx="527">
                  <c:v>0.98356438473631558</c:v>
                </c:pt>
                <c:pt idx="528">
                  <c:v>0.98342146634271832</c:v>
                </c:pt>
                <c:pt idx="529">
                  <c:v>0.98327854794912106</c:v>
                </c:pt>
                <c:pt idx="530">
                  <c:v>0.9831356295555238</c:v>
                </c:pt>
                <c:pt idx="531">
                  <c:v>0.9831356295555238</c:v>
                </c:pt>
                <c:pt idx="532">
                  <c:v>0.9831356295555238</c:v>
                </c:pt>
                <c:pt idx="533">
                  <c:v>0.9831356295555238</c:v>
                </c:pt>
                <c:pt idx="534">
                  <c:v>0.9831356295555238</c:v>
                </c:pt>
                <c:pt idx="535">
                  <c:v>0.9831356295555238</c:v>
                </c:pt>
                <c:pt idx="536">
                  <c:v>0.98299271116192655</c:v>
                </c:pt>
                <c:pt idx="537">
                  <c:v>0.98284979276832929</c:v>
                </c:pt>
                <c:pt idx="538">
                  <c:v>0.98284979276832929</c:v>
                </c:pt>
                <c:pt idx="539">
                  <c:v>0.98270687437473203</c:v>
                </c:pt>
                <c:pt idx="540">
                  <c:v>0.98256395598113477</c:v>
                </c:pt>
                <c:pt idx="541">
                  <c:v>0.98242103758753752</c:v>
                </c:pt>
                <c:pt idx="542">
                  <c:v>0.98242103758753752</c:v>
                </c:pt>
                <c:pt idx="543">
                  <c:v>0.98242103758753752</c:v>
                </c:pt>
                <c:pt idx="544">
                  <c:v>0.98242103758753752</c:v>
                </c:pt>
                <c:pt idx="545">
                  <c:v>0.98242103758753752</c:v>
                </c:pt>
                <c:pt idx="546">
                  <c:v>0.98227811919394026</c:v>
                </c:pt>
                <c:pt idx="547">
                  <c:v>0.98227811919394026</c:v>
                </c:pt>
                <c:pt idx="548">
                  <c:v>0.98227811919394026</c:v>
                </c:pt>
                <c:pt idx="549">
                  <c:v>0.98227811919394026</c:v>
                </c:pt>
                <c:pt idx="550">
                  <c:v>0.98227811919394026</c:v>
                </c:pt>
                <c:pt idx="551">
                  <c:v>0.982135200800343</c:v>
                </c:pt>
                <c:pt idx="552">
                  <c:v>0.982135200800343</c:v>
                </c:pt>
                <c:pt idx="553">
                  <c:v>0.98199228240674574</c:v>
                </c:pt>
                <c:pt idx="554">
                  <c:v>0.98199228240674574</c:v>
                </c:pt>
                <c:pt idx="555">
                  <c:v>0.98199228240674574</c:v>
                </c:pt>
                <c:pt idx="556">
                  <c:v>0.98199228240674574</c:v>
                </c:pt>
                <c:pt idx="557">
                  <c:v>0.98184936401314848</c:v>
                </c:pt>
                <c:pt idx="558">
                  <c:v>0.98184936401314848</c:v>
                </c:pt>
                <c:pt idx="559">
                  <c:v>0.98170644561955123</c:v>
                </c:pt>
                <c:pt idx="560">
                  <c:v>0.98170644561955123</c:v>
                </c:pt>
                <c:pt idx="561">
                  <c:v>0.98156352722595397</c:v>
                </c:pt>
                <c:pt idx="562">
                  <c:v>0.98156352722595397</c:v>
                </c:pt>
                <c:pt idx="563">
                  <c:v>0.98142060883235671</c:v>
                </c:pt>
                <c:pt idx="564">
                  <c:v>0.98142060883235671</c:v>
                </c:pt>
                <c:pt idx="565">
                  <c:v>0.98142060883235671</c:v>
                </c:pt>
                <c:pt idx="566">
                  <c:v>0.98142060883235671</c:v>
                </c:pt>
                <c:pt idx="567">
                  <c:v>0.98142060883235671</c:v>
                </c:pt>
                <c:pt idx="568">
                  <c:v>0.98127769043875945</c:v>
                </c:pt>
                <c:pt idx="569">
                  <c:v>0.98127769043875945</c:v>
                </c:pt>
                <c:pt idx="570">
                  <c:v>0.9811347720451622</c:v>
                </c:pt>
                <c:pt idx="571">
                  <c:v>0.9811347720451622</c:v>
                </c:pt>
                <c:pt idx="572">
                  <c:v>0.98099185365156494</c:v>
                </c:pt>
                <c:pt idx="573">
                  <c:v>0.98099185365156494</c:v>
                </c:pt>
                <c:pt idx="574">
                  <c:v>0.98084893525796768</c:v>
                </c:pt>
                <c:pt idx="575">
                  <c:v>0.98084893525796768</c:v>
                </c:pt>
                <c:pt idx="576">
                  <c:v>0.98084893525796768</c:v>
                </c:pt>
                <c:pt idx="577">
                  <c:v>0.98084893525796768</c:v>
                </c:pt>
                <c:pt idx="578">
                  <c:v>0.98084893525796768</c:v>
                </c:pt>
                <c:pt idx="579">
                  <c:v>0.98084893525796768</c:v>
                </c:pt>
                <c:pt idx="580">
                  <c:v>0.98070601686437042</c:v>
                </c:pt>
                <c:pt idx="581">
                  <c:v>0.98070601686437042</c:v>
                </c:pt>
                <c:pt idx="582">
                  <c:v>0.98070601686437042</c:v>
                </c:pt>
                <c:pt idx="583">
                  <c:v>0.98070601686437042</c:v>
                </c:pt>
                <c:pt idx="584">
                  <c:v>0.98056309847077316</c:v>
                </c:pt>
                <c:pt idx="585">
                  <c:v>0.98056309847077316</c:v>
                </c:pt>
                <c:pt idx="586">
                  <c:v>0.98056309847077316</c:v>
                </c:pt>
                <c:pt idx="587">
                  <c:v>0.98042018007717591</c:v>
                </c:pt>
                <c:pt idx="588">
                  <c:v>0.98042018007717591</c:v>
                </c:pt>
                <c:pt idx="589">
                  <c:v>0.98042018007717591</c:v>
                </c:pt>
                <c:pt idx="590">
                  <c:v>0.98042018007717591</c:v>
                </c:pt>
                <c:pt idx="591">
                  <c:v>0.98027726168357865</c:v>
                </c:pt>
                <c:pt idx="592">
                  <c:v>0.98013434328998139</c:v>
                </c:pt>
                <c:pt idx="593">
                  <c:v>0.98013434328998139</c:v>
                </c:pt>
                <c:pt idx="594">
                  <c:v>0.98013434328998139</c:v>
                </c:pt>
                <c:pt idx="595">
                  <c:v>0.97999142489638413</c:v>
                </c:pt>
                <c:pt idx="596">
                  <c:v>0.97984850650278688</c:v>
                </c:pt>
                <c:pt idx="597">
                  <c:v>0.97970558810918962</c:v>
                </c:pt>
                <c:pt idx="598">
                  <c:v>0.97956266971559236</c:v>
                </c:pt>
                <c:pt idx="599">
                  <c:v>0.97956266971559236</c:v>
                </c:pt>
                <c:pt idx="600">
                  <c:v>0.97956266971559236</c:v>
                </c:pt>
                <c:pt idx="601">
                  <c:v>0.97956266971559236</c:v>
                </c:pt>
                <c:pt idx="602">
                  <c:v>0.9794197513219951</c:v>
                </c:pt>
                <c:pt idx="603">
                  <c:v>0.9794197513219951</c:v>
                </c:pt>
                <c:pt idx="604">
                  <c:v>0.97927683292839784</c:v>
                </c:pt>
                <c:pt idx="605">
                  <c:v>0.97927683292839784</c:v>
                </c:pt>
                <c:pt idx="606">
                  <c:v>0.97913391453480059</c:v>
                </c:pt>
                <c:pt idx="607">
                  <c:v>0.97913391453480059</c:v>
                </c:pt>
                <c:pt idx="608">
                  <c:v>0.97913391453480059</c:v>
                </c:pt>
                <c:pt idx="609">
                  <c:v>0.97899099614120333</c:v>
                </c:pt>
                <c:pt idx="610">
                  <c:v>0.97884807774760607</c:v>
                </c:pt>
                <c:pt idx="611">
                  <c:v>0.97870515935400881</c:v>
                </c:pt>
                <c:pt idx="612">
                  <c:v>0.97870515935400881</c:v>
                </c:pt>
                <c:pt idx="613">
                  <c:v>0.97870515935400881</c:v>
                </c:pt>
                <c:pt idx="614">
                  <c:v>0.97870515935400881</c:v>
                </c:pt>
                <c:pt idx="615">
                  <c:v>0.97856224096041156</c:v>
                </c:pt>
                <c:pt idx="616">
                  <c:v>0.97856224096041156</c:v>
                </c:pt>
                <c:pt idx="617">
                  <c:v>0.97856224096041156</c:v>
                </c:pt>
                <c:pt idx="618">
                  <c:v>0.97856224096041156</c:v>
                </c:pt>
                <c:pt idx="619">
                  <c:v>0.97856224096041156</c:v>
                </c:pt>
                <c:pt idx="620">
                  <c:v>0.9784193225668143</c:v>
                </c:pt>
                <c:pt idx="621">
                  <c:v>0.9784193225668143</c:v>
                </c:pt>
                <c:pt idx="622">
                  <c:v>0.9784193225668143</c:v>
                </c:pt>
                <c:pt idx="623">
                  <c:v>0.97827640417321704</c:v>
                </c:pt>
                <c:pt idx="624">
                  <c:v>0.97827640417321704</c:v>
                </c:pt>
                <c:pt idx="625">
                  <c:v>0.97813348577961978</c:v>
                </c:pt>
                <c:pt idx="626">
                  <c:v>0.97813348577961978</c:v>
                </c:pt>
                <c:pt idx="627">
                  <c:v>0.97813348577961978</c:v>
                </c:pt>
                <c:pt idx="628">
                  <c:v>0.97799056738602252</c:v>
                </c:pt>
                <c:pt idx="629">
                  <c:v>0.97784764899242538</c:v>
                </c:pt>
                <c:pt idx="630">
                  <c:v>0.97784764899242538</c:v>
                </c:pt>
                <c:pt idx="631">
                  <c:v>0.97784764899242538</c:v>
                </c:pt>
                <c:pt idx="632">
                  <c:v>0.97784764899242538</c:v>
                </c:pt>
                <c:pt idx="633">
                  <c:v>0.97784764899242538</c:v>
                </c:pt>
                <c:pt idx="634">
                  <c:v>0.97784764899242538</c:v>
                </c:pt>
                <c:pt idx="635">
                  <c:v>0.97784764899242538</c:v>
                </c:pt>
                <c:pt idx="636">
                  <c:v>0.97770473059882812</c:v>
                </c:pt>
                <c:pt idx="637">
                  <c:v>0.97756181220523086</c:v>
                </c:pt>
                <c:pt idx="638">
                  <c:v>0.97756181220523086</c:v>
                </c:pt>
                <c:pt idx="639">
                  <c:v>0.97756181220523086</c:v>
                </c:pt>
                <c:pt idx="640">
                  <c:v>0.97756181220523086</c:v>
                </c:pt>
                <c:pt idx="641">
                  <c:v>0.97756181220523086</c:v>
                </c:pt>
                <c:pt idx="642">
                  <c:v>0.97756181220523086</c:v>
                </c:pt>
                <c:pt idx="643">
                  <c:v>0.97756181220523086</c:v>
                </c:pt>
                <c:pt idx="644">
                  <c:v>0.97756181220523086</c:v>
                </c:pt>
                <c:pt idx="645">
                  <c:v>0.97756181220523086</c:v>
                </c:pt>
                <c:pt idx="646">
                  <c:v>0.97756181220523086</c:v>
                </c:pt>
                <c:pt idx="647">
                  <c:v>0.97756181220523086</c:v>
                </c:pt>
                <c:pt idx="648">
                  <c:v>0.97756181220523086</c:v>
                </c:pt>
                <c:pt idx="649">
                  <c:v>0.97756181220523086</c:v>
                </c:pt>
                <c:pt idx="650">
                  <c:v>0.97756181220523086</c:v>
                </c:pt>
                <c:pt idx="651">
                  <c:v>0.97756181220523086</c:v>
                </c:pt>
                <c:pt idx="652">
                  <c:v>0.97756181220523086</c:v>
                </c:pt>
                <c:pt idx="653">
                  <c:v>0.9774188938116336</c:v>
                </c:pt>
                <c:pt idx="654">
                  <c:v>0.9774188938116336</c:v>
                </c:pt>
                <c:pt idx="655">
                  <c:v>0.9774188938116336</c:v>
                </c:pt>
                <c:pt idx="656">
                  <c:v>0.9774188938116336</c:v>
                </c:pt>
                <c:pt idx="657">
                  <c:v>0.97727597541803635</c:v>
                </c:pt>
                <c:pt idx="658">
                  <c:v>0.97727597541803635</c:v>
                </c:pt>
                <c:pt idx="659">
                  <c:v>0.97727597541803635</c:v>
                </c:pt>
                <c:pt idx="660">
                  <c:v>0.97713305702443909</c:v>
                </c:pt>
                <c:pt idx="661">
                  <c:v>0.97713305702443909</c:v>
                </c:pt>
                <c:pt idx="662">
                  <c:v>0.97713305702443909</c:v>
                </c:pt>
                <c:pt idx="663">
                  <c:v>0.97713305702443909</c:v>
                </c:pt>
                <c:pt idx="664">
                  <c:v>0.97699013863084183</c:v>
                </c:pt>
                <c:pt idx="665">
                  <c:v>0.97699013863084183</c:v>
                </c:pt>
                <c:pt idx="666">
                  <c:v>0.97699013863084183</c:v>
                </c:pt>
                <c:pt idx="667">
                  <c:v>0.97684722023724457</c:v>
                </c:pt>
                <c:pt idx="668">
                  <c:v>0.97684722023724457</c:v>
                </c:pt>
                <c:pt idx="669">
                  <c:v>0.97684722023724457</c:v>
                </c:pt>
                <c:pt idx="670">
                  <c:v>0.97684722023724457</c:v>
                </c:pt>
                <c:pt idx="671">
                  <c:v>0.97684722023724457</c:v>
                </c:pt>
                <c:pt idx="672">
                  <c:v>0.97670430184364732</c:v>
                </c:pt>
                <c:pt idx="673">
                  <c:v>0.97670430184364732</c:v>
                </c:pt>
                <c:pt idx="674">
                  <c:v>0.97670430184364732</c:v>
                </c:pt>
                <c:pt idx="675">
                  <c:v>0.97670430184364732</c:v>
                </c:pt>
                <c:pt idx="676">
                  <c:v>0.97656138345005006</c:v>
                </c:pt>
                <c:pt idx="677">
                  <c:v>0.97656138345005006</c:v>
                </c:pt>
                <c:pt idx="678">
                  <c:v>0.97656138345005006</c:v>
                </c:pt>
                <c:pt idx="679">
                  <c:v>0.9764184650564528</c:v>
                </c:pt>
                <c:pt idx="680">
                  <c:v>0.9764184650564528</c:v>
                </c:pt>
                <c:pt idx="681">
                  <c:v>0.9764184650564528</c:v>
                </c:pt>
                <c:pt idx="682">
                  <c:v>0.9764184650564528</c:v>
                </c:pt>
                <c:pt idx="683">
                  <c:v>0.97627554666285554</c:v>
                </c:pt>
                <c:pt idx="684">
                  <c:v>0.97613262826925828</c:v>
                </c:pt>
                <c:pt idx="685">
                  <c:v>0.97613262826925828</c:v>
                </c:pt>
                <c:pt idx="686">
                  <c:v>0.97613262826925828</c:v>
                </c:pt>
                <c:pt idx="687">
                  <c:v>0.97613262826925828</c:v>
                </c:pt>
                <c:pt idx="688">
                  <c:v>0.97613262826925828</c:v>
                </c:pt>
                <c:pt idx="689">
                  <c:v>0.97598970987566103</c:v>
                </c:pt>
                <c:pt idx="690">
                  <c:v>0.97598970987566103</c:v>
                </c:pt>
                <c:pt idx="691">
                  <c:v>0.97584679148206377</c:v>
                </c:pt>
                <c:pt idx="692">
                  <c:v>0.97584679148206377</c:v>
                </c:pt>
                <c:pt idx="693">
                  <c:v>0.97584679148206377</c:v>
                </c:pt>
                <c:pt idx="694">
                  <c:v>0.97584679148206377</c:v>
                </c:pt>
                <c:pt idx="695">
                  <c:v>0.97584679148206377</c:v>
                </c:pt>
                <c:pt idx="696">
                  <c:v>0.97570387308846651</c:v>
                </c:pt>
                <c:pt idx="697">
                  <c:v>0.97556095469486925</c:v>
                </c:pt>
                <c:pt idx="698">
                  <c:v>0.975418036301272</c:v>
                </c:pt>
                <c:pt idx="699">
                  <c:v>0.975418036301272</c:v>
                </c:pt>
                <c:pt idx="700">
                  <c:v>0.97527511790767474</c:v>
                </c:pt>
                <c:pt idx="701">
                  <c:v>0.97527511790767474</c:v>
                </c:pt>
                <c:pt idx="702">
                  <c:v>0.97527511790767474</c:v>
                </c:pt>
                <c:pt idx="703">
                  <c:v>0.97527511790767474</c:v>
                </c:pt>
                <c:pt idx="704">
                  <c:v>0.97527511790767474</c:v>
                </c:pt>
                <c:pt idx="705">
                  <c:v>0.97527511790767474</c:v>
                </c:pt>
                <c:pt idx="706">
                  <c:v>0.97513219951407748</c:v>
                </c:pt>
                <c:pt idx="707">
                  <c:v>0.97513219951407748</c:v>
                </c:pt>
                <c:pt idx="708">
                  <c:v>0.97498928112048022</c:v>
                </c:pt>
                <c:pt idx="709">
                  <c:v>0.97484636272688296</c:v>
                </c:pt>
                <c:pt idx="710">
                  <c:v>0.97470344433328571</c:v>
                </c:pt>
                <c:pt idx="711">
                  <c:v>0.97456052593968845</c:v>
                </c:pt>
                <c:pt idx="712">
                  <c:v>0.97441760754609119</c:v>
                </c:pt>
                <c:pt idx="713">
                  <c:v>0.97441760754609119</c:v>
                </c:pt>
                <c:pt idx="714">
                  <c:v>0.97441760754609119</c:v>
                </c:pt>
                <c:pt idx="715">
                  <c:v>0.97427468915249393</c:v>
                </c:pt>
                <c:pt idx="716">
                  <c:v>0.97427468915249393</c:v>
                </c:pt>
                <c:pt idx="717">
                  <c:v>0.97427468915249393</c:v>
                </c:pt>
                <c:pt idx="718">
                  <c:v>0.97413177075889668</c:v>
                </c:pt>
                <c:pt idx="719">
                  <c:v>0.97413177075889668</c:v>
                </c:pt>
                <c:pt idx="720">
                  <c:v>0.97413177075889668</c:v>
                </c:pt>
                <c:pt idx="721">
                  <c:v>0.97413177075889668</c:v>
                </c:pt>
                <c:pt idx="722">
                  <c:v>0.97413177075889668</c:v>
                </c:pt>
                <c:pt idx="723">
                  <c:v>0.97413177075889668</c:v>
                </c:pt>
                <c:pt idx="724">
                  <c:v>0.97413177075889668</c:v>
                </c:pt>
                <c:pt idx="725">
                  <c:v>0.97413177075889668</c:v>
                </c:pt>
                <c:pt idx="726">
                  <c:v>0.97413177075889668</c:v>
                </c:pt>
                <c:pt idx="727">
                  <c:v>0.97413177075889668</c:v>
                </c:pt>
                <c:pt idx="728">
                  <c:v>0.97398885236529942</c:v>
                </c:pt>
                <c:pt idx="729">
                  <c:v>0.97398885236529942</c:v>
                </c:pt>
                <c:pt idx="730">
                  <c:v>0.97398885236529942</c:v>
                </c:pt>
                <c:pt idx="731">
                  <c:v>0.97398885236529942</c:v>
                </c:pt>
                <c:pt idx="732">
                  <c:v>0.97398885236529942</c:v>
                </c:pt>
                <c:pt idx="733">
                  <c:v>0.97398885236529942</c:v>
                </c:pt>
                <c:pt idx="734">
                  <c:v>0.97398885236529942</c:v>
                </c:pt>
                <c:pt idx="735">
                  <c:v>0.97384593397170216</c:v>
                </c:pt>
                <c:pt idx="736">
                  <c:v>0.9737030155781049</c:v>
                </c:pt>
                <c:pt idx="737">
                  <c:v>0.9737030155781049</c:v>
                </c:pt>
                <c:pt idx="738">
                  <c:v>0.9737030155781049</c:v>
                </c:pt>
                <c:pt idx="739">
                  <c:v>0.9737030155781049</c:v>
                </c:pt>
                <c:pt idx="740">
                  <c:v>0.9737030155781049</c:v>
                </c:pt>
                <c:pt idx="741">
                  <c:v>0.9737030155781049</c:v>
                </c:pt>
                <c:pt idx="742">
                  <c:v>0.9737030155781049</c:v>
                </c:pt>
                <c:pt idx="743">
                  <c:v>0.9737030155781049</c:v>
                </c:pt>
                <c:pt idx="744">
                  <c:v>0.9737030155781049</c:v>
                </c:pt>
                <c:pt idx="745">
                  <c:v>0.97356009718450764</c:v>
                </c:pt>
                <c:pt idx="746">
                  <c:v>0.97341717879091039</c:v>
                </c:pt>
                <c:pt idx="747">
                  <c:v>0.97341717879091039</c:v>
                </c:pt>
                <c:pt idx="748">
                  <c:v>0.97327426039731313</c:v>
                </c:pt>
                <c:pt idx="749">
                  <c:v>0.97327426039731313</c:v>
                </c:pt>
                <c:pt idx="750">
                  <c:v>0.97327426039731313</c:v>
                </c:pt>
                <c:pt idx="751">
                  <c:v>0.97313134200371587</c:v>
                </c:pt>
                <c:pt idx="752">
                  <c:v>0.97313134200371587</c:v>
                </c:pt>
                <c:pt idx="753">
                  <c:v>0.97313134200371587</c:v>
                </c:pt>
                <c:pt idx="754">
                  <c:v>0.97313134200371587</c:v>
                </c:pt>
                <c:pt idx="755">
                  <c:v>0.97313134200371587</c:v>
                </c:pt>
                <c:pt idx="756">
                  <c:v>0.97313134200371587</c:v>
                </c:pt>
                <c:pt idx="757">
                  <c:v>0.97313134200371587</c:v>
                </c:pt>
                <c:pt idx="758">
                  <c:v>0.97298842361011861</c:v>
                </c:pt>
                <c:pt idx="759">
                  <c:v>0.97298842361011861</c:v>
                </c:pt>
                <c:pt idx="760">
                  <c:v>0.97298842361011861</c:v>
                </c:pt>
                <c:pt idx="761">
                  <c:v>0.97284550521652136</c:v>
                </c:pt>
                <c:pt idx="762">
                  <c:v>0.97284550521652136</c:v>
                </c:pt>
                <c:pt idx="763">
                  <c:v>0.97284550521652136</c:v>
                </c:pt>
                <c:pt idx="764">
                  <c:v>0.97284550521652136</c:v>
                </c:pt>
                <c:pt idx="765">
                  <c:v>0.9727025868229241</c:v>
                </c:pt>
                <c:pt idx="766">
                  <c:v>0.97255966842932684</c:v>
                </c:pt>
                <c:pt idx="767">
                  <c:v>0.97255966842932684</c:v>
                </c:pt>
                <c:pt idx="768">
                  <c:v>0.97255966842932684</c:v>
                </c:pt>
                <c:pt idx="769">
                  <c:v>0.97255966842932684</c:v>
                </c:pt>
                <c:pt idx="770">
                  <c:v>0.97241675003572958</c:v>
                </c:pt>
                <c:pt idx="771">
                  <c:v>0.97241675003572958</c:v>
                </c:pt>
                <c:pt idx="772">
                  <c:v>0.97227383164213232</c:v>
                </c:pt>
                <c:pt idx="773">
                  <c:v>0.97213091324853507</c:v>
                </c:pt>
                <c:pt idx="774">
                  <c:v>0.97213091324853507</c:v>
                </c:pt>
                <c:pt idx="775">
                  <c:v>0.97198799485493781</c:v>
                </c:pt>
                <c:pt idx="776">
                  <c:v>0.97198799485493781</c:v>
                </c:pt>
                <c:pt idx="777">
                  <c:v>0.97184507646134055</c:v>
                </c:pt>
                <c:pt idx="778">
                  <c:v>0.97170215806774329</c:v>
                </c:pt>
                <c:pt idx="779">
                  <c:v>0.97170215806774329</c:v>
                </c:pt>
                <c:pt idx="780">
                  <c:v>0.97155923967414604</c:v>
                </c:pt>
                <c:pt idx="781">
                  <c:v>0.97141632128054878</c:v>
                </c:pt>
                <c:pt idx="782">
                  <c:v>0.97141632128054878</c:v>
                </c:pt>
                <c:pt idx="783">
                  <c:v>0.97127340288695152</c:v>
                </c:pt>
                <c:pt idx="784">
                  <c:v>0.97113048449335426</c:v>
                </c:pt>
                <c:pt idx="785">
                  <c:v>0.970987566099757</c:v>
                </c:pt>
                <c:pt idx="786">
                  <c:v>0.970987566099757</c:v>
                </c:pt>
                <c:pt idx="787">
                  <c:v>0.970987566099757</c:v>
                </c:pt>
                <c:pt idx="788">
                  <c:v>0.97084464770615975</c:v>
                </c:pt>
                <c:pt idx="789">
                  <c:v>0.97070172931256249</c:v>
                </c:pt>
                <c:pt idx="790">
                  <c:v>0.97070172931256249</c:v>
                </c:pt>
                <c:pt idx="791">
                  <c:v>0.97055881091896523</c:v>
                </c:pt>
                <c:pt idx="792">
                  <c:v>0.97055881091896523</c:v>
                </c:pt>
                <c:pt idx="793">
                  <c:v>0.97055881091896523</c:v>
                </c:pt>
                <c:pt idx="794">
                  <c:v>0.97041589252536797</c:v>
                </c:pt>
                <c:pt idx="795">
                  <c:v>0.97041589252536797</c:v>
                </c:pt>
                <c:pt idx="796">
                  <c:v>0.97041589252536797</c:v>
                </c:pt>
                <c:pt idx="797">
                  <c:v>0.97041589252536797</c:v>
                </c:pt>
                <c:pt idx="798">
                  <c:v>0.97041589252536797</c:v>
                </c:pt>
                <c:pt idx="799">
                  <c:v>0.97027297413177072</c:v>
                </c:pt>
                <c:pt idx="800">
                  <c:v>0.97027297413177072</c:v>
                </c:pt>
                <c:pt idx="801">
                  <c:v>0.97027297413177072</c:v>
                </c:pt>
                <c:pt idx="802">
                  <c:v>0.97027297413177072</c:v>
                </c:pt>
                <c:pt idx="803">
                  <c:v>0.97013005573817346</c:v>
                </c:pt>
                <c:pt idx="804">
                  <c:v>0.97013005573817346</c:v>
                </c:pt>
                <c:pt idx="805">
                  <c:v>0.9699871373445762</c:v>
                </c:pt>
                <c:pt idx="806">
                  <c:v>0.96984421895097894</c:v>
                </c:pt>
                <c:pt idx="807">
                  <c:v>0.96984421895097894</c:v>
                </c:pt>
                <c:pt idx="808">
                  <c:v>0.96970130055738168</c:v>
                </c:pt>
                <c:pt idx="809">
                  <c:v>0.96955838216378443</c:v>
                </c:pt>
                <c:pt idx="810">
                  <c:v>0.96955838216378443</c:v>
                </c:pt>
                <c:pt idx="811">
                  <c:v>0.96955838216378443</c:v>
                </c:pt>
                <c:pt idx="812">
                  <c:v>0.96955838216378443</c:v>
                </c:pt>
                <c:pt idx="813">
                  <c:v>0.96955838216378443</c:v>
                </c:pt>
                <c:pt idx="814">
                  <c:v>0.96955838216378443</c:v>
                </c:pt>
                <c:pt idx="815">
                  <c:v>0.96955838216378443</c:v>
                </c:pt>
                <c:pt idx="816">
                  <c:v>0.96941546377018728</c:v>
                </c:pt>
                <c:pt idx="817">
                  <c:v>0.96941546377018728</c:v>
                </c:pt>
                <c:pt idx="818">
                  <c:v>0.96941546377018728</c:v>
                </c:pt>
                <c:pt idx="819">
                  <c:v>0.96927254537659002</c:v>
                </c:pt>
                <c:pt idx="820">
                  <c:v>0.96927254537659002</c:v>
                </c:pt>
                <c:pt idx="821">
                  <c:v>0.96927254537659002</c:v>
                </c:pt>
                <c:pt idx="822">
                  <c:v>0.96927254537659002</c:v>
                </c:pt>
                <c:pt idx="823">
                  <c:v>0.96927254537659002</c:v>
                </c:pt>
                <c:pt idx="824">
                  <c:v>0.96927254537659002</c:v>
                </c:pt>
                <c:pt idx="825">
                  <c:v>0.96927254537659002</c:v>
                </c:pt>
                <c:pt idx="826">
                  <c:v>0.96927254537659002</c:v>
                </c:pt>
                <c:pt idx="827">
                  <c:v>0.96927254537659002</c:v>
                </c:pt>
                <c:pt idx="828">
                  <c:v>0.96927254537659002</c:v>
                </c:pt>
                <c:pt idx="829">
                  <c:v>0.96927254537659002</c:v>
                </c:pt>
                <c:pt idx="830">
                  <c:v>0.96927254537659002</c:v>
                </c:pt>
                <c:pt idx="831">
                  <c:v>0.96912962698299276</c:v>
                </c:pt>
                <c:pt idx="832">
                  <c:v>0.96912962698299276</c:v>
                </c:pt>
                <c:pt idx="833">
                  <c:v>0.96898670858939551</c:v>
                </c:pt>
                <c:pt idx="834">
                  <c:v>0.96884379019579825</c:v>
                </c:pt>
                <c:pt idx="835">
                  <c:v>0.96884379019579825</c:v>
                </c:pt>
                <c:pt idx="836">
                  <c:v>0.96870087180220099</c:v>
                </c:pt>
                <c:pt idx="837">
                  <c:v>0.96855795340860373</c:v>
                </c:pt>
                <c:pt idx="838">
                  <c:v>0.96855795340860373</c:v>
                </c:pt>
                <c:pt idx="839">
                  <c:v>0.96855795340860373</c:v>
                </c:pt>
                <c:pt idx="840">
                  <c:v>0.96855795340860373</c:v>
                </c:pt>
                <c:pt idx="841">
                  <c:v>0.96841503501500648</c:v>
                </c:pt>
                <c:pt idx="842">
                  <c:v>0.96841503501500648</c:v>
                </c:pt>
                <c:pt idx="843">
                  <c:v>0.96841503501500648</c:v>
                </c:pt>
                <c:pt idx="844">
                  <c:v>0.96841503501500648</c:v>
                </c:pt>
                <c:pt idx="845">
                  <c:v>0.96827211662140922</c:v>
                </c:pt>
                <c:pt idx="846">
                  <c:v>0.96812919822781196</c:v>
                </c:pt>
                <c:pt idx="847">
                  <c:v>0.96812919822781196</c:v>
                </c:pt>
                <c:pt idx="848">
                  <c:v>0.96812919822781196</c:v>
                </c:pt>
                <c:pt idx="849">
                  <c:v>0.96812919822781196</c:v>
                </c:pt>
                <c:pt idx="850">
                  <c:v>0.9679862798342147</c:v>
                </c:pt>
                <c:pt idx="851">
                  <c:v>0.9679862798342147</c:v>
                </c:pt>
                <c:pt idx="852">
                  <c:v>0.96784336144061744</c:v>
                </c:pt>
                <c:pt idx="853">
                  <c:v>0.96784336144061744</c:v>
                </c:pt>
                <c:pt idx="854">
                  <c:v>0.96784336144061744</c:v>
                </c:pt>
                <c:pt idx="855">
                  <c:v>0.96770044304702019</c:v>
                </c:pt>
                <c:pt idx="856">
                  <c:v>0.96770044304702019</c:v>
                </c:pt>
                <c:pt idx="857">
                  <c:v>0.96770044304702019</c:v>
                </c:pt>
                <c:pt idx="858">
                  <c:v>0.96770044304702019</c:v>
                </c:pt>
                <c:pt idx="859">
                  <c:v>0.96770044304702019</c:v>
                </c:pt>
                <c:pt idx="860">
                  <c:v>0.96770044304702019</c:v>
                </c:pt>
                <c:pt idx="861">
                  <c:v>0.96770044304702019</c:v>
                </c:pt>
                <c:pt idx="862">
                  <c:v>0.96770044304702019</c:v>
                </c:pt>
                <c:pt idx="863">
                  <c:v>0.96755752465342293</c:v>
                </c:pt>
                <c:pt idx="864">
                  <c:v>0.96755752465342293</c:v>
                </c:pt>
                <c:pt idx="865">
                  <c:v>0.96755752465342293</c:v>
                </c:pt>
                <c:pt idx="866">
                  <c:v>0.96755752465342293</c:v>
                </c:pt>
                <c:pt idx="867">
                  <c:v>0.96741460625982567</c:v>
                </c:pt>
                <c:pt idx="868">
                  <c:v>0.96727168786622841</c:v>
                </c:pt>
                <c:pt idx="869">
                  <c:v>0.96712876947263116</c:v>
                </c:pt>
                <c:pt idx="870">
                  <c:v>0.96712876947263116</c:v>
                </c:pt>
                <c:pt idx="871">
                  <c:v>0.96712876947263116</c:v>
                </c:pt>
                <c:pt idx="872">
                  <c:v>0.96712876947263116</c:v>
                </c:pt>
                <c:pt idx="873">
                  <c:v>0.9669858510790339</c:v>
                </c:pt>
                <c:pt idx="874">
                  <c:v>0.9669858510790339</c:v>
                </c:pt>
                <c:pt idx="875">
                  <c:v>0.9669858510790339</c:v>
                </c:pt>
                <c:pt idx="876">
                  <c:v>0.9669858510790339</c:v>
                </c:pt>
                <c:pt idx="877">
                  <c:v>0.9669858510790339</c:v>
                </c:pt>
                <c:pt idx="878">
                  <c:v>0.96684293268543664</c:v>
                </c:pt>
                <c:pt idx="879">
                  <c:v>0.96684293268543664</c:v>
                </c:pt>
                <c:pt idx="880">
                  <c:v>0.96684293268543664</c:v>
                </c:pt>
                <c:pt idx="881">
                  <c:v>0.96670001429183938</c:v>
                </c:pt>
                <c:pt idx="882">
                  <c:v>0.96655709589824212</c:v>
                </c:pt>
                <c:pt idx="883">
                  <c:v>0.96655709589824212</c:v>
                </c:pt>
                <c:pt idx="884">
                  <c:v>0.96655709589824212</c:v>
                </c:pt>
                <c:pt idx="885">
                  <c:v>0.96655709589824212</c:v>
                </c:pt>
                <c:pt idx="886">
                  <c:v>0.96655709589824212</c:v>
                </c:pt>
                <c:pt idx="887">
                  <c:v>0.96641417750464487</c:v>
                </c:pt>
                <c:pt idx="888">
                  <c:v>0.96641417750464487</c:v>
                </c:pt>
                <c:pt idx="889">
                  <c:v>0.96641417750464487</c:v>
                </c:pt>
                <c:pt idx="890">
                  <c:v>0.96627125911104761</c:v>
                </c:pt>
                <c:pt idx="891">
                  <c:v>0.96627125911104761</c:v>
                </c:pt>
                <c:pt idx="892">
                  <c:v>0.96627125911104761</c:v>
                </c:pt>
                <c:pt idx="893">
                  <c:v>0.96627125911104761</c:v>
                </c:pt>
                <c:pt idx="894">
                  <c:v>0.96627125911104761</c:v>
                </c:pt>
                <c:pt idx="895">
                  <c:v>0.96627125911104761</c:v>
                </c:pt>
                <c:pt idx="896">
                  <c:v>0.96612834071745035</c:v>
                </c:pt>
                <c:pt idx="897">
                  <c:v>0.96612834071745035</c:v>
                </c:pt>
                <c:pt idx="898">
                  <c:v>0.96612834071745035</c:v>
                </c:pt>
                <c:pt idx="899">
                  <c:v>0.96598542232385309</c:v>
                </c:pt>
                <c:pt idx="900">
                  <c:v>0.96598542232385309</c:v>
                </c:pt>
                <c:pt idx="901">
                  <c:v>0.96598542232385309</c:v>
                </c:pt>
                <c:pt idx="902">
                  <c:v>0.96598542232385309</c:v>
                </c:pt>
                <c:pt idx="903">
                  <c:v>0.96598542232385309</c:v>
                </c:pt>
                <c:pt idx="904">
                  <c:v>0.96584250393025584</c:v>
                </c:pt>
                <c:pt idx="905">
                  <c:v>0.96569958553665858</c:v>
                </c:pt>
                <c:pt idx="906">
                  <c:v>0.96569958553665858</c:v>
                </c:pt>
                <c:pt idx="907">
                  <c:v>0.96555666714306132</c:v>
                </c:pt>
                <c:pt idx="908">
                  <c:v>0.96555666714306132</c:v>
                </c:pt>
                <c:pt idx="909">
                  <c:v>0.96555666714306132</c:v>
                </c:pt>
                <c:pt idx="910">
                  <c:v>0.96555666714306132</c:v>
                </c:pt>
                <c:pt idx="911">
                  <c:v>0.96555666714306132</c:v>
                </c:pt>
                <c:pt idx="912">
                  <c:v>0.96541374874946406</c:v>
                </c:pt>
                <c:pt idx="913">
                  <c:v>0.96541374874946406</c:v>
                </c:pt>
                <c:pt idx="914">
                  <c:v>0.96541374874946406</c:v>
                </c:pt>
                <c:pt idx="915">
                  <c:v>0.9652708303558668</c:v>
                </c:pt>
                <c:pt idx="916">
                  <c:v>0.9652708303558668</c:v>
                </c:pt>
                <c:pt idx="917">
                  <c:v>0.9652708303558668</c:v>
                </c:pt>
                <c:pt idx="918">
                  <c:v>0.9652708303558668</c:v>
                </c:pt>
                <c:pt idx="919">
                  <c:v>0.96512791196226955</c:v>
                </c:pt>
                <c:pt idx="920">
                  <c:v>0.96512791196226955</c:v>
                </c:pt>
                <c:pt idx="921">
                  <c:v>0.96498499356867229</c:v>
                </c:pt>
                <c:pt idx="922">
                  <c:v>0.96498499356867229</c:v>
                </c:pt>
                <c:pt idx="923">
                  <c:v>0.96498499356867229</c:v>
                </c:pt>
                <c:pt idx="924">
                  <c:v>0.96484207517507503</c:v>
                </c:pt>
                <c:pt idx="925">
                  <c:v>0.96484207517507503</c:v>
                </c:pt>
                <c:pt idx="926">
                  <c:v>0.96484207517507503</c:v>
                </c:pt>
                <c:pt idx="927">
                  <c:v>0.96484207517507503</c:v>
                </c:pt>
                <c:pt idx="928">
                  <c:v>0.96484207517507503</c:v>
                </c:pt>
                <c:pt idx="929">
                  <c:v>0.96484207517507503</c:v>
                </c:pt>
                <c:pt idx="930">
                  <c:v>0.96484207517507503</c:v>
                </c:pt>
                <c:pt idx="931">
                  <c:v>0.96469915678147777</c:v>
                </c:pt>
                <c:pt idx="932">
                  <c:v>0.96469915678147777</c:v>
                </c:pt>
                <c:pt idx="933">
                  <c:v>0.96469915678147777</c:v>
                </c:pt>
                <c:pt idx="934">
                  <c:v>0.96455623838788052</c:v>
                </c:pt>
                <c:pt idx="935">
                  <c:v>0.96455623838788052</c:v>
                </c:pt>
                <c:pt idx="936">
                  <c:v>0.96455623838788052</c:v>
                </c:pt>
                <c:pt idx="937">
                  <c:v>0.96455623838788052</c:v>
                </c:pt>
                <c:pt idx="938">
                  <c:v>0.96441331999428326</c:v>
                </c:pt>
                <c:pt idx="939">
                  <c:v>0.964270401600686</c:v>
                </c:pt>
                <c:pt idx="940">
                  <c:v>0.964270401600686</c:v>
                </c:pt>
                <c:pt idx="941">
                  <c:v>0.964270401600686</c:v>
                </c:pt>
                <c:pt idx="942">
                  <c:v>0.96412748320708874</c:v>
                </c:pt>
                <c:pt idx="943">
                  <c:v>0.96398456481349148</c:v>
                </c:pt>
                <c:pt idx="944">
                  <c:v>0.96398456481349148</c:v>
                </c:pt>
                <c:pt idx="945">
                  <c:v>0.96384164641989423</c:v>
                </c:pt>
                <c:pt idx="946">
                  <c:v>0.96384164641989423</c:v>
                </c:pt>
                <c:pt idx="947">
                  <c:v>0.96384164641989423</c:v>
                </c:pt>
                <c:pt idx="948">
                  <c:v>0.96384164641989423</c:v>
                </c:pt>
                <c:pt idx="949">
                  <c:v>0.96384164641989423</c:v>
                </c:pt>
                <c:pt idx="950">
                  <c:v>0.96384164641989423</c:v>
                </c:pt>
                <c:pt idx="951">
                  <c:v>0.96369872802629697</c:v>
                </c:pt>
                <c:pt idx="952">
                  <c:v>0.96369872802629697</c:v>
                </c:pt>
                <c:pt idx="953">
                  <c:v>0.96369872802629697</c:v>
                </c:pt>
                <c:pt idx="954">
                  <c:v>0.96369872802629697</c:v>
                </c:pt>
                <c:pt idx="955">
                  <c:v>0.96355580963269971</c:v>
                </c:pt>
                <c:pt idx="956">
                  <c:v>0.96355580963269971</c:v>
                </c:pt>
                <c:pt idx="957">
                  <c:v>0.96355580963269971</c:v>
                </c:pt>
                <c:pt idx="958">
                  <c:v>0.96341289123910245</c:v>
                </c:pt>
                <c:pt idx="959">
                  <c:v>0.96341289123910245</c:v>
                </c:pt>
                <c:pt idx="960">
                  <c:v>0.96341289123910245</c:v>
                </c:pt>
                <c:pt idx="961">
                  <c:v>0.96341289123910245</c:v>
                </c:pt>
                <c:pt idx="962">
                  <c:v>0.96341289123910245</c:v>
                </c:pt>
                <c:pt idx="963">
                  <c:v>0.96341289123910245</c:v>
                </c:pt>
                <c:pt idx="964">
                  <c:v>0.96341289123910245</c:v>
                </c:pt>
                <c:pt idx="965">
                  <c:v>0.96341289123910245</c:v>
                </c:pt>
                <c:pt idx="966">
                  <c:v>0.9632699728455052</c:v>
                </c:pt>
                <c:pt idx="967">
                  <c:v>0.9632699728455052</c:v>
                </c:pt>
                <c:pt idx="968">
                  <c:v>0.9632699728455052</c:v>
                </c:pt>
                <c:pt idx="969">
                  <c:v>0.9632699728455052</c:v>
                </c:pt>
                <c:pt idx="970">
                  <c:v>0.9632699728455052</c:v>
                </c:pt>
                <c:pt idx="971">
                  <c:v>0.9632699728455052</c:v>
                </c:pt>
                <c:pt idx="972">
                  <c:v>0.9632699728455052</c:v>
                </c:pt>
                <c:pt idx="973">
                  <c:v>0.9632699728455052</c:v>
                </c:pt>
                <c:pt idx="974">
                  <c:v>0.9632699728455052</c:v>
                </c:pt>
                <c:pt idx="975">
                  <c:v>0.9632699728455052</c:v>
                </c:pt>
                <c:pt idx="976">
                  <c:v>0.9632699728455052</c:v>
                </c:pt>
                <c:pt idx="977">
                  <c:v>0.96312705445190794</c:v>
                </c:pt>
                <c:pt idx="978">
                  <c:v>0.96312705445190794</c:v>
                </c:pt>
                <c:pt idx="979">
                  <c:v>0.96312705445190794</c:v>
                </c:pt>
                <c:pt idx="980">
                  <c:v>0.96312705445190794</c:v>
                </c:pt>
                <c:pt idx="981">
                  <c:v>0.96312705445190794</c:v>
                </c:pt>
                <c:pt idx="982">
                  <c:v>0.96312705445190794</c:v>
                </c:pt>
                <c:pt idx="983">
                  <c:v>0.96312705445190794</c:v>
                </c:pt>
                <c:pt idx="984">
                  <c:v>0.96312705445190794</c:v>
                </c:pt>
                <c:pt idx="985">
                  <c:v>0.96312705445190794</c:v>
                </c:pt>
                <c:pt idx="986">
                  <c:v>0.96298413605831068</c:v>
                </c:pt>
                <c:pt idx="987">
                  <c:v>0.96284121766471342</c:v>
                </c:pt>
                <c:pt idx="988">
                  <c:v>0.96284121766471342</c:v>
                </c:pt>
                <c:pt idx="989">
                  <c:v>0.96284121766471342</c:v>
                </c:pt>
                <c:pt idx="990">
                  <c:v>0.96284121766471342</c:v>
                </c:pt>
                <c:pt idx="991">
                  <c:v>0.96284121766471342</c:v>
                </c:pt>
                <c:pt idx="992">
                  <c:v>0.96284121766471342</c:v>
                </c:pt>
                <c:pt idx="993">
                  <c:v>0.96269829927111616</c:v>
                </c:pt>
                <c:pt idx="994">
                  <c:v>0.96269829927111616</c:v>
                </c:pt>
                <c:pt idx="995">
                  <c:v>0.96269829927111616</c:v>
                </c:pt>
                <c:pt idx="996">
                  <c:v>0.96255538087751891</c:v>
                </c:pt>
                <c:pt idx="997">
                  <c:v>0.96241246248392165</c:v>
                </c:pt>
                <c:pt idx="998">
                  <c:v>0.96241246248392165</c:v>
                </c:pt>
                <c:pt idx="999">
                  <c:v>0.96241246248392165</c:v>
                </c:pt>
                <c:pt idx="1000">
                  <c:v>0.96241246248392165</c:v>
                </c:pt>
                <c:pt idx="1001">
                  <c:v>0.96241246248392165</c:v>
                </c:pt>
                <c:pt idx="1002">
                  <c:v>0.96241246248392165</c:v>
                </c:pt>
                <c:pt idx="1003">
                  <c:v>0.96226954409032439</c:v>
                </c:pt>
                <c:pt idx="1004">
                  <c:v>0.96226954409032439</c:v>
                </c:pt>
                <c:pt idx="1005">
                  <c:v>0.96226954409032439</c:v>
                </c:pt>
                <c:pt idx="1006">
                  <c:v>0.96212662569672713</c:v>
                </c:pt>
                <c:pt idx="1007">
                  <c:v>0.96212662569672713</c:v>
                </c:pt>
                <c:pt idx="1008">
                  <c:v>0.96212662569672713</c:v>
                </c:pt>
                <c:pt idx="1009">
                  <c:v>0.96212662569672713</c:v>
                </c:pt>
                <c:pt idx="1010">
                  <c:v>0.96198370730312988</c:v>
                </c:pt>
                <c:pt idx="1011">
                  <c:v>0.96198370730312988</c:v>
                </c:pt>
                <c:pt idx="1012">
                  <c:v>0.96198370730312988</c:v>
                </c:pt>
                <c:pt idx="1013">
                  <c:v>0.96198370730312988</c:v>
                </c:pt>
                <c:pt idx="1014">
                  <c:v>0.96198370730312988</c:v>
                </c:pt>
                <c:pt idx="1015">
                  <c:v>0.96198370730312988</c:v>
                </c:pt>
                <c:pt idx="1016">
                  <c:v>0.96184078890953262</c:v>
                </c:pt>
                <c:pt idx="1017">
                  <c:v>0.96184078890953262</c:v>
                </c:pt>
                <c:pt idx="1018">
                  <c:v>0.96184078890953262</c:v>
                </c:pt>
                <c:pt idx="1019">
                  <c:v>0.96184078890953262</c:v>
                </c:pt>
                <c:pt idx="1020">
                  <c:v>0.96184078890953262</c:v>
                </c:pt>
                <c:pt idx="1021">
                  <c:v>0.96184078890953262</c:v>
                </c:pt>
                <c:pt idx="1022">
                  <c:v>0.96184078890953262</c:v>
                </c:pt>
                <c:pt idx="1023">
                  <c:v>0.96184078890953262</c:v>
                </c:pt>
                <c:pt idx="1024">
                  <c:v>0.96184078890953262</c:v>
                </c:pt>
                <c:pt idx="1025">
                  <c:v>0.96184078890953262</c:v>
                </c:pt>
                <c:pt idx="1026">
                  <c:v>0.96169787051593536</c:v>
                </c:pt>
                <c:pt idx="1027">
                  <c:v>0.96169787051593536</c:v>
                </c:pt>
                <c:pt idx="1028">
                  <c:v>0.9615549521223381</c:v>
                </c:pt>
                <c:pt idx="1029">
                  <c:v>0.9615549521223381</c:v>
                </c:pt>
                <c:pt idx="1030">
                  <c:v>0.96141203372874084</c:v>
                </c:pt>
                <c:pt idx="1031">
                  <c:v>0.96141203372874084</c:v>
                </c:pt>
                <c:pt idx="1032">
                  <c:v>0.96126911533514359</c:v>
                </c:pt>
                <c:pt idx="1033">
                  <c:v>0.96112619694154633</c:v>
                </c:pt>
                <c:pt idx="1034">
                  <c:v>0.96112619694154633</c:v>
                </c:pt>
                <c:pt idx="1035">
                  <c:v>0.96112619694154633</c:v>
                </c:pt>
                <c:pt idx="1036">
                  <c:v>0.96112619694154633</c:v>
                </c:pt>
                <c:pt idx="1037">
                  <c:v>0.96112619694154633</c:v>
                </c:pt>
                <c:pt idx="1038">
                  <c:v>0.96112619694154633</c:v>
                </c:pt>
                <c:pt idx="1039">
                  <c:v>0.96112619694154633</c:v>
                </c:pt>
                <c:pt idx="1040">
                  <c:v>0.96098327854794907</c:v>
                </c:pt>
                <c:pt idx="1041">
                  <c:v>0.96098327854794907</c:v>
                </c:pt>
                <c:pt idx="1042">
                  <c:v>0.96098327854794907</c:v>
                </c:pt>
                <c:pt idx="1043">
                  <c:v>0.96084036015435181</c:v>
                </c:pt>
                <c:pt idx="1044">
                  <c:v>0.96084036015435181</c:v>
                </c:pt>
                <c:pt idx="1045">
                  <c:v>0.96084036015435181</c:v>
                </c:pt>
                <c:pt idx="1046">
                  <c:v>0.96069744176075456</c:v>
                </c:pt>
                <c:pt idx="1047">
                  <c:v>0.96069744176075456</c:v>
                </c:pt>
                <c:pt idx="1048">
                  <c:v>0.96069744176075456</c:v>
                </c:pt>
                <c:pt idx="1049">
                  <c:v>0.9605545233671573</c:v>
                </c:pt>
                <c:pt idx="1050">
                  <c:v>0.9605545233671573</c:v>
                </c:pt>
                <c:pt idx="1051">
                  <c:v>0.9605545233671573</c:v>
                </c:pt>
                <c:pt idx="1052">
                  <c:v>0.9605545233671573</c:v>
                </c:pt>
                <c:pt idx="1053">
                  <c:v>0.9605545233671573</c:v>
                </c:pt>
                <c:pt idx="1054">
                  <c:v>0.9605545233671573</c:v>
                </c:pt>
                <c:pt idx="1055">
                  <c:v>0.9605545233671573</c:v>
                </c:pt>
                <c:pt idx="1056">
                  <c:v>0.9605545233671573</c:v>
                </c:pt>
                <c:pt idx="1057">
                  <c:v>0.9605545233671573</c:v>
                </c:pt>
                <c:pt idx="1058">
                  <c:v>0.96041160497356004</c:v>
                </c:pt>
                <c:pt idx="1059">
                  <c:v>0.96026868657996278</c:v>
                </c:pt>
                <c:pt idx="1060">
                  <c:v>0.96026868657996278</c:v>
                </c:pt>
                <c:pt idx="1061">
                  <c:v>0.96012576818636564</c:v>
                </c:pt>
                <c:pt idx="1062">
                  <c:v>0.95998284979276838</c:v>
                </c:pt>
                <c:pt idx="1063">
                  <c:v>0.95983993139917112</c:v>
                </c:pt>
                <c:pt idx="1064">
                  <c:v>0.95983993139917112</c:v>
                </c:pt>
                <c:pt idx="1065">
                  <c:v>0.95983993139917112</c:v>
                </c:pt>
                <c:pt idx="1066">
                  <c:v>0.95983993139917112</c:v>
                </c:pt>
                <c:pt idx="1067">
                  <c:v>0.95983993139917112</c:v>
                </c:pt>
                <c:pt idx="1068">
                  <c:v>0.95983993139917112</c:v>
                </c:pt>
                <c:pt idx="1069">
                  <c:v>0.95983993139917112</c:v>
                </c:pt>
                <c:pt idx="1070">
                  <c:v>0.95983993139917112</c:v>
                </c:pt>
                <c:pt idx="1071">
                  <c:v>0.95983993139917112</c:v>
                </c:pt>
                <c:pt idx="1072">
                  <c:v>0.95983993139917112</c:v>
                </c:pt>
                <c:pt idx="1073">
                  <c:v>0.95983993139917112</c:v>
                </c:pt>
                <c:pt idx="1074">
                  <c:v>0.95969701300557386</c:v>
                </c:pt>
                <c:pt idx="1075">
                  <c:v>0.9595540946119766</c:v>
                </c:pt>
                <c:pt idx="1076">
                  <c:v>0.9595540946119766</c:v>
                </c:pt>
                <c:pt idx="1077">
                  <c:v>0.9595540946119766</c:v>
                </c:pt>
                <c:pt idx="1078">
                  <c:v>0.9595540946119766</c:v>
                </c:pt>
                <c:pt idx="1079">
                  <c:v>0.9595540946119766</c:v>
                </c:pt>
                <c:pt idx="1080">
                  <c:v>0.9595540946119766</c:v>
                </c:pt>
                <c:pt idx="1081">
                  <c:v>0.95941117621837935</c:v>
                </c:pt>
                <c:pt idx="1082">
                  <c:v>0.95941117621837935</c:v>
                </c:pt>
                <c:pt idx="1083">
                  <c:v>0.95941117621837935</c:v>
                </c:pt>
                <c:pt idx="1084">
                  <c:v>0.95941117621837935</c:v>
                </c:pt>
                <c:pt idx="1085">
                  <c:v>0.95926825782478209</c:v>
                </c:pt>
                <c:pt idx="1086">
                  <c:v>0.95926825782478209</c:v>
                </c:pt>
                <c:pt idx="1087">
                  <c:v>0.95912533943118483</c:v>
                </c:pt>
                <c:pt idx="1088">
                  <c:v>0.95912533943118483</c:v>
                </c:pt>
                <c:pt idx="1089">
                  <c:v>0.95898242103758757</c:v>
                </c:pt>
                <c:pt idx="1090">
                  <c:v>0.95898242103758757</c:v>
                </c:pt>
                <c:pt idx="1091">
                  <c:v>0.95883950264399032</c:v>
                </c:pt>
                <c:pt idx="1092">
                  <c:v>0.95869658425039306</c:v>
                </c:pt>
                <c:pt idx="1093">
                  <c:v>0.95869658425039306</c:v>
                </c:pt>
                <c:pt idx="1094">
                  <c:v>0.95869658425039306</c:v>
                </c:pt>
                <c:pt idx="1095">
                  <c:v>0.95869658425039306</c:v>
                </c:pt>
                <c:pt idx="1096">
                  <c:v>0.95869658425039306</c:v>
                </c:pt>
                <c:pt idx="1097">
                  <c:v>0.95869658425039306</c:v>
                </c:pt>
                <c:pt idx="1098">
                  <c:v>0.95869658425039306</c:v>
                </c:pt>
                <c:pt idx="1099">
                  <c:v>0.95869658425039306</c:v>
                </c:pt>
                <c:pt idx="1100">
                  <c:v>0.95869658425039306</c:v>
                </c:pt>
                <c:pt idx="1101">
                  <c:v>0.95869658425039306</c:v>
                </c:pt>
                <c:pt idx="1102">
                  <c:v>0.95869658425039306</c:v>
                </c:pt>
                <c:pt idx="1103">
                  <c:v>0.95869658425039306</c:v>
                </c:pt>
                <c:pt idx="1104">
                  <c:v>0.95869658425039306</c:v>
                </c:pt>
                <c:pt idx="1105">
                  <c:v>0.9585536658567958</c:v>
                </c:pt>
                <c:pt idx="1106">
                  <c:v>0.9585536658567958</c:v>
                </c:pt>
                <c:pt idx="1107">
                  <c:v>0.95841074746319854</c:v>
                </c:pt>
                <c:pt idx="1108">
                  <c:v>0.95841074746319854</c:v>
                </c:pt>
                <c:pt idx="1109">
                  <c:v>0.95841074746319854</c:v>
                </c:pt>
                <c:pt idx="1110">
                  <c:v>0.95826782906960128</c:v>
                </c:pt>
                <c:pt idx="1111">
                  <c:v>0.95826782906960128</c:v>
                </c:pt>
                <c:pt idx="1112">
                  <c:v>0.95826782906960128</c:v>
                </c:pt>
                <c:pt idx="1113">
                  <c:v>0.95826782906960128</c:v>
                </c:pt>
                <c:pt idx="1114">
                  <c:v>0.95826782906960128</c:v>
                </c:pt>
                <c:pt idx="1115">
                  <c:v>0.95826782906960128</c:v>
                </c:pt>
                <c:pt idx="1116">
                  <c:v>0.95826782906960128</c:v>
                </c:pt>
                <c:pt idx="1117">
                  <c:v>0.95826782906960128</c:v>
                </c:pt>
                <c:pt idx="1118">
                  <c:v>0.95826782906960128</c:v>
                </c:pt>
                <c:pt idx="1119">
                  <c:v>0.95826782906960128</c:v>
                </c:pt>
                <c:pt idx="1120">
                  <c:v>0.95826782906960128</c:v>
                </c:pt>
                <c:pt idx="1121">
                  <c:v>0.95812491067600403</c:v>
                </c:pt>
                <c:pt idx="1122">
                  <c:v>0.95812491067600403</c:v>
                </c:pt>
                <c:pt idx="1123">
                  <c:v>0.95812491067600403</c:v>
                </c:pt>
                <c:pt idx="1124">
                  <c:v>0.95812491067600403</c:v>
                </c:pt>
                <c:pt idx="1125">
                  <c:v>0.95798199228240677</c:v>
                </c:pt>
                <c:pt idx="1126">
                  <c:v>0.95798199228240677</c:v>
                </c:pt>
                <c:pt idx="1127">
                  <c:v>0.95798199228240677</c:v>
                </c:pt>
                <c:pt idx="1128">
                  <c:v>0.95798199228240677</c:v>
                </c:pt>
                <c:pt idx="1129">
                  <c:v>0.95798199228240677</c:v>
                </c:pt>
                <c:pt idx="1130">
                  <c:v>0.95798199228240677</c:v>
                </c:pt>
                <c:pt idx="1131">
                  <c:v>0.95783907388880951</c:v>
                </c:pt>
                <c:pt idx="1132">
                  <c:v>0.95783907388880951</c:v>
                </c:pt>
                <c:pt idx="1133">
                  <c:v>0.95769615549521225</c:v>
                </c:pt>
                <c:pt idx="1134">
                  <c:v>0.95769615549521225</c:v>
                </c:pt>
                <c:pt idx="1135">
                  <c:v>0.957553237101615</c:v>
                </c:pt>
                <c:pt idx="1136">
                  <c:v>0.95741031870801774</c:v>
                </c:pt>
                <c:pt idx="1137">
                  <c:v>0.95726740031442048</c:v>
                </c:pt>
                <c:pt idx="1138">
                  <c:v>0.95712448192082322</c:v>
                </c:pt>
                <c:pt idx="1139">
                  <c:v>0.95712448192082322</c:v>
                </c:pt>
                <c:pt idx="1140">
                  <c:v>0.95698156352722596</c:v>
                </c:pt>
                <c:pt idx="1141">
                  <c:v>0.95698156352722596</c:v>
                </c:pt>
                <c:pt idx="1142">
                  <c:v>0.95683864513362871</c:v>
                </c:pt>
                <c:pt idx="1143">
                  <c:v>0.95669572674003145</c:v>
                </c:pt>
                <c:pt idx="1144">
                  <c:v>0.95669572674003145</c:v>
                </c:pt>
                <c:pt idx="1145">
                  <c:v>0.95669572674003145</c:v>
                </c:pt>
                <c:pt idx="1146">
                  <c:v>0.95655280834643419</c:v>
                </c:pt>
                <c:pt idx="1147">
                  <c:v>0.95640988995283693</c:v>
                </c:pt>
                <c:pt idx="1148">
                  <c:v>0.95640988995283693</c:v>
                </c:pt>
                <c:pt idx="1149">
                  <c:v>0.95640988995283693</c:v>
                </c:pt>
                <c:pt idx="1150">
                  <c:v>0.95640988995283693</c:v>
                </c:pt>
                <c:pt idx="1151">
                  <c:v>0.95626697155923968</c:v>
                </c:pt>
                <c:pt idx="1152">
                  <c:v>0.95612405316564242</c:v>
                </c:pt>
                <c:pt idx="1153">
                  <c:v>0.95612405316564242</c:v>
                </c:pt>
                <c:pt idx="1154">
                  <c:v>0.95612405316564242</c:v>
                </c:pt>
                <c:pt idx="1155">
                  <c:v>0.95612405316564242</c:v>
                </c:pt>
                <c:pt idx="1156">
                  <c:v>0.95612405316564242</c:v>
                </c:pt>
                <c:pt idx="1157">
                  <c:v>0.95612405316564242</c:v>
                </c:pt>
                <c:pt idx="1158">
                  <c:v>0.95612405316564242</c:v>
                </c:pt>
                <c:pt idx="1159">
                  <c:v>0.95612405316564242</c:v>
                </c:pt>
                <c:pt idx="1160">
                  <c:v>0.95612405316564242</c:v>
                </c:pt>
                <c:pt idx="1161">
                  <c:v>0.95612405316564242</c:v>
                </c:pt>
                <c:pt idx="1162">
                  <c:v>0.95612405316564242</c:v>
                </c:pt>
                <c:pt idx="1163">
                  <c:v>0.95612405316564242</c:v>
                </c:pt>
                <c:pt idx="1164">
                  <c:v>0.95612405316564242</c:v>
                </c:pt>
                <c:pt idx="1165">
                  <c:v>0.95612405316564242</c:v>
                </c:pt>
                <c:pt idx="1166">
                  <c:v>0.95612405316564242</c:v>
                </c:pt>
                <c:pt idx="1167">
                  <c:v>0.95612405316564242</c:v>
                </c:pt>
                <c:pt idx="1168">
                  <c:v>0.95598113477204516</c:v>
                </c:pt>
                <c:pt idx="1169">
                  <c:v>0.95598113477204516</c:v>
                </c:pt>
                <c:pt idx="1170">
                  <c:v>0.95598113477204516</c:v>
                </c:pt>
                <c:pt idx="1171">
                  <c:v>0.9558382163784479</c:v>
                </c:pt>
                <c:pt idx="1172">
                  <c:v>0.95569529798485064</c:v>
                </c:pt>
                <c:pt idx="1173">
                  <c:v>0.95569529798485064</c:v>
                </c:pt>
                <c:pt idx="1174">
                  <c:v>0.95569529798485064</c:v>
                </c:pt>
                <c:pt idx="1175">
                  <c:v>0.95569529798485064</c:v>
                </c:pt>
                <c:pt idx="1176">
                  <c:v>0.95569529798485064</c:v>
                </c:pt>
                <c:pt idx="1177">
                  <c:v>0.95555237959125339</c:v>
                </c:pt>
                <c:pt idx="1178">
                  <c:v>0.95540946119765613</c:v>
                </c:pt>
                <c:pt idx="1179">
                  <c:v>0.95540946119765613</c:v>
                </c:pt>
                <c:pt idx="1180">
                  <c:v>0.95540946119765613</c:v>
                </c:pt>
                <c:pt idx="1181">
                  <c:v>0.95540946119765613</c:v>
                </c:pt>
                <c:pt idx="1182">
                  <c:v>0.95526654280405887</c:v>
                </c:pt>
                <c:pt idx="1183">
                  <c:v>0.95526654280405887</c:v>
                </c:pt>
                <c:pt idx="1184">
                  <c:v>0.95526654280405887</c:v>
                </c:pt>
                <c:pt idx="1185">
                  <c:v>0.95526654280405887</c:v>
                </c:pt>
                <c:pt idx="1186">
                  <c:v>0.95526654280405887</c:v>
                </c:pt>
                <c:pt idx="1187">
                  <c:v>0.95526654280405887</c:v>
                </c:pt>
                <c:pt idx="1188">
                  <c:v>0.95526654280405887</c:v>
                </c:pt>
                <c:pt idx="1189">
                  <c:v>0.95526654280405887</c:v>
                </c:pt>
                <c:pt idx="1190">
                  <c:v>0.95512362441046161</c:v>
                </c:pt>
                <c:pt idx="1191">
                  <c:v>0.95512362441046161</c:v>
                </c:pt>
                <c:pt idx="1192">
                  <c:v>0.95512362441046161</c:v>
                </c:pt>
                <c:pt idx="1193">
                  <c:v>0.95512362441046161</c:v>
                </c:pt>
                <c:pt idx="1194">
                  <c:v>0.95512362441046161</c:v>
                </c:pt>
                <c:pt idx="1195">
                  <c:v>0.95512362441046161</c:v>
                </c:pt>
                <c:pt idx="1196">
                  <c:v>0.95512362441046161</c:v>
                </c:pt>
                <c:pt idx="1197">
                  <c:v>0.95498070601686436</c:v>
                </c:pt>
                <c:pt idx="1198">
                  <c:v>0.9548377876232671</c:v>
                </c:pt>
                <c:pt idx="1199">
                  <c:v>0.9548377876232671</c:v>
                </c:pt>
                <c:pt idx="1200">
                  <c:v>0.95469486922966984</c:v>
                </c:pt>
                <c:pt idx="1201">
                  <c:v>0.95469486922966984</c:v>
                </c:pt>
                <c:pt idx="1202">
                  <c:v>0.95455195083607258</c:v>
                </c:pt>
                <c:pt idx="1203">
                  <c:v>0.95455195083607258</c:v>
                </c:pt>
                <c:pt idx="1204">
                  <c:v>0.95440903244247532</c:v>
                </c:pt>
                <c:pt idx="1205">
                  <c:v>0.95426611404887807</c:v>
                </c:pt>
                <c:pt idx="1206">
                  <c:v>0.95426611404887807</c:v>
                </c:pt>
                <c:pt idx="1207">
                  <c:v>0.95426611404887807</c:v>
                </c:pt>
                <c:pt idx="1208">
                  <c:v>0.95426611404887807</c:v>
                </c:pt>
                <c:pt idx="1209">
                  <c:v>0.95426611404887807</c:v>
                </c:pt>
                <c:pt idx="1210">
                  <c:v>0.95426611404887807</c:v>
                </c:pt>
                <c:pt idx="1211">
                  <c:v>0.95412319565528081</c:v>
                </c:pt>
                <c:pt idx="1212">
                  <c:v>0.95412319565528081</c:v>
                </c:pt>
                <c:pt idx="1213">
                  <c:v>0.95412319565528081</c:v>
                </c:pt>
                <c:pt idx="1214">
                  <c:v>0.95412319565528081</c:v>
                </c:pt>
                <c:pt idx="1215">
                  <c:v>0.95412319565528081</c:v>
                </c:pt>
                <c:pt idx="1216">
                  <c:v>0.95412319565528081</c:v>
                </c:pt>
                <c:pt idx="1217">
                  <c:v>0.95412319565528081</c:v>
                </c:pt>
                <c:pt idx="1218">
                  <c:v>0.95412319565528081</c:v>
                </c:pt>
                <c:pt idx="1219">
                  <c:v>0.95398027726168355</c:v>
                </c:pt>
                <c:pt idx="1220">
                  <c:v>0.95398027726168355</c:v>
                </c:pt>
                <c:pt idx="1221">
                  <c:v>0.95398027726168355</c:v>
                </c:pt>
                <c:pt idx="1222">
                  <c:v>0.95398027726168355</c:v>
                </c:pt>
                <c:pt idx="1223">
                  <c:v>0.95398027726168355</c:v>
                </c:pt>
                <c:pt idx="1224">
                  <c:v>0.95398027726168355</c:v>
                </c:pt>
                <c:pt idx="1225">
                  <c:v>0.95398027726168355</c:v>
                </c:pt>
                <c:pt idx="1226">
                  <c:v>0.95383735886808629</c:v>
                </c:pt>
                <c:pt idx="1227">
                  <c:v>0.95383735886808629</c:v>
                </c:pt>
                <c:pt idx="1228">
                  <c:v>0.95383735886808629</c:v>
                </c:pt>
                <c:pt idx="1229">
                  <c:v>0.95383735886808629</c:v>
                </c:pt>
                <c:pt idx="1230">
                  <c:v>0.95383735886808629</c:v>
                </c:pt>
                <c:pt idx="1231">
                  <c:v>0.95369444047448904</c:v>
                </c:pt>
                <c:pt idx="1232">
                  <c:v>0.95369444047448904</c:v>
                </c:pt>
                <c:pt idx="1233">
                  <c:v>0.95355152208089178</c:v>
                </c:pt>
                <c:pt idx="1234">
                  <c:v>0.95355152208089178</c:v>
                </c:pt>
                <c:pt idx="1235">
                  <c:v>0.95355152208089178</c:v>
                </c:pt>
                <c:pt idx="1236">
                  <c:v>0.95355152208089178</c:v>
                </c:pt>
                <c:pt idx="1237">
                  <c:v>0.95355152208089178</c:v>
                </c:pt>
                <c:pt idx="1238">
                  <c:v>0.95355152208089178</c:v>
                </c:pt>
                <c:pt idx="1239">
                  <c:v>0.95355152208089178</c:v>
                </c:pt>
                <c:pt idx="1240">
                  <c:v>0.95355152208089178</c:v>
                </c:pt>
                <c:pt idx="1241">
                  <c:v>0.95355152208089178</c:v>
                </c:pt>
                <c:pt idx="1242">
                  <c:v>0.95340860368729452</c:v>
                </c:pt>
                <c:pt idx="1243">
                  <c:v>0.95340860368729452</c:v>
                </c:pt>
                <c:pt idx="1244">
                  <c:v>0.95340860368729452</c:v>
                </c:pt>
                <c:pt idx="1245">
                  <c:v>0.95340860368729452</c:v>
                </c:pt>
                <c:pt idx="1246">
                  <c:v>0.95340860368729452</c:v>
                </c:pt>
                <c:pt idx="1247">
                  <c:v>0.95340860368729452</c:v>
                </c:pt>
                <c:pt idx="1248">
                  <c:v>0.95340860368729452</c:v>
                </c:pt>
                <c:pt idx="1249">
                  <c:v>0.95326568529369726</c:v>
                </c:pt>
                <c:pt idx="1250">
                  <c:v>0.95326568529369726</c:v>
                </c:pt>
                <c:pt idx="1251">
                  <c:v>0.9531227669001</c:v>
                </c:pt>
                <c:pt idx="1252">
                  <c:v>0.95297984850650275</c:v>
                </c:pt>
                <c:pt idx="1253">
                  <c:v>0.95297984850650275</c:v>
                </c:pt>
                <c:pt idx="1254">
                  <c:v>0.95297984850650275</c:v>
                </c:pt>
                <c:pt idx="1255">
                  <c:v>0.95297984850650275</c:v>
                </c:pt>
                <c:pt idx="1256">
                  <c:v>0.95283693011290549</c:v>
                </c:pt>
                <c:pt idx="1257">
                  <c:v>0.95283693011290549</c:v>
                </c:pt>
                <c:pt idx="1258">
                  <c:v>0.95269401171930823</c:v>
                </c:pt>
                <c:pt idx="1259">
                  <c:v>0.95269401171930823</c:v>
                </c:pt>
                <c:pt idx="1260">
                  <c:v>0.95255109332571097</c:v>
                </c:pt>
                <c:pt idx="1261">
                  <c:v>0.95240817493211372</c:v>
                </c:pt>
                <c:pt idx="1262">
                  <c:v>0.95226525653851646</c:v>
                </c:pt>
                <c:pt idx="1263">
                  <c:v>0.95226525653851646</c:v>
                </c:pt>
                <c:pt idx="1264">
                  <c:v>0.95226525653851646</c:v>
                </c:pt>
                <c:pt idx="1265">
                  <c:v>0.95226525653851646</c:v>
                </c:pt>
                <c:pt idx="1266">
                  <c:v>0.9521223381449192</c:v>
                </c:pt>
                <c:pt idx="1267">
                  <c:v>0.9521223381449192</c:v>
                </c:pt>
                <c:pt idx="1268">
                  <c:v>0.9521223381449192</c:v>
                </c:pt>
                <c:pt idx="1269">
                  <c:v>0.95197941975132205</c:v>
                </c:pt>
                <c:pt idx="1270">
                  <c:v>0.95197941975132205</c:v>
                </c:pt>
                <c:pt idx="1271">
                  <c:v>0.95197941975132205</c:v>
                </c:pt>
                <c:pt idx="1272">
                  <c:v>0.95197941975132205</c:v>
                </c:pt>
                <c:pt idx="1273">
                  <c:v>0.95197941975132205</c:v>
                </c:pt>
                <c:pt idx="1274">
                  <c:v>0.95197941975132205</c:v>
                </c:pt>
                <c:pt idx="1275">
                  <c:v>0.95197941975132205</c:v>
                </c:pt>
                <c:pt idx="1276">
                  <c:v>0.95197941975132205</c:v>
                </c:pt>
                <c:pt idx="1277">
                  <c:v>0.9518365013577248</c:v>
                </c:pt>
                <c:pt idx="1278">
                  <c:v>0.95169358296412754</c:v>
                </c:pt>
                <c:pt idx="1279">
                  <c:v>0.95155066457053028</c:v>
                </c:pt>
                <c:pt idx="1280">
                  <c:v>0.95155066457053028</c:v>
                </c:pt>
                <c:pt idx="1281">
                  <c:v>0.95155066457053028</c:v>
                </c:pt>
                <c:pt idx="1282">
                  <c:v>0.95155066457053028</c:v>
                </c:pt>
                <c:pt idx="1283">
                  <c:v>0.95155066457053028</c:v>
                </c:pt>
                <c:pt idx="1284">
                  <c:v>0.95155066457053028</c:v>
                </c:pt>
                <c:pt idx="1285">
                  <c:v>0.95155066457053028</c:v>
                </c:pt>
                <c:pt idx="1286">
                  <c:v>0.95140774617693302</c:v>
                </c:pt>
                <c:pt idx="1287">
                  <c:v>0.95140774617693302</c:v>
                </c:pt>
                <c:pt idx="1288">
                  <c:v>0.95140774617693302</c:v>
                </c:pt>
                <c:pt idx="1289">
                  <c:v>0.95126482778333576</c:v>
                </c:pt>
                <c:pt idx="1290">
                  <c:v>0.95126482778333576</c:v>
                </c:pt>
                <c:pt idx="1291">
                  <c:v>0.95126482778333576</c:v>
                </c:pt>
                <c:pt idx="1292">
                  <c:v>0.95126482778333576</c:v>
                </c:pt>
                <c:pt idx="1293">
                  <c:v>0.95126482778333576</c:v>
                </c:pt>
                <c:pt idx="1294">
                  <c:v>0.95126482778333576</c:v>
                </c:pt>
                <c:pt idx="1295">
                  <c:v>0.95126482778333576</c:v>
                </c:pt>
                <c:pt idx="1296">
                  <c:v>0.95126482778333576</c:v>
                </c:pt>
                <c:pt idx="1297">
                  <c:v>0.95112190938973851</c:v>
                </c:pt>
                <c:pt idx="1298">
                  <c:v>0.95097899099614125</c:v>
                </c:pt>
                <c:pt idx="1299">
                  <c:v>0.95097899099614125</c:v>
                </c:pt>
                <c:pt idx="1300">
                  <c:v>0.95097899099614125</c:v>
                </c:pt>
                <c:pt idx="1301">
                  <c:v>0.95097899099614125</c:v>
                </c:pt>
                <c:pt idx="1302">
                  <c:v>0.95083607260254399</c:v>
                </c:pt>
                <c:pt idx="1303">
                  <c:v>0.95083607260254399</c:v>
                </c:pt>
                <c:pt idx="1304">
                  <c:v>0.95083607260254399</c:v>
                </c:pt>
                <c:pt idx="1305">
                  <c:v>0.95083607260254399</c:v>
                </c:pt>
                <c:pt idx="1306">
                  <c:v>0.95083607260254399</c:v>
                </c:pt>
                <c:pt idx="1307">
                  <c:v>0.95083607260254399</c:v>
                </c:pt>
                <c:pt idx="1308">
                  <c:v>0.95083607260254399</c:v>
                </c:pt>
                <c:pt idx="1309">
                  <c:v>0.95083607260254399</c:v>
                </c:pt>
                <c:pt idx="1310">
                  <c:v>0.95083607260254399</c:v>
                </c:pt>
                <c:pt idx="1311">
                  <c:v>0.95069315420894673</c:v>
                </c:pt>
                <c:pt idx="1312">
                  <c:v>0.95069315420894673</c:v>
                </c:pt>
                <c:pt idx="1313">
                  <c:v>0.95069315420894673</c:v>
                </c:pt>
                <c:pt idx="1314">
                  <c:v>0.95055023581534948</c:v>
                </c:pt>
                <c:pt idx="1315">
                  <c:v>0.95040731742175222</c:v>
                </c:pt>
                <c:pt idx="1316">
                  <c:v>0.95026439902815496</c:v>
                </c:pt>
                <c:pt idx="1317">
                  <c:v>0.95026439902815496</c:v>
                </c:pt>
                <c:pt idx="1318">
                  <c:v>0.9501214806345577</c:v>
                </c:pt>
                <c:pt idx="1319">
                  <c:v>0.9501214806345577</c:v>
                </c:pt>
                <c:pt idx="1320">
                  <c:v>0.9501214806345577</c:v>
                </c:pt>
                <c:pt idx="1321">
                  <c:v>0.9501214806345577</c:v>
                </c:pt>
                <c:pt idx="1322">
                  <c:v>0.9501214806345577</c:v>
                </c:pt>
                <c:pt idx="1323">
                  <c:v>0.9501214806345577</c:v>
                </c:pt>
                <c:pt idx="1324">
                  <c:v>0.9501214806345577</c:v>
                </c:pt>
                <c:pt idx="1325">
                  <c:v>0.94997856224096044</c:v>
                </c:pt>
                <c:pt idx="1326">
                  <c:v>0.94983564384736319</c:v>
                </c:pt>
                <c:pt idx="1327">
                  <c:v>0.94969272545376593</c:v>
                </c:pt>
                <c:pt idx="1328">
                  <c:v>0.94954980706016867</c:v>
                </c:pt>
                <c:pt idx="1329">
                  <c:v>0.94954980706016867</c:v>
                </c:pt>
                <c:pt idx="1330">
                  <c:v>0.94940688866657141</c:v>
                </c:pt>
                <c:pt idx="1331">
                  <c:v>0.94940688866657141</c:v>
                </c:pt>
                <c:pt idx="1332">
                  <c:v>0.94926397027297416</c:v>
                </c:pt>
                <c:pt idx="1333">
                  <c:v>0.9491210518793769</c:v>
                </c:pt>
                <c:pt idx="1334">
                  <c:v>0.9491210518793769</c:v>
                </c:pt>
                <c:pt idx="1335">
                  <c:v>0.9491210518793769</c:v>
                </c:pt>
                <c:pt idx="1336">
                  <c:v>0.94897813348577964</c:v>
                </c:pt>
                <c:pt idx="1337">
                  <c:v>0.94883521509218238</c:v>
                </c:pt>
                <c:pt idx="1338">
                  <c:v>0.94883521509218238</c:v>
                </c:pt>
                <c:pt idx="1339">
                  <c:v>0.94883521509218238</c:v>
                </c:pt>
                <c:pt idx="1340">
                  <c:v>0.94883521509218238</c:v>
                </c:pt>
                <c:pt idx="1341">
                  <c:v>0.94883521509218238</c:v>
                </c:pt>
                <c:pt idx="1342">
                  <c:v>0.94883521509218238</c:v>
                </c:pt>
                <c:pt idx="1343">
                  <c:v>0.94869229669858512</c:v>
                </c:pt>
                <c:pt idx="1344">
                  <c:v>0.94869229669858512</c:v>
                </c:pt>
                <c:pt idx="1345">
                  <c:v>0.94869229669858512</c:v>
                </c:pt>
                <c:pt idx="1346">
                  <c:v>0.94869229669858512</c:v>
                </c:pt>
                <c:pt idx="1347">
                  <c:v>0.94869229669858512</c:v>
                </c:pt>
                <c:pt idx="1348">
                  <c:v>0.94854937830498787</c:v>
                </c:pt>
                <c:pt idx="1349">
                  <c:v>0.94854937830498787</c:v>
                </c:pt>
                <c:pt idx="1350">
                  <c:v>0.94854937830498787</c:v>
                </c:pt>
                <c:pt idx="1351">
                  <c:v>0.94854937830498787</c:v>
                </c:pt>
                <c:pt idx="1352">
                  <c:v>0.94854937830498787</c:v>
                </c:pt>
                <c:pt idx="1353">
                  <c:v>0.94854937830498787</c:v>
                </c:pt>
                <c:pt idx="1354">
                  <c:v>0.94854937830498787</c:v>
                </c:pt>
                <c:pt idx="1355">
                  <c:v>0.94854937830498787</c:v>
                </c:pt>
                <c:pt idx="1356">
                  <c:v>0.94854937830498787</c:v>
                </c:pt>
                <c:pt idx="1357">
                  <c:v>0.94854937830498787</c:v>
                </c:pt>
                <c:pt idx="1358">
                  <c:v>0.94840645991139061</c:v>
                </c:pt>
                <c:pt idx="1359">
                  <c:v>0.94840645991139061</c:v>
                </c:pt>
                <c:pt idx="1360">
                  <c:v>0.94840645991139061</c:v>
                </c:pt>
                <c:pt idx="1361">
                  <c:v>0.94826354151779335</c:v>
                </c:pt>
                <c:pt idx="1362">
                  <c:v>0.94826354151779335</c:v>
                </c:pt>
                <c:pt idx="1363">
                  <c:v>0.94826354151779335</c:v>
                </c:pt>
                <c:pt idx="1364">
                  <c:v>0.94826354151779335</c:v>
                </c:pt>
                <c:pt idx="1365">
                  <c:v>0.94826354151779335</c:v>
                </c:pt>
                <c:pt idx="1366">
                  <c:v>0.94826354151779335</c:v>
                </c:pt>
                <c:pt idx="1367">
                  <c:v>0.94826354151779335</c:v>
                </c:pt>
                <c:pt idx="1368">
                  <c:v>0.94826354151779335</c:v>
                </c:pt>
                <c:pt idx="1369">
                  <c:v>0.94812062312419609</c:v>
                </c:pt>
                <c:pt idx="1370">
                  <c:v>0.94812062312419609</c:v>
                </c:pt>
                <c:pt idx="1371">
                  <c:v>0.94797770473059884</c:v>
                </c:pt>
                <c:pt idx="1372">
                  <c:v>0.94783478633700158</c:v>
                </c:pt>
                <c:pt idx="1373">
                  <c:v>0.94783478633700158</c:v>
                </c:pt>
                <c:pt idx="1374">
                  <c:v>0.94783478633700158</c:v>
                </c:pt>
                <c:pt idx="1375">
                  <c:v>0.94769186794340432</c:v>
                </c:pt>
                <c:pt idx="1376">
                  <c:v>0.94769186794340432</c:v>
                </c:pt>
                <c:pt idx="1377">
                  <c:v>0.94754894954980706</c:v>
                </c:pt>
                <c:pt idx="1378">
                  <c:v>0.94754894954980706</c:v>
                </c:pt>
                <c:pt idx="1379">
                  <c:v>0.9474060311562098</c:v>
                </c:pt>
                <c:pt idx="1380">
                  <c:v>0.94726311276261255</c:v>
                </c:pt>
                <c:pt idx="1381">
                  <c:v>0.94726311276261255</c:v>
                </c:pt>
                <c:pt idx="1382">
                  <c:v>0.94712019436901529</c:v>
                </c:pt>
                <c:pt idx="1383">
                  <c:v>0.94697727597541803</c:v>
                </c:pt>
                <c:pt idx="1384">
                  <c:v>0.94697727597541803</c:v>
                </c:pt>
                <c:pt idx="1385">
                  <c:v>0.94683435758182077</c:v>
                </c:pt>
                <c:pt idx="1386">
                  <c:v>0.94683435758182077</c:v>
                </c:pt>
                <c:pt idx="1387">
                  <c:v>0.94683435758182077</c:v>
                </c:pt>
                <c:pt idx="1388">
                  <c:v>0.94669143918822352</c:v>
                </c:pt>
                <c:pt idx="1389">
                  <c:v>0.94669143918822352</c:v>
                </c:pt>
                <c:pt idx="1390">
                  <c:v>0.94654852079462626</c:v>
                </c:pt>
                <c:pt idx="1391">
                  <c:v>0.946405602401029</c:v>
                </c:pt>
                <c:pt idx="1392">
                  <c:v>0.946405602401029</c:v>
                </c:pt>
                <c:pt idx="1393">
                  <c:v>0.946405602401029</c:v>
                </c:pt>
                <c:pt idx="1394">
                  <c:v>0.946405602401029</c:v>
                </c:pt>
                <c:pt idx="1395">
                  <c:v>0.946405602401029</c:v>
                </c:pt>
                <c:pt idx="1396">
                  <c:v>0.946405602401029</c:v>
                </c:pt>
                <c:pt idx="1397">
                  <c:v>0.946405602401029</c:v>
                </c:pt>
                <c:pt idx="1398">
                  <c:v>0.946405602401029</c:v>
                </c:pt>
                <c:pt idx="1399">
                  <c:v>0.946405602401029</c:v>
                </c:pt>
                <c:pt idx="1400">
                  <c:v>0.94626268400743174</c:v>
                </c:pt>
                <c:pt idx="1401">
                  <c:v>0.94611976561383448</c:v>
                </c:pt>
                <c:pt idx="1402">
                  <c:v>0.94611976561383448</c:v>
                </c:pt>
                <c:pt idx="1403">
                  <c:v>0.94597684722023723</c:v>
                </c:pt>
                <c:pt idx="1404">
                  <c:v>0.94583392882663997</c:v>
                </c:pt>
                <c:pt idx="1405">
                  <c:v>0.94569101043304271</c:v>
                </c:pt>
                <c:pt idx="1406">
                  <c:v>0.94554809203944545</c:v>
                </c:pt>
                <c:pt idx="1407">
                  <c:v>0.9454051736458482</c:v>
                </c:pt>
                <c:pt idx="1408">
                  <c:v>0.94526225525225094</c:v>
                </c:pt>
                <c:pt idx="1409">
                  <c:v>0.94526225525225094</c:v>
                </c:pt>
                <c:pt idx="1410">
                  <c:v>0.94511933685865368</c:v>
                </c:pt>
                <c:pt idx="1411">
                  <c:v>0.94511933685865368</c:v>
                </c:pt>
                <c:pt idx="1412">
                  <c:v>0.94511933685865368</c:v>
                </c:pt>
                <c:pt idx="1413">
                  <c:v>0.94511933685865368</c:v>
                </c:pt>
                <c:pt idx="1414">
                  <c:v>0.94511933685865368</c:v>
                </c:pt>
                <c:pt idx="1415">
                  <c:v>0.94511933685865368</c:v>
                </c:pt>
                <c:pt idx="1416">
                  <c:v>0.94511933685865368</c:v>
                </c:pt>
                <c:pt idx="1417">
                  <c:v>0.94511933685865368</c:v>
                </c:pt>
                <c:pt idx="1418">
                  <c:v>0.94511933685865368</c:v>
                </c:pt>
                <c:pt idx="1419">
                  <c:v>0.94511933685865368</c:v>
                </c:pt>
                <c:pt idx="1420">
                  <c:v>0.94497641846505642</c:v>
                </c:pt>
                <c:pt idx="1421">
                  <c:v>0.94497641846505642</c:v>
                </c:pt>
                <c:pt idx="1422">
                  <c:v>0.94497641846505642</c:v>
                </c:pt>
                <c:pt idx="1423">
                  <c:v>0.94497641846505642</c:v>
                </c:pt>
                <c:pt idx="1424">
                  <c:v>0.94497641846505642</c:v>
                </c:pt>
                <c:pt idx="1425">
                  <c:v>0.94497641846505642</c:v>
                </c:pt>
                <c:pt idx="1426">
                  <c:v>0.94497641846505642</c:v>
                </c:pt>
                <c:pt idx="1427">
                  <c:v>0.94483350007145916</c:v>
                </c:pt>
                <c:pt idx="1428">
                  <c:v>0.94469058167786191</c:v>
                </c:pt>
                <c:pt idx="1429">
                  <c:v>0.94454766328426465</c:v>
                </c:pt>
                <c:pt idx="1430">
                  <c:v>0.94454766328426465</c:v>
                </c:pt>
                <c:pt idx="1431">
                  <c:v>0.94454766328426465</c:v>
                </c:pt>
                <c:pt idx="1432">
                  <c:v>0.94454766328426465</c:v>
                </c:pt>
                <c:pt idx="1433">
                  <c:v>0.94454766328426465</c:v>
                </c:pt>
                <c:pt idx="1434">
                  <c:v>0.94454766328426465</c:v>
                </c:pt>
                <c:pt idx="1435">
                  <c:v>0.94454766328426465</c:v>
                </c:pt>
                <c:pt idx="1436">
                  <c:v>0.94454766328426465</c:v>
                </c:pt>
                <c:pt idx="1437">
                  <c:v>0.94454766328426465</c:v>
                </c:pt>
                <c:pt idx="1438">
                  <c:v>0.94440474489066739</c:v>
                </c:pt>
                <c:pt idx="1439">
                  <c:v>0.94440474489066739</c:v>
                </c:pt>
                <c:pt idx="1440">
                  <c:v>0.94440474489066739</c:v>
                </c:pt>
                <c:pt idx="1441">
                  <c:v>0.94440474489066739</c:v>
                </c:pt>
                <c:pt idx="1442">
                  <c:v>0.94426182649707013</c:v>
                </c:pt>
                <c:pt idx="1443">
                  <c:v>0.94426182649707013</c:v>
                </c:pt>
                <c:pt idx="1444">
                  <c:v>0.94411890810347288</c:v>
                </c:pt>
                <c:pt idx="1445">
                  <c:v>0.94397598970987562</c:v>
                </c:pt>
                <c:pt idx="1446">
                  <c:v>0.94383307131627836</c:v>
                </c:pt>
                <c:pt idx="1447">
                  <c:v>0.94383307131627836</c:v>
                </c:pt>
                <c:pt idx="1448">
                  <c:v>0.94383307131627836</c:v>
                </c:pt>
                <c:pt idx="1449">
                  <c:v>0.94383307131627836</c:v>
                </c:pt>
                <c:pt idx="1450">
                  <c:v>0.9436901529226811</c:v>
                </c:pt>
                <c:pt idx="1451">
                  <c:v>0.9436901529226811</c:v>
                </c:pt>
                <c:pt idx="1452">
                  <c:v>0.94354723452908384</c:v>
                </c:pt>
                <c:pt idx="1453">
                  <c:v>0.94340431613548659</c:v>
                </c:pt>
                <c:pt idx="1454">
                  <c:v>0.94326139774188933</c:v>
                </c:pt>
                <c:pt idx="1455">
                  <c:v>0.94311847934829207</c:v>
                </c:pt>
                <c:pt idx="1456">
                  <c:v>0.94297556095469481</c:v>
                </c:pt>
                <c:pt idx="1457">
                  <c:v>0.94297556095469481</c:v>
                </c:pt>
                <c:pt idx="1458">
                  <c:v>0.94297556095469481</c:v>
                </c:pt>
                <c:pt idx="1459">
                  <c:v>0.94297556095469481</c:v>
                </c:pt>
                <c:pt idx="1460">
                  <c:v>0.94297556095469481</c:v>
                </c:pt>
                <c:pt idx="1461">
                  <c:v>0.94297556095469481</c:v>
                </c:pt>
                <c:pt idx="1462">
                  <c:v>0.94283264256109756</c:v>
                </c:pt>
                <c:pt idx="1463">
                  <c:v>0.94283264256109756</c:v>
                </c:pt>
                <c:pt idx="1464">
                  <c:v>0.94268972416750041</c:v>
                </c:pt>
                <c:pt idx="1465">
                  <c:v>0.94268972416750041</c:v>
                </c:pt>
                <c:pt idx="1466">
                  <c:v>0.94268972416750041</c:v>
                </c:pt>
                <c:pt idx="1467">
                  <c:v>0.94268972416750041</c:v>
                </c:pt>
                <c:pt idx="1468">
                  <c:v>0.94268972416750041</c:v>
                </c:pt>
                <c:pt idx="1469">
                  <c:v>0.94268972416750041</c:v>
                </c:pt>
                <c:pt idx="1470">
                  <c:v>0.94268972416750041</c:v>
                </c:pt>
                <c:pt idx="1471">
                  <c:v>0.94254680577390315</c:v>
                </c:pt>
                <c:pt idx="1472">
                  <c:v>0.94240388738030589</c:v>
                </c:pt>
                <c:pt idx="1473">
                  <c:v>0.94240388738030589</c:v>
                </c:pt>
                <c:pt idx="1474">
                  <c:v>0.94226096898670864</c:v>
                </c:pt>
                <c:pt idx="1475">
                  <c:v>0.94226096898670864</c:v>
                </c:pt>
                <c:pt idx="1476">
                  <c:v>0.94226096898670864</c:v>
                </c:pt>
                <c:pt idx="1477">
                  <c:v>0.94211805059311138</c:v>
                </c:pt>
                <c:pt idx="1478">
                  <c:v>0.94197513219951412</c:v>
                </c:pt>
                <c:pt idx="1479">
                  <c:v>0.94183221380591686</c:v>
                </c:pt>
                <c:pt idx="1480">
                  <c:v>0.9416892954123196</c:v>
                </c:pt>
                <c:pt idx="1481">
                  <c:v>0.9416892954123196</c:v>
                </c:pt>
                <c:pt idx="1482">
                  <c:v>0.94154637701872235</c:v>
                </c:pt>
                <c:pt idx="1483">
                  <c:v>0.94154637701872235</c:v>
                </c:pt>
                <c:pt idx="1484">
                  <c:v>0.94140345862512509</c:v>
                </c:pt>
                <c:pt idx="1485">
                  <c:v>0.94126054023152783</c:v>
                </c:pt>
                <c:pt idx="1486">
                  <c:v>0.94111762183793057</c:v>
                </c:pt>
                <c:pt idx="1487">
                  <c:v>0.94111762183793057</c:v>
                </c:pt>
                <c:pt idx="1488">
                  <c:v>0.94111762183793057</c:v>
                </c:pt>
                <c:pt idx="1489">
                  <c:v>0.94111762183793057</c:v>
                </c:pt>
                <c:pt idx="1490">
                  <c:v>0.94111762183793057</c:v>
                </c:pt>
                <c:pt idx="1491">
                  <c:v>0.94111762183793057</c:v>
                </c:pt>
                <c:pt idx="1492">
                  <c:v>0.94111762183793057</c:v>
                </c:pt>
                <c:pt idx="1493">
                  <c:v>0.94097470344433332</c:v>
                </c:pt>
                <c:pt idx="1494">
                  <c:v>0.94097470344433332</c:v>
                </c:pt>
                <c:pt idx="1495">
                  <c:v>0.94097470344433332</c:v>
                </c:pt>
                <c:pt idx="1496">
                  <c:v>0.94083178505073606</c:v>
                </c:pt>
                <c:pt idx="1497">
                  <c:v>0.94083178505073606</c:v>
                </c:pt>
                <c:pt idx="1498">
                  <c:v>0.94083178505073606</c:v>
                </c:pt>
                <c:pt idx="1499">
                  <c:v>0.94083178505073606</c:v>
                </c:pt>
                <c:pt idx="1500">
                  <c:v>0.94083178505073606</c:v>
                </c:pt>
                <c:pt idx="1501">
                  <c:v>0.94083178505073606</c:v>
                </c:pt>
                <c:pt idx="1502">
                  <c:v>0.94083178505073606</c:v>
                </c:pt>
                <c:pt idx="1503">
                  <c:v>0.9406888666571388</c:v>
                </c:pt>
                <c:pt idx="1504">
                  <c:v>0.9406888666571388</c:v>
                </c:pt>
                <c:pt idx="1505">
                  <c:v>0.94054594826354154</c:v>
                </c:pt>
                <c:pt idx="1506">
                  <c:v>0.94054594826354154</c:v>
                </c:pt>
                <c:pt idx="1507">
                  <c:v>0.94054594826354154</c:v>
                </c:pt>
                <c:pt idx="1508">
                  <c:v>0.94054594826354154</c:v>
                </c:pt>
                <c:pt idx="1509">
                  <c:v>0.94054594826354154</c:v>
                </c:pt>
                <c:pt idx="1510">
                  <c:v>0.94054594826354154</c:v>
                </c:pt>
                <c:pt idx="1511">
                  <c:v>0.94040302986994428</c:v>
                </c:pt>
                <c:pt idx="1512">
                  <c:v>0.94040302986994428</c:v>
                </c:pt>
                <c:pt idx="1513">
                  <c:v>0.94040302986994428</c:v>
                </c:pt>
                <c:pt idx="1514">
                  <c:v>0.94026011147634703</c:v>
                </c:pt>
                <c:pt idx="1515">
                  <c:v>0.94026011147634703</c:v>
                </c:pt>
                <c:pt idx="1516">
                  <c:v>0.94026011147634703</c:v>
                </c:pt>
                <c:pt idx="1517">
                  <c:v>0.94026011147634703</c:v>
                </c:pt>
                <c:pt idx="1518">
                  <c:v>0.94026011147634703</c:v>
                </c:pt>
                <c:pt idx="1519">
                  <c:v>0.94026011147634703</c:v>
                </c:pt>
                <c:pt idx="1520">
                  <c:v>0.94026011147634703</c:v>
                </c:pt>
                <c:pt idx="1521">
                  <c:v>0.94011719308274977</c:v>
                </c:pt>
                <c:pt idx="1522">
                  <c:v>0.93997427468915251</c:v>
                </c:pt>
                <c:pt idx="1523">
                  <c:v>0.93997427468915251</c:v>
                </c:pt>
                <c:pt idx="1524">
                  <c:v>0.93997427468915251</c:v>
                </c:pt>
                <c:pt idx="1525">
                  <c:v>0.93997427468915251</c:v>
                </c:pt>
                <c:pt idx="1526">
                  <c:v>0.93997427468915251</c:v>
                </c:pt>
                <c:pt idx="1527">
                  <c:v>0.93997427468915251</c:v>
                </c:pt>
                <c:pt idx="1528">
                  <c:v>0.93983135629555525</c:v>
                </c:pt>
                <c:pt idx="1529">
                  <c:v>0.93983135629555525</c:v>
                </c:pt>
                <c:pt idx="1530">
                  <c:v>0.93983135629555525</c:v>
                </c:pt>
                <c:pt idx="1531">
                  <c:v>0.93983135629555525</c:v>
                </c:pt>
                <c:pt idx="1532">
                  <c:v>0.93983135629555525</c:v>
                </c:pt>
                <c:pt idx="1533">
                  <c:v>0.939688437901958</c:v>
                </c:pt>
                <c:pt idx="1534">
                  <c:v>0.939688437901958</c:v>
                </c:pt>
                <c:pt idx="1535">
                  <c:v>0.939688437901958</c:v>
                </c:pt>
                <c:pt idx="1536">
                  <c:v>0.939688437901958</c:v>
                </c:pt>
                <c:pt idx="1537">
                  <c:v>0.939688437901958</c:v>
                </c:pt>
                <c:pt idx="1538">
                  <c:v>0.939688437901958</c:v>
                </c:pt>
                <c:pt idx="1539">
                  <c:v>0.93954551950836074</c:v>
                </c:pt>
                <c:pt idx="1540">
                  <c:v>0.93954551950836074</c:v>
                </c:pt>
                <c:pt idx="1541">
                  <c:v>0.93954551950836074</c:v>
                </c:pt>
                <c:pt idx="1542">
                  <c:v>0.93940260111476348</c:v>
                </c:pt>
                <c:pt idx="1543">
                  <c:v>0.93940260111476348</c:v>
                </c:pt>
                <c:pt idx="1544">
                  <c:v>0.93940260111476348</c:v>
                </c:pt>
                <c:pt idx="1545">
                  <c:v>0.93940260111476348</c:v>
                </c:pt>
                <c:pt idx="1546">
                  <c:v>0.93940260111476348</c:v>
                </c:pt>
                <c:pt idx="1547">
                  <c:v>0.93925968272116622</c:v>
                </c:pt>
                <c:pt idx="1548">
                  <c:v>0.93925968272116622</c:v>
                </c:pt>
                <c:pt idx="1549">
                  <c:v>0.93925968272116622</c:v>
                </c:pt>
                <c:pt idx="1550">
                  <c:v>0.93911676432756896</c:v>
                </c:pt>
                <c:pt idx="1551">
                  <c:v>0.93897384593397171</c:v>
                </c:pt>
                <c:pt idx="1552">
                  <c:v>0.93897384593397171</c:v>
                </c:pt>
                <c:pt idx="1553">
                  <c:v>0.93897384593397171</c:v>
                </c:pt>
                <c:pt idx="1554">
                  <c:v>0.93897384593397171</c:v>
                </c:pt>
                <c:pt idx="1555">
                  <c:v>0.93897384593397171</c:v>
                </c:pt>
                <c:pt idx="1556">
                  <c:v>0.93897384593397171</c:v>
                </c:pt>
                <c:pt idx="1557">
                  <c:v>0.93897384593397171</c:v>
                </c:pt>
                <c:pt idx="1558">
                  <c:v>0.93897384593397171</c:v>
                </c:pt>
                <c:pt idx="1559">
                  <c:v>0.93897384593397171</c:v>
                </c:pt>
                <c:pt idx="1560">
                  <c:v>0.93883092754037445</c:v>
                </c:pt>
                <c:pt idx="1561">
                  <c:v>0.93883092754037445</c:v>
                </c:pt>
                <c:pt idx="1562">
                  <c:v>0.93883092754037445</c:v>
                </c:pt>
                <c:pt idx="1563">
                  <c:v>0.93883092754037445</c:v>
                </c:pt>
                <c:pt idx="1564">
                  <c:v>0.93883092754037445</c:v>
                </c:pt>
                <c:pt idx="1565">
                  <c:v>0.93883092754037445</c:v>
                </c:pt>
                <c:pt idx="1566">
                  <c:v>0.93883092754037445</c:v>
                </c:pt>
                <c:pt idx="1567">
                  <c:v>0.93868800914677719</c:v>
                </c:pt>
                <c:pt idx="1568">
                  <c:v>0.93868800914677719</c:v>
                </c:pt>
                <c:pt idx="1569">
                  <c:v>0.93868800914677719</c:v>
                </c:pt>
                <c:pt idx="1570">
                  <c:v>0.93868800914677719</c:v>
                </c:pt>
                <c:pt idx="1571">
                  <c:v>0.93868800914677719</c:v>
                </c:pt>
                <c:pt idx="1572">
                  <c:v>0.93868800914677719</c:v>
                </c:pt>
                <c:pt idx="1573">
                  <c:v>0.93868800914677719</c:v>
                </c:pt>
                <c:pt idx="1574">
                  <c:v>0.93854509075317993</c:v>
                </c:pt>
                <c:pt idx="1575">
                  <c:v>0.93854509075317993</c:v>
                </c:pt>
                <c:pt idx="1576">
                  <c:v>0.93854509075317993</c:v>
                </c:pt>
                <c:pt idx="1577">
                  <c:v>0.93840217235958268</c:v>
                </c:pt>
                <c:pt idx="1578">
                  <c:v>0.93840217235958268</c:v>
                </c:pt>
                <c:pt idx="1579">
                  <c:v>0.93840217235958268</c:v>
                </c:pt>
                <c:pt idx="1580">
                  <c:v>0.93840217235958268</c:v>
                </c:pt>
                <c:pt idx="1581">
                  <c:v>0.93840217235958268</c:v>
                </c:pt>
                <c:pt idx="1582">
                  <c:v>0.93840217235958268</c:v>
                </c:pt>
                <c:pt idx="1583">
                  <c:v>0.93840217235958268</c:v>
                </c:pt>
                <c:pt idx="1584">
                  <c:v>0.93825925396598542</c:v>
                </c:pt>
                <c:pt idx="1585">
                  <c:v>0.93811633557238816</c:v>
                </c:pt>
                <c:pt idx="1586">
                  <c:v>0.93811633557238816</c:v>
                </c:pt>
                <c:pt idx="1587">
                  <c:v>0.93811633557238816</c:v>
                </c:pt>
                <c:pt idx="1588">
                  <c:v>0.9379734171787909</c:v>
                </c:pt>
                <c:pt idx="1589">
                  <c:v>0.93783049878519364</c:v>
                </c:pt>
                <c:pt idx="1590">
                  <c:v>0.93783049878519364</c:v>
                </c:pt>
                <c:pt idx="1591">
                  <c:v>0.93768758039159639</c:v>
                </c:pt>
                <c:pt idx="1592">
                  <c:v>0.93754466199799913</c:v>
                </c:pt>
                <c:pt idx="1593">
                  <c:v>0.93740174360440187</c:v>
                </c:pt>
                <c:pt idx="1594">
                  <c:v>0.93725882521080461</c:v>
                </c:pt>
                <c:pt idx="1595">
                  <c:v>0.93725882521080461</c:v>
                </c:pt>
                <c:pt idx="1596">
                  <c:v>0.93725882521080461</c:v>
                </c:pt>
                <c:pt idx="1597">
                  <c:v>0.93725882521080461</c:v>
                </c:pt>
                <c:pt idx="1598">
                  <c:v>0.93725882521080461</c:v>
                </c:pt>
                <c:pt idx="1599">
                  <c:v>0.93725882521080461</c:v>
                </c:pt>
                <c:pt idx="1600">
                  <c:v>0.93725882521080461</c:v>
                </c:pt>
                <c:pt idx="1601">
                  <c:v>0.93711590681720736</c:v>
                </c:pt>
                <c:pt idx="1602">
                  <c:v>0.93711590681720736</c:v>
                </c:pt>
                <c:pt idx="1603">
                  <c:v>0.93711590681720736</c:v>
                </c:pt>
                <c:pt idx="1604">
                  <c:v>0.93711590681720736</c:v>
                </c:pt>
                <c:pt idx="1605">
                  <c:v>0.9369729884236101</c:v>
                </c:pt>
                <c:pt idx="1606">
                  <c:v>0.93683007003001284</c:v>
                </c:pt>
                <c:pt idx="1607">
                  <c:v>0.93683007003001284</c:v>
                </c:pt>
                <c:pt idx="1608">
                  <c:v>0.93683007003001284</c:v>
                </c:pt>
                <c:pt idx="1609">
                  <c:v>0.93683007003001284</c:v>
                </c:pt>
                <c:pt idx="1610">
                  <c:v>0.93668715163641558</c:v>
                </c:pt>
                <c:pt idx="1611">
                  <c:v>0.93668715163641558</c:v>
                </c:pt>
                <c:pt idx="1612">
                  <c:v>0.93668715163641558</c:v>
                </c:pt>
                <c:pt idx="1613">
                  <c:v>0.93668715163641558</c:v>
                </c:pt>
                <c:pt idx="1614">
                  <c:v>0.93668715163641558</c:v>
                </c:pt>
                <c:pt idx="1615">
                  <c:v>0.93668715163641558</c:v>
                </c:pt>
                <c:pt idx="1616">
                  <c:v>0.93668715163641558</c:v>
                </c:pt>
                <c:pt idx="1617">
                  <c:v>0.93654423324281832</c:v>
                </c:pt>
                <c:pt idx="1618">
                  <c:v>0.93654423324281832</c:v>
                </c:pt>
                <c:pt idx="1619">
                  <c:v>0.93654423324281832</c:v>
                </c:pt>
                <c:pt idx="1620">
                  <c:v>0.93654423324281832</c:v>
                </c:pt>
                <c:pt idx="1621">
                  <c:v>0.93640131484922107</c:v>
                </c:pt>
                <c:pt idx="1622">
                  <c:v>0.93625839645562381</c:v>
                </c:pt>
                <c:pt idx="1623">
                  <c:v>0.93625839645562381</c:v>
                </c:pt>
                <c:pt idx="1624">
                  <c:v>0.93625839645562381</c:v>
                </c:pt>
                <c:pt idx="1625">
                  <c:v>0.93625839645562381</c:v>
                </c:pt>
                <c:pt idx="1626">
                  <c:v>0.93625839645562381</c:v>
                </c:pt>
                <c:pt idx="1627">
                  <c:v>0.93611547806202655</c:v>
                </c:pt>
                <c:pt idx="1628">
                  <c:v>0.93597255966842929</c:v>
                </c:pt>
                <c:pt idx="1629">
                  <c:v>0.93597255966842929</c:v>
                </c:pt>
                <c:pt idx="1630">
                  <c:v>0.93582964127483204</c:v>
                </c:pt>
                <c:pt idx="1631">
                  <c:v>0.93582964127483204</c:v>
                </c:pt>
                <c:pt idx="1632">
                  <c:v>0.93582964127483204</c:v>
                </c:pt>
                <c:pt idx="1633">
                  <c:v>0.93582964127483204</c:v>
                </c:pt>
                <c:pt idx="1634">
                  <c:v>0.93568672288123478</c:v>
                </c:pt>
                <c:pt idx="1635">
                  <c:v>0.93554380448763752</c:v>
                </c:pt>
                <c:pt idx="1636">
                  <c:v>0.93554380448763752</c:v>
                </c:pt>
                <c:pt idx="1637">
                  <c:v>0.93554380448763752</c:v>
                </c:pt>
                <c:pt idx="1638">
                  <c:v>0.93554380448763752</c:v>
                </c:pt>
                <c:pt idx="1639">
                  <c:v>0.93554380448763752</c:v>
                </c:pt>
                <c:pt idx="1640">
                  <c:v>0.93540088609404026</c:v>
                </c:pt>
                <c:pt idx="1641">
                  <c:v>0.93540088609404026</c:v>
                </c:pt>
                <c:pt idx="1642">
                  <c:v>0.93540088609404026</c:v>
                </c:pt>
                <c:pt idx="1643">
                  <c:v>0.935257967700443</c:v>
                </c:pt>
                <c:pt idx="1644">
                  <c:v>0.935257967700443</c:v>
                </c:pt>
                <c:pt idx="1645">
                  <c:v>0.935257967700443</c:v>
                </c:pt>
                <c:pt idx="1646">
                  <c:v>0.93511504930684575</c:v>
                </c:pt>
                <c:pt idx="1647">
                  <c:v>0.93511504930684575</c:v>
                </c:pt>
                <c:pt idx="1648">
                  <c:v>0.93511504930684575</c:v>
                </c:pt>
                <c:pt idx="1649">
                  <c:v>0.93497213091324849</c:v>
                </c:pt>
                <c:pt idx="1650">
                  <c:v>0.93497213091324849</c:v>
                </c:pt>
                <c:pt idx="1651">
                  <c:v>0.93482921251965123</c:v>
                </c:pt>
                <c:pt idx="1652">
                  <c:v>0.93482921251965123</c:v>
                </c:pt>
                <c:pt idx="1653">
                  <c:v>0.93482921251965123</c:v>
                </c:pt>
                <c:pt idx="1654">
                  <c:v>0.93468629412605408</c:v>
                </c:pt>
                <c:pt idx="1655">
                  <c:v>0.93468629412605408</c:v>
                </c:pt>
                <c:pt idx="1656">
                  <c:v>0.93468629412605408</c:v>
                </c:pt>
                <c:pt idx="1657">
                  <c:v>0.93454337573245683</c:v>
                </c:pt>
                <c:pt idx="1658">
                  <c:v>0.93440045733885957</c:v>
                </c:pt>
                <c:pt idx="1659">
                  <c:v>0.93425753894526231</c:v>
                </c:pt>
                <c:pt idx="1660">
                  <c:v>0.93425753894526231</c:v>
                </c:pt>
                <c:pt idx="1661">
                  <c:v>0.93411462055166505</c:v>
                </c:pt>
                <c:pt idx="1662">
                  <c:v>0.93411462055166505</c:v>
                </c:pt>
                <c:pt idx="1663">
                  <c:v>0.9339717021580678</c:v>
                </c:pt>
                <c:pt idx="1664">
                  <c:v>0.93382878376447054</c:v>
                </c:pt>
                <c:pt idx="1665">
                  <c:v>0.93368586537087328</c:v>
                </c:pt>
                <c:pt idx="1666">
                  <c:v>0.93368586537087328</c:v>
                </c:pt>
                <c:pt idx="1667">
                  <c:v>0.93354294697727602</c:v>
                </c:pt>
                <c:pt idx="1668">
                  <c:v>0.93354294697727602</c:v>
                </c:pt>
                <c:pt idx="1669">
                  <c:v>0.93354294697727602</c:v>
                </c:pt>
                <c:pt idx="1670">
                  <c:v>0.93354294697727602</c:v>
                </c:pt>
                <c:pt idx="1671">
                  <c:v>0.93354294697727602</c:v>
                </c:pt>
                <c:pt idx="1672">
                  <c:v>0.93354294697727602</c:v>
                </c:pt>
                <c:pt idx="1673">
                  <c:v>0.93354294697727602</c:v>
                </c:pt>
                <c:pt idx="1674">
                  <c:v>0.93354294697727602</c:v>
                </c:pt>
                <c:pt idx="1675">
                  <c:v>0.93354294697727602</c:v>
                </c:pt>
                <c:pt idx="1676">
                  <c:v>0.93354294697727602</c:v>
                </c:pt>
                <c:pt idx="1677">
                  <c:v>0.93354294697727602</c:v>
                </c:pt>
                <c:pt idx="1678">
                  <c:v>0.93340002858367876</c:v>
                </c:pt>
                <c:pt idx="1679">
                  <c:v>0.93325711019008151</c:v>
                </c:pt>
                <c:pt idx="1680">
                  <c:v>0.93311419179648425</c:v>
                </c:pt>
                <c:pt idx="1681">
                  <c:v>0.93297127340288699</c:v>
                </c:pt>
                <c:pt idx="1682">
                  <c:v>0.93297127340288699</c:v>
                </c:pt>
                <c:pt idx="1683">
                  <c:v>0.93297127340288699</c:v>
                </c:pt>
                <c:pt idx="1684">
                  <c:v>0.93297127340288699</c:v>
                </c:pt>
                <c:pt idx="1685">
                  <c:v>0.93282835500928973</c:v>
                </c:pt>
                <c:pt idx="1686">
                  <c:v>0.93268543661569248</c:v>
                </c:pt>
                <c:pt idx="1687">
                  <c:v>0.93254251822209522</c:v>
                </c:pt>
                <c:pt idx="1688">
                  <c:v>0.93239959982849796</c:v>
                </c:pt>
                <c:pt idx="1689">
                  <c:v>0.9322566814349007</c:v>
                </c:pt>
                <c:pt idx="1690">
                  <c:v>0.9322566814349007</c:v>
                </c:pt>
                <c:pt idx="1691">
                  <c:v>0.93211376304130344</c:v>
                </c:pt>
                <c:pt idx="1692">
                  <c:v>0.93197084464770619</c:v>
                </c:pt>
                <c:pt idx="1693">
                  <c:v>0.93182792625410893</c:v>
                </c:pt>
                <c:pt idx="1694">
                  <c:v>0.93182792625410893</c:v>
                </c:pt>
                <c:pt idx="1695">
                  <c:v>0.93182792625410893</c:v>
                </c:pt>
                <c:pt idx="1696">
                  <c:v>0.93182792625410893</c:v>
                </c:pt>
                <c:pt idx="1697">
                  <c:v>0.93182792625410893</c:v>
                </c:pt>
                <c:pt idx="1698">
                  <c:v>0.93182792625410893</c:v>
                </c:pt>
                <c:pt idx="1699">
                  <c:v>0.93168500786051167</c:v>
                </c:pt>
                <c:pt idx="1700">
                  <c:v>0.93168500786051167</c:v>
                </c:pt>
                <c:pt idx="1701">
                  <c:v>0.93168500786051167</c:v>
                </c:pt>
                <c:pt idx="1702">
                  <c:v>0.93168500786051167</c:v>
                </c:pt>
                <c:pt idx="1703">
                  <c:v>0.93168500786051167</c:v>
                </c:pt>
                <c:pt idx="1704">
                  <c:v>0.93154208946691441</c:v>
                </c:pt>
                <c:pt idx="1705">
                  <c:v>0.93154208946691441</c:v>
                </c:pt>
                <c:pt idx="1706">
                  <c:v>0.93154208946691441</c:v>
                </c:pt>
                <c:pt idx="1707">
                  <c:v>0.93154208946691441</c:v>
                </c:pt>
                <c:pt idx="1708">
                  <c:v>0.93154208946691441</c:v>
                </c:pt>
                <c:pt idx="1709">
                  <c:v>0.93154208946691441</c:v>
                </c:pt>
                <c:pt idx="1710">
                  <c:v>0.93154208946691441</c:v>
                </c:pt>
                <c:pt idx="1711">
                  <c:v>0.93154208946691441</c:v>
                </c:pt>
                <c:pt idx="1712">
                  <c:v>0.93154208946691441</c:v>
                </c:pt>
                <c:pt idx="1713">
                  <c:v>0.93154208946691441</c:v>
                </c:pt>
                <c:pt idx="1714">
                  <c:v>0.93154208946691441</c:v>
                </c:pt>
                <c:pt idx="1715">
                  <c:v>0.93154208946691441</c:v>
                </c:pt>
                <c:pt idx="1716">
                  <c:v>0.93154208946691441</c:v>
                </c:pt>
                <c:pt idx="1717">
                  <c:v>0.93139917107331716</c:v>
                </c:pt>
                <c:pt idx="1718">
                  <c:v>0.93139917107331716</c:v>
                </c:pt>
                <c:pt idx="1719">
                  <c:v>0.9312562526797199</c:v>
                </c:pt>
                <c:pt idx="1720">
                  <c:v>0.93111333428612264</c:v>
                </c:pt>
                <c:pt idx="1721">
                  <c:v>0.93097041589252538</c:v>
                </c:pt>
                <c:pt idx="1722">
                  <c:v>0.93097041589252538</c:v>
                </c:pt>
                <c:pt idx="1723">
                  <c:v>0.93082749749892812</c:v>
                </c:pt>
                <c:pt idx="1724">
                  <c:v>0.93082749749892812</c:v>
                </c:pt>
                <c:pt idx="1725">
                  <c:v>0.93082749749892812</c:v>
                </c:pt>
                <c:pt idx="1726">
                  <c:v>0.93082749749892812</c:v>
                </c:pt>
                <c:pt idx="1727">
                  <c:v>0.93082749749892812</c:v>
                </c:pt>
                <c:pt idx="1728">
                  <c:v>0.93082749749892812</c:v>
                </c:pt>
                <c:pt idx="1729">
                  <c:v>0.93068457910533087</c:v>
                </c:pt>
                <c:pt idx="1730">
                  <c:v>0.93054166071173361</c:v>
                </c:pt>
                <c:pt idx="1731">
                  <c:v>0.93039874231813635</c:v>
                </c:pt>
                <c:pt idx="1732">
                  <c:v>0.93039874231813635</c:v>
                </c:pt>
                <c:pt idx="1733">
                  <c:v>0.93039874231813635</c:v>
                </c:pt>
                <c:pt idx="1734">
                  <c:v>0.93039874231813635</c:v>
                </c:pt>
                <c:pt idx="1735">
                  <c:v>0.93025582392453909</c:v>
                </c:pt>
                <c:pt idx="1736">
                  <c:v>0.93011290553094184</c:v>
                </c:pt>
                <c:pt idx="1737">
                  <c:v>0.92996998713734458</c:v>
                </c:pt>
                <c:pt idx="1738">
                  <c:v>0.92996998713734458</c:v>
                </c:pt>
                <c:pt idx="1739">
                  <c:v>0.92996998713734458</c:v>
                </c:pt>
                <c:pt idx="1740">
                  <c:v>0.92996998713734458</c:v>
                </c:pt>
                <c:pt idx="1741">
                  <c:v>0.92982706874374732</c:v>
                </c:pt>
                <c:pt idx="1742">
                  <c:v>0.92982706874374732</c:v>
                </c:pt>
                <c:pt idx="1743">
                  <c:v>0.92982706874374732</c:v>
                </c:pt>
                <c:pt idx="1744">
                  <c:v>0.92982706874374732</c:v>
                </c:pt>
                <c:pt idx="1745">
                  <c:v>0.92968415035015006</c:v>
                </c:pt>
                <c:pt idx="1746">
                  <c:v>0.92968415035015006</c:v>
                </c:pt>
                <c:pt idx="1747">
                  <c:v>0.92968415035015006</c:v>
                </c:pt>
                <c:pt idx="1748">
                  <c:v>0.92968415035015006</c:v>
                </c:pt>
                <c:pt idx="1749">
                  <c:v>0.92968415035015006</c:v>
                </c:pt>
                <c:pt idx="1750">
                  <c:v>0.92968415035015006</c:v>
                </c:pt>
                <c:pt idx="1751">
                  <c:v>0.92968415035015006</c:v>
                </c:pt>
                <c:pt idx="1752">
                  <c:v>0.92968415035015006</c:v>
                </c:pt>
                <c:pt idx="1753">
                  <c:v>0.92968415035015006</c:v>
                </c:pt>
                <c:pt idx="1754">
                  <c:v>0.92968415035015006</c:v>
                </c:pt>
                <c:pt idx="1755">
                  <c:v>0.9295412319565528</c:v>
                </c:pt>
                <c:pt idx="1756">
                  <c:v>0.92939831356295555</c:v>
                </c:pt>
                <c:pt idx="1757">
                  <c:v>0.92939831356295555</c:v>
                </c:pt>
                <c:pt idx="1758">
                  <c:v>0.92925539516935829</c:v>
                </c:pt>
                <c:pt idx="1759">
                  <c:v>0.92911247677576103</c:v>
                </c:pt>
                <c:pt idx="1760">
                  <c:v>0.92911247677576103</c:v>
                </c:pt>
                <c:pt idx="1761">
                  <c:v>0.92896955838216377</c:v>
                </c:pt>
                <c:pt idx="1762">
                  <c:v>0.92882663998856652</c:v>
                </c:pt>
                <c:pt idx="1763">
                  <c:v>0.92882663998856652</c:v>
                </c:pt>
                <c:pt idx="1764">
                  <c:v>0.92868372159496926</c:v>
                </c:pt>
                <c:pt idx="1765">
                  <c:v>0.928540803201372</c:v>
                </c:pt>
                <c:pt idx="1766">
                  <c:v>0.928540803201372</c:v>
                </c:pt>
                <c:pt idx="1767">
                  <c:v>0.928540803201372</c:v>
                </c:pt>
                <c:pt idx="1768">
                  <c:v>0.928540803201372</c:v>
                </c:pt>
                <c:pt idx="1769">
                  <c:v>0.928540803201372</c:v>
                </c:pt>
                <c:pt idx="1770">
                  <c:v>0.928540803201372</c:v>
                </c:pt>
                <c:pt idx="1771">
                  <c:v>0.928540803201372</c:v>
                </c:pt>
                <c:pt idx="1772">
                  <c:v>0.928540803201372</c:v>
                </c:pt>
                <c:pt idx="1773">
                  <c:v>0.92839788480777474</c:v>
                </c:pt>
                <c:pt idx="1774">
                  <c:v>0.92839788480777474</c:v>
                </c:pt>
                <c:pt idx="1775">
                  <c:v>0.92839788480777474</c:v>
                </c:pt>
                <c:pt idx="1776">
                  <c:v>0.92825496641417748</c:v>
                </c:pt>
                <c:pt idx="1777">
                  <c:v>0.92825496641417748</c:v>
                </c:pt>
                <c:pt idx="1778">
                  <c:v>0.92825496641417748</c:v>
                </c:pt>
                <c:pt idx="1779">
                  <c:v>0.92825496641417748</c:v>
                </c:pt>
                <c:pt idx="1780">
                  <c:v>0.92825496641417748</c:v>
                </c:pt>
                <c:pt idx="1781">
                  <c:v>0.92825496641417748</c:v>
                </c:pt>
                <c:pt idx="1782">
                  <c:v>0.92825496641417748</c:v>
                </c:pt>
                <c:pt idx="1783">
                  <c:v>0.92811204802058023</c:v>
                </c:pt>
                <c:pt idx="1784">
                  <c:v>0.92811204802058023</c:v>
                </c:pt>
                <c:pt idx="1785">
                  <c:v>0.92811204802058023</c:v>
                </c:pt>
                <c:pt idx="1786">
                  <c:v>0.92796912962698297</c:v>
                </c:pt>
                <c:pt idx="1787">
                  <c:v>0.92796912962698297</c:v>
                </c:pt>
                <c:pt idx="1788">
                  <c:v>0.92796912962698297</c:v>
                </c:pt>
                <c:pt idx="1789">
                  <c:v>0.92796912962698297</c:v>
                </c:pt>
                <c:pt idx="1790">
                  <c:v>0.92796912962698297</c:v>
                </c:pt>
                <c:pt idx="1791">
                  <c:v>0.92782621123338571</c:v>
                </c:pt>
                <c:pt idx="1792">
                  <c:v>0.92768329283978845</c:v>
                </c:pt>
                <c:pt idx="1793">
                  <c:v>0.92768329283978845</c:v>
                </c:pt>
                <c:pt idx="1794">
                  <c:v>0.92768329283978845</c:v>
                </c:pt>
                <c:pt idx="1795">
                  <c:v>0.92768329283978845</c:v>
                </c:pt>
                <c:pt idx="1796">
                  <c:v>0.92768329283978845</c:v>
                </c:pt>
                <c:pt idx="1797">
                  <c:v>0.92768329283978845</c:v>
                </c:pt>
                <c:pt idx="1798">
                  <c:v>0.9275403744461912</c:v>
                </c:pt>
                <c:pt idx="1799">
                  <c:v>0.92739745605259394</c:v>
                </c:pt>
                <c:pt idx="1800">
                  <c:v>0.92739745605259394</c:v>
                </c:pt>
                <c:pt idx="1801">
                  <c:v>0.92739745605259394</c:v>
                </c:pt>
                <c:pt idx="1802">
                  <c:v>0.92725453765899668</c:v>
                </c:pt>
                <c:pt idx="1803">
                  <c:v>0.92711161926539942</c:v>
                </c:pt>
                <c:pt idx="1804">
                  <c:v>0.92711161926539942</c:v>
                </c:pt>
                <c:pt idx="1805">
                  <c:v>0.92696870087180216</c:v>
                </c:pt>
                <c:pt idx="1806">
                  <c:v>0.92696870087180216</c:v>
                </c:pt>
                <c:pt idx="1807">
                  <c:v>0.92682578247820491</c:v>
                </c:pt>
                <c:pt idx="1808">
                  <c:v>0.92668286408460765</c:v>
                </c:pt>
                <c:pt idx="1809">
                  <c:v>0.92668286408460765</c:v>
                </c:pt>
                <c:pt idx="1810">
                  <c:v>0.92653994569101039</c:v>
                </c:pt>
                <c:pt idx="1811">
                  <c:v>0.92653994569101039</c:v>
                </c:pt>
                <c:pt idx="1812">
                  <c:v>0.92653994569101039</c:v>
                </c:pt>
                <c:pt idx="1813">
                  <c:v>0.92653994569101039</c:v>
                </c:pt>
                <c:pt idx="1814">
                  <c:v>0.92653994569101039</c:v>
                </c:pt>
                <c:pt idx="1815">
                  <c:v>0.92653994569101039</c:v>
                </c:pt>
                <c:pt idx="1816">
                  <c:v>0.92653994569101039</c:v>
                </c:pt>
                <c:pt idx="1817">
                  <c:v>0.92639702729741313</c:v>
                </c:pt>
                <c:pt idx="1818">
                  <c:v>0.92639702729741313</c:v>
                </c:pt>
                <c:pt idx="1819">
                  <c:v>0.92625410890381588</c:v>
                </c:pt>
                <c:pt idx="1820">
                  <c:v>0.92625410890381588</c:v>
                </c:pt>
                <c:pt idx="1821">
                  <c:v>0.92611119051021862</c:v>
                </c:pt>
                <c:pt idx="1822">
                  <c:v>0.92611119051021862</c:v>
                </c:pt>
                <c:pt idx="1823">
                  <c:v>0.92611119051021862</c:v>
                </c:pt>
                <c:pt idx="1824">
                  <c:v>0.92596827211662136</c:v>
                </c:pt>
                <c:pt idx="1825">
                  <c:v>0.92596827211662136</c:v>
                </c:pt>
                <c:pt idx="1826">
                  <c:v>0.92596827211662136</c:v>
                </c:pt>
                <c:pt idx="1827">
                  <c:v>0.92596827211662136</c:v>
                </c:pt>
                <c:pt idx="1828">
                  <c:v>0.9258253537230241</c:v>
                </c:pt>
                <c:pt idx="1829">
                  <c:v>0.9258253537230241</c:v>
                </c:pt>
                <c:pt idx="1830">
                  <c:v>0.9258253537230241</c:v>
                </c:pt>
                <c:pt idx="1831">
                  <c:v>0.9258253537230241</c:v>
                </c:pt>
                <c:pt idx="1832">
                  <c:v>0.9258253537230241</c:v>
                </c:pt>
                <c:pt idx="1833">
                  <c:v>0.9258253537230241</c:v>
                </c:pt>
                <c:pt idx="1834">
                  <c:v>0.92568243532942684</c:v>
                </c:pt>
                <c:pt idx="1835">
                  <c:v>0.92568243532942684</c:v>
                </c:pt>
                <c:pt idx="1836">
                  <c:v>0.92553951693582959</c:v>
                </c:pt>
                <c:pt idx="1837">
                  <c:v>0.92553951693582959</c:v>
                </c:pt>
                <c:pt idx="1838">
                  <c:v>0.92553951693582959</c:v>
                </c:pt>
                <c:pt idx="1839">
                  <c:v>0.92539659854223233</c:v>
                </c:pt>
                <c:pt idx="1840">
                  <c:v>0.92525368014863507</c:v>
                </c:pt>
                <c:pt idx="1841">
                  <c:v>0.92511076175503781</c:v>
                </c:pt>
                <c:pt idx="1842">
                  <c:v>0.92496784336144056</c:v>
                </c:pt>
                <c:pt idx="1843">
                  <c:v>0.92482492496784341</c:v>
                </c:pt>
                <c:pt idx="1844">
                  <c:v>0.92468200657424615</c:v>
                </c:pt>
                <c:pt idx="1845">
                  <c:v>0.92468200657424615</c:v>
                </c:pt>
                <c:pt idx="1846">
                  <c:v>0.92468200657424615</c:v>
                </c:pt>
                <c:pt idx="1847">
                  <c:v>0.92468200657424615</c:v>
                </c:pt>
                <c:pt idx="1848">
                  <c:v>0.92453908818064889</c:v>
                </c:pt>
                <c:pt idx="1849">
                  <c:v>0.92439616978705164</c:v>
                </c:pt>
                <c:pt idx="1850">
                  <c:v>0.92439616978705164</c:v>
                </c:pt>
                <c:pt idx="1851">
                  <c:v>0.92425325139345438</c:v>
                </c:pt>
                <c:pt idx="1852">
                  <c:v>0.92425325139345438</c:v>
                </c:pt>
                <c:pt idx="1853">
                  <c:v>0.92411033299985712</c:v>
                </c:pt>
                <c:pt idx="1854">
                  <c:v>0.92411033299985712</c:v>
                </c:pt>
                <c:pt idx="1855">
                  <c:v>0.92411033299985712</c:v>
                </c:pt>
                <c:pt idx="1856">
                  <c:v>0.92411033299985712</c:v>
                </c:pt>
                <c:pt idx="1857">
                  <c:v>0.92411033299985712</c:v>
                </c:pt>
                <c:pt idx="1858">
                  <c:v>0.92411033299985712</c:v>
                </c:pt>
                <c:pt idx="1859">
                  <c:v>0.92411033299985712</c:v>
                </c:pt>
                <c:pt idx="1860">
                  <c:v>0.92396741460625986</c:v>
                </c:pt>
                <c:pt idx="1861">
                  <c:v>0.9238244962126626</c:v>
                </c:pt>
                <c:pt idx="1862">
                  <c:v>0.9238244962126626</c:v>
                </c:pt>
                <c:pt idx="1863">
                  <c:v>0.9238244962126626</c:v>
                </c:pt>
                <c:pt idx="1864">
                  <c:v>0.9238244962126626</c:v>
                </c:pt>
                <c:pt idx="1865">
                  <c:v>0.9238244962126626</c:v>
                </c:pt>
                <c:pt idx="1866">
                  <c:v>0.9238244962126626</c:v>
                </c:pt>
                <c:pt idx="1867">
                  <c:v>0.9238244962126626</c:v>
                </c:pt>
                <c:pt idx="1868">
                  <c:v>0.92368157781906535</c:v>
                </c:pt>
                <c:pt idx="1869">
                  <c:v>0.92368157781906535</c:v>
                </c:pt>
                <c:pt idx="1870">
                  <c:v>0.92368157781906535</c:v>
                </c:pt>
                <c:pt idx="1871">
                  <c:v>0.92368157781906535</c:v>
                </c:pt>
                <c:pt idx="1872">
                  <c:v>0.92368157781906535</c:v>
                </c:pt>
                <c:pt idx="1873">
                  <c:v>0.92368157781906535</c:v>
                </c:pt>
                <c:pt idx="1874">
                  <c:v>0.92368157781906535</c:v>
                </c:pt>
                <c:pt idx="1875">
                  <c:v>0.92368157781906535</c:v>
                </c:pt>
                <c:pt idx="1876">
                  <c:v>0.92368157781906535</c:v>
                </c:pt>
                <c:pt idx="1877">
                  <c:v>0.92368157781906535</c:v>
                </c:pt>
                <c:pt idx="1878">
                  <c:v>0.92368157781906535</c:v>
                </c:pt>
                <c:pt idx="1879">
                  <c:v>0.92368157781906535</c:v>
                </c:pt>
                <c:pt idx="1880">
                  <c:v>0.92368157781906535</c:v>
                </c:pt>
                <c:pt idx="1881">
                  <c:v>0.92353865942546809</c:v>
                </c:pt>
                <c:pt idx="1882">
                  <c:v>0.92353865942546809</c:v>
                </c:pt>
                <c:pt idx="1883">
                  <c:v>0.92353865942546809</c:v>
                </c:pt>
                <c:pt idx="1884">
                  <c:v>0.92339574103187083</c:v>
                </c:pt>
                <c:pt idx="1885">
                  <c:v>0.92325282263827357</c:v>
                </c:pt>
                <c:pt idx="1886">
                  <c:v>0.92325282263827357</c:v>
                </c:pt>
                <c:pt idx="1887">
                  <c:v>0.92310990424467632</c:v>
                </c:pt>
                <c:pt idx="1888">
                  <c:v>0.92296698585107906</c:v>
                </c:pt>
                <c:pt idx="1889">
                  <c:v>0.9228240674574818</c:v>
                </c:pt>
                <c:pt idx="1890">
                  <c:v>0.9228240674574818</c:v>
                </c:pt>
                <c:pt idx="1891">
                  <c:v>0.9228240674574818</c:v>
                </c:pt>
                <c:pt idx="1892">
                  <c:v>0.9228240674574818</c:v>
                </c:pt>
                <c:pt idx="1893">
                  <c:v>0.9228240674574818</c:v>
                </c:pt>
                <c:pt idx="1894">
                  <c:v>0.92268114906388454</c:v>
                </c:pt>
                <c:pt idx="1895">
                  <c:v>0.92268114906388454</c:v>
                </c:pt>
                <c:pt idx="1896">
                  <c:v>0.92268114906388454</c:v>
                </c:pt>
                <c:pt idx="1897">
                  <c:v>0.92268114906388454</c:v>
                </c:pt>
                <c:pt idx="1898">
                  <c:v>0.92253823067028728</c:v>
                </c:pt>
                <c:pt idx="1899">
                  <c:v>0.92253823067028728</c:v>
                </c:pt>
                <c:pt idx="1900">
                  <c:v>0.92253823067028728</c:v>
                </c:pt>
                <c:pt idx="1901">
                  <c:v>0.92239531227669003</c:v>
                </c:pt>
                <c:pt idx="1902">
                  <c:v>0.92239531227669003</c:v>
                </c:pt>
                <c:pt idx="1903">
                  <c:v>0.92239531227669003</c:v>
                </c:pt>
                <c:pt idx="1904">
                  <c:v>0.92225239388309277</c:v>
                </c:pt>
                <c:pt idx="1905">
                  <c:v>0.92225239388309277</c:v>
                </c:pt>
                <c:pt idx="1906">
                  <c:v>0.92225239388309277</c:v>
                </c:pt>
                <c:pt idx="1907">
                  <c:v>0.92210947548949551</c:v>
                </c:pt>
                <c:pt idx="1908">
                  <c:v>0.92210947548949551</c:v>
                </c:pt>
                <c:pt idx="1909">
                  <c:v>0.92210947548949551</c:v>
                </c:pt>
                <c:pt idx="1910">
                  <c:v>0.92210947548949551</c:v>
                </c:pt>
                <c:pt idx="1911">
                  <c:v>0.92210947548949551</c:v>
                </c:pt>
                <c:pt idx="1912">
                  <c:v>0.92210947548949551</c:v>
                </c:pt>
                <c:pt idx="1913">
                  <c:v>0.92196655709589825</c:v>
                </c:pt>
                <c:pt idx="1914">
                  <c:v>0.92196655709589825</c:v>
                </c:pt>
                <c:pt idx="1915">
                  <c:v>0.92196655709589825</c:v>
                </c:pt>
                <c:pt idx="1916">
                  <c:v>0.92196655709589825</c:v>
                </c:pt>
                <c:pt idx="1917">
                  <c:v>0.92196655709589825</c:v>
                </c:pt>
                <c:pt idx="1918">
                  <c:v>0.92196655709589825</c:v>
                </c:pt>
                <c:pt idx="1919">
                  <c:v>0.921823638702301</c:v>
                </c:pt>
                <c:pt idx="1920">
                  <c:v>0.921823638702301</c:v>
                </c:pt>
                <c:pt idx="1921">
                  <c:v>0.921823638702301</c:v>
                </c:pt>
                <c:pt idx="1922">
                  <c:v>0.92168072030870374</c:v>
                </c:pt>
                <c:pt idx="1923">
                  <c:v>0.92168072030870374</c:v>
                </c:pt>
                <c:pt idx="1924">
                  <c:v>0.92153780191510648</c:v>
                </c:pt>
                <c:pt idx="1925">
                  <c:v>0.92139488352150922</c:v>
                </c:pt>
                <c:pt idx="1926">
                  <c:v>0.92139488352150922</c:v>
                </c:pt>
                <c:pt idx="1927">
                  <c:v>0.92139488352150922</c:v>
                </c:pt>
                <c:pt idx="1928">
                  <c:v>0.92139488352150922</c:v>
                </c:pt>
                <c:pt idx="1929">
                  <c:v>0.92139488352150922</c:v>
                </c:pt>
                <c:pt idx="1930">
                  <c:v>0.92125196512791196</c:v>
                </c:pt>
                <c:pt idx="1931">
                  <c:v>0.92125196512791196</c:v>
                </c:pt>
                <c:pt idx="1932">
                  <c:v>0.92110904673431471</c:v>
                </c:pt>
                <c:pt idx="1933">
                  <c:v>0.92096612834071745</c:v>
                </c:pt>
                <c:pt idx="1934">
                  <c:v>0.92082320994712019</c:v>
                </c:pt>
                <c:pt idx="1935">
                  <c:v>0.92082320994712019</c:v>
                </c:pt>
                <c:pt idx="1936">
                  <c:v>0.92082320994712019</c:v>
                </c:pt>
                <c:pt idx="1937">
                  <c:v>0.92082320994712019</c:v>
                </c:pt>
                <c:pt idx="1938">
                  <c:v>0.92068029155352293</c:v>
                </c:pt>
                <c:pt idx="1939">
                  <c:v>0.92053737315992568</c:v>
                </c:pt>
                <c:pt idx="1940">
                  <c:v>0.92053737315992568</c:v>
                </c:pt>
                <c:pt idx="1941">
                  <c:v>0.92039445476632842</c:v>
                </c:pt>
                <c:pt idx="1942">
                  <c:v>0.92025153637273116</c:v>
                </c:pt>
                <c:pt idx="1943">
                  <c:v>0.92025153637273116</c:v>
                </c:pt>
                <c:pt idx="1944">
                  <c:v>0.92025153637273116</c:v>
                </c:pt>
                <c:pt idx="1945">
                  <c:v>0.92025153637273116</c:v>
                </c:pt>
                <c:pt idx="1946">
                  <c:v>0.92025153637273116</c:v>
                </c:pt>
                <c:pt idx="1947">
                  <c:v>0.92025153637273116</c:v>
                </c:pt>
                <c:pt idx="1948">
                  <c:v>0.92025153637273116</c:v>
                </c:pt>
                <c:pt idx="1949">
                  <c:v>0.92025153637273116</c:v>
                </c:pt>
                <c:pt idx="1950">
                  <c:v>0.92025153637273116</c:v>
                </c:pt>
                <c:pt idx="1951">
                  <c:v>0.9201086179791339</c:v>
                </c:pt>
                <c:pt idx="1952">
                  <c:v>0.91996569958553664</c:v>
                </c:pt>
                <c:pt idx="1953">
                  <c:v>0.91996569958553664</c:v>
                </c:pt>
                <c:pt idx="1954">
                  <c:v>0.91996569958553664</c:v>
                </c:pt>
                <c:pt idx="1955">
                  <c:v>0.91996569958553664</c:v>
                </c:pt>
                <c:pt idx="1956">
                  <c:v>0.91982278119193939</c:v>
                </c:pt>
                <c:pt idx="1957">
                  <c:v>0.91967986279834213</c:v>
                </c:pt>
                <c:pt idx="1958">
                  <c:v>0.91967986279834213</c:v>
                </c:pt>
                <c:pt idx="1959">
                  <c:v>0.91967986279834213</c:v>
                </c:pt>
                <c:pt idx="1960">
                  <c:v>0.91967986279834213</c:v>
                </c:pt>
                <c:pt idx="1961">
                  <c:v>0.91967986279834213</c:v>
                </c:pt>
                <c:pt idx="1962">
                  <c:v>0.91967986279834213</c:v>
                </c:pt>
                <c:pt idx="1963">
                  <c:v>0.91953694440474487</c:v>
                </c:pt>
                <c:pt idx="1964">
                  <c:v>0.91953694440474487</c:v>
                </c:pt>
                <c:pt idx="1965">
                  <c:v>0.91939402601114761</c:v>
                </c:pt>
                <c:pt idx="1966">
                  <c:v>0.91939402601114761</c:v>
                </c:pt>
                <c:pt idx="1967">
                  <c:v>0.91939402601114761</c:v>
                </c:pt>
                <c:pt idx="1968">
                  <c:v>0.91925110761755036</c:v>
                </c:pt>
                <c:pt idx="1969">
                  <c:v>0.91925110761755036</c:v>
                </c:pt>
                <c:pt idx="1970">
                  <c:v>0.9191081892239531</c:v>
                </c:pt>
                <c:pt idx="1971">
                  <c:v>0.9191081892239531</c:v>
                </c:pt>
                <c:pt idx="1972">
                  <c:v>0.91896527083035584</c:v>
                </c:pt>
                <c:pt idx="1973">
                  <c:v>0.91882235243675858</c:v>
                </c:pt>
                <c:pt idx="1974">
                  <c:v>0.91882235243675858</c:v>
                </c:pt>
                <c:pt idx="1975">
                  <c:v>0.91867943404316132</c:v>
                </c:pt>
                <c:pt idx="1976">
                  <c:v>0.91867943404316132</c:v>
                </c:pt>
                <c:pt idx="1977">
                  <c:v>0.91867943404316132</c:v>
                </c:pt>
                <c:pt idx="1978">
                  <c:v>0.91867943404316132</c:v>
                </c:pt>
                <c:pt idx="1979">
                  <c:v>0.91867943404316132</c:v>
                </c:pt>
                <c:pt idx="1980">
                  <c:v>0.91867943404316132</c:v>
                </c:pt>
                <c:pt idx="1981">
                  <c:v>0.91853651564956407</c:v>
                </c:pt>
                <c:pt idx="1982">
                  <c:v>0.91853651564956407</c:v>
                </c:pt>
                <c:pt idx="1983">
                  <c:v>0.91839359725596681</c:v>
                </c:pt>
                <c:pt idx="1984">
                  <c:v>0.91839359725596681</c:v>
                </c:pt>
                <c:pt idx="1985">
                  <c:v>0.91839359725596681</c:v>
                </c:pt>
                <c:pt idx="1986">
                  <c:v>0.91839359725596681</c:v>
                </c:pt>
                <c:pt idx="1987">
                  <c:v>0.91825067886236955</c:v>
                </c:pt>
                <c:pt idx="1988">
                  <c:v>0.91825067886236955</c:v>
                </c:pt>
                <c:pt idx="1989">
                  <c:v>0.91825067886236955</c:v>
                </c:pt>
                <c:pt idx="1990">
                  <c:v>0.91810776046877229</c:v>
                </c:pt>
                <c:pt idx="1991">
                  <c:v>0.91810776046877229</c:v>
                </c:pt>
                <c:pt idx="1992">
                  <c:v>0.91810776046877229</c:v>
                </c:pt>
                <c:pt idx="1993">
                  <c:v>0.91810776046877229</c:v>
                </c:pt>
                <c:pt idx="1994">
                  <c:v>0.91810776046877229</c:v>
                </c:pt>
                <c:pt idx="1995">
                  <c:v>0.91796484207517504</c:v>
                </c:pt>
                <c:pt idx="1996">
                  <c:v>0.91796484207517504</c:v>
                </c:pt>
                <c:pt idx="1997">
                  <c:v>0.91796484207517504</c:v>
                </c:pt>
                <c:pt idx="1998">
                  <c:v>0.91796484207517504</c:v>
                </c:pt>
                <c:pt idx="1999">
                  <c:v>0.91796484207517504</c:v>
                </c:pt>
                <c:pt idx="2000">
                  <c:v>0.91782192368157778</c:v>
                </c:pt>
                <c:pt idx="2001">
                  <c:v>0.91767900528798052</c:v>
                </c:pt>
                <c:pt idx="2002">
                  <c:v>0.91767900528798052</c:v>
                </c:pt>
                <c:pt idx="2003">
                  <c:v>0.91767900528798052</c:v>
                </c:pt>
                <c:pt idx="2004">
                  <c:v>0.91767900528798052</c:v>
                </c:pt>
                <c:pt idx="2005">
                  <c:v>0.91767900528798052</c:v>
                </c:pt>
                <c:pt idx="2006">
                  <c:v>0.91767900528798052</c:v>
                </c:pt>
                <c:pt idx="2007">
                  <c:v>0.91767900528798052</c:v>
                </c:pt>
                <c:pt idx="2008">
                  <c:v>0.91767900528798052</c:v>
                </c:pt>
                <c:pt idx="2009">
                  <c:v>0.91753608689438326</c:v>
                </c:pt>
                <c:pt idx="2010">
                  <c:v>0.917393168500786</c:v>
                </c:pt>
                <c:pt idx="2011">
                  <c:v>0.917393168500786</c:v>
                </c:pt>
                <c:pt idx="2012">
                  <c:v>0.917393168500786</c:v>
                </c:pt>
                <c:pt idx="2013">
                  <c:v>0.917393168500786</c:v>
                </c:pt>
                <c:pt idx="2014">
                  <c:v>0.917393168500786</c:v>
                </c:pt>
                <c:pt idx="2015">
                  <c:v>0.91725025010718875</c:v>
                </c:pt>
                <c:pt idx="2016">
                  <c:v>0.91725025010718875</c:v>
                </c:pt>
                <c:pt idx="2017">
                  <c:v>0.9171073317135916</c:v>
                </c:pt>
                <c:pt idx="2018">
                  <c:v>0.9171073317135916</c:v>
                </c:pt>
                <c:pt idx="2019">
                  <c:v>0.91696441331999434</c:v>
                </c:pt>
                <c:pt idx="2020">
                  <c:v>0.91696441331999434</c:v>
                </c:pt>
                <c:pt idx="2021">
                  <c:v>0.91682149492639708</c:v>
                </c:pt>
                <c:pt idx="2022">
                  <c:v>0.91667857653279983</c:v>
                </c:pt>
                <c:pt idx="2023">
                  <c:v>0.91653565813920257</c:v>
                </c:pt>
                <c:pt idx="2024">
                  <c:v>0.91653565813920257</c:v>
                </c:pt>
                <c:pt idx="2025">
                  <c:v>0.91639273974560531</c:v>
                </c:pt>
                <c:pt idx="2026">
                  <c:v>0.91639273974560531</c:v>
                </c:pt>
                <c:pt idx="2027">
                  <c:v>0.91624982135200805</c:v>
                </c:pt>
                <c:pt idx="2028">
                  <c:v>0.9161069029584108</c:v>
                </c:pt>
                <c:pt idx="2029">
                  <c:v>0.91596398456481354</c:v>
                </c:pt>
                <c:pt idx="2030">
                  <c:v>0.91582106617121628</c:v>
                </c:pt>
                <c:pt idx="2031">
                  <c:v>0.91582106617121628</c:v>
                </c:pt>
                <c:pt idx="2032">
                  <c:v>0.91567814777761902</c:v>
                </c:pt>
                <c:pt idx="2033">
                  <c:v>0.91567814777761902</c:v>
                </c:pt>
                <c:pt idx="2034">
                  <c:v>0.91567814777761902</c:v>
                </c:pt>
                <c:pt idx="2035">
                  <c:v>0.91553522938402176</c:v>
                </c:pt>
                <c:pt idx="2036">
                  <c:v>0.91553522938402176</c:v>
                </c:pt>
                <c:pt idx="2037">
                  <c:v>0.91553522938402176</c:v>
                </c:pt>
                <c:pt idx="2038">
                  <c:v>0.91539231099042451</c:v>
                </c:pt>
                <c:pt idx="2039">
                  <c:v>0.91524939259682725</c:v>
                </c:pt>
                <c:pt idx="2040">
                  <c:v>0.91524939259682725</c:v>
                </c:pt>
                <c:pt idx="2041">
                  <c:v>0.91510647420322999</c:v>
                </c:pt>
                <c:pt idx="2042">
                  <c:v>0.91510647420322999</c:v>
                </c:pt>
                <c:pt idx="2043">
                  <c:v>0.91510647420322999</c:v>
                </c:pt>
                <c:pt idx="2044">
                  <c:v>0.91510647420322999</c:v>
                </c:pt>
                <c:pt idx="2045">
                  <c:v>0.91510647420322999</c:v>
                </c:pt>
                <c:pt idx="2046">
                  <c:v>0.91496355580963273</c:v>
                </c:pt>
                <c:pt idx="2047">
                  <c:v>0.91482063741603548</c:v>
                </c:pt>
                <c:pt idx="2048">
                  <c:v>0.91482063741603548</c:v>
                </c:pt>
                <c:pt idx="2049">
                  <c:v>0.91482063741603548</c:v>
                </c:pt>
                <c:pt idx="2050">
                  <c:v>0.91467771902243822</c:v>
                </c:pt>
                <c:pt idx="2051">
                  <c:v>0.91453480062884096</c:v>
                </c:pt>
                <c:pt idx="2052">
                  <c:v>0.9143918822352437</c:v>
                </c:pt>
                <c:pt idx="2053">
                  <c:v>0.9143918822352437</c:v>
                </c:pt>
                <c:pt idx="2054">
                  <c:v>0.9143918822352437</c:v>
                </c:pt>
                <c:pt idx="2055">
                  <c:v>0.91424896384164644</c:v>
                </c:pt>
                <c:pt idx="2056">
                  <c:v>0.91424896384164644</c:v>
                </c:pt>
                <c:pt idx="2057">
                  <c:v>0.91410604544804919</c:v>
                </c:pt>
                <c:pt idx="2058">
                  <c:v>0.91410604544804919</c:v>
                </c:pt>
                <c:pt idx="2059">
                  <c:v>0.91410604544804919</c:v>
                </c:pt>
                <c:pt idx="2060">
                  <c:v>0.91396312705445193</c:v>
                </c:pt>
                <c:pt idx="2061">
                  <c:v>0.91396312705445193</c:v>
                </c:pt>
                <c:pt idx="2062">
                  <c:v>0.91382020866085467</c:v>
                </c:pt>
                <c:pt idx="2063">
                  <c:v>0.91367729026725741</c:v>
                </c:pt>
                <c:pt idx="2064">
                  <c:v>0.91367729026725741</c:v>
                </c:pt>
                <c:pt idx="2065">
                  <c:v>0.91353437187366016</c:v>
                </c:pt>
                <c:pt idx="2066">
                  <c:v>0.91353437187366016</c:v>
                </c:pt>
                <c:pt idx="2067">
                  <c:v>0.91353437187366016</c:v>
                </c:pt>
                <c:pt idx="2068">
                  <c:v>0.9133914534800629</c:v>
                </c:pt>
                <c:pt idx="2069">
                  <c:v>0.9133914534800629</c:v>
                </c:pt>
                <c:pt idx="2070">
                  <c:v>0.9133914534800629</c:v>
                </c:pt>
                <c:pt idx="2071">
                  <c:v>0.9133914534800629</c:v>
                </c:pt>
                <c:pt idx="2072">
                  <c:v>0.9133914534800629</c:v>
                </c:pt>
                <c:pt idx="2073">
                  <c:v>0.91324853508646564</c:v>
                </c:pt>
                <c:pt idx="2074">
                  <c:v>0.91310561669286838</c:v>
                </c:pt>
                <c:pt idx="2075">
                  <c:v>0.91310561669286838</c:v>
                </c:pt>
                <c:pt idx="2076">
                  <c:v>0.91296269829927112</c:v>
                </c:pt>
                <c:pt idx="2077">
                  <c:v>0.91296269829927112</c:v>
                </c:pt>
                <c:pt idx="2078">
                  <c:v>0.91296269829927112</c:v>
                </c:pt>
                <c:pt idx="2079">
                  <c:v>0.91296269829927112</c:v>
                </c:pt>
                <c:pt idx="2080">
                  <c:v>0.91296269829927112</c:v>
                </c:pt>
                <c:pt idx="2081">
                  <c:v>0.91281977990567387</c:v>
                </c:pt>
                <c:pt idx="2082">
                  <c:v>0.91281977990567387</c:v>
                </c:pt>
                <c:pt idx="2083">
                  <c:v>0.91281977990567387</c:v>
                </c:pt>
                <c:pt idx="2084">
                  <c:v>0.91281977990567387</c:v>
                </c:pt>
                <c:pt idx="2085">
                  <c:v>0.91281977990567387</c:v>
                </c:pt>
                <c:pt idx="2086">
                  <c:v>0.91281977990567387</c:v>
                </c:pt>
                <c:pt idx="2087">
                  <c:v>0.91281977990567387</c:v>
                </c:pt>
                <c:pt idx="2088">
                  <c:v>0.91267686151207661</c:v>
                </c:pt>
                <c:pt idx="2089">
                  <c:v>0.91267686151207661</c:v>
                </c:pt>
                <c:pt idx="2090">
                  <c:v>0.91253394311847935</c:v>
                </c:pt>
                <c:pt idx="2091">
                  <c:v>0.91253394311847935</c:v>
                </c:pt>
                <c:pt idx="2092">
                  <c:v>0.91253394311847935</c:v>
                </c:pt>
                <c:pt idx="2093">
                  <c:v>0.91253394311847935</c:v>
                </c:pt>
                <c:pt idx="2094">
                  <c:v>0.91253394311847935</c:v>
                </c:pt>
                <c:pt idx="2095">
                  <c:v>0.91239102472488209</c:v>
                </c:pt>
                <c:pt idx="2096">
                  <c:v>0.91224810633128484</c:v>
                </c:pt>
                <c:pt idx="2097">
                  <c:v>0.91224810633128484</c:v>
                </c:pt>
                <c:pt idx="2098">
                  <c:v>0.91210518793768758</c:v>
                </c:pt>
                <c:pt idx="2099">
                  <c:v>0.91210518793768758</c:v>
                </c:pt>
                <c:pt idx="2100">
                  <c:v>0.91210518793768758</c:v>
                </c:pt>
                <c:pt idx="2101">
                  <c:v>0.91196226954409032</c:v>
                </c:pt>
                <c:pt idx="2102">
                  <c:v>0.91196226954409032</c:v>
                </c:pt>
                <c:pt idx="2103">
                  <c:v>0.91196226954409032</c:v>
                </c:pt>
                <c:pt idx="2104">
                  <c:v>0.91196226954409032</c:v>
                </c:pt>
                <c:pt idx="2105">
                  <c:v>0.91196226954409032</c:v>
                </c:pt>
                <c:pt idx="2106">
                  <c:v>0.91196226954409032</c:v>
                </c:pt>
                <c:pt idx="2107">
                  <c:v>0.91181935115049306</c:v>
                </c:pt>
                <c:pt idx="2108">
                  <c:v>0.91181935115049306</c:v>
                </c:pt>
                <c:pt idx="2109">
                  <c:v>0.9116764327568958</c:v>
                </c:pt>
                <c:pt idx="2110">
                  <c:v>0.91153351436329855</c:v>
                </c:pt>
                <c:pt idx="2111">
                  <c:v>0.91139059596970129</c:v>
                </c:pt>
                <c:pt idx="2112">
                  <c:v>0.91139059596970129</c:v>
                </c:pt>
                <c:pt idx="2113">
                  <c:v>0.91124767757610403</c:v>
                </c:pt>
                <c:pt idx="2114">
                  <c:v>0.91124767757610403</c:v>
                </c:pt>
                <c:pt idx="2115">
                  <c:v>0.91110475918250677</c:v>
                </c:pt>
                <c:pt idx="2116">
                  <c:v>0.91096184078890952</c:v>
                </c:pt>
                <c:pt idx="2117">
                  <c:v>0.91081892239531226</c:v>
                </c:pt>
                <c:pt idx="2118">
                  <c:v>0.91081892239531226</c:v>
                </c:pt>
                <c:pt idx="2119">
                  <c:v>0.91081892239531226</c:v>
                </c:pt>
                <c:pt idx="2120">
                  <c:v>0.91081892239531226</c:v>
                </c:pt>
                <c:pt idx="2121">
                  <c:v>0.910676004001715</c:v>
                </c:pt>
                <c:pt idx="2122">
                  <c:v>0.910676004001715</c:v>
                </c:pt>
                <c:pt idx="2123">
                  <c:v>0.910676004001715</c:v>
                </c:pt>
                <c:pt idx="2124">
                  <c:v>0.910676004001715</c:v>
                </c:pt>
                <c:pt idx="2125">
                  <c:v>0.910676004001715</c:v>
                </c:pt>
                <c:pt idx="2126">
                  <c:v>0.910676004001715</c:v>
                </c:pt>
                <c:pt idx="2127">
                  <c:v>0.91053308560811774</c:v>
                </c:pt>
                <c:pt idx="2128">
                  <c:v>0.91039016721452048</c:v>
                </c:pt>
                <c:pt idx="2129">
                  <c:v>0.91039016721452048</c:v>
                </c:pt>
                <c:pt idx="2130">
                  <c:v>0.91039016721452048</c:v>
                </c:pt>
                <c:pt idx="2131">
                  <c:v>0.91039016721452048</c:v>
                </c:pt>
                <c:pt idx="2132">
                  <c:v>0.91024724882092323</c:v>
                </c:pt>
                <c:pt idx="2133">
                  <c:v>0.91024724882092323</c:v>
                </c:pt>
                <c:pt idx="2134">
                  <c:v>0.91024724882092323</c:v>
                </c:pt>
                <c:pt idx="2135">
                  <c:v>0.91024724882092323</c:v>
                </c:pt>
                <c:pt idx="2136">
                  <c:v>0.91024724882092323</c:v>
                </c:pt>
                <c:pt idx="2137">
                  <c:v>0.91024724882092323</c:v>
                </c:pt>
                <c:pt idx="2138">
                  <c:v>0.91010433042732597</c:v>
                </c:pt>
                <c:pt idx="2139">
                  <c:v>0.90996141203372871</c:v>
                </c:pt>
                <c:pt idx="2140">
                  <c:v>0.90996141203372871</c:v>
                </c:pt>
                <c:pt idx="2141">
                  <c:v>0.90996141203372871</c:v>
                </c:pt>
                <c:pt idx="2142">
                  <c:v>0.90981849364013145</c:v>
                </c:pt>
                <c:pt idx="2143">
                  <c:v>0.9096755752465342</c:v>
                </c:pt>
                <c:pt idx="2144">
                  <c:v>0.9096755752465342</c:v>
                </c:pt>
                <c:pt idx="2145">
                  <c:v>0.9096755752465342</c:v>
                </c:pt>
                <c:pt idx="2146">
                  <c:v>0.9096755752465342</c:v>
                </c:pt>
                <c:pt idx="2147">
                  <c:v>0.90953265685293694</c:v>
                </c:pt>
                <c:pt idx="2148">
                  <c:v>0.90953265685293694</c:v>
                </c:pt>
                <c:pt idx="2149">
                  <c:v>0.90938973845933968</c:v>
                </c:pt>
                <c:pt idx="2150">
                  <c:v>0.90938973845933968</c:v>
                </c:pt>
                <c:pt idx="2151">
                  <c:v>0.90924682006574242</c:v>
                </c:pt>
                <c:pt idx="2152">
                  <c:v>0.90924682006574242</c:v>
                </c:pt>
                <c:pt idx="2153">
                  <c:v>0.90924682006574242</c:v>
                </c:pt>
                <c:pt idx="2154">
                  <c:v>0.90924682006574242</c:v>
                </c:pt>
                <c:pt idx="2155">
                  <c:v>0.90910390167214516</c:v>
                </c:pt>
                <c:pt idx="2156">
                  <c:v>0.90896098327854791</c:v>
                </c:pt>
                <c:pt idx="2157">
                  <c:v>0.90881806488495065</c:v>
                </c:pt>
                <c:pt idx="2158">
                  <c:v>0.90881806488495065</c:v>
                </c:pt>
                <c:pt idx="2159">
                  <c:v>0.90867514649135339</c:v>
                </c:pt>
                <c:pt idx="2160">
                  <c:v>0.90867514649135339</c:v>
                </c:pt>
                <c:pt idx="2161">
                  <c:v>0.90853222809775613</c:v>
                </c:pt>
                <c:pt idx="2162">
                  <c:v>0.90838930970415888</c:v>
                </c:pt>
                <c:pt idx="2163">
                  <c:v>0.90838930970415888</c:v>
                </c:pt>
                <c:pt idx="2164">
                  <c:v>0.90838930970415888</c:v>
                </c:pt>
                <c:pt idx="2165">
                  <c:v>0.90824639131056162</c:v>
                </c:pt>
                <c:pt idx="2166">
                  <c:v>0.90824639131056162</c:v>
                </c:pt>
                <c:pt idx="2167">
                  <c:v>0.90824639131056162</c:v>
                </c:pt>
                <c:pt idx="2168">
                  <c:v>0.90810347291696436</c:v>
                </c:pt>
                <c:pt idx="2169">
                  <c:v>0.9079605545233671</c:v>
                </c:pt>
                <c:pt idx="2170">
                  <c:v>0.9079605545233671</c:v>
                </c:pt>
                <c:pt idx="2171">
                  <c:v>0.9079605545233671</c:v>
                </c:pt>
                <c:pt idx="2172">
                  <c:v>0.90781763612976984</c:v>
                </c:pt>
                <c:pt idx="2173">
                  <c:v>0.90781763612976984</c:v>
                </c:pt>
                <c:pt idx="2174">
                  <c:v>0.90781763612976984</c:v>
                </c:pt>
                <c:pt idx="2175">
                  <c:v>0.90767471773617259</c:v>
                </c:pt>
                <c:pt idx="2176">
                  <c:v>0.90753179934257533</c:v>
                </c:pt>
                <c:pt idx="2177">
                  <c:v>0.90738888094897807</c:v>
                </c:pt>
                <c:pt idx="2178">
                  <c:v>0.90724596255538092</c:v>
                </c:pt>
                <c:pt idx="2179">
                  <c:v>0.90724596255538092</c:v>
                </c:pt>
                <c:pt idx="2180">
                  <c:v>0.90724596255538092</c:v>
                </c:pt>
                <c:pt idx="2181">
                  <c:v>0.90710304416178367</c:v>
                </c:pt>
                <c:pt idx="2182">
                  <c:v>0.90710304416178367</c:v>
                </c:pt>
                <c:pt idx="2183">
                  <c:v>0.90710304416178367</c:v>
                </c:pt>
                <c:pt idx="2184">
                  <c:v>0.90710304416178367</c:v>
                </c:pt>
                <c:pt idx="2185">
                  <c:v>0.90710304416178367</c:v>
                </c:pt>
                <c:pt idx="2186">
                  <c:v>0.90710304416178367</c:v>
                </c:pt>
                <c:pt idx="2187">
                  <c:v>0.90710304416178367</c:v>
                </c:pt>
                <c:pt idx="2188">
                  <c:v>0.90710304416178367</c:v>
                </c:pt>
                <c:pt idx="2189">
                  <c:v>0.90710304416178367</c:v>
                </c:pt>
                <c:pt idx="2190">
                  <c:v>0.90710304416178367</c:v>
                </c:pt>
                <c:pt idx="2191">
                  <c:v>0.90696012576818641</c:v>
                </c:pt>
                <c:pt idx="2192">
                  <c:v>0.90681720737458915</c:v>
                </c:pt>
                <c:pt idx="2193">
                  <c:v>0.90681720737458915</c:v>
                </c:pt>
                <c:pt idx="2194">
                  <c:v>0.90681720737458915</c:v>
                </c:pt>
                <c:pt idx="2195">
                  <c:v>0.90681720737458915</c:v>
                </c:pt>
                <c:pt idx="2196">
                  <c:v>0.90681720737458915</c:v>
                </c:pt>
                <c:pt idx="2197">
                  <c:v>0.90681720737458915</c:v>
                </c:pt>
                <c:pt idx="2198">
                  <c:v>0.90681720737458915</c:v>
                </c:pt>
                <c:pt idx="2199">
                  <c:v>0.90681720737458915</c:v>
                </c:pt>
                <c:pt idx="2200">
                  <c:v>0.90681720737458915</c:v>
                </c:pt>
                <c:pt idx="2201">
                  <c:v>0.90681720737458915</c:v>
                </c:pt>
                <c:pt idx="2202">
                  <c:v>0.90681720737458915</c:v>
                </c:pt>
                <c:pt idx="2203">
                  <c:v>0.90667428898099189</c:v>
                </c:pt>
                <c:pt idx="2204">
                  <c:v>0.90667428898099189</c:v>
                </c:pt>
                <c:pt idx="2205">
                  <c:v>0.90653137058739464</c:v>
                </c:pt>
                <c:pt idx="2206">
                  <c:v>0.90638845219379738</c:v>
                </c:pt>
                <c:pt idx="2207">
                  <c:v>0.90638845219379738</c:v>
                </c:pt>
                <c:pt idx="2208">
                  <c:v>0.90638845219379738</c:v>
                </c:pt>
                <c:pt idx="2209">
                  <c:v>0.90638845219379738</c:v>
                </c:pt>
                <c:pt idx="2210">
                  <c:v>0.90624553380020012</c:v>
                </c:pt>
                <c:pt idx="2211">
                  <c:v>0.90624553380020012</c:v>
                </c:pt>
                <c:pt idx="2212">
                  <c:v>0.90624553380020012</c:v>
                </c:pt>
                <c:pt idx="2213">
                  <c:v>0.90610261540660286</c:v>
                </c:pt>
                <c:pt idx="2214">
                  <c:v>0.90610261540660286</c:v>
                </c:pt>
                <c:pt idx="2215">
                  <c:v>0.90610261540660286</c:v>
                </c:pt>
                <c:pt idx="2216">
                  <c:v>0.90610261540660286</c:v>
                </c:pt>
                <c:pt idx="2217">
                  <c:v>0.90610261540660286</c:v>
                </c:pt>
                <c:pt idx="2218">
                  <c:v>0.90610261540660286</c:v>
                </c:pt>
                <c:pt idx="2219">
                  <c:v>0.90610261540660286</c:v>
                </c:pt>
                <c:pt idx="2220">
                  <c:v>0.9059596970130056</c:v>
                </c:pt>
                <c:pt idx="2221">
                  <c:v>0.9059596970130056</c:v>
                </c:pt>
                <c:pt idx="2222">
                  <c:v>0.9059596970130056</c:v>
                </c:pt>
                <c:pt idx="2223">
                  <c:v>0.90581677861940835</c:v>
                </c:pt>
                <c:pt idx="2224">
                  <c:v>0.90581677861940835</c:v>
                </c:pt>
                <c:pt idx="2225">
                  <c:v>0.90581677861940835</c:v>
                </c:pt>
                <c:pt idx="2226">
                  <c:v>0.90581677861940835</c:v>
                </c:pt>
                <c:pt idx="2227">
                  <c:v>0.90567386022581109</c:v>
                </c:pt>
                <c:pt idx="2228">
                  <c:v>0.90567386022581109</c:v>
                </c:pt>
                <c:pt idx="2229">
                  <c:v>0.90553094183221383</c:v>
                </c:pt>
                <c:pt idx="2230">
                  <c:v>0.90538802343861657</c:v>
                </c:pt>
                <c:pt idx="2231">
                  <c:v>0.90538802343861657</c:v>
                </c:pt>
                <c:pt idx="2232">
                  <c:v>0.90538802343861657</c:v>
                </c:pt>
                <c:pt idx="2233">
                  <c:v>0.90538802343861657</c:v>
                </c:pt>
                <c:pt idx="2234">
                  <c:v>0.90538802343861657</c:v>
                </c:pt>
                <c:pt idx="2235">
                  <c:v>0.90538802343861657</c:v>
                </c:pt>
                <c:pt idx="2236">
                  <c:v>0.90538802343861657</c:v>
                </c:pt>
                <c:pt idx="2237">
                  <c:v>0.90538802343861657</c:v>
                </c:pt>
                <c:pt idx="2238">
                  <c:v>0.90538802343861657</c:v>
                </c:pt>
                <c:pt idx="2239">
                  <c:v>0.90538802343861657</c:v>
                </c:pt>
                <c:pt idx="2240">
                  <c:v>0.90524510504501932</c:v>
                </c:pt>
                <c:pt idx="2241">
                  <c:v>0.90510218665142206</c:v>
                </c:pt>
                <c:pt idx="2242">
                  <c:v>0.90510218665142206</c:v>
                </c:pt>
                <c:pt idx="2243">
                  <c:v>0.90510218665142206</c:v>
                </c:pt>
                <c:pt idx="2244">
                  <c:v>0.90510218665142206</c:v>
                </c:pt>
                <c:pt idx="2245">
                  <c:v>0.90510218665142206</c:v>
                </c:pt>
                <c:pt idx="2246">
                  <c:v>0.90510218665142206</c:v>
                </c:pt>
                <c:pt idx="2247">
                  <c:v>0.9049592682578248</c:v>
                </c:pt>
                <c:pt idx="2248">
                  <c:v>0.9049592682578248</c:v>
                </c:pt>
                <c:pt idx="2249">
                  <c:v>0.9049592682578248</c:v>
                </c:pt>
                <c:pt idx="2250">
                  <c:v>0.90481634986422754</c:v>
                </c:pt>
                <c:pt idx="2251">
                  <c:v>0.90481634986422754</c:v>
                </c:pt>
                <c:pt idx="2252">
                  <c:v>0.90481634986422754</c:v>
                </c:pt>
                <c:pt idx="2253">
                  <c:v>0.90467343147063028</c:v>
                </c:pt>
                <c:pt idx="2254">
                  <c:v>0.90453051307703303</c:v>
                </c:pt>
                <c:pt idx="2255">
                  <c:v>0.90438759468343577</c:v>
                </c:pt>
                <c:pt idx="2256">
                  <c:v>0.90438759468343577</c:v>
                </c:pt>
                <c:pt idx="2257">
                  <c:v>0.90438759468343577</c:v>
                </c:pt>
                <c:pt idx="2258">
                  <c:v>0.90424467628983851</c:v>
                </c:pt>
                <c:pt idx="2259">
                  <c:v>0.90424467628983851</c:v>
                </c:pt>
                <c:pt idx="2260">
                  <c:v>0.90424467628983851</c:v>
                </c:pt>
                <c:pt idx="2261">
                  <c:v>0.90410175789624125</c:v>
                </c:pt>
                <c:pt idx="2262">
                  <c:v>0.903958839502644</c:v>
                </c:pt>
                <c:pt idx="2263">
                  <c:v>0.903958839502644</c:v>
                </c:pt>
                <c:pt idx="2264">
                  <c:v>0.903958839502644</c:v>
                </c:pt>
                <c:pt idx="2265">
                  <c:v>0.903958839502644</c:v>
                </c:pt>
                <c:pt idx="2266">
                  <c:v>0.903958839502644</c:v>
                </c:pt>
                <c:pt idx="2267">
                  <c:v>0.903958839502644</c:v>
                </c:pt>
                <c:pt idx="2268">
                  <c:v>0.903958839502644</c:v>
                </c:pt>
                <c:pt idx="2269">
                  <c:v>0.903958839502644</c:v>
                </c:pt>
                <c:pt idx="2270">
                  <c:v>0.90381592110904674</c:v>
                </c:pt>
                <c:pt idx="2271">
                  <c:v>0.90381592110904674</c:v>
                </c:pt>
                <c:pt idx="2272">
                  <c:v>0.90367300271544948</c:v>
                </c:pt>
                <c:pt idx="2273">
                  <c:v>0.90367300271544948</c:v>
                </c:pt>
                <c:pt idx="2274">
                  <c:v>0.90367300271544948</c:v>
                </c:pt>
                <c:pt idx="2275">
                  <c:v>0.90367300271544948</c:v>
                </c:pt>
                <c:pt idx="2276">
                  <c:v>0.90367300271544948</c:v>
                </c:pt>
                <c:pt idx="2277">
                  <c:v>0.90353008432185222</c:v>
                </c:pt>
                <c:pt idx="2278">
                  <c:v>0.90353008432185222</c:v>
                </c:pt>
                <c:pt idx="2279">
                  <c:v>0.90338716592825496</c:v>
                </c:pt>
                <c:pt idx="2280">
                  <c:v>0.90324424753465771</c:v>
                </c:pt>
                <c:pt idx="2281">
                  <c:v>0.90324424753465771</c:v>
                </c:pt>
                <c:pt idx="2282">
                  <c:v>0.90310132914106045</c:v>
                </c:pt>
                <c:pt idx="2283">
                  <c:v>0.90310132914106045</c:v>
                </c:pt>
                <c:pt idx="2284">
                  <c:v>0.90295841074746319</c:v>
                </c:pt>
                <c:pt idx="2285">
                  <c:v>0.90295841074746319</c:v>
                </c:pt>
                <c:pt idx="2286">
                  <c:v>0.90295841074746319</c:v>
                </c:pt>
                <c:pt idx="2287">
                  <c:v>0.90281549235386593</c:v>
                </c:pt>
                <c:pt idx="2288">
                  <c:v>0.90281549235386593</c:v>
                </c:pt>
                <c:pt idx="2289">
                  <c:v>0.90281549235386593</c:v>
                </c:pt>
                <c:pt idx="2290">
                  <c:v>0.90281549235386593</c:v>
                </c:pt>
                <c:pt idx="2291">
                  <c:v>0.90281549235386593</c:v>
                </c:pt>
                <c:pt idx="2292">
                  <c:v>0.90281549235386593</c:v>
                </c:pt>
                <c:pt idx="2293">
                  <c:v>0.90281549235386593</c:v>
                </c:pt>
                <c:pt idx="2294">
                  <c:v>0.90281549235386593</c:v>
                </c:pt>
                <c:pt idx="2295">
                  <c:v>0.90281549235386593</c:v>
                </c:pt>
                <c:pt idx="2296">
                  <c:v>0.90281549235386593</c:v>
                </c:pt>
                <c:pt idx="2297">
                  <c:v>0.90281549235386593</c:v>
                </c:pt>
                <c:pt idx="2298">
                  <c:v>0.90281549235386593</c:v>
                </c:pt>
                <c:pt idx="2299">
                  <c:v>0.90281549235386593</c:v>
                </c:pt>
                <c:pt idx="2300">
                  <c:v>0.90267257396026868</c:v>
                </c:pt>
                <c:pt idx="2301">
                  <c:v>0.90267257396026868</c:v>
                </c:pt>
                <c:pt idx="2302">
                  <c:v>0.90267257396026868</c:v>
                </c:pt>
                <c:pt idx="2303">
                  <c:v>0.90267257396026868</c:v>
                </c:pt>
                <c:pt idx="2304">
                  <c:v>0.90252965556667142</c:v>
                </c:pt>
                <c:pt idx="2305">
                  <c:v>0.90238673717307416</c:v>
                </c:pt>
                <c:pt idx="2306">
                  <c:v>0.90238673717307416</c:v>
                </c:pt>
                <c:pt idx="2307">
                  <c:v>0.9022438187794769</c:v>
                </c:pt>
                <c:pt idx="2308">
                  <c:v>0.90210090038587964</c:v>
                </c:pt>
                <c:pt idx="2309">
                  <c:v>0.90210090038587964</c:v>
                </c:pt>
                <c:pt idx="2310">
                  <c:v>0.90210090038587964</c:v>
                </c:pt>
                <c:pt idx="2311">
                  <c:v>0.90195798199228239</c:v>
                </c:pt>
                <c:pt idx="2312">
                  <c:v>0.90181506359868513</c:v>
                </c:pt>
                <c:pt idx="2313">
                  <c:v>0.90167214520508787</c:v>
                </c:pt>
                <c:pt idx="2314">
                  <c:v>0.90152922681149061</c:v>
                </c:pt>
                <c:pt idx="2315">
                  <c:v>0.90152922681149061</c:v>
                </c:pt>
                <c:pt idx="2316">
                  <c:v>0.90138630841789336</c:v>
                </c:pt>
                <c:pt idx="2317">
                  <c:v>0.90138630841789336</c:v>
                </c:pt>
                <c:pt idx="2318">
                  <c:v>0.9012433900242961</c:v>
                </c:pt>
                <c:pt idx="2319">
                  <c:v>0.9012433900242961</c:v>
                </c:pt>
                <c:pt idx="2320">
                  <c:v>0.90110047163069884</c:v>
                </c:pt>
                <c:pt idx="2321">
                  <c:v>0.90110047163069884</c:v>
                </c:pt>
                <c:pt idx="2322">
                  <c:v>0.90110047163069884</c:v>
                </c:pt>
                <c:pt idx="2323">
                  <c:v>0.90110047163069884</c:v>
                </c:pt>
                <c:pt idx="2324">
                  <c:v>0.90095755323710158</c:v>
                </c:pt>
                <c:pt idx="2325">
                  <c:v>0.90095755323710158</c:v>
                </c:pt>
                <c:pt idx="2326">
                  <c:v>0.90081463484350432</c:v>
                </c:pt>
                <c:pt idx="2327">
                  <c:v>0.90081463484350432</c:v>
                </c:pt>
                <c:pt idx="2328">
                  <c:v>0.90081463484350432</c:v>
                </c:pt>
                <c:pt idx="2329">
                  <c:v>0.90067171644990707</c:v>
                </c:pt>
                <c:pt idx="2330">
                  <c:v>0.90067171644990707</c:v>
                </c:pt>
                <c:pt idx="2331">
                  <c:v>0.90067171644990707</c:v>
                </c:pt>
                <c:pt idx="2332">
                  <c:v>0.90052879805630981</c:v>
                </c:pt>
                <c:pt idx="2333">
                  <c:v>0.90052879805630981</c:v>
                </c:pt>
                <c:pt idx="2334">
                  <c:v>0.90038587966271255</c:v>
                </c:pt>
                <c:pt idx="2335">
                  <c:v>0.90024296126911529</c:v>
                </c:pt>
                <c:pt idx="2336">
                  <c:v>0.90010004287551804</c:v>
                </c:pt>
                <c:pt idx="2337">
                  <c:v>0.90010004287551804</c:v>
                </c:pt>
                <c:pt idx="2338">
                  <c:v>0.89995712448192078</c:v>
                </c:pt>
                <c:pt idx="2339">
                  <c:v>0.89981420608832352</c:v>
                </c:pt>
                <c:pt idx="2340">
                  <c:v>0.89967128769472626</c:v>
                </c:pt>
                <c:pt idx="2341">
                  <c:v>0.89952836930112912</c:v>
                </c:pt>
                <c:pt idx="2342">
                  <c:v>0.89952836930112912</c:v>
                </c:pt>
                <c:pt idx="2343">
                  <c:v>0.89952836930112912</c:v>
                </c:pt>
                <c:pt idx="2344">
                  <c:v>0.89952836930112912</c:v>
                </c:pt>
                <c:pt idx="2345">
                  <c:v>0.89938545090753186</c:v>
                </c:pt>
                <c:pt idx="2346">
                  <c:v>0.89938545090753186</c:v>
                </c:pt>
                <c:pt idx="2347">
                  <c:v>0.8992425325139346</c:v>
                </c:pt>
                <c:pt idx="2348">
                  <c:v>0.8992425325139346</c:v>
                </c:pt>
                <c:pt idx="2349">
                  <c:v>0.8992425325139346</c:v>
                </c:pt>
                <c:pt idx="2350">
                  <c:v>0.89909961412033734</c:v>
                </c:pt>
                <c:pt idx="2351">
                  <c:v>0.89909961412033734</c:v>
                </c:pt>
                <c:pt idx="2352">
                  <c:v>0.89895669572674008</c:v>
                </c:pt>
                <c:pt idx="2353">
                  <c:v>0.89895669572674008</c:v>
                </c:pt>
                <c:pt idx="2354">
                  <c:v>0.89895669572674008</c:v>
                </c:pt>
                <c:pt idx="2355">
                  <c:v>0.89895669572674008</c:v>
                </c:pt>
                <c:pt idx="2356">
                  <c:v>0.89895669572674008</c:v>
                </c:pt>
                <c:pt idx="2357">
                  <c:v>0.89881377733314283</c:v>
                </c:pt>
                <c:pt idx="2358">
                  <c:v>0.89881377733314283</c:v>
                </c:pt>
                <c:pt idx="2359">
                  <c:v>0.89881377733314283</c:v>
                </c:pt>
                <c:pt idx="2360">
                  <c:v>0.89881377733314283</c:v>
                </c:pt>
                <c:pt idx="2361">
                  <c:v>0.89881377733314283</c:v>
                </c:pt>
                <c:pt idx="2362">
                  <c:v>0.89867085893954557</c:v>
                </c:pt>
                <c:pt idx="2363">
                  <c:v>0.89852794054594831</c:v>
                </c:pt>
                <c:pt idx="2364">
                  <c:v>0.89838502215235105</c:v>
                </c:pt>
                <c:pt idx="2365">
                  <c:v>0.89838502215235105</c:v>
                </c:pt>
                <c:pt idx="2366">
                  <c:v>0.89838502215235105</c:v>
                </c:pt>
                <c:pt idx="2367">
                  <c:v>0.8982421037587538</c:v>
                </c:pt>
                <c:pt idx="2368">
                  <c:v>0.89809918536515654</c:v>
                </c:pt>
                <c:pt idx="2369">
                  <c:v>0.89795626697155928</c:v>
                </c:pt>
                <c:pt idx="2370">
                  <c:v>0.89781334857796202</c:v>
                </c:pt>
                <c:pt idx="2371">
                  <c:v>0.89767043018436476</c:v>
                </c:pt>
                <c:pt idx="2372">
                  <c:v>0.89767043018436476</c:v>
                </c:pt>
                <c:pt idx="2373">
                  <c:v>0.89767043018436476</c:v>
                </c:pt>
                <c:pt idx="2374">
                  <c:v>0.89767043018436476</c:v>
                </c:pt>
                <c:pt idx="2375">
                  <c:v>0.89752751179076751</c:v>
                </c:pt>
                <c:pt idx="2376">
                  <c:v>0.89752751179076751</c:v>
                </c:pt>
                <c:pt idx="2377">
                  <c:v>0.89738459339717025</c:v>
                </c:pt>
                <c:pt idx="2378">
                  <c:v>0.89738459339717025</c:v>
                </c:pt>
                <c:pt idx="2379">
                  <c:v>0.89738459339717025</c:v>
                </c:pt>
                <c:pt idx="2380">
                  <c:v>0.89724167500357299</c:v>
                </c:pt>
                <c:pt idx="2381">
                  <c:v>0.89724167500357299</c:v>
                </c:pt>
                <c:pt idx="2382">
                  <c:v>0.89724167500357299</c:v>
                </c:pt>
                <c:pt idx="2383">
                  <c:v>0.89724167500357299</c:v>
                </c:pt>
                <c:pt idx="2384">
                  <c:v>0.89709875660997573</c:v>
                </c:pt>
                <c:pt idx="2385">
                  <c:v>0.89695583821637848</c:v>
                </c:pt>
                <c:pt idx="2386">
                  <c:v>0.89681291982278122</c:v>
                </c:pt>
                <c:pt idx="2387">
                  <c:v>0.89681291982278122</c:v>
                </c:pt>
                <c:pt idx="2388">
                  <c:v>0.89681291982278122</c:v>
                </c:pt>
                <c:pt idx="2389">
                  <c:v>0.89681291982278122</c:v>
                </c:pt>
                <c:pt idx="2390">
                  <c:v>0.89681291982278122</c:v>
                </c:pt>
                <c:pt idx="2391">
                  <c:v>0.89667000142918396</c:v>
                </c:pt>
                <c:pt idx="2392">
                  <c:v>0.8965270830355867</c:v>
                </c:pt>
                <c:pt idx="2393">
                  <c:v>0.8965270830355867</c:v>
                </c:pt>
                <c:pt idx="2394">
                  <c:v>0.8965270830355867</c:v>
                </c:pt>
                <c:pt idx="2395">
                  <c:v>0.8965270830355867</c:v>
                </c:pt>
                <c:pt idx="2396">
                  <c:v>0.89638416464198944</c:v>
                </c:pt>
                <c:pt idx="2397">
                  <c:v>0.89624124624839219</c:v>
                </c:pt>
                <c:pt idx="2398">
                  <c:v>0.89624124624839219</c:v>
                </c:pt>
                <c:pt idx="2399">
                  <c:v>0.89609832785479493</c:v>
                </c:pt>
                <c:pt idx="2400">
                  <c:v>0.89595540946119767</c:v>
                </c:pt>
                <c:pt idx="2401">
                  <c:v>0.89595540946119767</c:v>
                </c:pt>
                <c:pt idx="2402">
                  <c:v>0.89595540946119767</c:v>
                </c:pt>
                <c:pt idx="2403">
                  <c:v>0.89595540946119767</c:v>
                </c:pt>
                <c:pt idx="2404">
                  <c:v>0.89595540946119767</c:v>
                </c:pt>
                <c:pt idx="2405">
                  <c:v>0.89595540946119767</c:v>
                </c:pt>
                <c:pt idx="2406">
                  <c:v>0.89595540946119767</c:v>
                </c:pt>
                <c:pt idx="2407">
                  <c:v>0.89581249106760041</c:v>
                </c:pt>
                <c:pt idx="2408">
                  <c:v>0.89566957267400316</c:v>
                </c:pt>
                <c:pt idx="2409">
                  <c:v>0.8955266542804059</c:v>
                </c:pt>
                <c:pt idx="2410">
                  <c:v>0.89538373588680864</c:v>
                </c:pt>
                <c:pt idx="2411">
                  <c:v>0.89538373588680864</c:v>
                </c:pt>
                <c:pt idx="2412">
                  <c:v>0.89524081749321138</c:v>
                </c:pt>
                <c:pt idx="2413">
                  <c:v>0.89509789909961412</c:v>
                </c:pt>
                <c:pt idx="2414">
                  <c:v>0.89509789909961412</c:v>
                </c:pt>
                <c:pt idx="2415">
                  <c:v>0.89509789909961412</c:v>
                </c:pt>
                <c:pt idx="2416">
                  <c:v>0.89509789909961412</c:v>
                </c:pt>
                <c:pt idx="2417">
                  <c:v>0.89509789909961412</c:v>
                </c:pt>
                <c:pt idx="2418">
                  <c:v>0.89509789909961412</c:v>
                </c:pt>
                <c:pt idx="2419">
                  <c:v>0.89495498070601687</c:v>
                </c:pt>
                <c:pt idx="2420">
                  <c:v>0.89481206231241961</c:v>
                </c:pt>
                <c:pt idx="2421">
                  <c:v>0.89481206231241961</c:v>
                </c:pt>
                <c:pt idx="2422">
                  <c:v>0.89481206231241961</c:v>
                </c:pt>
                <c:pt idx="2423">
                  <c:v>0.89466914391882235</c:v>
                </c:pt>
                <c:pt idx="2424">
                  <c:v>0.89466914391882235</c:v>
                </c:pt>
                <c:pt idx="2425">
                  <c:v>0.89452622552522509</c:v>
                </c:pt>
                <c:pt idx="2426">
                  <c:v>0.89438330713162784</c:v>
                </c:pt>
                <c:pt idx="2427">
                  <c:v>0.89424038873803058</c:v>
                </c:pt>
                <c:pt idx="2428">
                  <c:v>0.89424038873803058</c:v>
                </c:pt>
                <c:pt idx="2429">
                  <c:v>0.89424038873803058</c:v>
                </c:pt>
                <c:pt idx="2430">
                  <c:v>0.89409747034443332</c:v>
                </c:pt>
                <c:pt idx="2431">
                  <c:v>0.89409747034443332</c:v>
                </c:pt>
                <c:pt idx="2432">
                  <c:v>0.89395455195083606</c:v>
                </c:pt>
                <c:pt idx="2433">
                  <c:v>0.89395455195083606</c:v>
                </c:pt>
                <c:pt idx="2434">
                  <c:v>0.89395455195083606</c:v>
                </c:pt>
                <c:pt idx="2435">
                  <c:v>0.89395455195083606</c:v>
                </c:pt>
                <c:pt idx="2436">
                  <c:v>0.89395455195083606</c:v>
                </c:pt>
                <c:pt idx="2437">
                  <c:v>0.89395455195083606</c:v>
                </c:pt>
                <c:pt idx="2438">
                  <c:v>0.89395455195083606</c:v>
                </c:pt>
                <c:pt idx="2439">
                  <c:v>0.89395455195083606</c:v>
                </c:pt>
                <c:pt idx="2440">
                  <c:v>0.89395455195083606</c:v>
                </c:pt>
                <c:pt idx="2441">
                  <c:v>0.89395455195083606</c:v>
                </c:pt>
                <c:pt idx="2442">
                  <c:v>0.89395455195083606</c:v>
                </c:pt>
                <c:pt idx="2443">
                  <c:v>0.89395455195083606</c:v>
                </c:pt>
                <c:pt idx="2444">
                  <c:v>0.8938116335572388</c:v>
                </c:pt>
                <c:pt idx="2445">
                  <c:v>0.8938116335572388</c:v>
                </c:pt>
                <c:pt idx="2446">
                  <c:v>0.8938116335572388</c:v>
                </c:pt>
                <c:pt idx="2447">
                  <c:v>0.8938116335572388</c:v>
                </c:pt>
                <c:pt idx="2448">
                  <c:v>0.8938116335572388</c:v>
                </c:pt>
                <c:pt idx="2449">
                  <c:v>0.8938116335572388</c:v>
                </c:pt>
                <c:pt idx="2450">
                  <c:v>0.89366871516364155</c:v>
                </c:pt>
                <c:pt idx="2451">
                  <c:v>0.89352579677004429</c:v>
                </c:pt>
                <c:pt idx="2452">
                  <c:v>0.89352579677004429</c:v>
                </c:pt>
                <c:pt idx="2453">
                  <c:v>0.89338287837644703</c:v>
                </c:pt>
                <c:pt idx="2454">
                  <c:v>0.89323995998284977</c:v>
                </c:pt>
                <c:pt idx="2455">
                  <c:v>0.89323995998284977</c:v>
                </c:pt>
                <c:pt idx="2456">
                  <c:v>0.89309704158925252</c:v>
                </c:pt>
                <c:pt idx="2457">
                  <c:v>0.89295412319565526</c:v>
                </c:pt>
                <c:pt idx="2458">
                  <c:v>0.89295412319565526</c:v>
                </c:pt>
                <c:pt idx="2459">
                  <c:v>0.89295412319565526</c:v>
                </c:pt>
                <c:pt idx="2460">
                  <c:v>0.89295412319565526</c:v>
                </c:pt>
                <c:pt idx="2461">
                  <c:v>0.892811204802058</c:v>
                </c:pt>
                <c:pt idx="2462">
                  <c:v>0.892811204802058</c:v>
                </c:pt>
                <c:pt idx="2463">
                  <c:v>0.89266828640846074</c:v>
                </c:pt>
                <c:pt idx="2464">
                  <c:v>0.89252536801486348</c:v>
                </c:pt>
                <c:pt idx="2465">
                  <c:v>0.89252536801486348</c:v>
                </c:pt>
                <c:pt idx="2466">
                  <c:v>0.89252536801486348</c:v>
                </c:pt>
                <c:pt idx="2467">
                  <c:v>0.89238244962126623</c:v>
                </c:pt>
                <c:pt idx="2468">
                  <c:v>0.89238244962126623</c:v>
                </c:pt>
                <c:pt idx="2469">
                  <c:v>0.89238244962126623</c:v>
                </c:pt>
                <c:pt idx="2470">
                  <c:v>0.89238244962126623</c:v>
                </c:pt>
                <c:pt idx="2471">
                  <c:v>0.89238244962126623</c:v>
                </c:pt>
                <c:pt idx="2472">
                  <c:v>0.89238244962126623</c:v>
                </c:pt>
                <c:pt idx="2473">
                  <c:v>0.89238244962126623</c:v>
                </c:pt>
                <c:pt idx="2474">
                  <c:v>0.89238244962126623</c:v>
                </c:pt>
                <c:pt idx="2475">
                  <c:v>0.89238244962126623</c:v>
                </c:pt>
                <c:pt idx="2476">
                  <c:v>0.89223953122766897</c:v>
                </c:pt>
                <c:pt idx="2477">
                  <c:v>0.89223953122766897</c:v>
                </c:pt>
                <c:pt idx="2478">
                  <c:v>0.89223953122766897</c:v>
                </c:pt>
                <c:pt idx="2479">
                  <c:v>0.89209661283407171</c:v>
                </c:pt>
                <c:pt idx="2480">
                  <c:v>0.89209661283407171</c:v>
                </c:pt>
                <c:pt idx="2481">
                  <c:v>0.89209661283407171</c:v>
                </c:pt>
                <c:pt idx="2482">
                  <c:v>0.89209661283407171</c:v>
                </c:pt>
                <c:pt idx="2483">
                  <c:v>0.89195369444047445</c:v>
                </c:pt>
                <c:pt idx="2484">
                  <c:v>0.89195369444047445</c:v>
                </c:pt>
                <c:pt idx="2485">
                  <c:v>0.8918107760468772</c:v>
                </c:pt>
                <c:pt idx="2486">
                  <c:v>0.89166785765327994</c:v>
                </c:pt>
                <c:pt idx="2487">
                  <c:v>0.89166785765327994</c:v>
                </c:pt>
                <c:pt idx="2488">
                  <c:v>0.89152493925968268</c:v>
                </c:pt>
                <c:pt idx="2489">
                  <c:v>0.89152493925968268</c:v>
                </c:pt>
                <c:pt idx="2490">
                  <c:v>0.89152493925968268</c:v>
                </c:pt>
                <c:pt idx="2491">
                  <c:v>0.89152493925968268</c:v>
                </c:pt>
                <c:pt idx="2492">
                  <c:v>0.89138202086608542</c:v>
                </c:pt>
                <c:pt idx="2493">
                  <c:v>0.89123910247248816</c:v>
                </c:pt>
                <c:pt idx="2494">
                  <c:v>0.89123910247248816</c:v>
                </c:pt>
                <c:pt idx="2495">
                  <c:v>0.89123910247248816</c:v>
                </c:pt>
                <c:pt idx="2496">
                  <c:v>0.89109618407889091</c:v>
                </c:pt>
                <c:pt idx="2497">
                  <c:v>0.89109618407889091</c:v>
                </c:pt>
                <c:pt idx="2498">
                  <c:v>0.89095326568529365</c:v>
                </c:pt>
                <c:pt idx="2499">
                  <c:v>0.89095326568529365</c:v>
                </c:pt>
                <c:pt idx="2500">
                  <c:v>0.89095326568529365</c:v>
                </c:pt>
                <c:pt idx="2501">
                  <c:v>0.89081034729169639</c:v>
                </c:pt>
                <c:pt idx="2502">
                  <c:v>0.89066742889809913</c:v>
                </c:pt>
                <c:pt idx="2503">
                  <c:v>0.89066742889809913</c:v>
                </c:pt>
                <c:pt idx="2504">
                  <c:v>0.89052451050450188</c:v>
                </c:pt>
                <c:pt idx="2505">
                  <c:v>0.89038159211090462</c:v>
                </c:pt>
                <c:pt idx="2506">
                  <c:v>0.89023867371730736</c:v>
                </c:pt>
                <c:pt idx="2507">
                  <c:v>0.89023867371730736</c:v>
                </c:pt>
                <c:pt idx="2508">
                  <c:v>0.89023867371730736</c:v>
                </c:pt>
                <c:pt idx="2509">
                  <c:v>0.8900957553237101</c:v>
                </c:pt>
                <c:pt idx="2510">
                  <c:v>0.8900957553237101</c:v>
                </c:pt>
                <c:pt idx="2511">
                  <c:v>0.88995283693011284</c:v>
                </c:pt>
                <c:pt idx="2512">
                  <c:v>0.88995283693011284</c:v>
                </c:pt>
                <c:pt idx="2513">
                  <c:v>0.88980991853651559</c:v>
                </c:pt>
                <c:pt idx="2514">
                  <c:v>0.88980991853651559</c:v>
                </c:pt>
                <c:pt idx="2515">
                  <c:v>0.88966700014291844</c:v>
                </c:pt>
                <c:pt idx="2516">
                  <c:v>0.88952408174932118</c:v>
                </c:pt>
                <c:pt idx="2517">
                  <c:v>0.88952408174932118</c:v>
                </c:pt>
                <c:pt idx="2518">
                  <c:v>0.88952408174932118</c:v>
                </c:pt>
                <c:pt idx="2519">
                  <c:v>0.88952408174932118</c:v>
                </c:pt>
                <c:pt idx="2520">
                  <c:v>0.88952408174932118</c:v>
                </c:pt>
                <c:pt idx="2521">
                  <c:v>0.88938116335572392</c:v>
                </c:pt>
                <c:pt idx="2522">
                  <c:v>0.88923824496212667</c:v>
                </c:pt>
                <c:pt idx="2523">
                  <c:v>0.88923824496212667</c:v>
                </c:pt>
                <c:pt idx="2524">
                  <c:v>0.88909532656852941</c:v>
                </c:pt>
                <c:pt idx="2525">
                  <c:v>0.88909532656852941</c:v>
                </c:pt>
                <c:pt idx="2526">
                  <c:v>0.88909532656852941</c:v>
                </c:pt>
                <c:pt idx="2527">
                  <c:v>0.88895240817493215</c:v>
                </c:pt>
                <c:pt idx="2528">
                  <c:v>0.88880948978133489</c:v>
                </c:pt>
                <c:pt idx="2529">
                  <c:v>0.88880948978133489</c:v>
                </c:pt>
                <c:pt idx="2530">
                  <c:v>0.88880948978133489</c:v>
                </c:pt>
                <c:pt idx="2531">
                  <c:v>0.88866657138773764</c:v>
                </c:pt>
                <c:pt idx="2532">
                  <c:v>0.88852365299414038</c:v>
                </c:pt>
                <c:pt idx="2533">
                  <c:v>0.88852365299414038</c:v>
                </c:pt>
                <c:pt idx="2534">
                  <c:v>0.88852365299414038</c:v>
                </c:pt>
                <c:pt idx="2535">
                  <c:v>0.88852365299414038</c:v>
                </c:pt>
                <c:pt idx="2536">
                  <c:v>0.88852365299414038</c:v>
                </c:pt>
                <c:pt idx="2537">
                  <c:v>0.88852365299414038</c:v>
                </c:pt>
                <c:pt idx="2538">
                  <c:v>0.88852365299414038</c:v>
                </c:pt>
                <c:pt idx="2539">
                  <c:v>0.88852365299414038</c:v>
                </c:pt>
                <c:pt idx="2540">
                  <c:v>0.88852365299414038</c:v>
                </c:pt>
                <c:pt idx="2541">
                  <c:v>0.88852365299414038</c:v>
                </c:pt>
                <c:pt idx="2542">
                  <c:v>0.88852365299414038</c:v>
                </c:pt>
                <c:pt idx="2543">
                  <c:v>0.88852365299414038</c:v>
                </c:pt>
                <c:pt idx="2544">
                  <c:v>0.88838073460054312</c:v>
                </c:pt>
                <c:pt idx="2545">
                  <c:v>0.88838073460054312</c:v>
                </c:pt>
                <c:pt idx="2546">
                  <c:v>0.88823781620694586</c:v>
                </c:pt>
                <c:pt idx="2547">
                  <c:v>0.8880948978133486</c:v>
                </c:pt>
                <c:pt idx="2548">
                  <c:v>0.8880948978133486</c:v>
                </c:pt>
                <c:pt idx="2549">
                  <c:v>0.8880948978133486</c:v>
                </c:pt>
                <c:pt idx="2550">
                  <c:v>0.88795197941975135</c:v>
                </c:pt>
                <c:pt idx="2551">
                  <c:v>0.88780906102615409</c:v>
                </c:pt>
                <c:pt idx="2552">
                  <c:v>0.88766614263255683</c:v>
                </c:pt>
                <c:pt idx="2553">
                  <c:v>0.88752322423895957</c:v>
                </c:pt>
                <c:pt idx="2554">
                  <c:v>0.88752322423895957</c:v>
                </c:pt>
                <c:pt idx="2555">
                  <c:v>0.88752322423895957</c:v>
                </c:pt>
                <c:pt idx="2556">
                  <c:v>0.88752322423895957</c:v>
                </c:pt>
                <c:pt idx="2557">
                  <c:v>0.88752322423895957</c:v>
                </c:pt>
                <c:pt idx="2558">
                  <c:v>0.88738030584536232</c:v>
                </c:pt>
                <c:pt idx="2559">
                  <c:v>0.88738030584536232</c:v>
                </c:pt>
                <c:pt idx="2560">
                  <c:v>0.88738030584536232</c:v>
                </c:pt>
                <c:pt idx="2561">
                  <c:v>0.88738030584536232</c:v>
                </c:pt>
                <c:pt idx="2562">
                  <c:v>0.88738030584536232</c:v>
                </c:pt>
                <c:pt idx="2563">
                  <c:v>0.88723738745176506</c:v>
                </c:pt>
                <c:pt idx="2564">
                  <c:v>0.8870944690581678</c:v>
                </c:pt>
                <c:pt idx="2565">
                  <c:v>0.8870944690581678</c:v>
                </c:pt>
                <c:pt idx="2566">
                  <c:v>0.8870944690581678</c:v>
                </c:pt>
                <c:pt idx="2567">
                  <c:v>0.88695155066457054</c:v>
                </c:pt>
                <c:pt idx="2568">
                  <c:v>0.88695155066457054</c:v>
                </c:pt>
                <c:pt idx="2569">
                  <c:v>0.88695155066457054</c:v>
                </c:pt>
                <c:pt idx="2570">
                  <c:v>0.88695155066457054</c:v>
                </c:pt>
                <c:pt idx="2571">
                  <c:v>0.88695155066457054</c:v>
                </c:pt>
                <c:pt idx="2572">
                  <c:v>0.88680863227097328</c:v>
                </c:pt>
                <c:pt idx="2573">
                  <c:v>0.88680863227097328</c:v>
                </c:pt>
                <c:pt idx="2574">
                  <c:v>0.88666571387737603</c:v>
                </c:pt>
                <c:pt idx="2575">
                  <c:v>0.88666571387737603</c:v>
                </c:pt>
                <c:pt idx="2576">
                  <c:v>0.88666571387737603</c:v>
                </c:pt>
                <c:pt idx="2577">
                  <c:v>0.88666571387737603</c:v>
                </c:pt>
                <c:pt idx="2578">
                  <c:v>0.88666571387737603</c:v>
                </c:pt>
                <c:pt idx="2579">
                  <c:v>0.88666571387737603</c:v>
                </c:pt>
                <c:pt idx="2580">
                  <c:v>0.88666571387737603</c:v>
                </c:pt>
                <c:pt idx="2581">
                  <c:v>0.88666571387737603</c:v>
                </c:pt>
                <c:pt idx="2582">
                  <c:v>0.88652279548377877</c:v>
                </c:pt>
                <c:pt idx="2583">
                  <c:v>0.88652279548377877</c:v>
                </c:pt>
                <c:pt idx="2584">
                  <c:v>0.88637987709018151</c:v>
                </c:pt>
                <c:pt idx="2585">
                  <c:v>0.88637987709018151</c:v>
                </c:pt>
                <c:pt idx="2586">
                  <c:v>0.88637987709018151</c:v>
                </c:pt>
                <c:pt idx="2587">
                  <c:v>0.88623695869658425</c:v>
                </c:pt>
                <c:pt idx="2588">
                  <c:v>0.88623695869658425</c:v>
                </c:pt>
                <c:pt idx="2589">
                  <c:v>0.88623695869658425</c:v>
                </c:pt>
                <c:pt idx="2590">
                  <c:v>0.88623695869658425</c:v>
                </c:pt>
                <c:pt idx="2591">
                  <c:v>0.886094040302987</c:v>
                </c:pt>
                <c:pt idx="2592">
                  <c:v>0.88595112190938974</c:v>
                </c:pt>
                <c:pt idx="2593">
                  <c:v>0.88580820351579248</c:v>
                </c:pt>
                <c:pt idx="2594">
                  <c:v>0.88580820351579248</c:v>
                </c:pt>
                <c:pt idx="2595">
                  <c:v>0.88580820351579248</c:v>
                </c:pt>
                <c:pt idx="2596">
                  <c:v>0.88566528512219522</c:v>
                </c:pt>
                <c:pt idx="2597">
                  <c:v>0.88566528512219522</c:v>
                </c:pt>
                <c:pt idx="2598">
                  <c:v>0.88566528512219522</c:v>
                </c:pt>
                <c:pt idx="2599">
                  <c:v>0.88552236672859796</c:v>
                </c:pt>
                <c:pt idx="2600">
                  <c:v>0.88552236672859796</c:v>
                </c:pt>
                <c:pt idx="2601">
                  <c:v>0.88552236672859796</c:v>
                </c:pt>
                <c:pt idx="2602">
                  <c:v>0.88552236672859796</c:v>
                </c:pt>
                <c:pt idx="2603">
                  <c:v>0.88537944833500071</c:v>
                </c:pt>
                <c:pt idx="2604">
                  <c:v>0.88537944833500071</c:v>
                </c:pt>
                <c:pt idx="2605">
                  <c:v>0.88537944833500071</c:v>
                </c:pt>
                <c:pt idx="2606">
                  <c:v>0.88537944833500071</c:v>
                </c:pt>
                <c:pt idx="2607">
                  <c:v>0.88537944833500071</c:v>
                </c:pt>
                <c:pt idx="2608">
                  <c:v>0.88537944833500071</c:v>
                </c:pt>
                <c:pt idx="2609">
                  <c:v>0.88537944833500071</c:v>
                </c:pt>
                <c:pt idx="2610">
                  <c:v>0.88537944833500071</c:v>
                </c:pt>
                <c:pt idx="2611">
                  <c:v>0.88523652994140345</c:v>
                </c:pt>
                <c:pt idx="2612">
                  <c:v>0.88509361154780619</c:v>
                </c:pt>
                <c:pt idx="2613">
                  <c:v>0.88495069315420893</c:v>
                </c:pt>
                <c:pt idx="2614">
                  <c:v>0.88495069315420893</c:v>
                </c:pt>
                <c:pt idx="2615">
                  <c:v>0.88495069315420893</c:v>
                </c:pt>
                <c:pt idx="2616">
                  <c:v>0.88495069315420893</c:v>
                </c:pt>
                <c:pt idx="2617">
                  <c:v>0.88495069315420893</c:v>
                </c:pt>
                <c:pt idx="2618">
                  <c:v>0.88480777476061168</c:v>
                </c:pt>
                <c:pt idx="2619">
                  <c:v>0.88466485636701442</c:v>
                </c:pt>
                <c:pt idx="2620">
                  <c:v>0.88466485636701442</c:v>
                </c:pt>
                <c:pt idx="2621">
                  <c:v>0.88466485636701442</c:v>
                </c:pt>
                <c:pt idx="2622">
                  <c:v>0.88452193797341716</c:v>
                </c:pt>
                <c:pt idx="2623">
                  <c:v>0.88452193797341716</c:v>
                </c:pt>
                <c:pt idx="2624">
                  <c:v>0.8843790195798199</c:v>
                </c:pt>
                <c:pt idx="2625">
                  <c:v>0.88423610118622264</c:v>
                </c:pt>
                <c:pt idx="2626">
                  <c:v>0.88423610118622264</c:v>
                </c:pt>
                <c:pt idx="2627">
                  <c:v>0.88423610118622264</c:v>
                </c:pt>
                <c:pt idx="2628">
                  <c:v>0.88423610118622264</c:v>
                </c:pt>
                <c:pt idx="2629">
                  <c:v>0.88409318279262539</c:v>
                </c:pt>
                <c:pt idx="2630">
                  <c:v>0.88409318279262539</c:v>
                </c:pt>
                <c:pt idx="2631">
                  <c:v>0.88395026439902813</c:v>
                </c:pt>
                <c:pt idx="2632">
                  <c:v>0.88395026439902813</c:v>
                </c:pt>
                <c:pt idx="2633">
                  <c:v>0.88380734600543087</c:v>
                </c:pt>
                <c:pt idx="2634">
                  <c:v>0.88380734600543087</c:v>
                </c:pt>
                <c:pt idx="2635">
                  <c:v>0.88366442761183361</c:v>
                </c:pt>
                <c:pt idx="2636">
                  <c:v>0.88366442761183361</c:v>
                </c:pt>
                <c:pt idx="2637">
                  <c:v>0.88352150921823636</c:v>
                </c:pt>
                <c:pt idx="2638">
                  <c:v>0.88352150921823636</c:v>
                </c:pt>
                <c:pt idx="2639">
                  <c:v>0.88352150921823636</c:v>
                </c:pt>
                <c:pt idx="2640">
                  <c:v>0.8833785908246391</c:v>
                </c:pt>
                <c:pt idx="2641">
                  <c:v>0.88323567243104184</c:v>
                </c:pt>
                <c:pt idx="2642">
                  <c:v>0.88323567243104184</c:v>
                </c:pt>
                <c:pt idx="2643">
                  <c:v>0.88309275403744458</c:v>
                </c:pt>
                <c:pt idx="2644">
                  <c:v>0.88309275403744458</c:v>
                </c:pt>
                <c:pt idx="2645">
                  <c:v>0.88294983564384732</c:v>
                </c:pt>
                <c:pt idx="2646">
                  <c:v>0.88280691725025007</c:v>
                </c:pt>
                <c:pt idx="2647">
                  <c:v>0.88280691725025007</c:v>
                </c:pt>
                <c:pt idx="2648">
                  <c:v>0.88280691725025007</c:v>
                </c:pt>
                <c:pt idx="2649">
                  <c:v>0.88280691725025007</c:v>
                </c:pt>
                <c:pt idx="2650">
                  <c:v>0.88266399885665281</c:v>
                </c:pt>
                <c:pt idx="2651">
                  <c:v>0.88252108046305555</c:v>
                </c:pt>
                <c:pt idx="2652">
                  <c:v>0.88252108046305555</c:v>
                </c:pt>
                <c:pt idx="2653">
                  <c:v>0.88252108046305555</c:v>
                </c:pt>
                <c:pt idx="2654">
                  <c:v>0.88252108046305555</c:v>
                </c:pt>
                <c:pt idx="2655">
                  <c:v>0.88252108046305555</c:v>
                </c:pt>
                <c:pt idx="2656">
                  <c:v>0.88237816206945829</c:v>
                </c:pt>
                <c:pt idx="2657">
                  <c:v>0.88223524367586104</c:v>
                </c:pt>
                <c:pt idx="2658">
                  <c:v>0.88223524367586104</c:v>
                </c:pt>
                <c:pt idx="2659">
                  <c:v>0.88223524367586104</c:v>
                </c:pt>
                <c:pt idx="2660">
                  <c:v>0.88223524367586104</c:v>
                </c:pt>
                <c:pt idx="2661">
                  <c:v>0.88209232528226389</c:v>
                </c:pt>
                <c:pt idx="2662">
                  <c:v>0.88209232528226389</c:v>
                </c:pt>
                <c:pt idx="2663">
                  <c:v>0.88194940688866663</c:v>
                </c:pt>
                <c:pt idx="2664">
                  <c:v>0.88180648849506937</c:v>
                </c:pt>
                <c:pt idx="2665">
                  <c:v>0.88180648849506937</c:v>
                </c:pt>
                <c:pt idx="2666">
                  <c:v>0.88166357010147212</c:v>
                </c:pt>
                <c:pt idx="2667">
                  <c:v>0.88166357010147212</c:v>
                </c:pt>
                <c:pt idx="2668">
                  <c:v>0.88152065170787486</c:v>
                </c:pt>
                <c:pt idx="2669">
                  <c:v>0.88152065170787486</c:v>
                </c:pt>
                <c:pt idx="2670">
                  <c:v>0.88152065170787486</c:v>
                </c:pt>
                <c:pt idx="2671">
                  <c:v>0.8813777333142776</c:v>
                </c:pt>
                <c:pt idx="2672">
                  <c:v>0.8813777333142776</c:v>
                </c:pt>
                <c:pt idx="2673">
                  <c:v>0.8813777333142776</c:v>
                </c:pt>
                <c:pt idx="2674">
                  <c:v>0.88123481492068034</c:v>
                </c:pt>
                <c:pt idx="2675">
                  <c:v>0.88109189652708308</c:v>
                </c:pt>
                <c:pt idx="2676">
                  <c:v>0.88094897813348583</c:v>
                </c:pt>
                <c:pt idx="2677">
                  <c:v>0.88094897813348583</c:v>
                </c:pt>
                <c:pt idx="2678">
                  <c:v>0.88080605973988857</c:v>
                </c:pt>
                <c:pt idx="2679">
                  <c:v>0.88066314134629131</c:v>
                </c:pt>
                <c:pt idx="2680">
                  <c:v>0.88066314134629131</c:v>
                </c:pt>
                <c:pt idx="2681">
                  <c:v>0.88066314134629131</c:v>
                </c:pt>
                <c:pt idx="2682">
                  <c:v>0.88052022295269405</c:v>
                </c:pt>
                <c:pt idx="2683">
                  <c:v>0.88052022295269405</c:v>
                </c:pt>
                <c:pt idx="2684">
                  <c:v>0.8803773045590968</c:v>
                </c:pt>
                <c:pt idx="2685">
                  <c:v>0.88023438616549954</c:v>
                </c:pt>
                <c:pt idx="2686">
                  <c:v>0.88009146777190228</c:v>
                </c:pt>
                <c:pt idx="2687">
                  <c:v>0.88009146777190228</c:v>
                </c:pt>
                <c:pt idx="2688">
                  <c:v>0.88009146777190228</c:v>
                </c:pt>
                <c:pt idx="2689">
                  <c:v>0.87994854937830502</c:v>
                </c:pt>
                <c:pt idx="2690">
                  <c:v>0.87980563098470776</c:v>
                </c:pt>
                <c:pt idx="2691">
                  <c:v>0.87966271259111051</c:v>
                </c:pt>
                <c:pt idx="2692">
                  <c:v>0.87951979419751325</c:v>
                </c:pt>
                <c:pt idx="2693">
                  <c:v>0.87937687580391599</c:v>
                </c:pt>
                <c:pt idx="2694">
                  <c:v>0.87923395741031873</c:v>
                </c:pt>
                <c:pt idx="2695">
                  <c:v>0.87923395741031873</c:v>
                </c:pt>
                <c:pt idx="2696">
                  <c:v>0.87923395741031873</c:v>
                </c:pt>
                <c:pt idx="2697">
                  <c:v>0.87909103901672148</c:v>
                </c:pt>
                <c:pt idx="2698">
                  <c:v>0.87909103901672148</c:v>
                </c:pt>
                <c:pt idx="2699">
                  <c:v>0.87909103901672148</c:v>
                </c:pt>
                <c:pt idx="2700">
                  <c:v>0.87909103901672148</c:v>
                </c:pt>
                <c:pt idx="2701">
                  <c:v>0.87909103901672148</c:v>
                </c:pt>
                <c:pt idx="2702">
                  <c:v>0.87894812062312422</c:v>
                </c:pt>
                <c:pt idx="2703">
                  <c:v>0.87894812062312422</c:v>
                </c:pt>
                <c:pt idx="2704">
                  <c:v>0.87894812062312422</c:v>
                </c:pt>
                <c:pt idx="2705">
                  <c:v>0.87880520222952696</c:v>
                </c:pt>
                <c:pt idx="2706">
                  <c:v>0.8786622838359297</c:v>
                </c:pt>
                <c:pt idx="2707">
                  <c:v>0.87851936544233244</c:v>
                </c:pt>
                <c:pt idx="2708">
                  <c:v>0.87851936544233244</c:v>
                </c:pt>
                <c:pt idx="2709">
                  <c:v>0.87851936544233244</c:v>
                </c:pt>
                <c:pt idx="2710">
                  <c:v>0.87851936544233244</c:v>
                </c:pt>
                <c:pt idx="2711">
                  <c:v>0.87837644704873519</c:v>
                </c:pt>
                <c:pt idx="2712">
                  <c:v>0.87837644704873519</c:v>
                </c:pt>
                <c:pt idx="2713">
                  <c:v>0.87837644704873519</c:v>
                </c:pt>
                <c:pt idx="2714">
                  <c:v>0.87837644704873519</c:v>
                </c:pt>
                <c:pt idx="2715">
                  <c:v>0.87837644704873519</c:v>
                </c:pt>
                <c:pt idx="2716">
                  <c:v>0.87837644704873519</c:v>
                </c:pt>
                <c:pt idx="2717">
                  <c:v>0.87837644704873519</c:v>
                </c:pt>
                <c:pt idx="2718">
                  <c:v>0.87837644704873519</c:v>
                </c:pt>
                <c:pt idx="2719">
                  <c:v>0.87837644704873519</c:v>
                </c:pt>
                <c:pt idx="2720">
                  <c:v>0.87837644704873519</c:v>
                </c:pt>
                <c:pt idx="2721">
                  <c:v>0.87837644704873519</c:v>
                </c:pt>
                <c:pt idx="2722">
                  <c:v>0.87823352865513793</c:v>
                </c:pt>
                <c:pt idx="2723">
                  <c:v>0.87823352865513793</c:v>
                </c:pt>
                <c:pt idx="2724">
                  <c:v>0.87823352865513793</c:v>
                </c:pt>
                <c:pt idx="2725">
                  <c:v>0.87823352865513793</c:v>
                </c:pt>
                <c:pt idx="2726">
                  <c:v>0.87809061026154067</c:v>
                </c:pt>
                <c:pt idx="2727">
                  <c:v>0.87794769186794341</c:v>
                </c:pt>
                <c:pt idx="2728">
                  <c:v>0.87794769186794341</c:v>
                </c:pt>
                <c:pt idx="2729">
                  <c:v>0.87794769186794341</c:v>
                </c:pt>
                <c:pt idx="2730">
                  <c:v>0.87780477347434616</c:v>
                </c:pt>
                <c:pt idx="2731">
                  <c:v>0.87780477347434616</c:v>
                </c:pt>
                <c:pt idx="2732">
                  <c:v>0.8776618550807489</c:v>
                </c:pt>
                <c:pt idx="2733">
                  <c:v>0.8776618550807489</c:v>
                </c:pt>
                <c:pt idx="2734">
                  <c:v>0.8776618550807489</c:v>
                </c:pt>
                <c:pt idx="2735">
                  <c:v>0.8776618550807489</c:v>
                </c:pt>
                <c:pt idx="2736">
                  <c:v>0.8776618550807489</c:v>
                </c:pt>
                <c:pt idx="2737">
                  <c:v>0.8776618550807489</c:v>
                </c:pt>
                <c:pt idx="2738">
                  <c:v>0.8776618550807489</c:v>
                </c:pt>
                <c:pt idx="2739">
                  <c:v>0.87751893668715164</c:v>
                </c:pt>
                <c:pt idx="2740">
                  <c:v>0.87751893668715164</c:v>
                </c:pt>
                <c:pt idx="2741">
                  <c:v>0.87751893668715164</c:v>
                </c:pt>
                <c:pt idx="2742">
                  <c:v>0.87751893668715164</c:v>
                </c:pt>
                <c:pt idx="2743">
                  <c:v>0.87737601829355438</c:v>
                </c:pt>
                <c:pt idx="2744">
                  <c:v>0.87737601829355438</c:v>
                </c:pt>
                <c:pt idx="2745">
                  <c:v>0.87723309989995712</c:v>
                </c:pt>
                <c:pt idx="2746">
                  <c:v>0.87709018150635987</c:v>
                </c:pt>
                <c:pt idx="2747">
                  <c:v>0.87694726311276261</c:v>
                </c:pt>
                <c:pt idx="2748">
                  <c:v>0.87680434471916535</c:v>
                </c:pt>
                <c:pt idx="2749">
                  <c:v>0.87680434471916535</c:v>
                </c:pt>
                <c:pt idx="2750">
                  <c:v>0.87680434471916535</c:v>
                </c:pt>
                <c:pt idx="2751">
                  <c:v>0.87680434471916535</c:v>
                </c:pt>
                <c:pt idx="2752">
                  <c:v>0.87666142632556809</c:v>
                </c:pt>
                <c:pt idx="2753">
                  <c:v>0.87666142632556809</c:v>
                </c:pt>
                <c:pt idx="2754">
                  <c:v>0.87666142632556809</c:v>
                </c:pt>
                <c:pt idx="2755">
                  <c:v>0.87651850793197084</c:v>
                </c:pt>
                <c:pt idx="2756">
                  <c:v>0.87651850793197084</c:v>
                </c:pt>
                <c:pt idx="2757">
                  <c:v>0.87651850793197084</c:v>
                </c:pt>
                <c:pt idx="2758">
                  <c:v>0.87651850793197084</c:v>
                </c:pt>
                <c:pt idx="2759">
                  <c:v>0.87637558953837358</c:v>
                </c:pt>
                <c:pt idx="2760">
                  <c:v>0.87623267114477632</c:v>
                </c:pt>
                <c:pt idx="2761">
                  <c:v>0.87623267114477632</c:v>
                </c:pt>
                <c:pt idx="2762">
                  <c:v>0.87623267114477632</c:v>
                </c:pt>
                <c:pt idx="2763">
                  <c:v>0.87608975275117906</c:v>
                </c:pt>
                <c:pt idx="2764">
                  <c:v>0.87594683435758181</c:v>
                </c:pt>
                <c:pt idx="2765">
                  <c:v>0.87594683435758181</c:v>
                </c:pt>
                <c:pt idx="2766">
                  <c:v>0.87594683435758181</c:v>
                </c:pt>
                <c:pt idx="2767">
                  <c:v>0.87594683435758181</c:v>
                </c:pt>
                <c:pt idx="2768">
                  <c:v>0.87594683435758181</c:v>
                </c:pt>
                <c:pt idx="2769">
                  <c:v>0.87580391596398455</c:v>
                </c:pt>
                <c:pt idx="2770">
                  <c:v>0.87580391596398455</c:v>
                </c:pt>
                <c:pt idx="2771">
                  <c:v>0.87566099757038729</c:v>
                </c:pt>
                <c:pt idx="2772">
                  <c:v>0.87566099757038729</c:v>
                </c:pt>
                <c:pt idx="2773">
                  <c:v>0.87551807917679003</c:v>
                </c:pt>
                <c:pt idx="2774">
                  <c:v>0.87551807917679003</c:v>
                </c:pt>
                <c:pt idx="2775">
                  <c:v>0.87551807917679003</c:v>
                </c:pt>
                <c:pt idx="2776">
                  <c:v>0.87537516078319277</c:v>
                </c:pt>
                <c:pt idx="2777">
                  <c:v>0.87523224238959552</c:v>
                </c:pt>
                <c:pt idx="2778">
                  <c:v>0.87508932399599826</c:v>
                </c:pt>
                <c:pt idx="2779">
                  <c:v>0.87508932399599826</c:v>
                </c:pt>
                <c:pt idx="2780">
                  <c:v>0.87508932399599826</c:v>
                </c:pt>
                <c:pt idx="2781">
                  <c:v>0.87508932399599826</c:v>
                </c:pt>
                <c:pt idx="2782">
                  <c:v>0.87508932399599826</c:v>
                </c:pt>
                <c:pt idx="2783">
                  <c:v>0.87508932399599826</c:v>
                </c:pt>
                <c:pt idx="2784">
                  <c:v>0.87508932399599826</c:v>
                </c:pt>
                <c:pt idx="2785">
                  <c:v>0.87508932399599826</c:v>
                </c:pt>
                <c:pt idx="2786">
                  <c:v>0.87508932399599826</c:v>
                </c:pt>
                <c:pt idx="2787">
                  <c:v>0.874946405602401</c:v>
                </c:pt>
                <c:pt idx="2788">
                  <c:v>0.874946405602401</c:v>
                </c:pt>
                <c:pt idx="2789">
                  <c:v>0.874946405602401</c:v>
                </c:pt>
                <c:pt idx="2790">
                  <c:v>0.874946405602401</c:v>
                </c:pt>
                <c:pt idx="2791">
                  <c:v>0.87480348720880374</c:v>
                </c:pt>
                <c:pt idx="2792">
                  <c:v>0.87466056881520649</c:v>
                </c:pt>
                <c:pt idx="2793">
                  <c:v>0.87466056881520649</c:v>
                </c:pt>
                <c:pt idx="2794">
                  <c:v>0.87451765042160923</c:v>
                </c:pt>
                <c:pt idx="2795">
                  <c:v>0.87451765042160923</c:v>
                </c:pt>
                <c:pt idx="2796">
                  <c:v>0.87437473202801197</c:v>
                </c:pt>
                <c:pt idx="2797">
                  <c:v>0.87423181363441471</c:v>
                </c:pt>
                <c:pt idx="2798">
                  <c:v>0.87408889524081745</c:v>
                </c:pt>
                <c:pt idx="2799">
                  <c:v>0.8739459768472202</c:v>
                </c:pt>
                <c:pt idx="2800">
                  <c:v>0.8739459768472202</c:v>
                </c:pt>
                <c:pt idx="2801">
                  <c:v>0.87380305845362294</c:v>
                </c:pt>
                <c:pt idx="2802">
                  <c:v>0.87380305845362294</c:v>
                </c:pt>
                <c:pt idx="2803">
                  <c:v>0.87366014006002568</c:v>
                </c:pt>
                <c:pt idx="2804">
                  <c:v>0.87366014006002568</c:v>
                </c:pt>
                <c:pt idx="2805">
                  <c:v>0.87366014006002568</c:v>
                </c:pt>
                <c:pt idx="2806">
                  <c:v>0.87366014006002568</c:v>
                </c:pt>
                <c:pt idx="2807">
                  <c:v>0.87351722166642842</c:v>
                </c:pt>
                <c:pt idx="2808">
                  <c:v>0.87337430327283117</c:v>
                </c:pt>
                <c:pt idx="2809">
                  <c:v>0.87337430327283117</c:v>
                </c:pt>
                <c:pt idx="2810">
                  <c:v>0.87323138487923391</c:v>
                </c:pt>
                <c:pt idx="2811">
                  <c:v>0.87323138487923391</c:v>
                </c:pt>
                <c:pt idx="2812">
                  <c:v>0.87323138487923391</c:v>
                </c:pt>
                <c:pt idx="2813">
                  <c:v>0.87323138487923391</c:v>
                </c:pt>
                <c:pt idx="2814">
                  <c:v>0.87308846648563665</c:v>
                </c:pt>
                <c:pt idx="2815">
                  <c:v>0.87308846648563665</c:v>
                </c:pt>
                <c:pt idx="2816">
                  <c:v>0.87308846648563665</c:v>
                </c:pt>
                <c:pt idx="2817">
                  <c:v>0.87294554809203939</c:v>
                </c:pt>
                <c:pt idx="2818">
                  <c:v>0.87294554809203939</c:v>
                </c:pt>
                <c:pt idx="2819">
                  <c:v>0.87280262969844213</c:v>
                </c:pt>
                <c:pt idx="2820">
                  <c:v>0.87265971130484488</c:v>
                </c:pt>
                <c:pt idx="2821">
                  <c:v>0.87265971130484488</c:v>
                </c:pt>
                <c:pt idx="2822">
                  <c:v>0.87265971130484488</c:v>
                </c:pt>
                <c:pt idx="2823">
                  <c:v>0.87251679291124762</c:v>
                </c:pt>
                <c:pt idx="2824">
                  <c:v>0.87251679291124762</c:v>
                </c:pt>
                <c:pt idx="2825">
                  <c:v>0.87237387451765036</c:v>
                </c:pt>
                <c:pt idx="2826">
                  <c:v>0.8722309561240531</c:v>
                </c:pt>
                <c:pt idx="2827">
                  <c:v>0.8722309561240531</c:v>
                </c:pt>
                <c:pt idx="2828">
                  <c:v>0.8722309561240531</c:v>
                </c:pt>
                <c:pt idx="2829">
                  <c:v>0.8722309561240531</c:v>
                </c:pt>
                <c:pt idx="2830">
                  <c:v>0.87208803773045585</c:v>
                </c:pt>
                <c:pt idx="2831">
                  <c:v>0.87208803773045585</c:v>
                </c:pt>
                <c:pt idx="2832">
                  <c:v>0.87208803773045585</c:v>
                </c:pt>
                <c:pt idx="2833">
                  <c:v>0.87208803773045585</c:v>
                </c:pt>
                <c:pt idx="2834">
                  <c:v>0.87194511933685859</c:v>
                </c:pt>
                <c:pt idx="2835">
                  <c:v>0.87194511933685859</c:v>
                </c:pt>
                <c:pt idx="2836">
                  <c:v>0.87180220094326133</c:v>
                </c:pt>
                <c:pt idx="2837">
                  <c:v>0.87165928254966418</c:v>
                </c:pt>
                <c:pt idx="2838">
                  <c:v>0.87165928254966418</c:v>
                </c:pt>
                <c:pt idx="2839">
                  <c:v>0.87151636415606692</c:v>
                </c:pt>
                <c:pt idx="2840">
                  <c:v>0.87137344576246967</c:v>
                </c:pt>
                <c:pt idx="2841">
                  <c:v>0.87137344576246967</c:v>
                </c:pt>
                <c:pt idx="2842">
                  <c:v>0.87123052736887241</c:v>
                </c:pt>
                <c:pt idx="2843">
                  <c:v>0.87108760897527515</c:v>
                </c:pt>
                <c:pt idx="2844">
                  <c:v>0.87108760897527515</c:v>
                </c:pt>
                <c:pt idx="2845">
                  <c:v>0.87108760897527515</c:v>
                </c:pt>
                <c:pt idx="2846">
                  <c:v>0.87108760897527515</c:v>
                </c:pt>
                <c:pt idx="2847">
                  <c:v>0.87108760897527515</c:v>
                </c:pt>
                <c:pt idx="2848">
                  <c:v>0.87094469058167789</c:v>
                </c:pt>
                <c:pt idx="2849">
                  <c:v>0.87094469058167789</c:v>
                </c:pt>
                <c:pt idx="2850">
                  <c:v>0.87094469058167789</c:v>
                </c:pt>
                <c:pt idx="2851">
                  <c:v>0.87094469058167789</c:v>
                </c:pt>
                <c:pt idx="2852">
                  <c:v>0.87080177218808064</c:v>
                </c:pt>
                <c:pt idx="2853">
                  <c:v>0.87065885379448338</c:v>
                </c:pt>
                <c:pt idx="2854">
                  <c:v>0.87065885379448338</c:v>
                </c:pt>
                <c:pt idx="2855">
                  <c:v>0.87051593540088612</c:v>
                </c:pt>
                <c:pt idx="2856">
                  <c:v>0.87037301700728886</c:v>
                </c:pt>
                <c:pt idx="2857">
                  <c:v>0.87037301700728886</c:v>
                </c:pt>
                <c:pt idx="2858">
                  <c:v>0.87037301700728886</c:v>
                </c:pt>
                <c:pt idx="2859">
                  <c:v>0.87037301700728886</c:v>
                </c:pt>
                <c:pt idx="2860">
                  <c:v>0.87023009861369161</c:v>
                </c:pt>
                <c:pt idx="2861">
                  <c:v>0.87008718022009435</c:v>
                </c:pt>
                <c:pt idx="2862">
                  <c:v>0.87008718022009435</c:v>
                </c:pt>
                <c:pt idx="2863">
                  <c:v>0.87008718022009435</c:v>
                </c:pt>
                <c:pt idx="2864">
                  <c:v>0.87008718022009435</c:v>
                </c:pt>
                <c:pt idx="2865">
                  <c:v>0.86994426182649709</c:v>
                </c:pt>
                <c:pt idx="2866">
                  <c:v>0.86994426182649709</c:v>
                </c:pt>
                <c:pt idx="2867">
                  <c:v>0.86994426182649709</c:v>
                </c:pt>
                <c:pt idx="2868">
                  <c:v>0.86994426182649709</c:v>
                </c:pt>
                <c:pt idx="2869">
                  <c:v>0.86980134343289983</c:v>
                </c:pt>
                <c:pt idx="2870">
                  <c:v>0.86980134343289983</c:v>
                </c:pt>
                <c:pt idx="2871">
                  <c:v>0.86965842503930257</c:v>
                </c:pt>
                <c:pt idx="2872">
                  <c:v>0.86951550664570532</c:v>
                </c:pt>
                <c:pt idx="2873">
                  <c:v>0.86937258825210806</c:v>
                </c:pt>
                <c:pt idx="2874">
                  <c:v>0.8692296698585108</c:v>
                </c:pt>
                <c:pt idx="2875">
                  <c:v>0.8692296698585108</c:v>
                </c:pt>
                <c:pt idx="2876">
                  <c:v>0.8692296698585108</c:v>
                </c:pt>
                <c:pt idx="2877">
                  <c:v>0.8692296698585108</c:v>
                </c:pt>
                <c:pt idx="2878">
                  <c:v>0.8692296698585108</c:v>
                </c:pt>
                <c:pt idx="2879">
                  <c:v>0.86908675146491354</c:v>
                </c:pt>
                <c:pt idx="2880">
                  <c:v>0.86894383307131629</c:v>
                </c:pt>
                <c:pt idx="2881">
                  <c:v>0.86894383307131629</c:v>
                </c:pt>
                <c:pt idx="2882">
                  <c:v>0.86880091467771903</c:v>
                </c:pt>
                <c:pt idx="2883">
                  <c:v>0.86865799628412177</c:v>
                </c:pt>
                <c:pt idx="2884">
                  <c:v>0.86865799628412177</c:v>
                </c:pt>
                <c:pt idx="2885">
                  <c:v>0.86865799628412177</c:v>
                </c:pt>
                <c:pt idx="2886">
                  <c:v>0.86865799628412177</c:v>
                </c:pt>
                <c:pt idx="2887">
                  <c:v>0.86865799628412177</c:v>
                </c:pt>
                <c:pt idx="2888">
                  <c:v>0.86865799628412177</c:v>
                </c:pt>
                <c:pt idx="2889">
                  <c:v>0.86851507789052451</c:v>
                </c:pt>
                <c:pt idx="2890">
                  <c:v>0.86837215949692725</c:v>
                </c:pt>
                <c:pt idx="2891">
                  <c:v>0.86822924110333</c:v>
                </c:pt>
                <c:pt idx="2892">
                  <c:v>0.86822924110333</c:v>
                </c:pt>
                <c:pt idx="2893">
                  <c:v>0.86808632270973274</c:v>
                </c:pt>
                <c:pt idx="2894">
                  <c:v>0.86808632270973274</c:v>
                </c:pt>
                <c:pt idx="2895">
                  <c:v>0.86808632270973274</c:v>
                </c:pt>
                <c:pt idx="2896">
                  <c:v>0.86794340431613548</c:v>
                </c:pt>
                <c:pt idx="2897">
                  <c:v>0.86794340431613548</c:v>
                </c:pt>
                <c:pt idx="2898">
                  <c:v>0.86794340431613548</c:v>
                </c:pt>
                <c:pt idx="2899">
                  <c:v>0.86794340431613548</c:v>
                </c:pt>
                <c:pt idx="2900">
                  <c:v>0.86794340431613548</c:v>
                </c:pt>
                <c:pt idx="2901">
                  <c:v>0.86794340431613548</c:v>
                </c:pt>
                <c:pt idx="2902">
                  <c:v>0.86780048592253822</c:v>
                </c:pt>
                <c:pt idx="2903">
                  <c:v>0.86765756752894097</c:v>
                </c:pt>
                <c:pt idx="2904">
                  <c:v>0.86765756752894097</c:v>
                </c:pt>
                <c:pt idx="2905">
                  <c:v>0.86751464913534371</c:v>
                </c:pt>
                <c:pt idx="2906">
                  <c:v>0.86737173074174645</c:v>
                </c:pt>
                <c:pt idx="2907">
                  <c:v>0.86737173074174645</c:v>
                </c:pt>
                <c:pt idx="2908">
                  <c:v>0.86737173074174645</c:v>
                </c:pt>
                <c:pt idx="2909">
                  <c:v>0.86737173074174645</c:v>
                </c:pt>
                <c:pt idx="2910">
                  <c:v>0.86722881234814919</c:v>
                </c:pt>
                <c:pt idx="2911">
                  <c:v>0.86708589395455193</c:v>
                </c:pt>
                <c:pt idx="2912">
                  <c:v>0.86694297556095468</c:v>
                </c:pt>
                <c:pt idx="2913">
                  <c:v>0.86680005716735742</c:v>
                </c:pt>
                <c:pt idx="2914">
                  <c:v>0.86665713877376016</c:v>
                </c:pt>
                <c:pt idx="2915">
                  <c:v>0.8665142203801629</c:v>
                </c:pt>
                <c:pt idx="2916">
                  <c:v>0.8665142203801629</c:v>
                </c:pt>
                <c:pt idx="2917">
                  <c:v>0.8665142203801629</c:v>
                </c:pt>
                <c:pt idx="2918">
                  <c:v>0.8665142203801629</c:v>
                </c:pt>
                <c:pt idx="2919">
                  <c:v>0.8665142203801629</c:v>
                </c:pt>
                <c:pt idx="2920">
                  <c:v>0.86637130198656565</c:v>
                </c:pt>
                <c:pt idx="2921">
                  <c:v>0.86622838359296839</c:v>
                </c:pt>
                <c:pt idx="2922">
                  <c:v>0.86622838359296839</c:v>
                </c:pt>
                <c:pt idx="2923">
                  <c:v>0.86622838359296839</c:v>
                </c:pt>
                <c:pt idx="2924">
                  <c:v>0.86622838359296839</c:v>
                </c:pt>
                <c:pt idx="2925">
                  <c:v>0.86622838359296839</c:v>
                </c:pt>
                <c:pt idx="2926">
                  <c:v>0.86608546519937113</c:v>
                </c:pt>
                <c:pt idx="2927">
                  <c:v>0.86594254680577387</c:v>
                </c:pt>
                <c:pt idx="2928">
                  <c:v>0.86579962841217661</c:v>
                </c:pt>
                <c:pt idx="2929">
                  <c:v>0.86579962841217661</c:v>
                </c:pt>
                <c:pt idx="2930">
                  <c:v>0.86579962841217661</c:v>
                </c:pt>
                <c:pt idx="2931">
                  <c:v>0.86565671001857936</c:v>
                </c:pt>
                <c:pt idx="2932">
                  <c:v>0.86565671001857936</c:v>
                </c:pt>
                <c:pt idx="2933">
                  <c:v>0.8655137916249821</c:v>
                </c:pt>
                <c:pt idx="2934">
                  <c:v>0.86537087323138484</c:v>
                </c:pt>
                <c:pt idx="2935">
                  <c:v>0.86537087323138484</c:v>
                </c:pt>
                <c:pt idx="2936">
                  <c:v>0.86522795483778758</c:v>
                </c:pt>
                <c:pt idx="2937">
                  <c:v>0.86508503644419044</c:v>
                </c:pt>
                <c:pt idx="2938">
                  <c:v>0.86494211805059318</c:v>
                </c:pt>
                <c:pt idx="2939">
                  <c:v>0.86494211805059318</c:v>
                </c:pt>
                <c:pt idx="2940">
                  <c:v>0.86479919965699592</c:v>
                </c:pt>
                <c:pt idx="2941">
                  <c:v>0.86479919965699592</c:v>
                </c:pt>
                <c:pt idx="2942">
                  <c:v>0.86479919965699592</c:v>
                </c:pt>
                <c:pt idx="2943">
                  <c:v>0.86465628126339866</c:v>
                </c:pt>
                <c:pt idx="2944">
                  <c:v>0.8645133628698014</c:v>
                </c:pt>
                <c:pt idx="2945">
                  <c:v>0.8645133628698014</c:v>
                </c:pt>
                <c:pt idx="2946">
                  <c:v>0.8645133628698014</c:v>
                </c:pt>
                <c:pt idx="2947">
                  <c:v>0.8645133628698014</c:v>
                </c:pt>
                <c:pt idx="2948">
                  <c:v>0.86437044447620415</c:v>
                </c:pt>
                <c:pt idx="2949">
                  <c:v>0.86437044447620415</c:v>
                </c:pt>
                <c:pt idx="2950">
                  <c:v>0.86437044447620415</c:v>
                </c:pt>
                <c:pt idx="2951">
                  <c:v>0.86437044447620415</c:v>
                </c:pt>
                <c:pt idx="2952">
                  <c:v>0.86437044447620415</c:v>
                </c:pt>
                <c:pt idx="2953">
                  <c:v>0.86437044447620415</c:v>
                </c:pt>
                <c:pt idx="2954">
                  <c:v>0.86422752608260689</c:v>
                </c:pt>
                <c:pt idx="2955">
                  <c:v>0.86422752608260689</c:v>
                </c:pt>
                <c:pt idx="2956">
                  <c:v>0.86408460768900963</c:v>
                </c:pt>
                <c:pt idx="2957">
                  <c:v>0.86408460768900963</c:v>
                </c:pt>
                <c:pt idx="2958">
                  <c:v>0.86408460768900963</c:v>
                </c:pt>
                <c:pt idx="2959">
                  <c:v>0.86408460768900963</c:v>
                </c:pt>
                <c:pt idx="2960">
                  <c:v>0.86408460768900963</c:v>
                </c:pt>
                <c:pt idx="2961">
                  <c:v>0.86408460768900963</c:v>
                </c:pt>
                <c:pt idx="2962">
                  <c:v>0.86394168929541237</c:v>
                </c:pt>
                <c:pt idx="2963">
                  <c:v>0.86394168929541237</c:v>
                </c:pt>
                <c:pt idx="2964">
                  <c:v>0.86394168929541237</c:v>
                </c:pt>
                <c:pt idx="2965">
                  <c:v>0.86379877090181512</c:v>
                </c:pt>
                <c:pt idx="2966">
                  <c:v>0.86365585250821786</c:v>
                </c:pt>
                <c:pt idx="2967">
                  <c:v>0.8635129341146206</c:v>
                </c:pt>
                <c:pt idx="2968">
                  <c:v>0.8635129341146206</c:v>
                </c:pt>
                <c:pt idx="2969">
                  <c:v>0.86337001572102334</c:v>
                </c:pt>
                <c:pt idx="2970">
                  <c:v>0.86337001572102334</c:v>
                </c:pt>
                <c:pt idx="2971">
                  <c:v>0.86337001572102334</c:v>
                </c:pt>
                <c:pt idx="2972">
                  <c:v>0.86337001572102334</c:v>
                </c:pt>
                <c:pt idx="2973">
                  <c:v>0.86322709732742609</c:v>
                </c:pt>
                <c:pt idx="2974">
                  <c:v>0.86322709732742609</c:v>
                </c:pt>
                <c:pt idx="2975">
                  <c:v>0.86308417893382883</c:v>
                </c:pt>
                <c:pt idx="2976">
                  <c:v>0.86308417893382883</c:v>
                </c:pt>
                <c:pt idx="2977">
                  <c:v>0.86308417893382883</c:v>
                </c:pt>
                <c:pt idx="2978">
                  <c:v>0.86294126054023157</c:v>
                </c:pt>
                <c:pt idx="2979">
                  <c:v>0.86294126054023157</c:v>
                </c:pt>
                <c:pt idx="2980">
                  <c:v>0.86279834214663431</c:v>
                </c:pt>
                <c:pt idx="2981">
                  <c:v>0.86279834214663431</c:v>
                </c:pt>
                <c:pt idx="2982">
                  <c:v>0.86279834214663431</c:v>
                </c:pt>
                <c:pt idx="2983">
                  <c:v>0.86279834214663431</c:v>
                </c:pt>
                <c:pt idx="2984">
                  <c:v>0.86279834214663431</c:v>
                </c:pt>
                <c:pt idx="2985">
                  <c:v>0.86279834214663431</c:v>
                </c:pt>
                <c:pt idx="2986">
                  <c:v>0.86279834214663431</c:v>
                </c:pt>
                <c:pt idx="2987">
                  <c:v>0.86279834214663431</c:v>
                </c:pt>
                <c:pt idx="2988">
                  <c:v>0.86279834214663431</c:v>
                </c:pt>
                <c:pt idx="2989">
                  <c:v>0.86279834214663431</c:v>
                </c:pt>
                <c:pt idx="2990">
                  <c:v>0.86279834214663431</c:v>
                </c:pt>
                <c:pt idx="2991">
                  <c:v>0.86265542375303705</c:v>
                </c:pt>
                <c:pt idx="2992">
                  <c:v>0.86265542375303705</c:v>
                </c:pt>
                <c:pt idx="2993">
                  <c:v>0.86265542375303705</c:v>
                </c:pt>
                <c:pt idx="2994">
                  <c:v>0.86265542375303705</c:v>
                </c:pt>
                <c:pt idx="2995">
                  <c:v>0.86265542375303705</c:v>
                </c:pt>
                <c:pt idx="2996">
                  <c:v>0.86265542375303705</c:v>
                </c:pt>
                <c:pt idx="2997">
                  <c:v>0.86265542375303705</c:v>
                </c:pt>
                <c:pt idx="2998">
                  <c:v>0.8625125053594398</c:v>
                </c:pt>
                <c:pt idx="2999">
                  <c:v>0.8625125053594398</c:v>
                </c:pt>
                <c:pt idx="3000">
                  <c:v>0.8625125053594398</c:v>
                </c:pt>
                <c:pt idx="3001">
                  <c:v>0.8625125053594398</c:v>
                </c:pt>
                <c:pt idx="3002">
                  <c:v>0.86236958696584254</c:v>
                </c:pt>
                <c:pt idx="3003">
                  <c:v>0.86236958696584254</c:v>
                </c:pt>
                <c:pt idx="3004">
                  <c:v>0.86222666857224528</c:v>
                </c:pt>
                <c:pt idx="3005">
                  <c:v>0.86222666857224528</c:v>
                </c:pt>
                <c:pt idx="3006">
                  <c:v>0.86208375017864802</c:v>
                </c:pt>
                <c:pt idx="3007">
                  <c:v>0.86208375017864802</c:v>
                </c:pt>
                <c:pt idx="3008">
                  <c:v>0.86208375017864802</c:v>
                </c:pt>
                <c:pt idx="3009">
                  <c:v>0.86194083178505077</c:v>
                </c:pt>
                <c:pt idx="3010">
                  <c:v>0.86194083178505077</c:v>
                </c:pt>
                <c:pt idx="3011">
                  <c:v>0.86179791339145351</c:v>
                </c:pt>
                <c:pt idx="3012">
                  <c:v>0.86165499499785625</c:v>
                </c:pt>
                <c:pt idx="3013">
                  <c:v>0.86165499499785625</c:v>
                </c:pt>
                <c:pt idx="3014">
                  <c:v>0.86151207660425899</c:v>
                </c:pt>
                <c:pt idx="3015">
                  <c:v>0.86151207660425899</c:v>
                </c:pt>
                <c:pt idx="3016">
                  <c:v>0.86151207660425899</c:v>
                </c:pt>
                <c:pt idx="3017">
                  <c:v>0.86136915821066173</c:v>
                </c:pt>
                <c:pt idx="3018">
                  <c:v>0.86136915821066173</c:v>
                </c:pt>
                <c:pt idx="3019">
                  <c:v>0.86136915821066173</c:v>
                </c:pt>
                <c:pt idx="3020">
                  <c:v>0.86122623981706448</c:v>
                </c:pt>
                <c:pt idx="3021">
                  <c:v>0.86122623981706448</c:v>
                </c:pt>
                <c:pt idx="3022">
                  <c:v>0.86122623981706448</c:v>
                </c:pt>
                <c:pt idx="3023">
                  <c:v>0.86122623981706448</c:v>
                </c:pt>
                <c:pt idx="3024">
                  <c:v>0.86122623981706448</c:v>
                </c:pt>
                <c:pt idx="3025">
                  <c:v>0.86122623981706448</c:v>
                </c:pt>
                <c:pt idx="3026">
                  <c:v>0.86122623981706448</c:v>
                </c:pt>
                <c:pt idx="3027">
                  <c:v>0.86122623981706448</c:v>
                </c:pt>
                <c:pt idx="3028">
                  <c:v>0.86122623981706448</c:v>
                </c:pt>
                <c:pt idx="3029">
                  <c:v>0.86108332142346722</c:v>
                </c:pt>
                <c:pt idx="3030">
                  <c:v>0.86094040302986996</c:v>
                </c:pt>
                <c:pt idx="3031">
                  <c:v>0.86094040302986996</c:v>
                </c:pt>
                <c:pt idx="3032">
                  <c:v>0.8607974846362727</c:v>
                </c:pt>
                <c:pt idx="3033">
                  <c:v>0.86065456624267545</c:v>
                </c:pt>
                <c:pt idx="3034">
                  <c:v>0.86051164784907819</c:v>
                </c:pt>
                <c:pt idx="3035">
                  <c:v>0.86051164784907819</c:v>
                </c:pt>
                <c:pt idx="3036">
                  <c:v>0.86051164784907819</c:v>
                </c:pt>
                <c:pt idx="3037">
                  <c:v>0.86051164784907819</c:v>
                </c:pt>
                <c:pt idx="3038">
                  <c:v>0.86051164784907819</c:v>
                </c:pt>
                <c:pt idx="3039">
                  <c:v>0.86036872945548093</c:v>
                </c:pt>
                <c:pt idx="3040">
                  <c:v>0.86036872945548093</c:v>
                </c:pt>
                <c:pt idx="3041">
                  <c:v>0.86036872945548093</c:v>
                </c:pt>
                <c:pt idx="3042">
                  <c:v>0.86022581106188367</c:v>
                </c:pt>
                <c:pt idx="3043">
                  <c:v>0.86022581106188367</c:v>
                </c:pt>
                <c:pt idx="3044">
                  <c:v>0.86022581106188367</c:v>
                </c:pt>
                <c:pt idx="3045">
                  <c:v>0.86022581106188367</c:v>
                </c:pt>
                <c:pt idx="3046">
                  <c:v>0.86008289266828641</c:v>
                </c:pt>
                <c:pt idx="3047">
                  <c:v>0.86008289266828641</c:v>
                </c:pt>
                <c:pt idx="3048">
                  <c:v>0.86008289266828641</c:v>
                </c:pt>
                <c:pt idx="3049">
                  <c:v>0.86008289266828641</c:v>
                </c:pt>
                <c:pt idx="3050">
                  <c:v>0.85993997427468916</c:v>
                </c:pt>
                <c:pt idx="3051">
                  <c:v>0.8597970558810919</c:v>
                </c:pt>
                <c:pt idx="3052">
                  <c:v>0.85965413748749464</c:v>
                </c:pt>
                <c:pt idx="3053">
                  <c:v>0.85965413748749464</c:v>
                </c:pt>
                <c:pt idx="3054">
                  <c:v>0.85965413748749464</c:v>
                </c:pt>
                <c:pt idx="3055">
                  <c:v>0.85951121909389738</c:v>
                </c:pt>
                <c:pt idx="3056">
                  <c:v>0.85951121909389738</c:v>
                </c:pt>
                <c:pt idx="3057">
                  <c:v>0.85951121909389738</c:v>
                </c:pt>
                <c:pt idx="3058">
                  <c:v>0.85951121909389738</c:v>
                </c:pt>
                <c:pt idx="3059">
                  <c:v>0.85951121909389738</c:v>
                </c:pt>
                <c:pt idx="3060">
                  <c:v>0.85951121909389738</c:v>
                </c:pt>
                <c:pt idx="3061">
                  <c:v>0.85951121909389738</c:v>
                </c:pt>
                <c:pt idx="3062">
                  <c:v>0.85951121909389738</c:v>
                </c:pt>
                <c:pt idx="3063">
                  <c:v>0.85951121909389738</c:v>
                </c:pt>
                <c:pt idx="3064">
                  <c:v>0.85936830070030013</c:v>
                </c:pt>
                <c:pt idx="3065">
                  <c:v>0.85922538230670287</c:v>
                </c:pt>
                <c:pt idx="3066">
                  <c:v>0.85908246391310561</c:v>
                </c:pt>
                <c:pt idx="3067">
                  <c:v>0.85908246391310561</c:v>
                </c:pt>
                <c:pt idx="3068">
                  <c:v>0.85908246391310561</c:v>
                </c:pt>
                <c:pt idx="3069">
                  <c:v>0.85893954551950835</c:v>
                </c:pt>
                <c:pt idx="3070">
                  <c:v>0.85893954551950835</c:v>
                </c:pt>
                <c:pt idx="3071">
                  <c:v>0.85879662712591109</c:v>
                </c:pt>
                <c:pt idx="3072">
                  <c:v>0.85879662712591109</c:v>
                </c:pt>
                <c:pt idx="3073">
                  <c:v>0.85879662712591109</c:v>
                </c:pt>
                <c:pt idx="3074">
                  <c:v>0.85879662712591109</c:v>
                </c:pt>
                <c:pt idx="3075">
                  <c:v>0.85865370873231384</c:v>
                </c:pt>
                <c:pt idx="3076">
                  <c:v>0.85851079033871658</c:v>
                </c:pt>
                <c:pt idx="3077">
                  <c:v>0.85851079033871658</c:v>
                </c:pt>
                <c:pt idx="3078">
                  <c:v>0.85851079033871658</c:v>
                </c:pt>
                <c:pt idx="3079">
                  <c:v>0.85836787194511932</c:v>
                </c:pt>
                <c:pt idx="3080">
                  <c:v>0.85836787194511932</c:v>
                </c:pt>
                <c:pt idx="3081">
                  <c:v>0.85836787194511932</c:v>
                </c:pt>
                <c:pt idx="3082">
                  <c:v>0.85836787194511932</c:v>
                </c:pt>
                <c:pt idx="3083">
                  <c:v>0.85836787194511932</c:v>
                </c:pt>
                <c:pt idx="3084">
                  <c:v>0.85822495355152206</c:v>
                </c:pt>
                <c:pt idx="3085">
                  <c:v>0.85822495355152206</c:v>
                </c:pt>
                <c:pt idx="3086">
                  <c:v>0.85822495355152206</c:v>
                </c:pt>
                <c:pt idx="3087">
                  <c:v>0.85822495355152206</c:v>
                </c:pt>
                <c:pt idx="3088">
                  <c:v>0.85822495355152206</c:v>
                </c:pt>
                <c:pt idx="3089">
                  <c:v>0.85822495355152206</c:v>
                </c:pt>
                <c:pt idx="3090">
                  <c:v>0.85822495355152206</c:v>
                </c:pt>
                <c:pt idx="3091">
                  <c:v>0.85822495355152206</c:v>
                </c:pt>
                <c:pt idx="3092">
                  <c:v>0.85822495355152206</c:v>
                </c:pt>
                <c:pt idx="3093">
                  <c:v>0.85808203515792481</c:v>
                </c:pt>
                <c:pt idx="3094">
                  <c:v>0.85808203515792481</c:v>
                </c:pt>
                <c:pt idx="3095">
                  <c:v>0.85793911676432755</c:v>
                </c:pt>
                <c:pt idx="3096">
                  <c:v>0.85779619837073029</c:v>
                </c:pt>
                <c:pt idx="3097">
                  <c:v>0.85779619837073029</c:v>
                </c:pt>
                <c:pt idx="3098">
                  <c:v>0.85765327997713303</c:v>
                </c:pt>
                <c:pt idx="3099">
                  <c:v>0.85765327997713303</c:v>
                </c:pt>
                <c:pt idx="3100">
                  <c:v>0.85751036158353577</c:v>
                </c:pt>
                <c:pt idx="3101">
                  <c:v>0.85751036158353577</c:v>
                </c:pt>
                <c:pt idx="3102">
                  <c:v>0.85736744318993852</c:v>
                </c:pt>
                <c:pt idx="3103">
                  <c:v>0.85722452479634126</c:v>
                </c:pt>
                <c:pt idx="3104">
                  <c:v>0.857081606402744</c:v>
                </c:pt>
                <c:pt idx="3105">
                  <c:v>0.85693868800914674</c:v>
                </c:pt>
                <c:pt idx="3106">
                  <c:v>0.85693868800914674</c:v>
                </c:pt>
                <c:pt idx="3107">
                  <c:v>0.85679576961554949</c:v>
                </c:pt>
                <c:pt idx="3108">
                  <c:v>0.85679576961554949</c:v>
                </c:pt>
                <c:pt idx="3109">
                  <c:v>0.85679576961554949</c:v>
                </c:pt>
                <c:pt idx="3110">
                  <c:v>0.85665285122195223</c:v>
                </c:pt>
                <c:pt idx="3111">
                  <c:v>0.85650993282835497</c:v>
                </c:pt>
                <c:pt idx="3112">
                  <c:v>0.85650993282835497</c:v>
                </c:pt>
                <c:pt idx="3113">
                  <c:v>0.85636701443475771</c:v>
                </c:pt>
                <c:pt idx="3114">
                  <c:v>0.85622409604116045</c:v>
                </c:pt>
                <c:pt idx="3115">
                  <c:v>0.85622409604116045</c:v>
                </c:pt>
                <c:pt idx="3116">
                  <c:v>0.85622409604116045</c:v>
                </c:pt>
                <c:pt idx="3117">
                  <c:v>0.8560811776475632</c:v>
                </c:pt>
                <c:pt idx="3118">
                  <c:v>0.85593825925396594</c:v>
                </c:pt>
                <c:pt idx="3119">
                  <c:v>0.85579534086036868</c:v>
                </c:pt>
                <c:pt idx="3120">
                  <c:v>0.85565242246677142</c:v>
                </c:pt>
                <c:pt idx="3121">
                  <c:v>0.85550950407317417</c:v>
                </c:pt>
                <c:pt idx="3122">
                  <c:v>0.85536658567957691</c:v>
                </c:pt>
                <c:pt idx="3123">
                  <c:v>0.85522366728597965</c:v>
                </c:pt>
                <c:pt idx="3124">
                  <c:v>0.85522366728597965</c:v>
                </c:pt>
                <c:pt idx="3125">
                  <c:v>0.85508074889238239</c:v>
                </c:pt>
                <c:pt idx="3126">
                  <c:v>0.85508074889238239</c:v>
                </c:pt>
                <c:pt idx="3127">
                  <c:v>0.85508074889238239</c:v>
                </c:pt>
                <c:pt idx="3128">
                  <c:v>0.85508074889238239</c:v>
                </c:pt>
                <c:pt idx="3129">
                  <c:v>0.85493783049878513</c:v>
                </c:pt>
                <c:pt idx="3130">
                  <c:v>0.85479491210518788</c:v>
                </c:pt>
                <c:pt idx="3131">
                  <c:v>0.85479491210518788</c:v>
                </c:pt>
                <c:pt idx="3132">
                  <c:v>0.85465199371159062</c:v>
                </c:pt>
                <c:pt idx="3133">
                  <c:v>0.85465199371159062</c:v>
                </c:pt>
                <c:pt idx="3134">
                  <c:v>0.85450907531799336</c:v>
                </c:pt>
                <c:pt idx="3135">
                  <c:v>0.8543661569243961</c:v>
                </c:pt>
                <c:pt idx="3136">
                  <c:v>0.85422323853079885</c:v>
                </c:pt>
                <c:pt idx="3137">
                  <c:v>0.8540803201372017</c:v>
                </c:pt>
                <c:pt idx="3138">
                  <c:v>0.8540803201372017</c:v>
                </c:pt>
                <c:pt idx="3139">
                  <c:v>0.85393740174360444</c:v>
                </c:pt>
                <c:pt idx="3140">
                  <c:v>0.85393740174360444</c:v>
                </c:pt>
                <c:pt idx="3141">
                  <c:v>0.85393740174360444</c:v>
                </c:pt>
                <c:pt idx="3142">
                  <c:v>0.85379448335000718</c:v>
                </c:pt>
                <c:pt idx="3143">
                  <c:v>0.85365156495640993</c:v>
                </c:pt>
                <c:pt idx="3144">
                  <c:v>0.85350864656281267</c:v>
                </c:pt>
                <c:pt idx="3145">
                  <c:v>0.85336572816921541</c:v>
                </c:pt>
                <c:pt idx="3146">
                  <c:v>0.85322280977561815</c:v>
                </c:pt>
                <c:pt idx="3147">
                  <c:v>0.85322280977561815</c:v>
                </c:pt>
                <c:pt idx="3148">
                  <c:v>0.85322280977561815</c:v>
                </c:pt>
                <c:pt idx="3149">
                  <c:v>0.85322280977561815</c:v>
                </c:pt>
                <c:pt idx="3150">
                  <c:v>0.85322280977561815</c:v>
                </c:pt>
                <c:pt idx="3151">
                  <c:v>0.85307989138202089</c:v>
                </c:pt>
                <c:pt idx="3152">
                  <c:v>0.85307989138202089</c:v>
                </c:pt>
                <c:pt idx="3153">
                  <c:v>0.85293697298842364</c:v>
                </c:pt>
                <c:pt idx="3154">
                  <c:v>0.85279405459482638</c:v>
                </c:pt>
                <c:pt idx="3155">
                  <c:v>0.85279405459482638</c:v>
                </c:pt>
                <c:pt idx="3156">
                  <c:v>0.85279405459482638</c:v>
                </c:pt>
                <c:pt idx="3157">
                  <c:v>0.85265113620122912</c:v>
                </c:pt>
                <c:pt idx="3158">
                  <c:v>0.85250821780763186</c:v>
                </c:pt>
                <c:pt idx="3159">
                  <c:v>0.85236529941403461</c:v>
                </c:pt>
                <c:pt idx="3160">
                  <c:v>0.85236529941403461</c:v>
                </c:pt>
                <c:pt idx="3161">
                  <c:v>0.85222238102043735</c:v>
                </c:pt>
                <c:pt idx="3162">
                  <c:v>0.85222238102043735</c:v>
                </c:pt>
                <c:pt idx="3163">
                  <c:v>0.85207946262684009</c:v>
                </c:pt>
                <c:pt idx="3164">
                  <c:v>0.85193654423324283</c:v>
                </c:pt>
                <c:pt idx="3165">
                  <c:v>0.85193654423324283</c:v>
                </c:pt>
                <c:pt idx="3166">
                  <c:v>0.85193654423324283</c:v>
                </c:pt>
                <c:pt idx="3167">
                  <c:v>0.85193654423324283</c:v>
                </c:pt>
                <c:pt idx="3168">
                  <c:v>0.85193654423324283</c:v>
                </c:pt>
                <c:pt idx="3169">
                  <c:v>0.85193654423324283</c:v>
                </c:pt>
                <c:pt idx="3170">
                  <c:v>0.85179362583964557</c:v>
                </c:pt>
                <c:pt idx="3171">
                  <c:v>0.85165070744604832</c:v>
                </c:pt>
                <c:pt idx="3172">
                  <c:v>0.85165070744604832</c:v>
                </c:pt>
                <c:pt idx="3173">
                  <c:v>0.85165070744604832</c:v>
                </c:pt>
                <c:pt idx="3174">
                  <c:v>0.85165070744604832</c:v>
                </c:pt>
                <c:pt idx="3175">
                  <c:v>0.85150778905245106</c:v>
                </c:pt>
                <c:pt idx="3176">
                  <c:v>0.85150778905245106</c:v>
                </c:pt>
                <c:pt idx="3177">
                  <c:v>0.85150778905245106</c:v>
                </c:pt>
                <c:pt idx="3178">
                  <c:v>0.85150778905245106</c:v>
                </c:pt>
                <c:pt idx="3179">
                  <c:v>0.85150778905245106</c:v>
                </c:pt>
                <c:pt idx="3180">
                  <c:v>0.85150778905245106</c:v>
                </c:pt>
                <c:pt idx="3181">
                  <c:v>0.85150778905245106</c:v>
                </c:pt>
                <c:pt idx="3182">
                  <c:v>0.85150778905245106</c:v>
                </c:pt>
                <c:pt idx="3183">
                  <c:v>0.85150778905245106</c:v>
                </c:pt>
                <c:pt idx="3184">
                  <c:v>0.85150778905245106</c:v>
                </c:pt>
                <c:pt idx="3185">
                  <c:v>0.8513648706588538</c:v>
                </c:pt>
                <c:pt idx="3186">
                  <c:v>0.8513648706588538</c:v>
                </c:pt>
                <c:pt idx="3187">
                  <c:v>0.8513648706588538</c:v>
                </c:pt>
                <c:pt idx="3188">
                  <c:v>0.8513648706588538</c:v>
                </c:pt>
                <c:pt idx="3189">
                  <c:v>0.8513648706588538</c:v>
                </c:pt>
                <c:pt idx="3190">
                  <c:v>0.8513648706588538</c:v>
                </c:pt>
                <c:pt idx="3191">
                  <c:v>0.85122195226525654</c:v>
                </c:pt>
                <c:pt idx="3192">
                  <c:v>0.85107903387165929</c:v>
                </c:pt>
                <c:pt idx="3193">
                  <c:v>0.85093611547806203</c:v>
                </c:pt>
                <c:pt idx="3194">
                  <c:v>0.85079319708446477</c:v>
                </c:pt>
                <c:pt idx="3195">
                  <c:v>0.85079319708446477</c:v>
                </c:pt>
                <c:pt idx="3196">
                  <c:v>0.85065027869086751</c:v>
                </c:pt>
                <c:pt idx="3197">
                  <c:v>0.85065027869086751</c:v>
                </c:pt>
                <c:pt idx="3198">
                  <c:v>0.85065027869086751</c:v>
                </c:pt>
                <c:pt idx="3199">
                  <c:v>0.85050736029727025</c:v>
                </c:pt>
                <c:pt idx="3200">
                  <c:v>0.85050736029727025</c:v>
                </c:pt>
                <c:pt idx="3201">
                  <c:v>0.850364441903673</c:v>
                </c:pt>
                <c:pt idx="3202">
                  <c:v>0.85022152351007574</c:v>
                </c:pt>
                <c:pt idx="3203">
                  <c:v>0.85022152351007574</c:v>
                </c:pt>
                <c:pt idx="3204">
                  <c:v>0.85007860511647848</c:v>
                </c:pt>
                <c:pt idx="3205">
                  <c:v>0.85007860511647848</c:v>
                </c:pt>
                <c:pt idx="3206">
                  <c:v>0.85007860511647848</c:v>
                </c:pt>
                <c:pt idx="3207">
                  <c:v>0.85007860511647848</c:v>
                </c:pt>
                <c:pt idx="3208">
                  <c:v>0.85007860511647848</c:v>
                </c:pt>
                <c:pt idx="3209">
                  <c:v>0.85007860511647848</c:v>
                </c:pt>
                <c:pt idx="3210">
                  <c:v>0.85007860511647848</c:v>
                </c:pt>
                <c:pt idx="3211">
                  <c:v>0.85007860511647848</c:v>
                </c:pt>
                <c:pt idx="3212">
                  <c:v>0.84993568672288122</c:v>
                </c:pt>
                <c:pt idx="3213">
                  <c:v>0.84979276832928397</c:v>
                </c:pt>
                <c:pt idx="3214">
                  <c:v>0.84979276832928397</c:v>
                </c:pt>
                <c:pt idx="3215">
                  <c:v>0.84979276832928397</c:v>
                </c:pt>
                <c:pt idx="3216">
                  <c:v>0.84964984993568671</c:v>
                </c:pt>
                <c:pt idx="3217">
                  <c:v>0.84964984993568671</c:v>
                </c:pt>
                <c:pt idx="3218">
                  <c:v>0.84950693154208945</c:v>
                </c:pt>
                <c:pt idx="3219">
                  <c:v>0.84950693154208945</c:v>
                </c:pt>
                <c:pt idx="3220">
                  <c:v>0.84950693154208945</c:v>
                </c:pt>
                <c:pt idx="3221">
                  <c:v>0.84950693154208945</c:v>
                </c:pt>
                <c:pt idx="3222">
                  <c:v>0.84950693154208945</c:v>
                </c:pt>
                <c:pt idx="3223">
                  <c:v>0.84950693154208945</c:v>
                </c:pt>
                <c:pt idx="3224">
                  <c:v>0.84950693154208945</c:v>
                </c:pt>
                <c:pt idx="3225">
                  <c:v>0.84950693154208945</c:v>
                </c:pt>
                <c:pt idx="3226">
                  <c:v>0.84950693154208945</c:v>
                </c:pt>
                <c:pt idx="3227">
                  <c:v>0.84950693154208945</c:v>
                </c:pt>
                <c:pt idx="3228">
                  <c:v>0.84950693154208945</c:v>
                </c:pt>
                <c:pt idx="3229">
                  <c:v>0.84936401314849219</c:v>
                </c:pt>
                <c:pt idx="3230">
                  <c:v>0.84936401314849219</c:v>
                </c:pt>
                <c:pt idx="3231">
                  <c:v>0.84922109475489493</c:v>
                </c:pt>
                <c:pt idx="3232">
                  <c:v>0.84922109475489493</c:v>
                </c:pt>
                <c:pt idx="3233">
                  <c:v>0.84922109475489493</c:v>
                </c:pt>
                <c:pt idx="3234">
                  <c:v>0.84922109475489493</c:v>
                </c:pt>
                <c:pt idx="3235">
                  <c:v>0.84922109475489493</c:v>
                </c:pt>
                <c:pt idx="3236">
                  <c:v>0.84907817636129768</c:v>
                </c:pt>
                <c:pt idx="3237">
                  <c:v>0.84893525796770042</c:v>
                </c:pt>
                <c:pt idx="3238">
                  <c:v>0.84879233957410316</c:v>
                </c:pt>
                <c:pt idx="3239">
                  <c:v>0.8486494211805059</c:v>
                </c:pt>
                <c:pt idx="3240">
                  <c:v>0.84850650278690865</c:v>
                </c:pt>
                <c:pt idx="3241">
                  <c:v>0.84850650278690865</c:v>
                </c:pt>
                <c:pt idx="3242">
                  <c:v>0.84836358439331139</c:v>
                </c:pt>
                <c:pt idx="3243">
                  <c:v>0.84836358439331139</c:v>
                </c:pt>
                <c:pt idx="3244">
                  <c:v>0.84822066599971413</c:v>
                </c:pt>
                <c:pt idx="3245">
                  <c:v>0.84807774760611687</c:v>
                </c:pt>
                <c:pt idx="3246">
                  <c:v>0.84793482921251961</c:v>
                </c:pt>
                <c:pt idx="3247">
                  <c:v>0.84779191081892236</c:v>
                </c:pt>
                <c:pt idx="3248">
                  <c:v>0.84779191081892236</c:v>
                </c:pt>
                <c:pt idx="3249">
                  <c:v>0.8476489924253251</c:v>
                </c:pt>
                <c:pt idx="3250">
                  <c:v>0.8476489924253251</c:v>
                </c:pt>
                <c:pt idx="3251">
                  <c:v>0.84750607403172795</c:v>
                </c:pt>
                <c:pt idx="3252">
                  <c:v>0.84736315563813069</c:v>
                </c:pt>
                <c:pt idx="3253">
                  <c:v>0.84722023724453344</c:v>
                </c:pt>
                <c:pt idx="3254">
                  <c:v>0.84722023724453344</c:v>
                </c:pt>
                <c:pt idx="3255">
                  <c:v>0.84722023724453344</c:v>
                </c:pt>
                <c:pt idx="3256">
                  <c:v>0.84707731885093618</c:v>
                </c:pt>
                <c:pt idx="3257">
                  <c:v>0.84707731885093618</c:v>
                </c:pt>
                <c:pt idx="3258">
                  <c:v>0.84693440045733892</c:v>
                </c:pt>
                <c:pt idx="3259">
                  <c:v>0.84679148206374166</c:v>
                </c:pt>
                <c:pt idx="3260">
                  <c:v>0.84664856367014441</c:v>
                </c:pt>
                <c:pt idx="3261">
                  <c:v>0.84664856367014441</c:v>
                </c:pt>
                <c:pt idx="3262">
                  <c:v>0.84664856367014441</c:v>
                </c:pt>
                <c:pt idx="3263">
                  <c:v>0.84664856367014441</c:v>
                </c:pt>
                <c:pt idx="3264">
                  <c:v>0.84650564527654715</c:v>
                </c:pt>
                <c:pt idx="3265">
                  <c:v>0.84636272688294989</c:v>
                </c:pt>
                <c:pt idx="3266">
                  <c:v>0.84636272688294989</c:v>
                </c:pt>
                <c:pt idx="3267">
                  <c:v>0.84636272688294989</c:v>
                </c:pt>
                <c:pt idx="3268">
                  <c:v>0.84636272688294989</c:v>
                </c:pt>
                <c:pt idx="3269">
                  <c:v>0.84621980848935263</c:v>
                </c:pt>
                <c:pt idx="3270">
                  <c:v>0.84607689009575537</c:v>
                </c:pt>
                <c:pt idx="3271">
                  <c:v>0.84607689009575537</c:v>
                </c:pt>
                <c:pt idx="3272">
                  <c:v>0.84607689009575537</c:v>
                </c:pt>
                <c:pt idx="3273">
                  <c:v>0.84593397170215812</c:v>
                </c:pt>
                <c:pt idx="3274">
                  <c:v>0.84593397170215812</c:v>
                </c:pt>
                <c:pt idx="3275">
                  <c:v>0.84579105330856086</c:v>
                </c:pt>
                <c:pt idx="3276">
                  <c:v>0.8456481349149636</c:v>
                </c:pt>
                <c:pt idx="3277">
                  <c:v>0.8456481349149636</c:v>
                </c:pt>
                <c:pt idx="3278">
                  <c:v>0.84550521652136634</c:v>
                </c:pt>
                <c:pt idx="3279">
                  <c:v>0.84550521652136634</c:v>
                </c:pt>
                <c:pt idx="3280">
                  <c:v>0.84536229812776909</c:v>
                </c:pt>
                <c:pt idx="3281">
                  <c:v>0.84521937973417183</c:v>
                </c:pt>
                <c:pt idx="3282">
                  <c:v>0.84521937973417183</c:v>
                </c:pt>
                <c:pt idx="3283">
                  <c:v>0.84507646134057457</c:v>
                </c:pt>
                <c:pt idx="3284">
                  <c:v>0.84507646134057457</c:v>
                </c:pt>
                <c:pt idx="3285">
                  <c:v>0.84507646134057457</c:v>
                </c:pt>
                <c:pt idx="3286">
                  <c:v>0.84507646134057457</c:v>
                </c:pt>
                <c:pt idx="3287">
                  <c:v>0.84493354294697731</c:v>
                </c:pt>
                <c:pt idx="3288">
                  <c:v>0.84493354294697731</c:v>
                </c:pt>
                <c:pt idx="3289">
                  <c:v>0.84493354294697731</c:v>
                </c:pt>
                <c:pt idx="3290">
                  <c:v>0.84493354294697731</c:v>
                </c:pt>
                <c:pt idx="3291">
                  <c:v>0.84479062455338005</c:v>
                </c:pt>
                <c:pt idx="3292">
                  <c:v>0.8446477061597828</c:v>
                </c:pt>
                <c:pt idx="3293">
                  <c:v>0.8446477061597828</c:v>
                </c:pt>
                <c:pt idx="3294">
                  <c:v>0.8446477061597828</c:v>
                </c:pt>
                <c:pt idx="3295">
                  <c:v>0.84450478776618554</c:v>
                </c:pt>
                <c:pt idx="3296">
                  <c:v>0.84450478776618554</c:v>
                </c:pt>
                <c:pt idx="3297">
                  <c:v>0.84436186937258828</c:v>
                </c:pt>
                <c:pt idx="3298">
                  <c:v>0.84436186937258828</c:v>
                </c:pt>
                <c:pt idx="3299">
                  <c:v>0.84436186937258828</c:v>
                </c:pt>
                <c:pt idx="3300">
                  <c:v>0.84436186937258828</c:v>
                </c:pt>
                <c:pt idx="3301">
                  <c:v>0.84436186937258828</c:v>
                </c:pt>
                <c:pt idx="3302">
                  <c:v>0.84421895097899102</c:v>
                </c:pt>
                <c:pt idx="3303">
                  <c:v>0.84407603258539377</c:v>
                </c:pt>
                <c:pt idx="3304">
                  <c:v>0.84393311419179651</c:v>
                </c:pt>
                <c:pt idx="3305">
                  <c:v>0.84393311419179651</c:v>
                </c:pt>
                <c:pt idx="3306">
                  <c:v>0.84393311419179651</c:v>
                </c:pt>
                <c:pt idx="3307">
                  <c:v>0.84393311419179651</c:v>
                </c:pt>
                <c:pt idx="3308">
                  <c:v>0.84393311419179651</c:v>
                </c:pt>
                <c:pt idx="3309">
                  <c:v>0.84379019579819925</c:v>
                </c:pt>
                <c:pt idx="3310">
                  <c:v>0.84379019579819925</c:v>
                </c:pt>
                <c:pt idx="3311">
                  <c:v>0.84379019579819925</c:v>
                </c:pt>
                <c:pt idx="3312">
                  <c:v>0.84364727740460199</c:v>
                </c:pt>
                <c:pt idx="3313">
                  <c:v>0.84350435901100473</c:v>
                </c:pt>
                <c:pt idx="3314">
                  <c:v>0.84350435901100473</c:v>
                </c:pt>
                <c:pt idx="3315">
                  <c:v>0.84350435901100473</c:v>
                </c:pt>
                <c:pt idx="3316">
                  <c:v>0.84350435901100473</c:v>
                </c:pt>
                <c:pt idx="3317">
                  <c:v>0.84350435901100473</c:v>
                </c:pt>
                <c:pt idx="3318">
                  <c:v>0.84350435901100473</c:v>
                </c:pt>
                <c:pt idx="3319">
                  <c:v>0.84350435901100473</c:v>
                </c:pt>
                <c:pt idx="3320">
                  <c:v>0.84350435901100473</c:v>
                </c:pt>
                <c:pt idx="3321">
                  <c:v>0.84336144061740748</c:v>
                </c:pt>
                <c:pt idx="3322">
                  <c:v>0.84321852222381022</c:v>
                </c:pt>
                <c:pt idx="3323">
                  <c:v>0.84321852222381022</c:v>
                </c:pt>
                <c:pt idx="3324">
                  <c:v>0.84307560383021296</c:v>
                </c:pt>
                <c:pt idx="3325">
                  <c:v>0.8429326854366157</c:v>
                </c:pt>
                <c:pt idx="3326">
                  <c:v>0.8429326854366157</c:v>
                </c:pt>
                <c:pt idx="3327">
                  <c:v>0.8429326854366157</c:v>
                </c:pt>
                <c:pt idx="3328">
                  <c:v>0.8429326854366157</c:v>
                </c:pt>
                <c:pt idx="3329">
                  <c:v>0.84278976704301845</c:v>
                </c:pt>
                <c:pt idx="3330">
                  <c:v>0.84264684864942119</c:v>
                </c:pt>
                <c:pt idx="3331">
                  <c:v>0.84250393025582393</c:v>
                </c:pt>
                <c:pt idx="3332">
                  <c:v>0.84250393025582393</c:v>
                </c:pt>
                <c:pt idx="3333">
                  <c:v>0.84236101186222667</c:v>
                </c:pt>
                <c:pt idx="3334">
                  <c:v>0.84236101186222667</c:v>
                </c:pt>
                <c:pt idx="3335">
                  <c:v>0.84236101186222667</c:v>
                </c:pt>
                <c:pt idx="3336">
                  <c:v>0.84236101186222667</c:v>
                </c:pt>
                <c:pt idx="3337">
                  <c:v>0.84236101186222667</c:v>
                </c:pt>
                <c:pt idx="3338">
                  <c:v>0.84221809346862941</c:v>
                </c:pt>
                <c:pt idx="3339">
                  <c:v>0.84207517507503216</c:v>
                </c:pt>
                <c:pt idx="3340">
                  <c:v>0.84207517507503216</c:v>
                </c:pt>
                <c:pt idx="3341">
                  <c:v>0.8419322566814349</c:v>
                </c:pt>
                <c:pt idx="3342">
                  <c:v>0.8419322566814349</c:v>
                </c:pt>
                <c:pt idx="3343">
                  <c:v>0.8419322566814349</c:v>
                </c:pt>
                <c:pt idx="3344">
                  <c:v>0.84178933828783764</c:v>
                </c:pt>
                <c:pt idx="3345">
                  <c:v>0.84178933828783764</c:v>
                </c:pt>
                <c:pt idx="3346">
                  <c:v>0.84178933828783764</c:v>
                </c:pt>
                <c:pt idx="3347">
                  <c:v>0.84164641989424038</c:v>
                </c:pt>
                <c:pt idx="3348">
                  <c:v>0.84150350150064313</c:v>
                </c:pt>
                <c:pt idx="3349">
                  <c:v>0.84150350150064313</c:v>
                </c:pt>
                <c:pt idx="3350">
                  <c:v>0.84136058310704587</c:v>
                </c:pt>
                <c:pt idx="3351">
                  <c:v>0.84121766471344861</c:v>
                </c:pt>
                <c:pt idx="3352">
                  <c:v>0.84121766471344861</c:v>
                </c:pt>
                <c:pt idx="3353">
                  <c:v>0.84107474631985135</c:v>
                </c:pt>
                <c:pt idx="3354">
                  <c:v>0.84093182792625409</c:v>
                </c:pt>
                <c:pt idx="3355">
                  <c:v>0.84078890953265684</c:v>
                </c:pt>
                <c:pt idx="3356">
                  <c:v>0.84064599113905958</c:v>
                </c:pt>
                <c:pt idx="3357">
                  <c:v>0.84064599113905958</c:v>
                </c:pt>
                <c:pt idx="3358">
                  <c:v>0.84050307274546232</c:v>
                </c:pt>
                <c:pt idx="3359">
                  <c:v>0.84036015435186506</c:v>
                </c:pt>
                <c:pt idx="3360">
                  <c:v>0.84021723595826781</c:v>
                </c:pt>
                <c:pt idx="3361">
                  <c:v>0.84007431756467055</c:v>
                </c:pt>
                <c:pt idx="3362">
                  <c:v>0.84007431756467055</c:v>
                </c:pt>
                <c:pt idx="3363">
                  <c:v>0.84007431756467055</c:v>
                </c:pt>
                <c:pt idx="3364">
                  <c:v>0.83993139917107329</c:v>
                </c:pt>
                <c:pt idx="3365">
                  <c:v>0.83978848077747603</c:v>
                </c:pt>
                <c:pt idx="3366">
                  <c:v>0.83964556238387877</c:v>
                </c:pt>
                <c:pt idx="3367">
                  <c:v>0.83964556238387877</c:v>
                </c:pt>
                <c:pt idx="3368">
                  <c:v>0.83964556238387877</c:v>
                </c:pt>
                <c:pt idx="3369">
                  <c:v>0.83964556238387877</c:v>
                </c:pt>
                <c:pt idx="3370">
                  <c:v>0.83964556238387877</c:v>
                </c:pt>
                <c:pt idx="3371">
                  <c:v>0.83964556238387877</c:v>
                </c:pt>
                <c:pt idx="3372">
                  <c:v>0.83950264399028152</c:v>
                </c:pt>
                <c:pt idx="3373">
                  <c:v>0.83950264399028152</c:v>
                </c:pt>
                <c:pt idx="3374">
                  <c:v>0.83935972559668426</c:v>
                </c:pt>
                <c:pt idx="3375">
                  <c:v>0.83935972559668426</c:v>
                </c:pt>
                <c:pt idx="3376">
                  <c:v>0.83935972559668426</c:v>
                </c:pt>
                <c:pt idx="3377">
                  <c:v>0.839216807203087</c:v>
                </c:pt>
                <c:pt idx="3378">
                  <c:v>0.839216807203087</c:v>
                </c:pt>
                <c:pt idx="3379">
                  <c:v>0.839216807203087</c:v>
                </c:pt>
                <c:pt idx="3380">
                  <c:v>0.83907388880948974</c:v>
                </c:pt>
                <c:pt idx="3381">
                  <c:v>0.83893097041589249</c:v>
                </c:pt>
                <c:pt idx="3382">
                  <c:v>0.83878805202229523</c:v>
                </c:pt>
                <c:pt idx="3383">
                  <c:v>0.83878805202229523</c:v>
                </c:pt>
                <c:pt idx="3384">
                  <c:v>0.83864513362869797</c:v>
                </c:pt>
                <c:pt idx="3385">
                  <c:v>0.83864513362869797</c:v>
                </c:pt>
                <c:pt idx="3386">
                  <c:v>0.83864513362869797</c:v>
                </c:pt>
                <c:pt idx="3387">
                  <c:v>0.83864513362869797</c:v>
                </c:pt>
                <c:pt idx="3388">
                  <c:v>0.83864513362869797</c:v>
                </c:pt>
                <c:pt idx="3389">
                  <c:v>0.83850221523510071</c:v>
                </c:pt>
                <c:pt idx="3390">
                  <c:v>0.83835929684150345</c:v>
                </c:pt>
                <c:pt idx="3391">
                  <c:v>0.8382163784479062</c:v>
                </c:pt>
                <c:pt idx="3392">
                  <c:v>0.83807346005430894</c:v>
                </c:pt>
                <c:pt idx="3393">
                  <c:v>0.83807346005430894</c:v>
                </c:pt>
                <c:pt idx="3394">
                  <c:v>0.83793054166071168</c:v>
                </c:pt>
                <c:pt idx="3395">
                  <c:v>0.83793054166071168</c:v>
                </c:pt>
                <c:pt idx="3396">
                  <c:v>0.83778762326711442</c:v>
                </c:pt>
                <c:pt idx="3397">
                  <c:v>0.83764470487351717</c:v>
                </c:pt>
                <c:pt idx="3398">
                  <c:v>0.83750178647991991</c:v>
                </c:pt>
                <c:pt idx="3399">
                  <c:v>0.83735886808632265</c:v>
                </c:pt>
                <c:pt idx="3400">
                  <c:v>0.83735886808632265</c:v>
                </c:pt>
                <c:pt idx="3401">
                  <c:v>0.83721594969272539</c:v>
                </c:pt>
                <c:pt idx="3402">
                  <c:v>0.83707303129912813</c:v>
                </c:pt>
                <c:pt idx="3403">
                  <c:v>0.83693011290553088</c:v>
                </c:pt>
                <c:pt idx="3404">
                  <c:v>0.83678719451193362</c:v>
                </c:pt>
                <c:pt idx="3405">
                  <c:v>0.83664427611833636</c:v>
                </c:pt>
                <c:pt idx="3406">
                  <c:v>0.83664427611833636</c:v>
                </c:pt>
                <c:pt idx="3407">
                  <c:v>0.83650135772473921</c:v>
                </c:pt>
                <c:pt idx="3408">
                  <c:v>0.83650135772473921</c:v>
                </c:pt>
                <c:pt idx="3409">
                  <c:v>0.83650135772473921</c:v>
                </c:pt>
                <c:pt idx="3410">
                  <c:v>0.83650135772473921</c:v>
                </c:pt>
                <c:pt idx="3411">
                  <c:v>0.83635843933114196</c:v>
                </c:pt>
                <c:pt idx="3412">
                  <c:v>0.83635843933114196</c:v>
                </c:pt>
                <c:pt idx="3413">
                  <c:v>0.83635843933114196</c:v>
                </c:pt>
                <c:pt idx="3414">
                  <c:v>0.83635843933114196</c:v>
                </c:pt>
                <c:pt idx="3415">
                  <c:v>0.8362155209375447</c:v>
                </c:pt>
                <c:pt idx="3416">
                  <c:v>0.8362155209375447</c:v>
                </c:pt>
                <c:pt idx="3417">
                  <c:v>0.83607260254394744</c:v>
                </c:pt>
                <c:pt idx="3418">
                  <c:v>0.83592968415035018</c:v>
                </c:pt>
                <c:pt idx="3419">
                  <c:v>0.83592968415035018</c:v>
                </c:pt>
                <c:pt idx="3420">
                  <c:v>0.83592968415035018</c:v>
                </c:pt>
                <c:pt idx="3421">
                  <c:v>0.83578676575675293</c:v>
                </c:pt>
                <c:pt idx="3422">
                  <c:v>0.83564384736315567</c:v>
                </c:pt>
                <c:pt idx="3423">
                  <c:v>0.83564384736315567</c:v>
                </c:pt>
                <c:pt idx="3424">
                  <c:v>0.83550092896955841</c:v>
                </c:pt>
                <c:pt idx="3425">
                  <c:v>0.83535801057596115</c:v>
                </c:pt>
                <c:pt idx="3426">
                  <c:v>0.83535801057596115</c:v>
                </c:pt>
                <c:pt idx="3427">
                  <c:v>0.83535801057596115</c:v>
                </c:pt>
                <c:pt idx="3428">
                  <c:v>0.83535801057596115</c:v>
                </c:pt>
                <c:pt idx="3429">
                  <c:v>0.83535801057596115</c:v>
                </c:pt>
                <c:pt idx="3430">
                  <c:v>0.83521509218236389</c:v>
                </c:pt>
                <c:pt idx="3431">
                  <c:v>0.83521509218236389</c:v>
                </c:pt>
                <c:pt idx="3432">
                  <c:v>0.83507217378876664</c:v>
                </c:pt>
                <c:pt idx="3433">
                  <c:v>0.83507217378876664</c:v>
                </c:pt>
                <c:pt idx="3434">
                  <c:v>0.83492925539516938</c:v>
                </c:pt>
                <c:pt idx="3435">
                  <c:v>0.83492925539516938</c:v>
                </c:pt>
                <c:pt idx="3436">
                  <c:v>0.83478633700157212</c:v>
                </c:pt>
                <c:pt idx="3437">
                  <c:v>0.83464341860797486</c:v>
                </c:pt>
                <c:pt idx="3438">
                  <c:v>0.83450050021437761</c:v>
                </c:pt>
                <c:pt idx="3439">
                  <c:v>0.83450050021437761</c:v>
                </c:pt>
                <c:pt idx="3440">
                  <c:v>0.83450050021437761</c:v>
                </c:pt>
                <c:pt idx="3441">
                  <c:v>0.83435758182078035</c:v>
                </c:pt>
                <c:pt idx="3442">
                  <c:v>0.83421466342718309</c:v>
                </c:pt>
                <c:pt idx="3443">
                  <c:v>0.83407174503358583</c:v>
                </c:pt>
                <c:pt idx="3444">
                  <c:v>0.83407174503358583</c:v>
                </c:pt>
                <c:pt idx="3445">
                  <c:v>0.83407174503358583</c:v>
                </c:pt>
                <c:pt idx="3446">
                  <c:v>0.83407174503358583</c:v>
                </c:pt>
                <c:pt idx="3447">
                  <c:v>0.83392882663998857</c:v>
                </c:pt>
                <c:pt idx="3448">
                  <c:v>0.83392882663998857</c:v>
                </c:pt>
                <c:pt idx="3449">
                  <c:v>0.83392882663998857</c:v>
                </c:pt>
                <c:pt idx="3450">
                  <c:v>0.83392882663998857</c:v>
                </c:pt>
                <c:pt idx="3451">
                  <c:v>0.83392882663998857</c:v>
                </c:pt>
                <c:pt idx="3452">
                  <c:v>0.83378590824639132</c:v>
                </c:pt>
                <c:pt idx="3453">
                  <c:v>0.83378590824639132</c:v>
                </c:pt>
                <c:pt idx="3454">
                  <c:v>0.83378590824639132</c:v>
                </c:pt>
                <c:pt idx="3455">
                  <c:v>0.83364298985279406</c:v>
                </c:pt>
                <c:pt idx="3456">
                  <c:v>0.8335000714591968</c:v>
                </c:pt>
                <c:pt idx="3457">
                  <c:v>0.83335715306559954</c:v>
                </c:pt>
                <c:pt idx="3458">
                  <c:v>0.83321423467200229</c:v>
                </c:pt>
                <c:pt idx="3459">
                  <c:v>0.83307131627840503</c:v>
                </c:pt>
                <c:pt idx="3460">
                  <c:v>0.83292839788480777</c:v>
                </c:pt>
                <c:pt idx="3461">
                  <c:v>0.83292839788480777</c:v>
                </c:pt>
                <c:pt idx="3462">
                  <c:v>0.83278547949121051</c:v>
                </c:pt>
                <c:pt idx="3463">
                  <c:v>0.83278547949121051</c:v>
                </c:pt>
                <c:pt idx="3464">
                  <c:v>0.83278547949121051</c:v>
                </c:pt>
                <c:pt idx="3465">
                  <c:v>0.83278547949121051</c:v>
                </c:pt>
                <c:pt idx="3466">
                  <c:v>0.83278547949121051</c:v>
                </c:pt>
                <c:pt idx="3467">
                  <c:v>0.83278547949121051</c:v>
                </c:pt>
                <c:pt idx="3468">
                  <c:v>0.83278547949121051</c:v>
                </c:pt>
                <c:pt idx="3469">
                  <c:v>0.83264256109761325</c:v>
                </c:pt>
                <c:pt idx="3470">
                  <c:v>0.83264256109761325</c:v>
                </c:pt>
                <c:pt idx="3471">
                  <c:v>0.83264256109761325</c:v>
                </c:pt>
                <c:pt idx="3472">
                  <c:v>0.832499642704016</c:v>
                </c:pt>
                <c:pt idx="3473">
                  <c:v>0.832499642704016</c:v>
                </c:pt>
                <c:pt idx="3474">
                  <c:v>0.832499642704016</c:v>
                </c:pt>
                <c:pt idx="3475">
                  <c:v>0.83235672431041874</c:v>
                </c:pt>
                <c:pt idx="3476">
                  <c:v>0.83235672431041874</c:v>
                </c:pt>
                <c:pt idx="3477">
                  <c:v>0.83221380591682148</c:v>
                </c:pt>
                <c:pt idx="3478">
                  <c:v>0.83207088752322422</c:v>
                </c:pt>
                <c:pt idx="3479">
                  <c:v>0.83207088752322422</c:v>
                </c:pt>
                <c:pt idx="3480">
                  <c:v>0.83207088752322422</c:v>
                </c:pt>
                <c:pt idx="3481">
                  <c:v>0.83207088752322422</c:v>
                </c:pt>
                <c:pt idx="3482">
                  <c:v>0.83192796912962697</c:v>
                </c:pt>
                <c:pt idx="3483">
                  <c:v>0.83192796912962697</c:v>
                </c:pt>
                <c:pt idx="3484">
                  <c:v>0.83192796912962697</c:v>
                </c:pt>
                <c:pt idx="3485">
                  <c:v>0.83192796912962697</c:v>
                </c:pt>
                <c:pt idx="3486">
                  <c:v>0.83192796912962697</c:v>
                </c:pt>
                <c:pt idx="3487">
                  <c:v>0.83192796912962697</c:v>
                </c:pt>
                <c:pt idx="3488">
                  <c:v>0.83192796912962697</c:v>
                </c:pt>
                <c:pt idx="3489">
                  <c:v>0.83192796912962697</c:v>
                </c:pt>
                <c:pt idx="3490">
                  <c:v>0.83178505073602971</c:v>
                </c:pt>
                <c:pt idx="3491">
                  <c:v>0.83178505073602971</c:v>
                </c:pt>
                <c:pt idx="3492">
                  <c:v>0.83164213234243245</c:v>
                </c:pt>
                <c:pt idx="3493">
                  <c:v>0.83164213234243245</c:v>
                </c:pt>
                <c:pt idx="3494">
                  <c:v>0.83164213234243245</c:v>
                </c:pt>
                <c:pt idx="3495">
                  <c:v>0.83164213234243245</c:v>
                </c:pt>
                <c:pt idx="3496">
                  <c:v>0.83164213234243245</c:v>
                </c:pt>
                <c:pt idx="3497">
                  <c:v>0.83164213234243245</c:v>
                </c:pt>
                <c:pt idx="3498">
                  <c:v>0.83149921394883519</c:v>
                </c:pt>
                <c:pt idx="3499">
                  <c:v>0.83149921394883519</c:v>
                </c:pt>
                <c:pt idx="3500">
                  <c:v>0.83149921394883519</c:v>
                </c:pt>
                <c:pt idx="3501">
                  <c:v>0.83149921394883519</c:v>
                </c:pt>
                <c:pt idx="3502">
                  <c:v>0.83149921394883519</c:v>
                </c:pt>
                <c:pt idx="3503">
                  <c:v>0.83149921394883519</c:v>
                </c:pt>
                <c:pt idx="3504">
                  <c:v>0.83135629555523793</c:v>
                </c:pt>
                <c:pt idx="3505">
                  <c:v>0.83135629555523793</c:v>
                </c:pt>
                <c:pt idx="3506">
                  <c:v>0.83135629555523793</c:v>
                </c:pt>
                <c:pt idx="3507">
                  <c:v>0.83135629555523793</c:v>
                </c:pt>
                <c:pt idx="3508">
                  <c:v>0.83135629555523793</c:v>
                </c:pt>
                <c:pt idx="3509">
                  <c:v>0.83135629555523793</c:v>
                </c:pt>
                <c:pt idx="3510">
                  <c:v>0.83135629555523793</c:v>
                </c:pt>
                <c:pt idx="3511">
                  <c:v>0.83121337716164068</c:v>
                </c:pt>
                <c:pt idx="3512">
                  <c:v>0.83121337716164068</c:v>
                </c:pt>
                <c:pt idx="3513">
                  <c:v>0.83107045876804342</c:v>
                </c:pt>
                <c:pt idx="3514">
                  <c:v>0.83107045876804342</c:v>
                </c:pt>
                <c:pt idx="3515">
                  <c:v>0.83107045876804342</c:v>
                </c:pt>
                <c:pt idx="3516">
                  <c:v>0.83107045876804342</c:v>
                </c:pt>
                <c:pt idx="3517">
                  <c:v>0.83107045876804342</c:v>
                </c:pt>
                <c:pt idx="3518">
                  <c:v>0.83092754037444616</c:v>
                </c:pt>
                <c:pt idx="3519">
                  <c:v>0.83092754037444616</c:v>
                </c:pt>
                <c:pt idx="3520">
                  <c:v>0.8307846219808489</c:v>
                </c:pt>
                <c:pt idx="3521">
                  <c:v>0.83064170358725165</c:v>
                </c:pt>
                <c:pt idx="3522">
                  <c:v>0.83049878519365439</c:v>
                </c:pt>
                <c:pt idx="3523">
                  <c:v>0.83049878519365439</c:v>
                </c:pt>
                <c:pt idx="3524">
                  <c:v>0.83049878519365439</c:v>
                </c:pt>
                <c:pt idx="3525">
                  <c:v>0.83049878519365439</c:v>
                </c:pt>
                <c:pt idx="3526">
                  <c:v>0.83035586680005713</c:v>
                </c:pt>
                <c:pt idx="3527">
                  <c:v>0.83035586680005713</c:v>
                </c:pt>
                <c:pt idx="3528">
                  <c:v>0.83035586680005713</c:v>
                </c:pt>
                <c:pt idx="3529">
                  <c:v>0.83021294840645987</c:v>
                </c:pt>
                <c:pt idx="3530">
                  <c:v>0.83007003001286261</c:v>
                </c:pt>
                <c:pt idx="3531">
                  <c:v>0.83007003001286261</c:v>
                </c:pt>
                <c:pt idx="3532">
                  <c:v>0.83007003001286261</c:v>
                </c:pt>
                <c:pt idx="3533">
                  <c:v>0.82992711161926547</c:v>
                </c:pt>
                <c:pt idx="3534">
                  <c:v>0.82978419322566821</c:v>
                </c:pt>
                <c:pt idx="3535">
                  <c:v>0.82978419322566821</c:v>
                </c:pt>
                <c:pt idx="3536">
                  <c:v>0.82964127483207095</c:v>
                </c:pt>
                <c:pt idx="3537">
                  <c:v>0.82964127483207095</c:v>
                </c:pt>
                <c:pt idx="3538">
                  <c:v>0.82964127483207095</c:v>
                </c:pt>
                <c:pt idx="3539">
                  <c:v>0.82964127483207095</c:v>
                </c:pt>
                <c:pt idx="3540">
                  <c:v>0.82949835643847369</c:v>
                </c:pt>
                <c:pt idx="3541">
                  <c:v>0.82949835643847369</c:v>
                </c:pt>
                <c:pt idx="3542">
                  <c:v>0.82949835643847369</c:v>
                </c:pt>
                <c:pt idx="3543">
                  <c:v>0.82949835643847369</c:v>
                </c:pt>
                <c:pt idx="3544">
                  <c:v>0.82949835643847369</c:v>
                </c:pt>
                <c:pt idx="3545">
                  <c:v>0.82949835643847369</c:v>
                </c:pt>
                <c:pt idx="3546">
                  <c:v>0.82935543804487644</c:v>
                </c:pt>
                <c:pt idx="3547">
                  <c:v>0.82935543804487644</c:v>
                </c:pt>
                <c:pt idx="3548">
                  <c:v>0.82921251965127918</c:v>
                </c:pt>
                <c:pt idx="3549">
                  <c:v>0.82906960125768192</c:v>
                </c:pt>
                <c:pt idx="3550">
                  <c:v>0.82892668286408466</c:v>
                </c:pt>
                <c:pt idx="3551">
                  <c:v>0.82892668286408466</c:v>
                </c:pt>
                <c:pt idx="3552">
                  <c:v>0.82892668286408466</c:v>
                </c:pt>
                <c:pt idx="3553">
                  <c:v>0.82892668286408466</c:v>
                </c:pt>
                <c:pt idx="3554">
                  <c:v>0.82892668286408466</c:v>
                </c:pt>
                <c:pt idx="3555">
                  <c:v>0.82878376447048741</c:v>
                </c:pt>
                <c:pt idx="3556">
                  <c:v>0.82878376447048741</c:v>
                </c:pt>
                <c:pt idx="3557">
                  <c:v>0.82878376447048741</c:v>
                </c:pt>
                <c:pt idx="3558">
                  <c:v>0.82878376447048741</c:v>
                </c:pt>
                <c:pt idx="3559">
                  <c:v>0.82864084607689015</c:v>
                </c:pt>
                <c:pt idx="3560">
                  <c:v>0.82849792768329289</c:v>
                </c:pt>
                <c:pt idx="3561">
                  <c:v>0.82849792768329289</c:v>
                </c:pt>
                <c:pt idx="3562">
                  <c:v>0.82835500928969563</c:v>
                </c:pt>
                <c:pt idx="3563">
                  <c:v>0.82821209089609837</c:v>
                </c:pt>
                <c:pt idx="3564">
                  <c:v>0.82821209089609837</c:v>
                </c:pt>
                <c:pt idx="3565">
                  <c:v>0.82821209089609837</c:v>
                </c:pt>
                <c:pt idx="3566">
                  <c:v>0.82806917250250112</c:v>
                </c:pt>
                <c:pt idx="3567">
                  <c:v>0.82806917250250112</c:v>
                </c:pt>
                <c:pt idx="3568">
                  <c:v>0.82792625410890386</c:v>
                </c:pt>
                <c:pt idx="3569">
                  <c:v>0.8277833357153066</c:v>
                </c:pt>
                <c:pt idx="3570">
                  <c:v>0.82764041732170934</c:v>
                </c:pt>
                <c:pt idx="3571">
                  <c:v>0.82764041732170934</c:v>
                </c:pt>
                <c:pt idx="3572">
                  <c:v>0.82749749892811209</c:v>
                </c:pt>
                <c:pt idx="3573">
                  <c:v>0.82749749892811209</c:v>
                </c:pt>
                <c:pt idx="3574">
                  <c:v>0.82735458053451483</c:v>
                </c:pt>
                <c:pt idx="3575">
                  <c:v>0.82735458053451483</c:v>
                </c:pt>
                <c:pt idx="3576">
                  <c:v>0.82735458053451483</c:v>
                </c:pt>
                <c:pt idx="3577">
                  <c:v>0.82735458053451483</c:v>
                </c:pt>
                <c:pt idx="3578">
                  <c:v>0.82735458053451483</c:v>
                </c:pt>
                <c:pt idx="3579">
                  <c:v>0.82721166214091757</c:v>
                </c:pt>
                <c:pt idx="3580">
                  <c:v>0.82706874374732031</c:v>
                </c:pt>
                <c:pt idx="3581">
                  <c:v>0.82706874374732031</c:v>
                </c:pt>
                <c:pt idx="3582">
                  <c:v>0.82706874374732031</c:v>
                </c:pt>
                <c:pt idx="3583">
                  <c:v>0.82692582535372305</c:v>
                </c:pt>
                <c:pt idx="3584">
                  <c:v>0.82692582535372305</c:v>
                </c:pt>
                <c:pt idx="3585">
                  <c:v>0.8267829069601258</c:v>
                </c:pt>
                <c:pt idx="3586">
                  <c:v>0.8267829069601258</c:v>
                </c:pt>
                <c:pt idx="3587">
                  <c:v>0.82663998856652854</c:v>
                </c:pt>
                <c:pt idx="3588">
                  <c:v>0.82663998856652854</c:v>
                </c:pt>
                <c:pt idx="3589">
                  <c:v>0.82649707017293128</c:v>
                </c:pt>
                <c:pt idx="3590">
                  <c:v>0.82649707017293128</c:v>
                </c:pt>
                <c:pt idx="3591">
                  <c:v>0.82635415177933402</c:v>
                </c:pt>
                <c:pt idx="3592">
                  <c:v>0.82621123338573677</c:v>
                </c:pt>
                <c:pt idx="3593">
                  <c:v>0.82606831499213951</c:v>
                </c:pt>
                <c:pt idx="3594">
                  <c:v>0.82606831499213951</c:v>
                </c:pt>
                <c:pt idx="3595">
                  <c:v>0.82592539659854225</c:v>
                </c:pt>
                <c:pt idx="3596">
                  <c:v>0.82592539659854225</c:v>
                </c:pt>
                <c:pt idx="3597">
                  <c:v>0.82578247820494499</c:v>
                </c:pt>
                <c:pt idx="3598">
                  <c:v>0.82578247820494499</c:v>
                </c:pt>
                <c:pt idx="3599">
                  <c:v>0.82578247820494499</c:v>
                </c:pt>
                <c:pt idx="3600">
                  <c:v>0.82578247820494499</c:v>
                </c:pt>
                <c:pt idx="3601">
                  <c:v>0.82578247820494499</c:v>
                </c:pt>
                <c:pt idx="3602">
                  <c:v>0.82578247820494499</c:v>
                </c:pt>
                <c:pt idx="3603">
                  <c:v>0.82578247820494499</c:v>
                </c:pt>
                <c:pt idx="3604">
                  <c:v>0.82563955981134773</c:v>
                </c:pt>
                <c:pt idx="3605">
                  <c:v>0.82549664141775048</c:v>
                </c:pt>
                <c:pt idx="3606">
                  <c:v>0.82535372302415322</c:v>
                </c:pt>
                <c:pt idx="3607">
                  <c:v>0.82521080463055596</c:v>
                </c:pt>
                <c:pt idx="3608">
                  <c:v>0.82521080463055596</c:v>
                </c:pt>
                <c:pt idx="3609">
                  <c:v>0.82521080463055596</c:v>
                </c:pt>
                <c:pt idx="3610">
                  <c:v>0.82521080463055596</c:v>
                </c:pt>
                <c:pt idx="3611">
                  <c:v>0.82521080463055596</c:v>
                </c:pt>
                <c:pt idx="3612">
                  <c:v>0.82521080463055596</c:v>
                </c:pt>
                <c:pt idx="3613">
                  <c:v>0.82521080463055596</c:v>
                </c:pt>
                <c:pt idx="3614">
                  <c:v>0.82521080463055596</c:v>
                </c:pt>
                <c:pt idx="3615">
                  <c:v>0.8250678862369587</c:v>
                </c:pt>
                <c:pt idx="3616">
                  <c:v>0.8250678862369587</c:v>
                </c:pt>
                <c:pt idx="3617">
                  <c:v>0.8250678862369587</c:v>
                </c:pt>
                <c:pt idx="3618">
                  <c:v>0.82492496784336145</c:v>
                </c:pt>
                <c:pt idx="3619">
                  <c:v>0.82492496784336145</c:v>
                </c:pt>
                <c:pt idx="3620">
                  <c:v>0.82478204944976419</c:v>
                </c:pt>
                <c:pt idx="3621">
                  <c:v>0.82463913105616693</c:v>
                </c:pt>
                <c:pt idx="3622">
                  <c:v>0.82449621266256967</c:v>
                </c:pt>
                <c:pt idx="3623">
                  <c:v>0.82435329426897241</c:v>
                </c:pt>
                <c:pt idx="3624">
                  <c:v>0.82435329426897241</c:v>
                </c:pt>
                <c:pt idx="3625">
                  <c:v>0.82421037587537516</c:v>
                </c:pt>
                <c:pt idx="3626">
                  <c:v>0.82421037587537516</c:v>
                </c:pt>
                <c:pt idx="3627">
                  <c:v>0.82421037587537516</c:v>
                </c:pt>
                <c:pt idx="3628">
                  <c:v>0.82421037587537516</c:v>
                </c:pt>
                <c:pt idx="3629">
                  <c:v>0.82421037587537516</c:v>
                </c:pt>
                <c:pt idx="3630">
                  <c:v>0.82421037587537516</c:v>
                </c:pt>
                <c:pt idx="3631">
                  <c:v>0.82421037587537516</c:v>
                </c:pt>
                <c:pt idx="3632">
                  <c:v>0.8240674574817779</c:v>
                </c:pt>
                <c:pt idx="3633">
                  <c:v>0.8240674574817779</c:v>
                </c:pt>
                <c:pt idx="3634">
                  <c:v>0.8240674574817779</c:v>
                </c:pt>
                <c:pt idx="3635">
                  <c:v>0.8240674574817779</c:v>
                </c:pt>
                <c:pt idx="3636">
                  <c:v>0.8240674574817779</c:v>
                </c:pt>
                <c:pt idx="3637">
                  <c:v>0.8240674574817779</c:v>
                </c:pt>
                <c:pt idx="3638">
                  <c:v>0.8240674574817779</c:v>
                </c:pt>
                <c:pt idx="3639">
                  <c:v>0.8240674574817779</c:v>
                </c:pt>
                <c:pt idx="3640">
                  <c:v>0.8240674574817779</c:v>
                </c:pt>
                <c:pt idx="3641">
                  <c:v>0.82392453908818064</c:v>
                </c:pt>
                <c:pt idx="3642">
                  <c:v>0.82392453908818064</c:v>
                </c:pt>
                <c:pt idx="3643">
                  <c:v>0.82392453908818064</c:v>
                </c:pt>
                <c:pt idx="3644">
                  <c:v>0.82378162069458338</c:v>
                </c:pt>
                <c:pt idx="3645">
                  <c:v>0.82378162069458338</c:v>
                </c:pt>
                <c:pt idx="3646">
                  <c:v>0.82363870230098613</c:v>
                </c:pt>
                <c:pt idx="3647">
                  <c:v>0.82363870230098613</c:v>
                </c:pt>
                <c:pt idx="3648">
                  <c:v>0.82349578390738887</c:v>
                </c:pt>
                <c:pt idx="3649">
                  <c:v>0.82335286551379161</c:v>
                </c:pt>
                <c:pt idx="3650">
                  <c:v>0.82320994712019435</c:v>
                </c:pt>
                <c:pt idx="3651">
                  <c:v>0.82320994712019435</c:v>
                </c:pt>
                <c:pt idx="3652">
                  <c:v>0.82320994712019435</c:v>
                </c:pt>
                <c:pt idx="3653">
                  <c:v>0.82306702872659709</c:v>
                </c:pt>
                <c:pt idx="3654">
                  <c:v>0.82306702872659709</c:v>
                </c:pt>
                <c:pt idx="3655">
                  <c:v>0.82292411033299984</c:v>
                </c:pt>
                <c:pt idx="3656">
                  <c:v>0.82278119193940258</c:v>
                </c:pt>
                <c:pt idx="3657">
                  <c:v>0.82278119193940258</c:v>
                </c:pt>
                <c:pt idx="3658">
                  <c:v>0.82278119193940258</c:v>
                </c:pt>
                <c:pt idx="3659">
                  <c:v>0.82263827354580532</c:v>
                </c:pt>
                <c:pt idx="3660">
                  <c:v>0.82249535515220806</c:v>
                </c:pt>
                <c:pt idx="3661">
                  <c:v>0.82235243675861081</c:v>
                </c:pt>
                <c:pt idx="3662">
                  <c:v>0.82220951836501355</c:v>
                </c:pt>
                <c:pt idx="3663">
                  <c:v>0.82206659997141629</c:v>
                </c:pt>
                <c:pt idx="3664">
                  <c:v>0.82206659997141629</c:v>
                </c:pt>
                <c:pt idx="3665">
                  <c:v>0.82192368157781903</c:v>
                </c:pt>
                <c:pt idx="3666">
                  <c:v>0.82178076318422177</c:v>
                </c:pt>
                <c:pt idx="3667">
                  <c:v>0.82178076318422177</c:v>
                </c:pt>
                <c:pt idx="3668">
                  <c:v>0.82163784479062452</c:v>
                </c:pt>
                <c:pt idx="3669">
                  <c:v>0.82163784479062452</c:v>
                </c:pt>
                <c:pt idx="3670">
                  <c:v>0.82163784479062452</c:v>
                </c:pt>
                <c:pt idx="3671">
                  <c:v>0.82163784479062452</c:v>
                </c:pt>
                <c:pt idx="3672">
                  <c:v>0.82163784479062452</c:v>
                </c:pt>
                <c:pt idx="3673">
                  <c:v>0.82149492639702726</c:v>
                </c:pt>
                <c:pt idx="3674">
                  <c:v>0.82135200800343</c:v>
                </c:pt>
                <c:pt idx="3675">
                  <c:v>0.82120908960983274</c:v>
                </c:pt>
                <c:pt idx="3676">
                  <c:v>0.82106617121623549</c:v>
                </c:pt>
                <c:pt idx="3677">
                  <c:v>0.82092325282263823</c:v>
                </c:pt>
                <c:pt idx="3678">
                  <c:v>0.82092325282263823</c:v>
                </c:pt>
                <c:pt idx="3679">
                  <c:v>0.82092325282263823</c:v>
                </c:pt>
                <c:pt idx="3680">
                  <c:v>0.82092325282263823</c:v>
                </c:pt>
                <c:pt idx="3681">
                  <c:v>0.82092325282263823</c:v>
                </c:pt>
                <c:pt idx="3682">
                  <c:v>0.82078033442904097</c:v>
                </c:pt>
                <c:pt idx="3683">
                  <c:v>0.82063741603544371</c:v>
                </c:pt>
                <c:pt idx="3684">
                  <c:v>0.82049449764184645</c:v>
                </c:pt>
                <c:pt idx="3685">
                  <c:v>0.8203515792482492</c:v>
                </c:pt>
                <c:pt idx="3686">
                  <c:v>0.82020866085465194</c:v>
                </c:pt>
                <c:pt idx="3687">
                  <c:v>0.82006574246105468</c:v>
                </c:pt>
                <c:pt idx="3688">
                  <c:v>0.81992282406745742</c:v>
                </c:pt>
                <c:pt idx="3689">
                  <c:v>0.81977990567386017</c:v>
                </c:pt>
                <c:pt idx="3690">
                  <c:v>0.81963698728026291</c:v>
                </c:pt>
                <c:pt idx="3691">
                  <c:v>0.81963698728026291</c:v>
                </c:pt>
                <c:pt idx="3692">
                  <c:v>0.81963698728026291</c:v>
                </c:pt>
                <c:pt idx="3693">
                  <c:v>0.81949406888666565</c:v>
                </c:pt>
                <c:pt idx="3694">
                  <c:v>0.81949406888666565</c:v>
                </c:pt>
                <c:pt idx="3695">
                  <c:v>0.81935115049306839</c:v>
                </c:pt>
                <c:pt idx="3696">
                  <c:v>0.81935115049306839</c:v>
                </c:pt>
                <c:pt idx="3697">
                  <c:v>0.81920823209947113</c:v>
                </c:pt>
                <c:pt idx="3698">
                  <c:v>0.81920823209947113</c:v>
                </c:pt>
                <c:pt idx="3699">
                  <c:v>0.81906531370587399</c:v>
                </c:pt>
                <c:pt idx="3700">
                  <c:v>0.81906531370587399</c:v>
                </c:pt>
                <c:pt idx="3701">
                  <c:v>0.81892239531227673</c:v>
                </c:pt>
                <c:pt idx="3702">
                  <c:v>0.81877947691867947</c:v>
                </c:pt>
                <c:pt idx="3703">
                  <c:v>0.81863655852508221</c:v>
                </c:pt>
                <c:pt idx="3704">
                  <c:v>0.81849364013148496</c:v>
                </c:pt>
                <c:pt idx="3705">
                  <c:v>0.8183507217378877</c:v>
                </c:pt>
                <c:pt idx="3706">
                  <c:v>0.8183507217378877</c:v>
                </c:pt>
                <c:pt idx="3707">
                  <c:v>0.8183507217378877</c:v>
                </c:pt>
                <c:pt idx="3708">
                  <c:v>0.81820780334429044</c:v>
                </c:pt>
                <c:pt idx="3709">
                  <c:v>0.81820780334429044</c:v>
                </c:pt>
                <c:pt idx="3710">
                  <c:v>0.81820780334429044</c:v>
                </c:pt>
                <c:pt idx="3711">
                  <c:v>0.81820780334429044</c:v>
                </c:pt>
                <c:pt idx="3712">
                  <c:v>0.81820780334429044</c:v>
                </c:pt>
                <c:pt idx="3713">
                  <c:v>0.81806488495069318</c:v>
                </c:pt>
                <c:pt idx="3714">
                  <c:v>0.81806488495069318</c:v>
                </c:pt>
                <c:pt idx="3715">
                  <c:v>0.81792196655709593</c:v>
                </c:pt>
                <c:pt idx="3716">
                  <c:v>0.81777904816349867</c:v>
                </c:pt>
                <c:pt idx="3717">
                  <c:v>0.81777904816349867</c:v>
                </c:pt>
                <c:pt idx="3718">
                  <c:v>0.81777904816349867</c:v>
                </c:pt>
                <c:pt idx="3719">
                  <c:v>0.81763612976990141</c:v>
                </c:pt>
                <c:pt idx="3720">
                  <c:v>0.81763612976990141</c:v>
                </c:pt>
                <c:pt idx="3721">
                  <c:v>0.81749321137630415</c:v>
                </c:pt>
                <c:pt idx="3722">
                  <c:v>0.81735029298270689</c:v>
                </c:pt>
                <c:pt idx="3723">
                  <c:v>0.81720737458910964</c:v>
                </c:pt>
                <c:pt idx="3724">
                  <c:v>0.81706445619551238</c:v>
                </c:pt>
                <c:pt idx="3725">
                  <c:v>0.81706445619551238</c:v>
                </c:pt>
                <c:pt idx="3726">
                  <c:v>0.81692153780191512</c:v>
                </c:pt>
                <c:pt idx="3727">
                  <c:v>0.81677861940831786</c:v>
                </c:pt>
                <c:pt idx="3728">
                  <c:v>0.81677861940831786</c:v>
                </c:pt>
                <c:pt idx="3729">
                  <c:v>0.81677861940831786</c:v>
                </c:pt>
                <c:pt idx="3730">
                  <c:v>0.81677861940831786</c:v>
                </c:pt>
                <c:pt idx="3731">
                  <c:v>0.81663570101472061</c:v>
                </c:pt>
                <c:pt idx="3732">
                  <c:v>0.81663570101472061</c:v>
                </c:pt>
                <c:pt idx="3733">
                  <c:v>0.81663570101472061</c:v>
                </c:pt>
                <c:pt idx="3734">
                  <c:v>0.81649278262112335</c:v>
                </c:pt>
                <c:pt idx="3735">
                  <c:v>0.81634986422752609</c:v>
                </c:pt>
                <c:pt idx="3736">
                  <c:v>0.81634986422752609</c:v>
                </c:pt>
                <c:pt idx="3737">
                  <c:v>0.81620694583392883</c:v>
                </c:pt>
                <c:pt idx="3738">
                  <c:v>0.81620694583392883</c:v>
                </c:pt>
                <c:pt idx="3739">
                  <c:v>0.81620694583392883</c:v>
                </c:pt>
                <c:pt idx="3740">
                  <c:v>0.81620694583392883</c:v>
                </c:pt>
                <c:pt idx="3741">
                  <c:v>0.81620694583392883</c:v>
                </c:pt>
                <c:pt idx="3742">
                  <c:v>0.81620694583392883</c:v>
                </c:pt>
                <c:pt idx="3743">
                  <c:v>0.81606402744033157</c:v>
                </c:pt>
                <c:pt idx="3744">
                  <c:v>0.81592110904673432</c:v>
                </c:pt>
                <c:pt idx="3745">
                  <c:v>0.81592110904673432</c:v>
                </c:pt>
                <c:pt idx="3746">
                  <c:v>0.81577819065313706</c:v>
                </c:pt>
                <c:pt idx="3747">
                  <c:v>0.81577819065313706</c:v>
                </c:pt>
                <c:pt idx="3748">
                  <c:v>0.81577819065313706</c:v>
                </c:pt>
                <c:pt idx="3749">
                  <c:v>0.8156352722595398</c:v>
                </c:pt>
                <c:pt idx="3750">
                  <c:v>0.8156352722595398</c:v>
                </c:pt>
                <c:pt idx="3751">
                  <c:v>0.81549235386594254</c:v>
                </c:pt>
                <c:pt idx="3752">
                  <c:v>0.81549235386594254</c:v>
                </c:pt>
                <c:pt idx="3753">
                  <c:v>0.81534943547234529</c:v>
                </c:pt>
                <c:pt idx="3754">
                  <c:v>0.81534943547234529</c:v>
                </c:pt>
                <c:pt idx="3755">
                  <c:v>0.81534943547234529</c:v>
                </c:pt>
                <c:pt idx="3756">
                  <c:v>0.81520651707874803</c:v>
                </c:pt>
                <c:pt idx="3757">
                  <c:v>0.81520651707874803</c:v>
                </c:pt>
                <c:pt idx="3758">
                  <c:v>0.81506359868515077</c:v>
                </c:pt>
                <c:pt idx="3759">
                  <c:v>0.81492068029155351</c:v>
                </c:pt>
                <c:pt idx="3760">
                  <c:v>0.81477776189795625</c:v>
                </c:pt>
                <c:pt idx="3761">
                  <c:v>0.81477776189795625</c:v>
                </c:pt>
                <c:pt idx="3762">
                  <c:v>0.814634843504359</c:v>
                </c:pt>
                <c:pt idx="3763">
                  <c:v>0.81449192511076174</c:v>
                </c:pt>
                <c:pt idx="3764">
                  <c:v>0.81434900671716448</c:v>
                </c:pt>
                <c:pt idx="3765">
                  <c:v>0.81434900671716448</c:v>
                </c:pt>
                <c:pt idx="3766">
                  <c:v>0.81420608832356722</c:v>
                </c:pt>
                <c:pt idx="3767">
                  <c:v>0.81420608832356722</c:v>
                </c:pt>
                <c:pt idx="3768">
                  <c:v>0.81406316992996997</c:v>
                </c:pt>
                <c:pt idx="3769">
                  <c:v>0.81406316992996997</c:v>
                </c:pt>
                <c:pt idx="3770">
                  <c:v>0.81406316992996997</c:v>
                </c:pt>
                <c:pt idx="3771">
                  <c:v>0.81392025153637271</c:v>
                </c:pt>
                <c:pt idx="3772">
                  <c:v>0.81377733314277545</c:v>
                </c:pt>
                <c:pt idx="3773">
                  <c:v>0.81363441474917819</c:v>
                </c:pt>
                <c:pt idx="3774">
                  <c:v>0.81349149635558093</c:v>
                </c:pt>
                <c:pt idx="3775">
                  <c:v>0.81334857796198368</c:v>
                </c:pt>
                <c:pt idx="3776">
                  <c:v>0.81334857796198368</c:v>
                </c:pt>
                <c:pt idx="3777">
                  <c:v>0.81320565956838642</c:v>
                </c:pt>
                <c:pt idx="3778">
                  <c:v>0.81306274117478916</c:v>
                </c:pt>
                <c:pt idx="3779">
                  <c:v>0.8129198227811919</c:v>
                </c:pt>
                <c:pt idx="3780">
                  <c:v>0.8129198227811919</c:v>
                </c:pt>
                <c:pt idx="3781">
                  <c:v>0.81277690438759465</c:v>
                </c:pt>
                <c:pt idx="3782">
                  <c:v>0.81263398599399739</c:v>
                </c:pt>
                <c:pt idx="3783">
                  <c:v>0.81249106760040024</c:v>
                </c:pt>
                <c:pt idx="3784">
                  <c:v>0.81249106760040024</c:v>
                </c:pt>
                <c:pt idx="3785">
                  <c:v>0.81234814920680298</c:v>
                </c:pt>
                <c:pt idx="3786">
                  <c:v>0.81234814920680298</c:v>
                </c:pt>
                <c:pt idx="3787">
                  <c:v>0.81220523081320573</c:v>
                </c:pt>
                <c:pt idx="3788">
                  <c:v>0.81220523081320573</c:v>
                </c:pt>
                <c:pt idx="3789">
                  <c:v>0.81206231241960847</c:v>
                </c:pt>
                <c:pt idx="3790">
                  <c:v>0.81206231241960847</c:v>
                </c:pt>
                <c:pt idx="3791">
                  <c:v>0.81191939402601121</c:v>
                </c:pt>
                <c:pt idx="3792">
                  <c:v>0.81191939402601121</c:v>
                </c:pt>
                <c:pt idx="3793">
                  <c:v>0.81177647563241395</c:v>
                </c:pt>
                <c:pt idx="3794">
                  <c:v>0.81163355723881669</c:v>
                </c:pt>
                <c:pt idx="3795">
                  <c:v>0.81163355723881669</c:v>
                </c:pt>
                <c:pt idx="3796">
                  <c:v>0.81163355723881669</c:v>
                </c:pt>
                <c:pt idx="3797">
                  <c:v>0.81163355723881669</c:v>
                </c:pt>
                <c:pt idx="3798">
                  <c:v>0.81149063884521944</c:v>
                </c:pt>
                <c:pt idx="3799">
                  <c:v>0.81134772045162218</c:v>
                </c:pt>
                <c:pt idx="3800">
                  <c:v>0.81134772045162218</c:v>
                </c:pt>
                <c:pt idx="3801">
                  <c:v>0.81120480205802492</c:v>
                </c:pt>
                <c:pt idx="3802">
                  <c:v>0.81120480205802492</c:v>
                </c:pt>
                <c:pt idx="3803">
                  <c:v>0.81120480205802492</c:v>
                </c:pt>
                <c:pt idx="3804">
                  <c:v>0.81106188366442766</c:v>
                </c:pt>
                <c:pt idx="3805">
                  <c:v>0.81091896527083041</c:v>
                </c:pt>
                <c:pt idx="3806">
                  <c:v>0.81091896527083041</c:v>
                </c:pt>
                <c:pt idx="3807">
                  <c:v>0.81091896527083041</c:v>
                </c:pt>
                <c:pt idx="3808">
                  <c:v>0.81091896527083041</c:v>
                </c:pt>
                <c:pt idx="3809">
                  <c:v>0.81077604687723315</c:v>
                </c:pt>
                <c:pt idx="3810">
                  <c:v>0.81063312848363589</c:v>
                </c:pt>
                <c:pt idx="3811">
                  <c:v>0.81049021009003863</c:v>
                </c:pt>
                <c:pt idx="3812">
                  <c:v>0.81049021009003863</c:v>
                </c:pt>
                <c:pt idx="3813">
                  <c:v>0.81034729169644137</c:v>
                </c:pt>
                <c:pt idx="3814">
                  <c:v>0.81034729169644137</c:v>
                </c:pt>
                <c:pt idx="3815">
                  <c:v>0.81020437330284412</c:v>
                </c:pt>
                <c:pt idx="3816">
                  <c:v>0.81006145490924686</c:v>
                </c:pt>
                <c:pt idx="3817">
                  <c:v>0.81006145490924686</c:v>
                </c:pt>
                <c:pt idx="3818">
                  <c:v>0.81006145490924686</c:v>
                </c:pt>
                <c:pt idx="3819">
                  <c:v>0.8099185365156496</c:v>
                </c:pt>
                <c:pt idx="3820">
                  <c:v>0.8099185365156496</c:v>
                </c:pt>
                <c:pt idx="3821">
                  <c:v>0.8099185365156496</c:v>
                </c:pt>
                <c:pt idx="3822">
                  <c:v>0.8099185365156496</c:v>
                </c:pt>
                <c:pt idx="3823">
                  <c:v>0.8099185365156496</c:v>
                </c:pt>
                <c:pt idx="3824">
                  <c:v>0.80977561812205234</c:v>
                </c:pt>
                <c:pt idx="3825">
                  <c:v>0.80963269972845509</c:v>
                </c:pt>
                <c:pt idx="3826">
                  <c:v>0.80948978133485783</c:v>
                </c:pt>
                <c:pt idx="3827">
                  <c:v>0.80934686294126057</c:v>
                </c:pt>
                <c:pt idx="3828">
                  <c:v>0.80934686294126057</c:v>
                </c:pt>
                <c:pt idx="3829">
                  <c:v>0.80934686294126057</c:v>
                </c:pt>
                <c:pt idx="3830">
                  <c:v>0.80920394454766331</c:v>
                </c:pt>
                <c:pt idx="3831">
                  <c:v>0.80920394454766331</c:v>
                </c:pt>
                <c:pt idx="3832">
                  <c:v>0.80906102615406605</c:v>
                </c:pt>
                <c:pt idx="3833">
                  <c:v>0.80906102615406605</c:v>
                </c:pt>
                <c:pt idx="3834">
                  <c:v>0.8089181077604688</c:v>
                </c:pt>
                <c:pt idx="3835">
                  <c:v>0.80877518936687154</c:v>
                </c:pt>
                <c:pt idx="3836">
                  <c:v>0.80877518936687154</c:v>
                </c:pt>
                <c:pt idx="3837">
                  <c:v>0.80877518936687154</c:v>
                </c:pt>
                <c:pt idx="3838">
                  <c:v>0.80863227097327428</c:v>
                </c:pt>
                <c:pt idx="3839">
                  <c:v>0.80863227097327428</c:v>
                </c:pt>
                <c:pt idx="3840">
                  <c:v>0.80863227097327428</c:v>
                </c:pt>
                <c:pt idx="3841">
                  <c:v>0.80848935257967702</c:v>
                </c:pt>
                <c:pt idx="3842">
                  <c:v>0.80834643418607977</c:v>
                </c:pt>
                <c:pt idx="3843">
                  <c:v>0.80834643418607977</c:v>
                </c:pt>
                <c:pt idx="3844">
                  <c:v>0.80820351579248251</c:v>
                </c:pt>
                <c:pt idx="3845">
                  <c:v>0.80806059739888525</c:v>
                </c:pt>
                <c:pt idx="3846">
                  <c:v>0.80791767900528799</c:v>
                </c:pt>
                <c:pt idx="3847">
                  <c:v>0.80791767900528799</c:v>
                </c:pt>
                <c:pt idx="3848">
                  <c:v>0.80791767900528799</c:v>
                </c:pt>
                <c:pt idx="3849">
                  <c:v>0.80791767900528799</c:v>
                </c:pt>
                <c:pt idx="3850">
                  <c:v>0.80791767900528799</c:v>
                </c:pt>
                <c:pt idx="3851">
                  <c:v>0.80777476061169073</c:v>
                </c:pt>
                <c:pt idx="3852">
                  <c:v>0.80777476061169073</c:v>
                </c:pt>
                <c:pt idx="3853">
                  <c:v>0.80763184221809348</c:v>
                </c:pt>
                <c:pt idx="3854">
                  <c:v>0.80763184221809348</c:v>
                </c:pt>
                <c:pt idx="3855">
                  <c:v>0.80763184221809348</c:v>
                </c:pt>
                <c:pt idx="3856">
                  <c:v>0.80763184221809348</c:v>
                </c:pt>
                <c:pt idx="3857">
                  <c:v>0.80763184221809348</c:v>
                </c:pt>
                <c:pt idx="3858">
                  <c:v>0.80763184221809348</c:v>
                </c:pt>
                <c:pt idx="3859">
                  <c:v>0.80748892382449622</c:v>
                </c:pt>
                <c:pt idx="3860">
                  <c:v>0.80734600543089896</c:v>
                </c:pt>
                <c:pt idx="3861">
                  <c:v>0.80734600543089896</c:v>
                </c:pt>
                <c:pt idx="3862">
                  <c:v>0.8072030870373017</c:v>
                </c:pt>
                <c:pt idx="3863">
                  <c:v>0.80706016864370445</c:v>
                </c:pt>
                <c:pt idx="3864">
                  <c:v>0.80706016864370445</c:v>
                </c:pt>
                <c:pt idx="3865">
                  <c:v>0.80691725025010719</c:v>
                </c:pt>
                <c:pt idx="3866">
                  <c:v>0.80677433185650993</c:v>
                </c:pt>
                <c:pt idx="3867">
                  <c:v>0.80677433185650993</c:v>
                </c:pt>
                <c:pt idx="3868">
                  <c:v>0.80677433185650993</c:v>
                </c:pt>
                <c:pt idx="3869">
                  <c:v>0.80677433185650993</c:v>
                </c:pt>
                <c:pt idx="3870">
                  <c:v>0.80663141346291267</c:v>
                </c:pt>
                <c:pt idx="3871">
                  <c:v>0.80648849506931541</c:v>
                </c:pt>
                <c:pt idx="3872">
                  <c:v>0.80634557667571816</c:v>
                </c:pt>
                <c:pt idx="3873">
                  <c:v>0.80634557667571816</c:v>
                </c:pt>
                <c:pt idx="3874">
                  <c:v>0.8062026582821209</c:v>
                </c:pt>
                <c:pt idx="3875">
                  <c:v>0.80605973988852364</c:v>
                </c:pt>
                <c:pt idx="3876">
                  <c:v>0.80605973988852364</c:v>
                </c:pt>
                <c:pt idx="3877">
                  <c:v>0.80591682149492638</c:v>
                </c:pt>
                <c:pt idx="3878">
                  <c:v>0.80591682149492638</c:v>
                </c:pt>
                <c:pt idx="3879">
                  <c:v>0.80577390310132913</c:v>
                </c:pt>
                <c:pt idx="3880">
                  <c:v>0.80577390310132913</c:v>
                </c:pt>
                <c:pt idx="3881">
                  <c:v>0.80577390310132913</c:v>
                </c:pt>
                <c:pt idx="3882">
                  <c:v>0.80577390310132913</c:v>
                </c:pt>
                <c:pt idx="3883">
                  <c:v>0.80563098470773187</c:v>
                </c:pt>
                <c:pt idx="3884">
                  <c:v>0.80548806631413461</c:v>
                </c:pt>
                <c:pt idx="3885">
                  <c:v>0.80548806631413461</c:v>
                </c:pt>
                <c:pt idx="3886">
                  <c:v>0.80534514792053735</c:v>
                </c:pt>
                <c:pt idx="3887">
                  <c:v>0.80520222952694009</c:v>
                </c:pt>
                <c:pt idx="3888">
                  <c:v>0.80505931113334284</c:v>
                </c:pt>
                <c:pt idx="3889">
                  <c:v>0.80505931113334284</c:v>
                </c:pt>
                <c:pt idx="3890">
                  <c:v>0.80505931113334284</c:v>
                </c:pt>
                <c:pt idx="3891">
                  <c:v>0.80491639273974558</c:v>
                </c:pt>
                <c:pt idx="3892">
                  <c:v>0.80477347434614832</c:v>
                </c:pt>
                <c:pt idx="3893">
                  <c:v>0.80477347434614832</c:v>
                </c:pt>
                <c:pt idx="3894">
                  <c:v>0.80463055595255106</c:v>
                </c:pt>
                <c:pt idx="3895">
                  <c:v>0.80463055595255106</c:v>
                </c:pt>
                <c:pt idx="3896">
                  <c:v>0.80448763755895381</c:v>
                </c:pt>
                <c:pt idx="3897">
                  <c:v>0.80448763755895381</c:v>
                </c:pt>
                <c:pt idx="3898">
                  <c:v>0.80434471916535655</c:v>
                </c:pt>
                <c:pt idx="3899">
                  <c:v>0.80434471916535655</c:v>
                </c:pt>
                <c:pt idx="3900">
                  <c:v>0.80434471916535655</c:v>
                </c:pt>
                <c:pt idx="3901">
                  <c:v>0.80434471916535655</c:v>
                </c:pt>
                <c:pt idx="3902">
                  <c:v>0.80434471916535655</c:v>
                </c:pt>
                <c:pt idx="3903">
                  <c:v>0.80434471916535655</c:v>
                </c:pt>
                <c:pt idx="3904">
                  <c:v>0.80434471916535655</c:v>
                </c:pt>
                <c:pt idx="3905">
                  <c:v>0.80420180077175929</c:v>
                </c:pt>
                <c:pt idx="3906">
                  <c:v>0.80420180077175929</c:v>
                </c:pt>
                <c:pt idx="3907">
                  <c:v>0.80405888237816203</c:v>
                </c:pt>
                <c:pt idx="3908">
                  <c:v>0.80391596398456477</c:v>
                </c:pt>
                <c:pt idx="3909">
                  <c:v>0.80377304559096752</c:v>
                </c:pt>
                <c:pt idx="3910">
                  <c:v>0.80377304559096752</c:v>
                </c:pt>
                <c:pt idx="3911">
                  <c:v>0.80377304559096752</c:v>
                </c:pt>
                <c:pt idx="3912">
                  <c:v>0.80363012719737026</c:v>
                </c:pt>
                <c:pt idx="3913">
                  <c:v>0.80363012719737026</c:v>
                </c:pt>
                <c:pt idx="3914">
                  <c:v>0.80363012719737026</c:v>
                </c:pt>
                <c:pt idx="3915">
                  <c:v>0.80363012719737026</c:v>
                </c:pt>
                <c:pt idx="3916">
                  <c:v>0.80363012719737026</c:v>
                </c:pt>
                <c:pt idx="3917">
                  <c:v>0.803487208803773</c:v>
                </c:pt>
                <c:pt idx="3918">
                  <c:v>0.803487208803773</c:v>
                </c:pt>
                <c:pt idx="3919">
                  <c:v>0.80334429041017574</c:v>
                </c:pt>
                <c:pt idx="3920">
                  <c:v>0.80334429041017574</c:v>
                </c:pt>
                <c:pt idx="3921">
                  <c:v>0.80334429041017574</c:v>
                </c:pt>
                <c:pt idx="3922">
                  <c:v>0.80334429041017574</c:v>
                </c:pt>
                <c:pt idx="3923">
                  <c:v>0.80334429041017574</c:v>
                </c:pt>
                <c:pt idx="3924">
                  <c:v>0.80320137201657849</c:v>
                </c:pt>
                <c:pt idx="3925">
                  <c:v>0.80305845362298123</c:v>
                </c:pt>
                <c:pt idx="3926">
                  <c:v>0.80291553522938397</c:v>
                </c:pt>
                <c:pt idx="3927">
                  <c:v>0.80277261683578671</c:v>
                </c:pt>
                <c:pt idx="3928">
                  <c:v>0.80262969844218945</c:v>
                </c:pt>
                <c:pt idx="3929">
                  <c:v>0.8024867800485922</c:v>
                </c:pt>
                <c:pt idx="3930">
                  <c:v>0.80234386165499494</c:v>
                </c:pt>
                <c:pt idx="3931">
                  <c:v>0.80220094326139768</c:v>
                </c:pt>
                <c:pt idx="3932">
                  <c:v>0.80220094326139768</c:v>
                </c:pt>
                <c:pt idx="3933">
                  <c:v>0.80205802486780042</c:v>
                </c:pt>
                <c:pt idx="3934">
                  <c:v>0.80191510647420317</c:v>
                </c:pt>
                <c:pt idx="3935">
                  <c:v>0.80177218808060591</c:v>
                </c:pt>
                <c:pt idx="3936">
                  <c:v>0.80162926968700865</c:v>
                </c:pt>
                <c:pt idx="3937">
                  <c:v>0.80162926968700865</c:v>
                </c:pt>
                <c:pt idx="3938">
                  <c:v>0.8014863512934115</c:v>
                </c:pt>
                <c:pt idx="3939">
                  <c:v>0.80134343289981425</c:v>
                </c:pt>
                <c:pt idx="3940">
                  <c:v>0.80120051450621699</c:v>
                </c:pt>
                <c:pt idx="3941">
                  <c:v>0.80120051450621699</c:v>
                </c:pt>
                <c:pt idx="3942">
                  <c:v>0.80105759611261973</c:v>
                </c:pt>
                <c:pt idx="3943">
                  <c:v>0.80091467771902247</c:v>
                </c:pt>
                <c:pt idx="3944">
                  <c:v>0.80091467771902247</c:v>
                </c:pt>
                <c:pt idx="3945">
                  <c:v>0.80091467771902247</c:v>
                </c:pt>
                <c:pt idx="3946">
                  <c:v>0.80077175932542521</c:v>
                </c:pt>
                <c:pt idx="3947">
                  <c:v>0.80077175932542521</c:v>
                </c:pt>
                <c:pt idx="3948">
                  <c:v>0.80062884093182796</c:v>
                </c:pt>
                <c:pt idx="3949">
                  <c:v>0.80062884093182796</c:v>
                </c:pt>
                <c:pt idx="3950">
                  <c:v>0.8004859225382307</c:v>
                </c:pt>
                <c:pt idx="3951">
                  <c:v>0.80034300414463344</c:v>
                </c:pt>
                <c:pt idx="3952">
                  <c:v>0.80020008575103618</c:v>
                </c:pt>
                <c:pt idx="3953">
                  <c:v>0.80020008575103618</c:v>
                </c:pt>
                <c:pt idx="3954">
                  <c:v>0.80005716735743893</c:v>
                </c:pt>
                <c:pt idx="3955">
                  <c:v>0.80005716735743893</c:v>
                </c:pt>
                <c:pt idx="3956">
                  <c:v>0.79991424896384167</c:v>
                </c:pt>
                <c:pt idx="3957">
                  <c:v>0.79991424896384167</c:v>
                </c:pt>
                <c:pt idx="3958">
                  <c:v>0.79991424896384167</c:v>
                </c:pt>
                <c:pt idx="3959">
                  <c:v>0.79977133057024441</c:v>
                </c:pt>
                <c:pt idx="3960">
                  <c:v>0.79977133057024441</c:v>
                </c:pt>
                <c:pt idx="3961">
                  <c:v>0.79962841217664715</c:v>
                </c:pt>
                <c:pt idx="3962">
                  <c:v>0.79962841217664715</c:v>
                </c:pt>
                <c:pt idx="3963">
                  <c:v>0.79948549378304989</c:v>
                </c:pt>
                <c:pt idx="3964">
                  <c:v>0.79934257538945264</c:v>
                </c:pt>
                <c:pt idx="3965">
                  <c:v>0.79934257538945264</c:v>
                </c:pt>
                <c:pt idx="3966">
                  <c:v>0.79934257538945264</c:v>
                </c:pt>
                <c:pt idx="3967">
                  <c:v>0.79934257538945264</c:v>
                </c:pt>
                <c:pt idx="3968">
                  <c:v>0.79934257538945264</c:v>
                </c:pt>
                <c:pt idx="3969">
                  <c:v>0.79934257538945264</c:v>
                </c:pt>
                <c:pt idx="3970">
                  <c:v>0.79919965699585538</c:v>
                </c:pt>
                <c:pt idx="3971">
                  <c:v>0.79919965699585538</c:v>
                </c:pt>
                <c:pt idx="3972">
                  <c:v>0.79905673860225812</c:v>
                </c:pt>
                <c:pt idx="3973">
                  <c:v>0.79891382020866086</c:v>
                </c:pt>
                <c:pt idx="3974">
                  <c:v>0.79891382020866086</c:v>
                </c:pt>
                <c:pt idx="3975">
                  <c:v>0.79891382020866086</c:v>
                </c:pt>
                <c:pt idx="3976">
                  <c:v>0.79891382020866086</c:v>
                </c:pt>
                <c:pt idx="3977">
                  <c:v>0.79891382020866086</c:v>
                </c:pt>
                <c:pt idx="3978">
                  <c:v>0.79891382020866086</c:v>
                </c:pt>
                <c:pt idx="3979">
                  <c:v>0.79877090181506361</c:v>
                </c:pt>
                <c:pt idx="3980">
                  <c:v>0.79877090181506361</c:v>
                </c:pt>
                <c:pt idx="3981">
                  <c:v>0.79862798342146635</c:v>
                </c:pt>
                <c:pt idx="3982">
                  <c:v>0.79862798342146635</c:v>
                </c:pt>
                <c:pt idx="3983">
                  <c:v>0.79848506502786909</c:v>
                </c:pt>
                <c:pt idx="3984">
                  <c:v>0.79848506502786909</c:v>
                </c:pt>
                <c:pt idx="3985">
                  <c:v>0.79848506502786909</c:v>
                </c:pt>
                <c:pt idx="3986">
                  <c:v>0.79834214663427183</c:v>
                </c:pt>
                <c:pt idx="3987">
                  <c:v>0.79834214663427183</c:v>
                </c:pt>
                <c:pt idx="3988">
                  <c:v>0.79819922824067457</c:v>
                </c:pt>
                <c:pt idx="3989">
                  <c:v>0.79805630984707732</c:v>
                </c:pt>
                <c:pt idx="3990">
                  <c:v>0.79791339145348006</c:v>
                </c:pt>
                <c:pt idx="3991">
                  <c:v>0.79791339145348006</c:v>
                </c:pt>
                <c:pt idx="3992">
                  <c:v>0.79791339145348006</c:v>
                </c:pt>
                <c:pt idx="3993">
                  <c:v>0.7977704730598828</c:v>
                </c:pt>
                <c:pt idx="3994">
                  <c:v>0.79762755466628554</c:v>
                </c:pt>
                <c:pt idx="3995">
                  <c:v>0.79762755466628554</c:v>
                </c:pt>
                <c:pt idx="3996">
                  <c:v>0.79762755466628554</c:v>
                </c:pt>
                <c:pt idx="3997">
                  <c:v>0.79748463627268829</c:v>
                </c:pt>
                <c:pt idx="3998">
                  <c:v>0.79748463627268829</c:v>
                </c:pt>
                <c:pt idx="3999">
                  <c:v>0.79734171787909103</c:v>
                </c:pt>
                <c:pt idx="4000">
                  <c:v>0.79719879948549377</c:v>
                </c:pt>
                <c:pt idx="4001">
                  <c:v>0.79719879948549377</c:v>
                </c:pt>
                <c:pt idx="4002">
                  <c:v>0.79705588109189651</c:v>
                </c:pt>
                <c:pt idx="4003">
                  <c:v>0.79705588109189651</c:v>
                </c:pt>
                <c:pt idx="4004">
                  <c:v>0.79691296269829925</c:v>
                </c:pt>
                <c:pt idx="4005">
                  <c:v>0.796770044304702</c:v>
                </c:pt>
                <c:pt idx="4006">
                  <c:v>0.79662712591110474</c:v>
                </c:pt>
                <c:pt idx="4007">
                  <c:v>0.79662712591110474</c:v>
                </c:pt>
                <c:pt idx="4008">
                  <c:v>0.79648420751750748</c:v>
                </c:pt>
                <c:pt idx="4009">
                  <c:v>0.79634128912391022</c:v>
                </c:pt>
                <c:pt idx="4010">
                  <c:v>0.79634128912391022</c:v>
                </c:pt>
                <c:pt idx="4011">
                  <c:v>0.79634128912391022</c:v>
                </c:pt>
                <c:pt idx="4012">
                  <c:v>0.79619837073031297</c:v>
                </c:pt>
                <c:pt idx="4013">
                  <c:v>0.79619837073031297</c:v>
                </c:pt>
                <c:pt idx="4014">
                  <c:v>0.79605545233671571</c:v>
                </c:pt>
                <c:pt idx="4015">
                  <c:v>0.79605545233671571</c:v>
                </c:pt>
                <c:pt idx="4016">
                  <c:v>0.79605545233671571</c:v>
                </c:pt>
                <c:pt idx="4017">
                  <c:v>0.79591253394311845</c:v>
                </c:pt>
                <c:pt idx="4018">
                  <c:v>0.79591253394311845</c:v>
                </c:pt>
                <c:pt idx="4019">
                  <c:v>0.79576961554952119</c:v>
                </c:pt>
                <c:pt idx="4020">
                  <c:v>0.79576961554952119</c:v>
                </c:pt>
                <c:pt idx="4021">
                  <c:v>0.79576961554952119</c:v>
                </c:pt>
                <c:pt idx="4022">
                  <c:v>0.79562669715592393</c:v>
                </c:pt>
                <c:pt idx="4023">
                  <c:v>0.79562669715592393</c:v>
                </c:pt>
                <c:pt idx="4024">
                  <c:v>0.79562669715592393</c:v>
                </c:pt>
                <c:pt idx="4025">
                  <c:v>0.79548377876232668</c:v>
                </c:pt>
                <c:pt idx="4026">
                  <c:v>0.79534086036872942</c:v>
                </c:pt>
                <c:pt idx="4027">
                  <c:v>0.79534086036872942</c:v>
                </c:pt>
                <c:pt idx="4028">
                  <c:v>0.79519794197513216</c:v>
                </c:pt>
                <c:pt idx="4029">
                  <c:v>0.7950550235815349</c:v>
                </c:pt>
                <c:pt idx="4030">
                  <c:v>0.79491210518793776</c:v>
                </c:pt>
                <c:pt idx="4031">
                  <c:v>0.7947691867943405</c:v>
                </c:pt>
                <c:pt idx="4032">
                  <c:v>0.79462626840074324</c:v>
                </c:pt>
                <c:pt idx="4033">
                  <c:v>0.79462626840074324</c:v>
                </c:pt>
                <c:pt idx="4034">
                  <c:v>0.79448335000714598</c:v>
                </c:pt>
                <c:pt idx="4035">
                  <c:v>0.79434043161354873</c:v>
                </c:pt>
                <c:pt idx="4036">
                  <c:v>0.79434043161354873</c:v>
                </c:pt>
                <c:pt idx="4037">
                  <c:v>0.79434043161354873</c:v>
                </c:pt>
                <c:pt idx="4038">
                  <c:v>0.79434043161354873</c:v>
                </c:pt>
                <c:pt idx="4039">
                  <c:v>0.79434043161354873</c:v>
                </c:pt>
                <c:pt idx="4040">
                  <c:v>0.79434043161354873</c:v>
                </c:pt>
                <c:pt idx="4041">
                  <c:v>0.79434043161354873</c:v>
                </c:pt>
                <c:pt idx="4042">
                  <c:v>0.79434043161354873</c:v>
                </c:pt>
                <c:pt idx="4043">
                  <c:v>0.79419751321995147</c:v>
                </c:pt>
                <c:pt idx="4044">
                  <c:v>0.79405459482635421</c:v>
                </c:pt>
                <c:pt idx="4045">
                  <c:v>0.79405459482635421</c:v>
                </c:pt>
                <c:pt idx="4046">
                  <c:v>0.79405459482635421</c:v>
                </c:pt>
                <c:pt idx="4047">
                  <c:v>0.79405459482635421</c:v>
                </c:pt>
                <c:pt idx="4048">
                  <c:v>0.79391167643275695</c:v>
                </c:pt>
                <c:pt idx="4049">
                  <c:v>0.79376875803915969</c:v>
                </c:pt>
                <c:pt idx="4050">
                  <c:v>0.79376875803915969</c:v>
                </c:pt>
                <c:pt idx="4051">
                  <c:v>0.79376875803915969</c:v>
                </c:pt>
                <c:pt idx="4052">
                  <c:v>0.79362583964556244</c:v>
                </c:pt>
                <c:pt idx="4053">
                  <c:v>0.79348292125196518</c:v>
                </c:pt>
                <c:pt idx="4054">
                  <c:v>0.79334000285836792</c:v>
                </c:pt>
                <c:pt idx="4055">
                  <c:v>0.79334000285836792</c:v>
                </c:pt>
                <c:pt idx="4056">
                  <c:v>0.79319708446477066</c:v>
                </c:pt>
                <c:pt idx="4057">
                  <c:v>0.79305416607117341</c:v>
                </c:pt>
                <c:pt idx="4058">
                  <c:v>0.79291124767757615</c:v>
                </c:pt>
                <c:pt idx="4059">
                  <c:v>0.79291124767757615</c:v>
                </c:pt>
                <c:pt idx="4060">
                  <c:v>0.79276832928397889</c:v>
                </c:pt>
                <c:pt idx="4061">
                  <c:v>0.79276832928397889</c:v>
                </c:pt>
                <c:pt idx="4062">
                  <c:v>0.79262541089038163</c:v>
                </c:pt>
                <c:pt idx="4063">
                  <c:v>0.79248249249678437</c:v>
                </c:pt>
                <c:pt idx="4064">
                  <c:v>0.79248249249678437</c:v>
                </c:pt>
                <c:pt idx="4065">
                  <c:v>0.79248249249678437</c:v>
                </c:pt>
                <c:pt idx="4066">
                  <c:v>0.79233957410318712</c:v>
                </c:pt>
                <c:pt idx="4067">
                  <c:v>0.79219665570958986</c:v>
                </c:pt>
                <c:pt idx="4068">
                  <c:v>0.7920537373159926</c:v>
                </c:pt>
                <c:pt idx="4069">
                  <c:v>0.7920537373159926</c:v>
                </c:pt>
                <c:pt idx="4070">
                  <c:v>0.79191081892239534</c:v>
                </c:pt>
                <c:pt idx="4071">
                  <c:v>0.79176790052879809</c:v>
                </c:pt>
                <c:pt idx="4072">
                  <c:v>0.79176790052879809</c:v>
                </c:pt>
                <c:pt idx="4073">
                  <c:v>0.79176790052879809</c:v>
                </c:pt>
                <c:pt idx="4074">
                  <c:v>0.79176790052879809</c:v>
                </c:pt>
                <c:pt idx="4075">
                  <c:v>0.79162498213520083</c:v>
                </c:pt>
                <c:pt idx="4076">
                  <c:v>0.79162498213520083</c:v>
                </c:pt>
                <c:pt idx="4077">
                  <c:v>0.79148206374160357</c:v>
                </c:pt>
                <c:pt idx="4078">
                  <c:v>0.79148206374160357</c:v>
                </c:pt>
                <c:pt idx="4079">
                  <c:v>0.79148206374160357</c:v>
                </c:pt>
                <c:pt idx="4080">
                  <c:v>0.79148206374160357</c:v>
                </c:pt>
                <c:pt idx="4081">
                  <c:v>0.79148206374160357</c:v>
                </c:pt>
                <c:pt idx="4082">
                  <c:v>0.79148206374160357</c:v>
                </c:pt>
                <c:pt idx="4083">
                  <c:v>0.79133914534800631</c:v>
                </c:pt>
                <c:pt idx="4084">
                  <c:v>0.79133914534800631</c:v>
                </c:pt>
                <c:pt idx="4085">
                  <c:v>0.79133914534800631</c:v>
                </c:pt>
                <c:pt idx="4086">
                  <c:v>0.79119622695440905</c:v>
                </c:pt>
                <c:pt idx="4087">
                  <c:v>0.7910533085608118</c:v>
                </c:pt>
                <c:pt idx="4088">
                  <c:v>0.79091039016721454</c:v>
                </c:pt>
                <c:pt idx="4089">
                  <c:v>0.79091039016721454</c:v>
                </c:pt>
                <c:pt idx="4090">
                  <c:v>0.79091039016721454</c:v>
                </c:pt>
                <c:pt idx="4091">
                  <c:v>0.79076747177361728</c:v>
                </c:pt>
                <c:pt idx="4092">
                  <c:v>0.79062455338002002</c:v>
                </c:pt>
                <c:pt idx="4093">
                  <c:v>0.79062455338002002</c:v>
                </c:pt>
                <c:pt idx="4094">
                  <c:v>0.79048163498642277</c:v>
                </c:pt>
                <c:pt idx="4095">
                  <c:v>0.79048163498642277</c:v>
                </c:pt>
                <c:pt idx="4096">
                  <c:v>0.79033871659282551</c:v>
                </c:pt>
                <c:pt idx="4097">
                  <c:v>0.79033871659282551</c:v>
                </c:pt>
                <c:pt idx="4098">
                  <c:v>0.79019579819922825</c:v>
                </c:pt>
                <c:pt idx="4099">
                  <c:v>0.79019579819922825</c:v>
                </c:pt>
                <c:pt idx="4100">
                  <c:v>0.79005287980563099</c:v>
                </c:pt>
                <c:pt idx="4101">
                  <c:v>0.78990996141203373</c:v>
                </c:pt>
                <c:pt idx="4102">
                  <c:v>0.78990996141203373</c:v>
                </c:pt>
                <c:pt idx="4103">
                  <c:v>0.78990996141203373</c:v>
                </c:pt>
                <c:pt idx="4104">
                  <c:v>0.78976704301843648</c:v>
                </c:pt>
                <c:pt idx="4105">
                  <c:v>0.78962412462483922</c:v>
                </c:pt>
                <c:pt idx="4106">
                  <c:v>0.78962412462483922</c:v>
                </c:pt>
                <c:pt idx="4107">
                  <c:v>0.78948120623124196</c:v>
                </c:pt>
                <c:pt idx="4108">
                  <c:v>0.7893382878376447</c:v>
                </c:pt>
                <c:pt idx="4109">
                  <c:v>0.7893382878376447</c:v>
                </c:pt>
                <c:pt idx="4110">
                  <c:v>0.78919536944404745</c:v>
                </c:pt>
                <c:pt idx="4111">
                  <c:v>0.78905245105045019</c:v>
                </c:pt>
                <c:pt idx="4112">
                  <c:v>0.78905245105045019</c:v>
                </c:pt>
                <c:pt idx="4113">
                  <c:v>0.78890953265685293</c:v>
                </c:pt>
                <c:pt idx="4114">
                  <c:v>0.78876661426325567</c:v>
                </c:pt>
                <c:pt idx="4115">
                  <c:v>0.78862369586965841</c:v>
                </c:pt>
                <c:pt idx="4116">
                  <c:v>0.78848077747606116</c:v>
                </c:pt>
                <c:pt idx="4117">
                  <c:v>0.78848077747606116</c:v>
                </c:pt>
                <c:pt idx="4118">
                  <c:v>0.7883378590824639</c:v>
                </c:pt>
                <c:pt idx="4119">
                  <c:v>0.7883378590824639</c:v>
                </c:pt>
                <c:pt idx="4120">
                  <c:v>0.7883378590824639</c:v>
                </c:pt>
                <c:pt idx="4121">
                  <c:v>0.78819494068886664</c:v>
                </c:pt>
                <c:pt idx="4122">
                  <c:v>0.78805202229526938</c:v>
                </c:pt>
                <c:pt idx="4123">
                  <c:v>0.78805202229526938</c:v>
                </c:pt>
                <c:pt idx="4124">
                  <c:v>0.78790910390167213</c:v>
                </c:pt>
                <c:pt idx="4125">
                  <c:v>0.78790910390167213</c:v>
                </c:pt>
                <c:pt idx="4126">
                  <c:v>0.78776618550807487</c:v>
                </c:pt>
                <c:pt idx="4127">
                  <c:v>0.78776618550807487</c:v>
                </c:pt>
                <c:pt idx="4128">
                  <c:v>0.78776618550807487</c:v>
                </c:pt>
                <c:pt idx="4129">
                  <c:v>0.78762326711447761</c:v>
                </c:pt>
                <c:pt idx="4130">
                  <c:v>0.78762326711447761</c:v>
                </c:pt>
                <c:pt idx="4131">
                  <c:v>0.78748034872088035</c:v>
                </c:pt>
                <c:pt idx="4132">
                  <c:v>0.78733743032728309</c:v>
                </c:pt>
                <c:pt idx="4133">
                  <c:v>0.78733743032728309</c:v>
                </c:pt>
                <c:pt idx="4134">
                  <c:v>0.78733743032728309</c:v>
                </c:pt>
                <c:pt idx="4135">
                  <c:v>0.78719451193368584</c:v>
                </c:pt>
                <c:pt idx="4136">
                  <c:v>0.78719451193368584</c:v>
                </c:pt>
                <c:pt idx="4137">
                  <c:v>0.78719451193368584</c:v>
                </c:pt>
                <c:pt idx="4138">
                  <c:v>0.78705159354008858</c:v>
                </c:pt>
                <c:pt idx="4139">
                  <c:v>0.78705159354008858</c:v>
                </c:pt>
                <c:pt idx="4140">
                  <c:v>0.78690867514649132</c:v>
                </c:pt>
                <c:pt idx="4141">
                  <c:v>0.78676575675289406</c:v>
                </c:pt>
                <c:pt idx="4142">
                  <c:v>0.78676575675289406</c:v>
                </c:pt>
                <c:pt idx="4143">
                  <c:v>0.78676575675289406</c:v>
                </c:pt>
                <c:pt idx="4144">
                  <c:v>0.78676575675289406</c:v>
                </c:pt>
                <c:pt idx="4145">
                  <c:v>0.78662283835929681</c:v>
                </c:pt>
                <c:pt idx="4146">
                  <c:v>0.78647991996569955</c:v>
                </c:pt>
                <c:pt idx="4147">
                  <c:v>0.78647991996569955</c:v>
                </c:pt>
                <c:pt idx="4148">
                  <c:v>0.78647991996569955</c:v>
                </c:pt>
                <c:pt idx="4149">
                  <c:v>0.78633700157210229</c:v>
                </c:pt>
                <c:pt idx="4150">
                  <c:v>0.78633700157210229</c:v>
                </c:pt>
                <c:pt idx="4151">
                  <c:v>0.78619408317850503</c:v>
                </c:pt>
                <c:pt idx="4152">
                  <c:v>0.78605116478490777</c:v>
                </c:pt>
                <c:pt idx="4153">
                  <c:v>0.78590824639131052</c:v>
                </c:pt>
                <c:pt idx="4154">
                  <c:v>0.78590824639131052</c:v>
                </c:pt>
                <c:pt idx="4155">
                  <c:v>0.78576532799771326</c:v>
                </c:pt>
                <c:pt idx="4156">
                  <c:v>0.785622409604116</c:v>
                </c:pt>
                <c:pt idx="4157">
                  <c:v>0.785622409604116</c:v>
                </c:pt>
                <c:pt idx="4158">
                  <c:v>0.785622409604116</c:v>
                </c:pt>
                <c:pt idx="4159">
                  <c:v>0.78547949121051874</c:v>
                </c:pt>
                <c:pt idx="4160">
                  <c:v>0.78533657281692149</c:v>
                </c:pt>
                <c:pt idx="4161">
                  <c:v>0.78533657281692149</c:v>
                </c:pt>
                <c:pt idx="4162">
                  <c:v>0.78533657281692149</c:v>
                </c:pt>
                <c:pt idx="4163">
                  <c:v>0.78533657281692149</c:v>
                </c:pt>
                <c:pt idx="4164">
                  <c:v>0.78519365442332423</c:v>
                </c:pt>
                <c:pt idx="4165">
                  <c:v>0.78505073602972697</c:v>
                </c:pt>
                <c:pt idx="4166">
                  <c:v>0.78505073602972697</c:v>
                </c:pt>
                <c:pt idx="4167">
                  <c:v>0.78490781763612971</c:v>
                </c:pt>
                <c:pt idx="4168">
                  <c:v>0.78476489924253245</c:v>
                </c:pt>
                <c:pt idx="4169">
                  <c:v>0.7846219808489352</c:v>
                </c:pt>
                <c:pt idx="4170">
                  <c:v>0.78447906245533794</c:v>
                </c:pt>
                <c:pt idx="4171">
                  <c:v>0.78447906245533794</c:v>
                </c:pt>
                <c:pt idx="4172">
                  <c:v>0.78447906245533794</c:v>
                </c:pt>
                <c:pt idx="4173">
                  <c:v>0.78433614406174068</c:v>
                </c:pt>
                <c:pt idx="4174">
                  <c:v>0.78433614406174068</c:v>
                </c:pt>
                <c:pt idx="4175">
                  <c:v>0.78433614406174068</c:v>
                </c:pt>
                <c:pt idx="4176">
                  <c:v>0.78419322566814342</c:v>
                </c:pt>
                <c:pt idx="4177">
                  <c:v>0.78419322566814342</c:v>
                </c:pt>
                <c:pt idx="4178">
                  <c:v>0.78405030727454617</c:v>
                </c:pt>
                <c:pt idx="4179">
                  <c:v>0.78405030727454617</c:v>
                </c:pt>
                <c:pt idx="4180">
                  <c:v>0.78390738888094902</c:v>
                </c:pt>
                <c:pt idx="4181">
                  <c:v>0.78376447048735176</c:v>
                </c:pt>
                <c:pt idx="4182">
                  <c:v>0.78376447048735176</c:v>
                </c:pt>
                <c:pt idx="4183">
                  <c:v>0.7836215520937545</c:v>
                </c:pt>
                <c:pt idx="4184">
                  <c:v>0.7836215520937545</c:v>
                </c:pt>
                <c:pt idx="4185">
                  <c:v>0.78347863370015725</c:v>
                </c:pt>
                <c:pt idx="4186">
                  <c:v>0.78347863370015725</c:v>
                </c:pt>
                <c:pt idx="4187">
                  <c:v>0.78347863370015725</c:v>
                </c:pt>
                <c:pt idx="4188">
                  <c:v>0.78347863370015725</c:v>
                </c:pt>
                <c:pt idx="4189">
                  <c:v>0.78347863370015725</c:v>
                </c:pt>
                <c:pt idx="4190">
                  <c:v>0.78333571530655999</c:v>
                </c:pt>
                <c:pt idx="4191">
                  <c:v>0.78319279691296273</c:v>
                </c:pt>
                <c:pt idx="4192">
                  <c:v>0.78319279691296273</c:v>
                </c:pt>
                <c:pt idx="4193">
                  <c:v>0.78319279691296273</c:v>
                </c:pt>
                <c:pt idx="4194">
                  <c:v>0.78319279691296273</c:v>
                </c:pt>
                <c:pt idx="4195">
                  <c:v>0.78319279691296273</c:v>
                </c:pt>
                <c:pt idx="4196">
                  <c:v>0.78304987851936547</c:v>
                </c:pt>
                <c:pt idx="4197">
                  <c:v>0.78290696012576821</c:v>
                </c:pt>
                <c:pt idx="4198">
                  <c:v>0.78276404173217096</c:v>
                </c:pt>
                <c:pt idx="4199">
                  <c:v>0.7826211233385737</c:v>
                </c:pt>
                <c:pt idx="4200">
                  <c:v>0.7826211233385737</c:v>
                </c:pt>
                <c:pt idx="4201">
                  <c:v>0.7826211233385737</c:v>
                </c:pt>
                <c:pt idx="4202">
                  <c:v>0.7826211233385737</c:v>
                </c:pt>
                <c:pt idx="4203">
                  <c:v>0.7826211233385737</c:v>
                </c:pt>
                <c:pt idx="4204">
                  <c:v>0.7826211233385737</c:v>
                </c:pt>
                <c:pt idx="4205">
                  <c:v>0.78247820494497644</c:v>
                </c:pt>
                <c:pt idx="4206">
                  <c:v>0.78247820494497644</c:v>
                </c:pt>
                <c:pt idx="4207">
                  <c:v>0.78233528655137918</c:v>
                </c:pt>
                <c:pt idx="4208">
                  <c:v>0.78233528655137918</c:v>
                </c:pt>
                <c:pt idx="4209">
                  <c:v>0.78233528655137918</c:v>
                </c:pt>
                <c:pt idx="4210">
                  <c:v>0.78219236815778193</c:v>
                </c:pt>
                <c:pt idx="4211">
                  <c:v>0.78204944976418467</c:v>
                </c:pt>
                <c:pt idx="4212">
                  <c:v>0.78204944976418467</c:v>
                </c:pt>
                <c:pt idx="4213">
                  <c:v>0.78190653137058741</c:v>
                </c:pt>
                <c:pt idx="4214">
                  <c:v>0.78176361297699015</c:v>
                </c:pt>
                <c:pt idx="4215">
                  <c:v>0.78176361297699015</c:v>
                </c:pt>
                <c:pt idx="4216">
                  <c:v>0.78176361297699015</c:v>
                </c:pt>
                <c:pt idx="4217">
                  <c:v>0.78176361297699015</c:v>
                </c:pt>
                <c:pt idx="4218">
                  <c:v>0.78162069458339289</c:v>
                </c:pt>
                <c:pt idx="4219">
                  <c:v>0.78162069458339289</c:v>
                </c:pt>
                <c:pt idx="4220">
                  <c:v>0.78162069458339289</c:v>
                </c:pt>
                <c:pt idx="4221">
                  <c:v>0.78162069458339289</c:v>
                </c:pt>
                <c:pt idx="4222">
                  <c:v>0.78147777618979564</c:v>
                </c:pt>
                <c:pt idx="4223">
                  <c:v>0.78147777618979564</c:v>
                </c:pt>
                <c:pt idx="4224">
                  <c:v>0.78147777618979564</c:v>
                </c:pt>
                <c:pt idx="4225">
                  <c:v>0.78147777618979564</c:v>
                </c:pt>
                <c:pt idx="4226">
                  <c:v>0.78133485779619838</c:v>
                </c:pt>
                <c:pt idx="4227">
                  <c:v>0.78119193940260112</c:v>
                </c:pt>
                <c:pt idx="4228">
                  <c:v>0.78104902100900386</c:v>
                </c:pt>
                <c:pt idx="4229">
                  <c:v>0.78090610261540661</c:v>
                </c:pt>
                <c:pt idx="4230">
                  <c:v>0.78076318422180935</c:v>
                </c:pt>
                <c:pt idx="4231">
                  <c:v>0.78062026582821209</c:v>
                </c:pt>
                <c:pt idx="4232">
                  <c:v>0.78062026582821209</c:v>
                </c:pt>
                <c:pt idx="4233">
                  <c:v>0.78062026582821209</c:v>
                </c:pt>
                <c:pt idx="4234">
                  <c:v>0.78062026582821209</c:v>
                </c:pt>
                <c:pt idx="4235">
                  <c:v>0.78047734743461483</c:v>
                </c:pt>
                <c:pt idx="4236">
                  <c:v>0.78033442904101757</c:v>
                </c:pt>
                <c:pt idx="4237">
                  <c:v>0.78033442904101757</c:v>
                </c:pt>
                <c:pt idx="4238">
                  <c:v>0.78019151064742032</c:v>
                </c:pt>
                <c:pt idx="4239">
                  <c:v>0.78019151064742032</c:v>
                </c:pt>
                <c:pt idx="4240">
                  <c:v>0.78019151064742032</c:v>
                </c:pt>
                <c:pt idx="4241">
                  <c:v>0.78019151064742032</c:v>
                </c:pt>
                <c:pt idx="4242">
                  <c:v>0.78004859225382306</c:v>
                </c:pt>
                <c:pt idx="4243">
                  <c:v>0.7799056738602258</c:v>
                </c:pt>
                <c:pt idx="4244">
                  <c:v>0.7799056738602258</c:v>
                </c:pt>
                <c:pt idx="4245">
                  <c:v>0.77976275546662854</c:v>
                </c:pt>
                <c:pt idx="4246">
                  <c:v>0.77976275546662854</c:v>
                </c:pt>
                <c:pt idx="4247">
                  <c:v>0.77961983707303129</c:v>
                </c:pt>
                <c:pt idx="4248">
                  <c:v>0.77961983707303129</c:v>
                </c:pt>
                <c:pt idx="4249">
                  <c:v>0.77961983707303129</c:v>
                </c:pt>
                <c:pt idx="4250">
                  <c:v>0.77947691867943403</c:v>
                </c:pt>
                <c:pt idx="4251">
                  <c:v>0.77947691867943403</c:v>
                </c:pt>
                <c:pt idx="4252">
                  <c:v>0.77933400028583677</c:v>
                </c:pt>
                <c:pt idx="4253">
                  <c:v>0.77919108189223951</c:v>
                </c:pt>
                <c:pt idx="4254">
                  <c:v>0.77904816349864225</c:v>
                </c:pt>
                <c:pt idx="4255">
                  <c:v>0.778905245105045</c:v>
                </c:pt>
                <c:pt idx="4256">
                  <c:v>0.778905245105045</c:v>
                </c:pt>
                <c:pt idx="4257">
                  <c:v>0.778905245105045</c:v>
                </c:pt>
                <c:pt idx="4258">
                  <c:v>0.778905245105045</c:v>
                </c:pt>
                <c:pt idx="4259">
                  <c:v>0.778905245105045</c:v>
                </c:pt>
                <c:pt idx="4260">
                  <c:v>0.77876232671144774</c:v>
                </c:pt>
                <c:pt idx="4261">
                  <c:v>0.77876232671144774</c:v>
                </c:pt>
                <c:pt idx="4262">
                  <c:v>0.77861940831785048</c:v>
                </c:pt>
                <c:pt idx="4263">
                  <c:v>0.77847648992425322</c:v>
                </c:pt>
                <c:pt idx="4264">
                  <c:v>0.77847648992425322</c:v>
                </c:pt>
                <c:pt idx="4265">
                  <c:v>0.77847648992425322</c:v>
                </c:pt>
                <c:pt idx="4266">
                  <c:v>0.77833357153065597</c:v>
                </c:pt>
                <c:pt idx="4267">
                  <c:v>0.77833357153065597</c:v>
                </c:pt>
                <c:pt idx="4268">
                  <c:v>0.77819065313705871</c:v>
                </c:pt>
                <c:pt idx="4269">
                  <c:v>0.77804773474346145</c:v>
                </c:pt>
                <c:pt idx="4270">
                  <c:v>0.77790481634986419</c:v>
                </c:pt>
                <c:pt idx="4271">
                  <c:v>0.77776189795626693</c:v>
                </c:pt>
                <c:pt idx="4272">
                  <c:v>0.77776189795626693</c:v>
                </c:pt>
                <c:pt idx="4273">
                  <c:v>0.77776189795626693</c:v>
                </c:pt>
                <c:pt idx="4274">
                  <c:v>0.77776189795626693</c:v>
                </c:pt>
                <c:pt idx="4275">
                  <c:v>0.77761897956266968</c:v>
                </c:pt>
                <c:pt idx="4276">
                  <c:v>0.77761897956266968</c:v>
                </c:pt>
                <c:pt idx="4277">
                  <c:v>0.77761897956266968</c:v>
                </c:pt>
                <c:pt idx="4278">
                  <c:v>0.77761897956266968</c:v>
                </c:pt>
                <c:pt idx="4279">
                  <c:v>0.77747606116907242</c:v>
                </c:pt>
                <c:pt idx="4280">
                  <c:v>0.77747606116907242</c:v>
                </c:pt>
                <c:pt idx="4281">
                  <c:v>0.77747606116907242</c:v>
                </c:pt>
                <c:pt idx="4282">
                  <c:v>0.77733314277547527</c:v>
                </c:pt>
                <c:pt idx="4283">
                  <c:v>0.77719022438187801</c:v>
                </c:pt>
                <c:pt idx="4284">
                  <c:v>0.77704730598828076</c:v>
                </c:pt>
                <c:pt idx="4285">
                  <c:v>0.77704730598828076</c:v>
                </c:pt>
                <c:pt idx="4286">
                  <c:v>0.77704730598828076</c:v>
                </c:pt>
                <c:pt idx="4287">
                  <c:v>0.7769043875946835</c:v>
                </c:pt>
                <c:pt idx="4288">
                  <c:v>0.77676146920108624</c:v>
                </c:pt>
                <c:pt idx="4289">
                  <c:v>0.77676146920108624</c:v>
                </c:pt>
                <c:pt idx="4290">
                  <c:v>0.77661855080748898</c:v>
                </c:pt>
                <c:pt idx="4291">
                  <c:v>0.77647563241389173</c:v>
                </c:pt>
                <c:pt idx="4292">
                  <c:v>0.77647563241389173</c:v>
                </c:pt>
                <c:pt idx="4293">
                  <c:v>0.77633271402029447</c:v>
                </c:pt>
                <c:pt idx="4294">
                  <c:v>0.77618979562669721</c:v>
                </c:pt>
                <c:pt idx="4295">
                  <c:v>0.77604687723309995</c:v>
                </c:pt>
                <c:pt idx="4296">
                  <c:v>0.77590395883950269</c:v>
                </c:pt>
                <c:pt idx="4297">
                  <c:v>0.77590395883950269</c:v>
                </c:pt>
                <c:pt idx="4298">
                  <c:v>0.77590395883950269</c:v>
                </c:pt>
                <c:pt idx="4299">
                  <c:v>0.77590395883950269</c:v>
                </c:pt>
                <c:pt idx="4300">
                  <c:v>0.77590395883950269</c:v>
                </c:pt>
                <c:pt idx="4301">
                  <c:v>0.77576104044590544</c:v>
                </c:pt>
                <c:pt idx="4302">
                  <c:v>0.77576104044590544</c:v>
                </c:pt>
                <c:pt idx="4303">
                  <c:v>0.77561812205230818</c:v>
                </c:pt>
                <c:pt idx="4304">
                  <c:v>0.77547520365871092</c:v>
                </c:pt>
                <c:pt idx="4305">
                  <c:v>0.77533228526511366</c:v>
                </c:pt>
                <c:pt idx="4306">
                  <c:v>0.77518936687151641</c:v>
                </c:pt>
                <c:pt idx="4307">
                  <c:v>0.77504644847791915</c:v>
                </c:pt>
                <c:pt idx="4308">
                  <c:v>0.77490353008432189</c:v>
                </c:pt>
                <c:pt idx="4309">
                  <c:v>0.77476061169072463</c:v>
                </c:pt>
                <c:pt idx="4310">
                  <c:v>0.77476061169072463</c:v>
                </c:pt>
                <c:pt idx="4311">
                  <c:v>0.77476061169072463</c:v>
                </c:pt>
                <c:pt idx="4312">
                  <c:v>0.77461769329712737</c:v>
                </c:pt>
                <c:pt idx="4313">
                  <c:v>0.77447477490353012</c:v>
                </c:pt>
                <c:pt idx="4314">
                  <c:v>0.77447477490353012</c:v>
                </c:pt>
                <c:pt idx="4315">
                  <c:v>0.77447477490353012</c:v>
                </c:pt>
                <c:pt idx="4316">
                  <c:v>0.77447477490353012</c:v>
                </c:pt>
                <c:pt idx="4317">
                  <c:v>0.77433185650993286</c:v>
                </c:pt>
                <c:pt idx="4318">
                  <c:v>0.7741889381163356</c:v>
                </c:pt>
                <c:pt idx="4319">
                  <c:v>0.77404601972273834</c:v>
                </c:pt>
                <c:pt idx="4320">
                  <c:v>0.77404601972273834</c:v>
                </c:pt>
                <c:pt idx="4321">
                  <c:v>0.77390310132914109</c:v>
                </c:pt>
                <c:pt idx="4322">
                  <c:v>0.77376018293554383</c:v>
                </c:pt>
                <c:pt idx="4323">
                  <c:v>0.77361726454194657</c:v>
                </c:pt>
                <c:pt idx="4324">
                  <c:v>0.77361726454194657</c:v>
                </c:pt>
                <c:pt idx="4325">
                  <c:v>0.77361726454194657</c:v>
                </c:pt>
                <c:pt idx="4326">
                  <c:v>0.77347434614834931</c:v>
                </c:pt>
                <c:pt idx="4327">
                  <c:v>0.77347434614834931</c:v>
                </c:pt>
                <c:pt idx="4328">
                  <c:v>0.77347434614834931</c:v>
                </c:pt>
                <c:pt idx="4329">
                  <c:v>0.77333142775475205</c:v>
                </c:pt>
                <c:pt idx="4330">
                  <c:v>0.77333142775475205</c:v>
                </c:pt>
                <c:pt idx="4331">
                  <c:v>0.7731885093611548</c:v>
                </c:pt>
                <c:pt idx="4332">
                  <c:v>0.77304559096755754</c:v>
                </c:pt>
                <c:pt idx="4333">
                  <c:v>0.77290267257396028</c:v>
                </c:pt>
                <c:pt idx="4334">
                  <c:v>0.77290267257396028</c:v>
                </c:pt>
                <c:pt idx="4335">
                  <c:v>0.77290267257396028</c:v>
                </c:pt>
                <c:pt idx="4336">
                  <c:v>0.77290267257396028</c:v>
                </c:pt>
                <c:pt idx="4337">
                  <c:v>0.77290267257396028</c:v>
                </c:pt>
                <c:pt idx="4338">
                  <c:v>0.77275975418036302</c:v>
                </c:pt>
                <c:pt idx="4339">
                  <c:v>0.77261683578676577</c:v>
                </c:pt>
                <c:pt idx="4340">
                  <c:v>0.77261683578676577</c:v>
                </c:pt>
                <c:pt idx="4341">
                  <c:v>0.77247391739316851</c:v>
                </c:pt>
                <c:pt idx="4342">
                  <c:v>0.77247391739316851</c:v>
                </c:pt>
                <c:pt idx="4343">
                  <c:v>0.77233099899957125</c:v>
                </c:pt>
                <c:pt idx="4344">
                  <c:v>0.77218808060597399</c:v>
                </c:pt>
                <c:pt idx="4345">
                  <c:v>0.77204516221237673</c:v>
                </c:pt>
                <c:pt idx="4346">
                  <c:v>0.77204516221237673</c:v>
                </c:pt>
                <c:pt idx="4347">
                  <c:v>0.77204516221237673</c:v>
                </c:pt>
                <c:pt idx="4348">
                  <c:v>0.77204516221237673</c:v>
                </c:pt>
                <c:pt idx="4349">
                  <c:v>0.77204516221237673</c:v>
                </c:pt>
                <c:pt idx="4350">
                  <c:v>0.77204516221237673</c:v>
                </c:pt>
                <c:pt idx="4351">
                  <c:v>0.77204516221237673</c:v>
                </c:pt>
                <c:pt idx="4352">
                  <c:v>0.77190224381877948</c:v>
                </c:pt>
                <c:pt idx="4353">
                  <c:v>0.77175932542518222</c:v>
                </c:pt>
                <c:pt idx="4354">
                  <c:v>0.77175932542518222</c:v>
                </c:pt>
                <c:pt idx="4355">
                  <c:v>0.77161640703158496</c:v>
                </c:pt>
                <c:pt idx="4356">
                  <c:v>0.77161640703158496</c:v>
                </c:pt>
                <c:pt idx="4357">
                  <c:v>0.77161640703158496</c:v>
                </c:pt>
                <c:pt idx="4358">
                  <c:v>0.7714734886379877</c:v>
                </c:pt>
                <c:pt idx="4359">
                  <c:v>0.77133057024439045</c:v>
                </c:pt>
                <c:pt idx="4360">
                  <c:v>0.77118765185079319</c:v>
                </c:pt>
                <c:pt idx="4361">
                  <c:v>0.77118765185079319</c:v>
                </c:pt>
                <c:pt idx="4362">
                  <c:v>0.77118765185079319</c:v>
                </c:pt>
                <c:pt idx="4363">
                  <c:v>0.77104473345719593</c:v>
                </c:pt>
                <c:pt idx="4364">
                  <c:v>0.77104473345719593</c:v>
                </c:pt>
                <c:pt idx="4365">
                  <c:v>0.77090181506359867</c:v>
                </c:pt>
                <c:pt idx="4366">
                  <c:v>0.77075889667000141</c:v>
                </c:pt>
                <c:pt idx="4367">
                  <c:v>0.77061597827640416</c:v>
                </c:pt>
                <c:pt idx="4368">
                  <c:v>0.7704730598828069</c:v>
                </c:pt>
                <c:pt idx="4369">
                  <c:v>0.77033014148920964</c:v>
                </c:pt>
                <c:pt idx="4370">
                  <c:v>0.77018722309561238</c:v>
                </c:pt>
                <c:pt idx="4371">
                  <c:v>0.77018722309561238</c:v>
                </c:pt>
                <c:pt idx="4372">
                  <c:v>0.77018722309561238</c:v>
                </c:pt>
                <c:pt idx="4373">
                  <c:v>0.77004430470201513</c:v>
                </c:pt>
                <c:pt idx="4374">
                  <c:v>0.76990138630841787</c:v>
                </c:pt>
                <c:pt idx="4375">
                  <c:v>0.76990138630841787</c:v>
                </c:pt>
                <c:pt idx="4376">
                  <c:v>0.76975846791482061</c:v>
                </c:pt>
                <c:pt idx="4377">
                  <c:v>0.76975846791482061</c:v>
                </c:pt>
                <c:pt idx="4378">
                  <c:v>0.76961554952122335</c:v>
                </c:pt>
                <c:pt idx="4379">
                  <c:v>0.76947263112762609</c:v>
                </c:pt>
                <c:pt idx="4380">
                  <c:v>0.76947263112762609</c:v>
                </c:pt>
                <c:pt idx="4381">
                  <c:v>0.76947263112762609</c:v>
                </c:pt>
                <c:pt idx="4382">
                  <c:v>0.76932971273402884</c:v>
                </c:pt>
                <c:pt idx="4383">
                  <c:v>0.76918679434043158</c:v>
                </c:pt>
                <c:pt idx="4384">
                  <c:v>0.76918679434043158</c:v>
                </c:pt>
                <c:pt idx="4385">
                  <c:v>0.76918679434043158</c:v>
                </c:pt>
                <c:pt idx="4386">
                  <c:v>0.76904387594683432</c:v>
                </c:pt>
                <c:pt idx="4387">
                  <c:v>0.76890095755323706</c:v>
                </c:pt>
                <c:pt idx="4388">
                  <c:v>0.76875803915963981</c:v>
                </c:pt>
                <c:pt idx="4389">
                  <c:v>0.76875803915963981</c:v>
                </c:pt>
                <c:pt idx="4390">
                  <c:v>0.76875803915963981</c:v>
                </c:pt>
                <c:pt idx="4391">
                  <c:v>0.76875803915963981</c:v>
                </c:pt>
                <c:pt idx="4392">
                  <c:v>0.76875803915963981</c:v>
                </c:pt>
                <c:pt idx="4393">
                  <c:v>0.76875803915963981</c:v>
                </c:pt>
                <c:pt idx="4394">
                  <c:v>0.76861512076604255</c:v>
                </c:pt>
                <c:pt idx="4395">
                  <c:v>0.76861512076604255</c:v>
                </c:pt>
                <c:pt idx="4396">
                  <c:v>0.76847220237244529</c:v>
                </c:pt>
                <c:pt idx="4397">
                  <c:v>0.76832928397884803</c:v>
                </c:pt>
                <c:pt idx="4398">
                  <c:v>0.76818636558525077</c:v>
                </c:pt>
                <c:pt idx="4399">
                  <c:v>0.76804344719165352</c:v>
                </c:pt>
                <c:pt idx="4400">
                  <c:v>0.76804344719165352</c:v>
                </c:pt>
                <c:pt idx="4401">
                  <c:v>0.76804344719165352</c:v>
                </c:pt>
                <c:pt idx="4402">
                  <c:v>0.76790052879805626</c:v>
                </c:pt>
                <c:pt idx="4403">
                  <c:v>0.76790052879805626</c:v>
                </c:pt>
                <c:pt idx="4404">
                  <c:v>0.76790052879805626</c:v>
                </c:pt>
                <c:pt idx="4405">
                  <c:v>0.767757610404459</c:v>
                </c:pt>
                <c:pt idx="4406">
                  <c:v>0.76761469201086174</c:v>
                </c:pt>
                <c:pt idx="4407">
                  <c:v>0.76747177361726449</c:v>
                </c:pt>
                <c:pt idx="4408">
                  <c:v>0.76732885522366723</c:v>
                </c:pt>
                <c:pt idx="4409">
                  <c:v>0.76718593683006997</c:v>
                </c:pt>
                <c:pt idx="4410">
                  <c:v>0.76704301843647271</c:v>
                </c:pt>
                <c:pt idx="4411">
                  <c:v>0.76704301843647271</c:v>
                </c:pt>
                <c:pt idx="4412">
                  <c:v>0.76704301843647271</c:v>
                </c:pt>
                <c:pt idx="4413">
                  <c:v>0.76690010004287545</c:v>
                </c:pt>
                <c:pt idx="4414">
                  <c:v>0.7667571816492782</c:v>
                </c:pt>
                <c:pt idx="4415">
                  <c:v>0.7667571816492782</c:v>
                </c:pt>
                <c:pt idx="4416">
                  <c:v>0.7667571816492782</c:v>
                </c:pt>
                <c:pt idx="4417">
                  <c:v>0.7667571816492782</c:v>
                </c:pt>
                <c:pt idx="4418">
                  <c:v>0.7667571816492782</c:v>
                </c:pt>
                <c:pt idx="4419">
                  <c:v>0.76661426325568094</c:v>
                </c:pt>
                <c:pt idx="4420">
                  <c:v>0.76647134486208368</c:v>
                </c:pt>
                <c:pt idx="4421">
                  <c:v>0.76632842646848653</c:v>
                </c:pt>
                <c:pt idx="4422">
                  <c:v>0.76632842646848653</c:v>
                </c:pt>
                <c:pt idx="4423">
                  <c:v>0.76618550807488928</c:v>
                </c:pt>
                <c:pt idx="4424">
                  <c:v>0.76618550807488928</c:v>
                </c:pt>
                <c:pt idx="4425">
                  <c:v>0.76618550807488928</c:v>
                </c:pt>
                <c:pt idx="4426">
                  <c:v>0.76604258968129202</c:v>
                </c:pt>
                <c:pt idx="4427">
                  <c:v>0.76589967128769476</c:v>
                </c:pt>
                <c:pt idx="4428">
                  <c:v>0.7657567528940975</c:v>
                </c:pt>
                <c:pt idx="4429">
                  <c:v>0.7657567528940975</c:v>
                </c:pt>
                <c:pt idx="4430">
                  <c:v>0.76561383450050025</c:v>
                </c:pt>
                <c:pt idx="4431">
                  <c:v>0.76561383450050025</c:v>
                </c:pt>
                <c:pt idx="4432">
                  <c:v>0.76547091610690299</c:v>
                </c:pt>
                <c:pt idx="4433">
                  <c:v>0.76532799771330573</c:v>
                </c:pt>
                <c:pt idx="4434">
                  <c:v>0.76518507931970847</c:v>
                </c:pt>
                <c:pt idx="4435">
                  <c:v>0.76518507931970847</c:v>
                </c:pt>
                <c:pt idx="4436">
                  <c:v>0.76504216092611121</c:v>
                </c:pt>
                <c:pt idx="4437">
                  <c:v>0.76489924253251396</c:v>
                </c:pt>
                <c:pt idx="4438">
                  <c:v>0.76489924253251396</c:v>
                </c:pt>
                <c:pt idx="4439">
                  <c:v>0.7647563241389167</c:v>
                </c:pt>
                <c:pt idx="4440">
                  <c:v>0.7647563241389167</c:v>
                </c:pt>
                <c:pt idx="4441">
                  <c:v>0.76461340574531944</c:v>
                </c:pt>
                <c:pt idx="4442">
                  <c:v>0.76447048735172218</c:v>
                </c:pt>
                <c:pt idx="4443">
                  <c:v>0.76432756895812493</c:v>
                </c:pt>
                <c:pt idx="4444">
                  <c:v>0.76418465056452767</c:v>
                </c:pt>
                <c:pt idx="4445">
                  <c:v>0.76418465056452767</c:v>
                </c:pt>
                <c:pt idx="4446">
                  <c:v>0.76418465056452767</c:v>
                </c:pt>
                <c:pt idx="4447">
                  <c:v>0.76404173217093041</c:v>
                </c:pt>
                <c:pt idx="4448">
                  <c:v>0.76404173217093041</c:v>
                </c:pt>
                <c:pt idx="4449">
                  <c:v>0.76389881377733315</c:v>
                </c:pt>
                <c:pt idx="4450">
                  <c:v>0.76375589538373589</c:v>
                </c:pt>
                <c:pt idx="4451">
                  <c:v>0.76361297699013864</c:v>
                </c:pt>
                <c:pt idx="4452">
                  <c:v>0.76361297699013864</c:v>
                </c:pt>
                <c:pt idx="4453">
                  <c:v>0.76361297699013864</c:v>
                </c:pt>
                <c:pt idx="4454">
                  <c:v>0.76361297699013864</c:v>
                </c:pt>
                <c:pt idx="4455">
                  <c:v>0.76361297699013864</c:v>
                </c:pt>
                <c:pt idx="4456">
                  <c:v>0.76361297699013864</c:v>
                </c:pt>
                <c:pt idx="4457">
                  <c:v>0.76361297699013864</c:v>
                </c:pt>
                <c:pt idx="4458">
                  <c:v>0.76347005859654138</c:v>
                </c:pt>
                <c:pt idx="4459">
                  <c:v>0.76347005859654138</c:v>
                </c:pt>
                <c:pt idx="4460">
                  <c:v>0.76347005859654138</c:v>
                </c:pt>
                <c:pt idx="4461">
                  <c:v>0.76332714020294412</c:v>
                </c:pt>
                <c:pt idx="4462">
                  <c:v>0.76318422180934686</c:v>
                </c:pt>
                <c:pt idx="4463">
                  <c:v>0.76318422180934686</c:v>
                </c:pt>
                <c:pt idx="4464">
                  <c:v>0.76304130341574961</c:v>
                </c:pt>
                <c:pt idx="4465">
                  <c:v>0.76289838502215235</c:v>
                </c:pt>
                <c:pt idx="4466">
                  <c:v>0.76275546662855509</c:v>
                </c:pt>
                <c:pt idx="4467">
                  <c:v>0.76275546662855509</c:v>
                </c:pt>
                <c:pt idx="4468">
                  <c:v>0.76261254823495783</c:v>
                </c:pt>
                <c:pt idx="4469">
                  <c:v>0.76246962984136057</c:v>
                </c:pt>
                <c:pt idx="4470">
                  <c:v>0.76232671144776332</c:v>
                </c:pt>
                <c:pt idx="4471">
                  <c:v>0.76218379305416606</c:v>
                </c:pt>
                <c:pt idx="4472">
                  <c:v>0.7620408746605688</c:v>
                </c:pt>
                <c:pt idx="4473">
                  <c:v>0.7620408746605688</c:v>
                </c:pt>
                <c:pt idx="4474">
                  <c:v>0.76189795626697154</c:v>
                </c:pt>
                <c:pt idx="4475">
                  <c:v>0.76189795626697154</c:v>
                </c:pt>
                <c:pt idx="4476">
                  <c:v>0.76175503787337429</c:v>
                </c:pt>
                <c:pt idx="4477">
                  <c:v>0.76161211947977703</c:v>
                </c:pt>
                <c:pt idx="4478">
                  <c:v>0.76146920108617977</c:v>
                </c:pt>
                <c:pt idx="4479">
                  <c:v>0.76132628269258251</c:v>
                </c:pt>
                <c:pt idx="4480">
                  <c:v>0.76118336429898525</c:v>
                </c:pt>
                <c:pt idx="4481">
                  <c:v>0.761040445905388</c:v>
                </c:pt>
                <c:pt idx="4482">
                  <c:v>0.76089752751179074</c:v>
                </c:pt>
                <c:pt idx="4483">
                  <c:v>0.76075460911819348</c:v>
                </c:pt>
                <c:pt idx="4484">
                  <c:v>0.76075460911819348</c:v>
                </c:pt>
                <c:pt idx="4485">
                  <c:v>0.76061169072459622</c:v>
                </c:pt>
                <c:pt idx="4486">
                  <c:v>0.76046877233099897</c:v>
                </c:pt>
                <c:pt idx="4487">
                  <c:v>0.76046877233099897</c:v>
                </c:pt>
                <c:pt idx="4488">
                  <c:v>0.76032585393740171</c:v>
                </c:pt>
                <c:pt idx="4489">
                  <c:v>0.76018293554380445</c:v>
                </c:pt>
                <c:pt idx="4490">
                  <c:v>0.76004001715020719</c:v>
                </c:pt>
                <c:pt idx="4491">
                  <c:v>0.75989709875660993</c:v>
                </c:pt>
                <c:pt idx="4492">
                  <c:v>0.75975418036301279</c:v>
                </c:pt>
                <c:pt idx="4493">
                  <c:v>0.75961126196941553</c:v>
                </c:pt>
                <c:pt idx="4494">
                  <c:v>0.75946834357581827</c:v>
                </c:pt>
                <c:pt idx="4495">
                  <c:v>0.75932542518222101</c:v>
                </c:pt>
                <c:pt idx="4496">
                  <c:v>0.75918250678862376</c:v>
                </c:pt>
                <c:pt idx="4497">
                  <c:v>0.7590395883950265</c:v>
                </c:pt>
                <c:pt idx="4498">
                  <c:v>0.75889667000142924</c:v>
                </c:pt>
                <c:pt idx="4499">
                  <c:v>0.75875375160783198</c:v>
                </c:pt>
                <c:pt idx="4500">
                  <c:v>0.75861083321423473</c:v>
                </c:pt>
                <c:pt idx="4501">
                  <c:v>0.75861083321423473</c:v>
                </c:pt>
                <c:pt idx="4502">
                  <c:v>0.75861083321423473</c:v>
                </c:pt>
                <c:pt idx="4503">
                  <c:v>0.75846791482063747</c:v>
                </c:pt>
                <c:pt idx="4504">
                  <c:v>0.75832499642704021</c:v>
                </c:pt>
                <c:pt idx="4505">
                  <c:v>0.75818207803344295</c:v>
                </c:pt>
                <c:pt idx="4506">
                  <c:v>0.75818207803344295</c:v>
                </c:pt>
                <c:pt idx="4507">
                  <c:v>0.75803915963984569</c:v>
                </c:pt>
                <c:pt idx="4508">
                  <c:v>0.75803915963984569</c:v>
                </c:pt>
                <c:pt idx="4509">
                  <c:v>0.75789624124624844</c:v>
                </c:pt>
                <c:pt idx="4510">
                  <c:v>0.75789624124624844</c:v>
                </c:pt>
                <c:pt idx="4511">
                  <c:v>0.75775332285265118</c:v>
                </c:pt>
                <c:pt idx="4512">
                  <c:v>0.75775332285265118</c:v>
                </c:pt>
                <c:pt idx="4513">
                  <c:v>0.75775332285265118</c:v>
                </c:pt>
                <c:pt idx="4514">
                  <c:v>0.75775332285265118</c:v>
                </c:pt>
                <c:pt idx="4515">
                  <c:v>0.75761040445905392</c:v>
                </c:pt>
                <c:pt idx="4516">
                  <c:v>0.75761040445905392</c:v>
                </c:pt>
                <c:pt idx="4517">
                  <c:v>0.75761040445905392</c:v>
                </c:pt>
                <c:pt idx="4518">
                  <c:v>0.75746748606545666</c:v>
                </c:pt>
                <c:pt idx="4519">
                  <c:v>0.75732456767185941</c:v>
                </c:pt>
                <c:pt idx="4520">
                  <c:v>0.75732456767185941</c:v>
                </c:pt>
                <c:pt idx="4521">
                  <c:v>0.75732456767185941</c:v>
                </c:pt>
                <c:pt idx="4522">
                  <c:v>0.75718164927826215</c:v>
                </c:pt>
                <c:pt idx="4523">
                  <c:v>0.75703873088466489</c:v>
                </c:pt>
                <c:pt idx="4524">
                  <c:v>0.75689581249106763</c:v>
                </c:pt>
                <c:pt idx="4525">
                  <c:v>0.75689581249106763</c:v>
                </c:pt>
                <c:pt idx="4526">
                  <c:v>0.75689581249106763</c:v>
                </c:pt>
                <c:pt idx="4527">
                  <c:v>0.75675289409747037</c:v>
                </c:pt>
                <c:pt idx="4528">
                  <c:v>0.75660997570387312</c:v>
                </c:pt>
                <c:pt idx="4529">
                  <c:v>0.75646705731027586</c:v>
                </c:pt>
                <c:pt idx="4530">
                  <c:v>0.7563241389166786</c:v>
                </c:pt>
                <c:pt idx="4531">
                  <c:v>0.7563241389166786</c:v>
                </c:pt>
                <c:pt idx="4532">
                  <c:v>0.7563241389166786</c:v>
                </c:pt>
                <c:pt idx="4533">
                  <c:v>0.7563241389166786</c:v>
                </c:pt>
                <c:pt idx="4534">
                  <c:v>0.7563241389166786</c:v>
                </c:pt>
                <c:pt idx="4535">
                  <c:v>0.7563241389166786</c:v>
                </c:pt>
                <c:pt idx="4536">
                  <c:v>0.75618122052308134</c:v>
                </c:pt>
                <c:pt idx="4537">
                  <c:v>0.75603830212948409</c:v>
                </c:pt>
                <c:pt idx="4538">
                  <c:v>0.75589538373588683</c:v>
                </c:pt>
                <c:pt idx="4539">
                  <c:v>0.75575246534228957</c:v>
                </c:pt>
                <c:pt idx="4540">
                  <c:v>0.75575246534228957</c:v>
                </c:pt>
                <c:pt idx="4541">
                  <c:v>0.75575246534228957</c:v>
                </c:pt>
                <c:pt idx="4542">
                  <c:v>0.75560954694869231</c:v>
                </c:pt>
                <c:pt idx="4543">
                  <c:v>0.75546662855509505</c:v>
                </c:pt>
                <c:pt idx="4544">
                  <c:v>0.75546662855509505</c:v>
                </c:pt>
                <c:pt idx="4545">
                  <c:v>0.75546662855509505</c:v>
                </c:pt>
                <c:pt idx="4546">
                  <c:v>0.7553237101614978</c:v>
                </c:pt>
                <c:pt idx="4547">
                  <c:v>0.7553237101614978</c:v>
                </c:pt>
                <c:pt idx="4548">
                  <c:v>0.75518079176790054</c:v>
                </c:pt>
                <c:pt idx="4549">
                  <c:v>0.75518079176790054</c:v>
                </c:pt>
                <c:pt idx="4550">
                  <c:v>0.75503787337430328</c:v>
                </c:pt>
                <c:pt idx="4551">
                  <c:v>0.75489495498070602</c:v>
                </c:pt>
                <c:pt idx="4552">
                  <c:v>0.75475203658710877</c:v>
                </c:pt>
                <c:pt idx="4553">
                  <c:v>0.75460911819351151</c:v>
                </c:pt>
                <c:pt idx="4554">
                  <c:v>0.75446619979991425</c:v>
                </c:pt>
                <c:pt idx="4555">
                  <c:v>0.75446619979991425</c:v>
                </c:pt>
                <c:pt idx="4556">
                  <c:v>0.75432328140631699</c:v>
                </c:pt>
                <c:pt idx="4557">
                  <c:v>0.75418036301271973</c:v>
                </c:pt>
                <c:pt idx="4558">
                  <c:v>0.75418036301271973</c:v>
                </c:pt>
                <c:pt idx="4559">
                  <c:v>0.75403744461912248</c:v>
                </c:pt>
                <c:pt idx="4560">
                  <c:v>0.75389452622552522</c:v>
                </c:pt>
                <c:pt idx="4561">
                  <c:v>0.75375160783192796</c:v>
                </c:pt>
                <c:pt idx="4562">
                  <c:v>0.75375160783192796</c:v>
                </c:pt>
                <c:pt idx="4563">
                  <c:v>0.75375160783192796</c:v>
                </c:pt>
                <c:pt idx="4564">
                  <c:v>0.75375160783192796</c:v>
                </c:pt>
                <c:pt idx="4565">
                  <c:v>0.7536086894383307</c:v>
                </c:pt>
                <c:pt idx="4566">
                  <c:v>0.75346577104473345</c:v>
                </c:pt>
                <c:pt idx="4567">
                  <c:v>0.75332285265113619</c:v>
                </c:pt>
                <c:pt idx="4568">
                  <c:v>0.75332285265113619</c:v>
                </c:pt>
                <c:pt idx="4569">
                  <c:v>0.75332285265113619</c:v>
                </c:pt>
                <c:pt idx="4570">
                  <c:v>0.75332285265113619</c:v>
                </c:pt>
                <c:pt idx="4571">
                  <c:v>0.75332285265113619</c:v>
                </c:pt>
                <c:pt idx="4572">
                  <c:v>0.75317993425753893</c:v>
                </c:pt>
                <c:pt idx="4573">
                  <c:v>0.75317993425753893</c:v>
                </c:pt>
                <c:pt idx="4574">
                  <c:v>0.75317993425753893</c:v>
                </c:pt>
                <c:pt idx="4575">
                  <c:v>0.75317993425753893</c:v>
                </c:pt>
                <c:pt idx="4576">
                  <c:v>0.75317993425753893</c:v>
                </c:pt>
                <c:pt idx="4577">
                  <c:v>0.75303701586394167</c:v>
                </c:pt>
                <c:pt idx="4578">
                  <c:v>0.75289409747034441</c:v>
                </c:pt>
                <c:pt idx="4579">
                  <c:v>0.75275117907674716</c:v>
                </c:pt>
                <c:pt idx="4580">
                  <c:v>0.7526082606831499</c:v>
                </c:pt>
                <c:pt idx="4581">
                  <c:v>0.75246534228955264</c:v>
                </c:pt>
                <c:pt idx="4582">
                  <c:v>0.75232242389595538</c:v>
                </c:pt>
                <c:pt idx="4583">
                  <c:v>0.75232242389595538</c:v>
                </c:pt>
                <c:pt idx="4584">
                  <c:v>0.75217950550235813</c:v>
                </c:pt>
                <c:pt idx="4585">
                  <c:v>0.75203658710876087</c:v>
                </c:pt>
                <c:pt idx="4586">
                  <c:v>0.75203658710876087</c:v>
                </c:pt>
                <c:pt idx="4587">
                  <c:v>0.75189366871516361</c:v>
                </c:pt>
                <c:pt idx="4588">
                  <c:v>0.75175075032156635</c:v>
                </c:pt>
                <c:pt idx="4589">
                  <c:v>0.75160783192796909</c:v>
                </c:pt>
                <c:pt idx="4590">
                  <c:v>0.75146491353437184</c:v>
                </c:pt>
                <c:pt idx="4591">
                  <c:v>0.75132199514077458</c:v>
                </c:pt>
                <c:pt idx="4592">
                  <c:v>0.75117907674717732</c:v>
                </c:pt>
                <c:pt idx="4593">
                  <c:v>0.75117907674717732</c:v>
                </c:pt>
                <c:pt idx="4594">
                  <c:v>0.75117907674717732</c:v>
                </c:pt>
                <c:pt idx="4595">
                  <c:v>0.75103615835358006</c:v>
                </c:pt>
                <c:pt idx="4596">
                  <c:v>0.75089323995998281</c:v>
                </c:pt>
                <c:pt idx="4597">
                  <c:v>0.75075032156638555</c:v>
                </c:pt>
                <c:pt idx="4598">
                  <c:v>0.75075032156638555</c:v>
                </c:pt>
                <c:pt idx="4599">
                  <c:v>0.75060740317278829</c:v>
                </c:pt>
                <c:pt idx="4600">
                  <c:v>0.75060740317278829</c:v>
                </c:pt>
                <c:pt idx="4601">
                  <c:v>0.75060740317278829</c:v>
                </c:pt>
                <c:pt idx="4602">
                  <c:v>0.75046448477919103</c:v>
                </c:pt>
                <c:pt idx="4603">
                  <c:v>0.75046448477919103</c:v>
                </c:pt>
                <c:pt idx="4604">
                  <c:v>0.75046448477919103</c:v>
                </c:pt>
                <c:pt idx="4605">
                  <c:v>0.75046448477919103</c:v>
                </c:pt>
                <c:pt idx="4606">
                  <c:v>0.75032156638559377</c:v>
                </c:pt>
                <c:pt idx="4607">
                  <c:v>0.75017864799199652</c:v>
                </c:pt>
                <c:pt idx="4608">
                  <c:v>0.75017864799199652</c:v>
                </c:pt>
                <c:pt idx="4609">
                  <c:v>0.75017864799199652</c:v>
                </c:pt>
                <c:pt idx="4610">
                  <c:v>0.75003572959839926</c:v>
                </c:pt>
                <c:pt idx="4611">
                  <c:v>0.75003572959839926</c:v>
                </c:pt>
                <c:pt idx="4612">
                  <c:v>0.749892811204802</c:v>
                </c:pt>
                <c:pt idx="4613">
                  <c:v>0.749892811204802</c:v>
                </c:pt>
                <c:pt idx="4614">
                  <c:v>0.74974989281120474</c:v>
                </c:pt>
                <c:pt idx="4615">
                  <c:v>0.74960697441760749</c:v>
                </c:pt>
                <c:pt idx="4616">
                  <c:v>0.74946405602401023</c:v>
                </c:pt>
                <c:pt idx="4617">
                  <c:v>0.74932113763041297</c:v>
                </c:pt>
                <c:pt idx="4618">
                  <c:v>0.74917821923681571</c:v>
                </c:pt>
                <c:pt idx="4619">
                  <c:v>0.74917821923681571</c:v>
                </c:pt>
                <c:pt idx="4620">
                  <c:v>0.74903530084321845</c:v>
                </c:pt>
                <c:pt idx="4621">
                  <c:v>0.74903530084321845</c:v>
                </c:pt>
                <c:pt idx="4622">
                  <c:v>0.74903530084321845</c:v>
                </c:pt>
                <c:pt idx="4623">
                  <c:v>0.74903530084321845</c:v>
                </c:pt>
                <c:pt idx="4624">
                  <c:v>0.74903530084321845</c:v>
                </c:pt>
                <c:pt idx="4625">
                  <c:v>0.7488923824496212</c:v>
                </c:pt>
                <c:pt idx="4626">
                  <c:v>0.74874946405602394</c:v>
                </c:pt>
                <c:pt idx="4627">
                  <c:v>0.74874946405602394</c:v>
                </c:pt>
                <c:pt idx="4628">
                  <c:v>0.74874946405602394</c:v>
                </c:pt>
                <c:pt idx="4629">
                  <c:v>0.74874946405602394</c:v>
                </c:pt>
                <c:pt idx="4630">
                  <c:v>0.74860654566242668</c:v>
                </c:pt>
                <c:pt idx="4631">
                  <c:v>0.74846362726882942</c:v>
                </c:pt>
                <c:pt idx="4632">
                  <c:v>0.74832070887523217</c:v>
                </c:pt>
                <c:pt idx="4633">
                  <c:v>0.74817779048163491</c:v>
                </c:pt>
                <c:pt idx="4634">
                  <c:v>0.74803487208803765</c:v>
                </c:pt>
                <c:pt idx="4635">
                  <c:v>0.74803487208803765</c:v>
                </c:pt>
                <c:pt idx="4636">
                  <c:v>0.74803487208803765</c:v>
                </c:pt>
                <c:pt idx="4637">
                  <c:v>0.74789195369444039</c:v>
                </c:pt>
                <c:pt idx="4638">
                  <c:v>0.74789195369444039</c:v>
                </c:pt>
                <c:pt idx="4639">
                  <c:v>0.74789195369444039</c:v>
                </c:pt>
                <c:pt idx="4640">
                  <c:v>0.74789195369444039</c:v>
                </c:pt>
                <c:pt idx="4641">
                  <c:v>0.74774903530084325</c:v>
                </c:pt>
                <c:pt idx="4642">
                  <c:v>0.74760611690724599</c:v>
                </c:pt>
                <c:pt idx="4643">
                  <c:v>0.74746319851364873</c:v>
                </c:pt>
                <c:pt idx="4644">
                  <c:v>0.74732028012005147</c:v>
                </c:pt>
                <c:pt idx="4645">
                  <c:v>0.74732028012005147</c:v>
                </c:pt>
                <c:pt idx="4646">
                  <c:v>0.74732028012005147</c:v>
                </c:pt>
                <c:pt idx="4647">
                  <c:v>0.74717736172645421</c:v>
                </c:pt>
                <c:pt idx="4648">
                  <c:v>0.74703444333285696</c:v>
                </c:pt>
                <c:pt idx="4649">
                  <c:v>0.7468915249392597</c:v>
                </c:pt>
                <c:pt idx="4650">
                  <c:v>0.74674860654566244</c:v>
                </c:pt>
                <c:pt idx="4651">
                  <c:v>0.74674860654566244</c:v>
                </c:pt>
                <c:pt idx="4652">
                  <c:v>0.74674860654566244</c:v>
                </c:pt>
                <c:pt idx="4653">
                  <c:v>0.74660568815206518</c:v>
                </c:pt>
                <c:pt idx="4654">
                  <c:v>0.74660568815206518</c:v>
                </c:pt>
                <c:pt idx="4655">
                  <c:v>0.74646276975846793</c:v>
                </c:pt>
                <c:pt idx="4656">
                  <c:v>0.74631985136487067</c:v>
                </c:pt>
                <c:pt idx="4657">
                  <c:v>0.74631985136487067</c:v>
                </c:pt>
                <c:pt idx="4658">
                  <c:v>0.74617693297127341</c:v>
                </c:pt>
                <c:pt idx="4659">
                  <c:v>0.74617693297127341</c:v>
                </c:pt>
                <c:pt idx="4660">
                  <c:v>0.74617693297127341</c:v>
                </c:pt>
                <c:pt idx="4661">
                  <c:v>0.74603401457767615</c:v>
                </c:pt>
                <c:pt idx="4662">
                  <c:v>0.74589109618407889</c:v>
                </c:pt>
                <c:pt idx="4663">
                  <c:v>0.74589109618407889</c:v>
                </c:pt>
                <c:pt idx="4664">
                  <c:v>0.74589109618407889</c:v>
                </c:pt>
                <c:pt idx="4665">
                  <c:v>0.74574817779048164</c:v>
                </c:pt>
                <c:pt idx="4666">
                  <c:v>0.74560525939688438</c:v>
                </c:pt>
                <c:pt idx="4667">
                  <c:v>0.74560525939688438</c:v>
                </c:pt>
                <c:pt idx="4668">
                  <c:v>0.74560525939688438</c:v>
                </c:pt>
                <c:pt idx="4669">
                  <c:v>0.74546234100328712</c:v>
                </c:pt>
                <c:pt idx="4670">
                  <c:v>0.74531942260968986</c:v>
                </c:pt>
                <c:pt idx="4671">
                  <c:v>0.74531942260968986</c:v>
                </c:pt>
                <c:pt idx="4672">
                  <c:v>0.74531942260968986</c:v>
                </c:pt>
                <c:pt idx="4673">
                  <c:v>0.74531942260968986</c:v>
                </c:pt>
                <c:pt idx="4674">
                  <c:v>0.74517650421609261</c:v>
                </c:pt>
                <c:pt idx="4675">
                  <c:v>0.74503358582249535</c:v>
                </c:pt>
                <c:pt idx="4676">
                  <c:v>0.74503358582249535</c:v>
                </c:pt>
                <c:pt idx="4677">
                  <c:v>0.74489066742889809</c:v>
                </c:pt>
                <c:pt idx="4678">
                  <c:v>0.74489066742889809</c:v>
                </c:pt>
                <c:pt idx="4679">
                  <c:v>0.74489066742889809</c:v>
                </c:pt>
                <c:pt idx="4680">
                  <c:v>0.74474774903530083</c:v>
                </c:pt>
                <c:pt idx="4681">
                  <c:v>0.74460483064170357</c:v>
                </c:pt>
                <c:pt idx="4682">
                  <c:v>0.74446191224810632</c:v>
                </c:pt>
                <c:pt idx="4683">
                  <c:v>0.74431899385450906</c:v>
                </c:pt>
                <c:pt idx="4684">
                  <c:v>0.74431899385450906</c:v>
                </c:pt>
                <c:pt idx="4685">
                  <c:v>0.7441760754609118</c:v>
                </c:pt>
                <c:pt idx="4686">
                  <c:v>0.7441760754609118</c:v>
                </c:pt>
                <c:pt idx="4687">
                  <c:v>0.7441760754609118</c:v>
                </c:pt>
                <c:pt idx="4688">
                  <c:v>0.7441760754609118</c:v>
                </c:pt>
                <c:pt idx="4689">
                  <c:v>0.74403315706731454</c:v>
                </c:pt>
                <c:pt idx="4690">
                  <c:v>0.74403315706731454</c:v>
                </c:pt>
                <c:pt idx="4691">
                  <c:v>0.74403315706731454</c:v>
                </c:pt>
                <c:pt idx="4692">
                  <c:v>0.74389023867371729</c:v>
                </c:pt>
                <c:pt idx="4693">
                  <c:v>0.74389023867371729</c:v>
                </c:pt>
                <c:pt idx="4694">
                  <c:v>0.74389023867371729</c:v>
                </c:pt>
                <c:pt idx="4695">
                  <c:v>0.74374732028012003</c:v>
                </c:pt>
                <c:pt idx="4696">
                  <c:v>0.74374732028012003</c:v>
                </c:pt>
                <c:pt idx="4697">
                  <c:v>0.74360440188652277</c:v>
                </c:pt>
                <c:pt idx="4698">
                  <c:v>0.74346148349292551</c:v>
                </c:pt>
                <c:pt idx="4699">
                  <c:v>0.74346148349292551</c:v>
                </c:pt>
                <c:pt idx="4700">
                  <c:v>0.74331856509932837</c:v>
                </c:pt>
                <c:pt idx="4701">
                  <c:v>0.74317564670573111</c:v>
                </c:pt>
                <c:pt idx="4702">
                  <c:v>0.74303272831213385</c:v>
                </c:pt>
                <c:pt idx="4703">
                  <c:v>0.74288980991853659</c:v>
                </c:pt>
                <c:pt idx="4704">
                  <c:v>0.74288980991853659</c:v>
                </c:pt>
                <c:pt idx="4705">
                  <c:v>0.74288980991853659</c:v>
                </c:pt>
                <c:pt idx="4706">
                  <c:v>0.74288980991853659</c:v>
                </c:pt>
                <c:pt idx="4707">
                  <c:v>0.74288980991853659</c:v>
                </c:pt>
                <c:pt idx="4708">
                  <c:v>0.74288980991853659</c:v>
                </c:pt>
                <c:pt idx="4709">
                  <c:v>0.74288980991853659</c:v>
                </c:pt>
                <c:pt idx="4710">
                  <c:v>0.74288980991853659</c:v>
                </c:pt>
                <c:pt idx="4711">
                  <c:v>0.74288980991853659</c:v>
                </c:pt>
                <c:pt idx="4712">
                  <c:v>0.74288980991853659</c:v>
                </c:pt>
                <c:pt idx="4713">
                  <c:v>0.74288980991853659</c:v>
                </c:pt>
                <c:pt idx="4714">
                  <c:v>0.74274689152493933</c:v>
                </c:pt>
                <c:pt idx="4715">
                  <c:v>0.74260397313134208</c:v>
                </c:pt>
                <c:pt idx="4716">
                  <c:v>0.74246105473774482</c:v>
                </c:pt>
                <c:pt idx="4717">
                  <c:v>0.74231813634414756</c:v>
                </c:pt>
                <c:pt idx="4718">
                  <c:v>0.7421752179505503</c:v>
                </c:pt>
                <c:pt idx="4719">
                  <c:v>0.74203229955695305</c:v>
                </c:pt>
                <c:pt idx="4720">
                  <c:v>0.74203229955695305</c:v>
                </c:pt>
                <c:pt idx="4721">
                  <c:v>0.74188938116335579</c:v>
                </c:pt>
                <c:pt idx="4722">
                  <c:v>0.74174646276975853</c:v>
                </c:pt>
                <c:pt idx="4723">
                  <c:v>0.74160354437616127</c:v>
                </c:pt>
                <c:pt idx="4724">
                  <c:v>0.74146062598256401</c:v>
                </c:pt>
                <c:pt idx="4725">
                  <c:v>0.74146062598256401</c:v>
                </c:pt>
                <c:pt idx="4726">
                  <c:v>0.74131770758896676</c:v>
                </c:pt>
                <c:pt idx="4727">
                  <c:v>0.7411747891953695</c:v>
                </c:pt>
                <c:pt idx="4728">
                  <c:v>0.7411747891953695</c:v>
                </c:pt>
                <c:pt idx="4729">
                  <c:v>0.7411747891953695</c:v>
                </c:pt>
                <c:pt idx="4730">
                  <c:v>0.74103187080177224</c:v>
                </c:pt>
                <c:pt idx="4731">
                  <c:v>0.74088895240817498</c:v>
                </c:pt>
                <c:pt idx="4732">
                  <c:v>0.74088895240817498</c:v>
                </c:pt>
                <c:pt idx="4733">
                  <c:v>0.74074603401457773</c:v>
                </c:pt>
                <c:pt idx="4734">
                  <c:v>0.74074603401457773</c:v>
                </c:pt>
                <c:pt idx="4735">
                  <c:v>0.74074603401457773</c:v>
                </c:pt>
                <c:pt idx="4736">
                  <c:v>0.74074603401457773</c:v>
                </c:pt>
                <c:pt idx="4737">
                  <c:v>0.74074603401457773</c:v>
                </c:pt>
                <c:pt idx="4738">
                  <c:v>0.74060311562098047</c:v>
                </c:pt>
                <c:pt idx="4739">
                  <c:v>0.74060311562098047</c:v>
                </c:pt>
                <c:pt idx="4740">
                  <c:v>0.74060311562098047</c:v>
                </c:pt>
                <c:pt idx="4741">
                  <c:v>0.74046019722738321</c:v>
                </c:pt>
                <c:pt idx="4742">
                  <c:v>0.74031727883378595</c:v>
                </c:pt>
                <c:pt idx="4743">
                  <c:v>0.74031727883378595</c:v>
                </c:pt>
                <c:pt idx="4744">
                  <c:v>0.74031727883378595</c:v>
                </c:pt>
                <c:pt idx="4745">
                  <c:v>0.74017436044018869</c:v>
                </c:pt>
                <c:pt idx="4746">
                  <c:v>0.74017436044018869</c:v>
                </c:pt>
                <c:pt idx="4747">
                  <c:v>0.74003144204659144</c:v>
                </c:pt>
                <c:pt idx="4748">
                  <c:v>0.73988852365299418</c:v>
                </c:pt>
                <c:pt idx="4749">
                  <c:v>0.73988852365299418</c:v>
                </c:pt>
                <c:pt idx="4750">
                  <c:v>0.73988852365299418</c:v>
                </c:pt>
                <c:pt idx="4751">
                  <c:v>0.73974560525939692</c:v>
                </c:pt>
                <c:pt idx="4752">
                  <c:v>0.73960268686579966</c:v>
                </c:pt>
                <c:pt idx="4753">
                  <c:v>0.73960268686579966</c:v>
                </c:pt>
                <c:pt idx="4754">
                  <c:v>0.73945976847220241</c:v>
                </c:pt>
                <c:pt idx="4755">
                  <c:v>0.73945976847220241</c:v>
                </c:pt>
                <c:pt idx="4756">
                  <c:v>0.73945976847220241</c:v>
                </c:pt>
                <c:pt idx="4757">
                  <c:v>0.73931685007860515</c:v>
                </c:pt>
                <c:pt idx="4758">
                  <c:v>0.73917393168500789</c:v>
                </c:pt>
                <c:pt idx="4759">
                  <c:v>0.73903101329141063</c:v>
                </c:pt>
                <c:pt idx="4760">
                  <c:v>0.73903101329141063</c:v>
                </c:pt>
                <c:pt idx="4761">
                  <c:v>0.73903101329141063</c:v>
                </c:pt>
                <c:pt idx="4762">
                  <c:v>0.73888809489781337</c:v>
                </c:pt>
                <c:pt idx="4763">
                  <c:v>0.73874517650421612</c:v>
                </c:pt>
                <c:pt idx="4764">
                  <c:v>0.73860225811061886</c:v>
                </c:pt>
                <c:pt idx="4765">
                  <c:v>0.73860225811061886</c:v>
                </c:pt>
                <c:pt idx="4766">
                  <c:v>0.73860225811061886</c:v>
                </c:pt>
                <c:pt idx="4767">
                  <c:v>0.7384593397170216</c:v>
                </c:pt>
                <c:pt idx="4768">
                  <c:v>0.73831642132342434</c:v>
                </c:pt>
                <c:pt idx="4769">
                  <c:v>0.73817350292982709</c:v>
                </c:pt>
                <c:pt idx="4770">
                  <c:v>0.73803058453622983</c:v>
                </c:pt>
                <c:pt idx="4771">
                  <c:v>0.73803058453622983</c:v>
                </c:pt>
                <c:pt idx="4772">
                  <c:v>0.73788766614263257</c:v>
                </c:pt>
                <c:pt idx="4773">
                  <c:v>0.73774474774903531</c:v>
                </c:pt>
                <c:pt idx="4774">
                  <c:v>0.73760182935543805</c:v>
                </c:pt>
                <c:pt idx="4775">
                  <c:v>0.7374589109618408</c:v>
                </c:pt>
                <c:pt idx="4776">
                  <c:v>0.73731599256824354</c:v>
                </c:pt>
                <c:pt idx="4777">
                  <c:v>0.73731599256824354</c:v>
                </c:pt>
                <c:pt idx="4778">
                  <c:v>0.73717307417464628</c:v>
                </c:pt>
                <c:pt idx="4779">
                  <c:v>0.73703015578104902</c:v>
                </c:pt>
                <c:pt idx="4780">
                  <c:v>0.73688723738745177</c:v>
                </c:pt>
                <c:pt idx="4781">
                  <c:v>0.73674431899385451</c:v>
                </c:pt>
                <c:pt idx="4782">
                  <c:v>0.73660140060025725</c:v>
                </c:pt>
                <c:pt idx="4783">
                  <c:v>0.73660140060025725</c:v>
                </c:pt>
                <c:pt idx="4784">
                  <c:v>0.73645848220665999</c:v>
                </c:pt>
                <c:pt idx="4785">
                  <c:v>0.73631556381306273</c:v>
                </c:pt>
                <c:pt idx="4786">
                  <c:v>0.73631556381306273</c:v>
                </c:pt>
                <c:pt idx="4787">
                  <c:v>0.73631556381306273</c:v>
                </c:pt>
                <c:pt idx="4788">
                  <c:v>0.73617264541946548</c:v>
                </c:pt>
                <c:pt idx="4789">
                  <c:v>0.73617264541946548</c:v>
                </c:pt>
                <c:pt idx="4790">
                  <c:v>0.73602972702586822</c:v>
                </c:pt>
                <c:pt idx="4791">
                  <c:v>0.73602972702586822</c:v>
                </c:pt>
                <c:pt idx="4792">
                  <c:v>0.73602972702586822</c:v>
                </c:pt>
                <c:pt idx="4793">
                  <c:v>0.73602972702586822</c:v>
                </c:pt>
                <c:pt idx="4794">
                  <c:v>0.73588680863227096</c:v>
                </c:pt>
                <c:pt idx="4795">
                  <c:v>0.73588680863227096</c:v>
                </c:pt>
                <c:pt idx="4796">
                  <c:v>0.73588680863227096</c:v>
                </c:pt>
                <c:pt idx="4797">
                  <c:v>0.73588680863227096</c:v>
                </c:pt>
                <c:pt idx="4798">
                  <c:v>0.7357438902386737</c:v>
                </c:pt>
                <c:pt idx="4799">
                  <c:v>0.73560097184507645</c:v>
                </c:pt>
                <c:pt idx="4800">
                  <c:v>0.73560097184507645</c:v>
                </c:pt>
                <c:pt idx="4801">
                  <c:v>0.73545805345147919</c:v>
                </c:pt>
                <c:pt idx="4802">
                  <c:v>0.73531513505788193</c:v>
                </c:pt>
                <c:pt idx="4803">
                  <c:v>0.73531513505788193</c:v>
                </c:pt>
                <c:pt idx="4804">
                  <c:v>0.73531513505788193</c:v>
                </c:pt>
                <c:pt idx="4805">
                  <c:v>0.73517221666428467</c:v>
                </c:pt>
                <c:pt idx="4806">
                  <c:v>0.73502929827068741</c:v>
                </c:pt>
                <c:pt idx="4807">
                  <c:v>0.73488637987709016</c:v>
                </c:pt>
                <c:pt idx="4808">
                  <c:v>0.7347434614834929</c:v>
                </c:pt>
                <c:pt idx="4809">
                  <c:v>0.73460054308989564</c:v>
                </c:pt>
                <c:pt idx="4810">
                  <c:v>0.73445762469629838</c:v>
                </c:pt>
                <c:pt idx="4811">
                  <c:v>0.73431470630270113</c:v>
                </c:pt>
                <c:pt idx="4812">
                  <c:v>0.73417178790910387</c:v>
                </c:pt>
                <c:pt idx="4813">
                  <c:v>0.73417178790910387</c:v>
                </c:pt>
                <c:pt idx="4814">
                  <c:v>0.73402886951550661</c:v>
                </c:pt>
                <c:pt idx="4815">
                  <c:v>0.73402886951550661</c:v>
                </c:pt>
                <c:pt idx="4816">
                  <c:v>0.73402886951550661</c:v>
                </c:pt>
                <c:pt idx="4817">
                  <c:v>0.73402886951550661</c:v>
                </c:pt>
                <c:pt idx="4818">
                  <c:v>0.73402886951550661</c:v>
                </c:pt>
                <c:pt idx="4819">
                  <c:v>0.73388595112190935</c:v>
                </c:pt>
                <c:pt idx="4820">
                  <c:v>0.73388595112190935</c:v>
                </c:pt>
                <c:pt idx="4821">
                  <c:v>0.73388595112190935</c:v>
                </c:pt>
                <c:pt idx="4822">
                  <c:v>0.73374303272831209</c:v>
                </c:pt>
                <c:pt idx="4823">
                  <c:v>0.73374303272831209</c:v>
                </c:pt>
                <c:pt idx="4824">
                  <c:v>0.73374303272831209</c:v>
                </c:pt>
                <c:pt idx="4825">
                  <c:v>0.73374303272831209</c:v>
                </c:pt>
                <c:pt idx="4826">
                  <c:v>0.73360011433471484</c:v>
                </c:pt>
                <c:pt idx="4827">
                  <c:v>0.73345719594111758</c:v>
                </c:pt>
                <c:pt idx="4828">
                  <c:v>0.73331427754752032</c:v>
                </c:pt>
                <c:pt idx="4829">
                  <c:v>0.73331427754752032</c:v>
                </c:pt>
                <c:pt idx="4830">
                  <c:v>0.73331427754752032</c:v>
                </c:pt>
                <c:pt idx="4831">
                  <c:v>0.73331427754752032</c:v>
                </c:pt>
                <c:pt idx="4832">
                  <c:v>0.73331427754752032</c:v>
                </c:pt>
                <c:pt idx="4833">
                  <c:v>0.73331427754752032</c:v>
                </c:pt>
                <c:pt idx="4834">
                  <c:v>0.73331427754752032</c:v>
                </c:pt>
                <c:pt idx="4835">
                  <c:v>0.73317135915392306</c:v>
                </c:pt>
                <c:pt idx="4836">
                  <c:v>0.73302844076032581</c:v>
                </c:pt>
                <c:pt idx="4837">
                  <c:v>0.73302844076032581</c:v>
                </c:pt>
                <c:pt idx="4838">
                  <c:v>0.73302844076032581</c:v>
                </c:pt>
                <c:pt idx="4839">
                  <c:v>0.73302844076032581</c:v>
                </c:pt>
                <c:pt idx="4840">
                  <c:v>0.73288552236672855</c:v>
                </c:pt>
                <c:pt idx="4841">
                  <c:v>0.73274260397313129</c:v>
                </c:pt>
                <c:pt idx="4842">
                  <c:v>0.73259968557953403</c:v>
                </c:pt>
                <c:pt idx="4843">
                  <c:v>0.73259968557953403</c:v>
                </c:pt>
                <c:pt idx="4844">
                  <c:v>0.73245676718593677</c:v>
                </c:pt>
                <c:pt idx="4845">
                  <c:v>0.73245676718593677</c:v>
                </c:pt>
                <c:pt idx="4846">
                  <c:v>0.73231384879233952</c:v>
                </c:pt>
                <c:pt idx="4847">
                  <c:v>0.73231384879233952</c:v>
                </c:pt>
                <c:pt idx="4848">
                  <c:v>0.73231384879233952</c:v>
                </c:pt>
                <c:pt idx="4849">
                  <c:v>0.73231384879233952</c:v>
                </c:pt>
                <c:pt idx="4850">
                  <c:v>0.73217093039874226</c:v>
                </c:pt>
                <c:pt idx="4851">
                  <c:v>0.73217093039874226</c:v>
                </c:pt>
                <c:pt idx="4852">
                  <c:v>0.732028012005145</c:v>
                </c:pt>
                <c:pt idx="4853">
                  <c:v>0.73188509361154774</c:v>
                </c:pt>
                <c:pt idx="4854">
                  <c:v>0.73188509361154774</c:v>
                </c:pt>
                <c:pt idx="4855">
                  <c:v>0.73174217521795049</c:v>
                </c:pt>
                <c:pt idx="4856">
                  <c:v>0.73159925682435323</c:v>
                </c:pt>
                <c:pt idx="4857">
                  <c:v>0.73159925682435323</c:v>
                </c:pt>
                <c:pt idx="4858">
                  <c:v>0.73159925682435323</c:v>
                </c:pt>
                <c:pt idx="4859">
                  <c:v>0.73159925682435323</c:v>
                </c:pt>
                <c:pt idx="4860">
                  <c:v>0.73145633843075597</c:v>
                </c:pt>
                <c:pt idx="4861">
                  <c:v>0.73131342003715871</c:v>
                </c:pt>
                <c:pt idx="4862">
                  <c:v>0.73131342003715871</c:v>
                </c:pt>
                <c:pt idx="4863">
                  <c:v>0.73117050164356145</c:v>
                </c:pt>
                <c:pt idx="4864">
                  <c:v>0.73117050164356145</c:v>
                </c:pt>
                <c:pt idx="4865">
                  <c:v>0.7310275832499642</c:v>
                </c:pt>
                <c:pt idx="4866">
                  <c:v>0.7310275832499642</c:v>
                </c:pt>
                <c:pt idx="4867">
                  <c:v>0.73088466485636694</c:v>
                </c:pt>
                <c:pt idx="4868">
                  <c:v>0.73074174646276968</c:v>
                </c:pt>
                <c:pt idx="4869">
                  <c:v>0.73059882806917242</c:v>
                </c:pt>
                <c:pt idx="4870">
                  <c:v>0.73045590967557517</c:v>
                </c:pt>
                <c:pt idx="4871">
                  <c:v>0.73045590967557517</c:v>
                </c:pt>
                <c:pt idx="4872">
                  <c:v>0.73031299128197791</c:v>
                </c:pt>
                <c:pt idx="4873">
                  <c:v>0.73017007288838076</c:v>
                </c:pt>
                <c:pt idx="4874">
                  <c:v>0.7300271544947835</c:v>
                </c:pt>
                <c:pt idx="4875">
                  <c:v>0.72988423610118625</c:v>
                </c:pt>
                <c:pt idx="4876">
                  <c:v>0.72974131770758899</c:v>
                </c:pt>
                <c:pt idx="4877">
                  <c:v>0.72959839931399173</c:v>
                </c:pt>
                <c:pt idx="4878">
                  <c:v>0.72959839931399173</c:v>
                </c:pt>
                <c:pt idx="4879">
                  <c:v>0.72945548092039447</c:v>
                </c:pt>
                <c:pt idx="4880">
                  <c:v>0.72945548092039447</c:v>
                </c:pt>
                <c:pt idx="4881">
                  <c:v>0.72931256252679721</c:v>
                </c:pt>
                <c:pt idx="4882">
                  <c:v>0.72916964413319996</c:v>
                </c:pt>
                <c:pt idx="4883">
                  <c:v>0.72916964413319996</c:v>
                </c:pt>
                <c:pt idx="4884">
                  <c:v>0.7290267257396027</c:v>
                </c:pt>
                <c:pt idx="4885">
                  <c:v>0.72888380734600544</c:v>
                </c:pt>
                <c:pt idx="4886">
                  <c:v>0.72888380734600544</c:v>
                </c:pt>
                <c:pt idx="4887">
                  <c:v>0.72888380734600544</c:v>
                </c:pt>
                <c:pt idx="4888">
                  <c:v>0.72874088895240818</c:v>
                </c:pt>
                <c:pt idx="4889">
                  <c:v>0.72874088895240818</c:v>
                </c:pt>
                <c:pt idx="4890">
                  <c:v>0.72859797055881093</c:v>
                </c:pt>
                <c:pt idx="4891">
                  <c:v>0.72845505216521367</c:v>
                </c:pt>
                <c:pt idx="4892">
                  <c:v>0.72831213377161641</c:v>
                </c:pt>
                <c:pt idx="4893">
                  <c:v>0.72816921537801915</c:v>
                </c:pt>
                <c:pt idx="4894">
                  <c:v>0.72816921537801915</c:v>
                </c:pt>
                <c:pt idx="4895">
                  <c:v>0.72816921537801915</c:v>
                </c:pt>
                <c:pt idx="4896">
                  <c:v>0.72802629698442189</c:v>
                </c:pt>
                <c:pt idx="4897">
                  <c:v>0.72802629698442189</c:v>
                </c:pt>
                <c:pt idx="4898">
                  <c:v>0.72802629698442189</c:v>
                </c:pt>
                <c:pt idx="4899">
                  <c:v>0.72788337859082464</c:v>
                </c:pt>
                <c:pt idx="4900">
                  <c:v>0.72774046019722738</c:v>
                </c:pt>
                <c:pt idx="4901">
                  <c:v>0.72774046019722738</c:v>
                </c:pt>
                <c:pt idx="4902">
                  <c:v>0.72774046019722738</c:v>
                </c:pt>
                <c:pt idx="4903">
                  <c:v>0.72759754180363012</c:v>
                </c:pt>
                <c:pt idx="4904">
                  <c:v>0.72745462341003286</c:v>
                </c:pt>
                <c:pt idx="4905">
                  <c:v>0.72731170501643561</c:v>
                </c:pt>
                <c:pt idx="4906">
                  <c:v>0.72716878662283835</c:v>
                </c:pt>
                <c:pt idx="4907">
                  <c:v>0.72716878662283835</c:v>
                </c:pt>
                <c:pt idx="4908">
                  <c:v>0.72702586822924109</c:v>
                </c:pt>
                <c:pt idx="4909">
                  <c:v>0.72702586822924109</c:v>
                </c:pt>
                <c:pt idx="4910">
                  <c:v>0.72702586822924109</c:v>
                </c:pt>
                <c:pt idx="4911">
                  <c:v>0.72688294983564383</c:v>
                </c:pt>
                <c:pt idx="4912">
                  <c:v>0.72688294983564383</c:v>
                </c:pt>
                <c:pt idx="4913">
                  <c:v>0.72674003144204657</c:v>
                </c:pt>
                <c:pt idx="4914">
                  <c:v>0.72659711304844932</c:v>
                </c:pt>
                <c:pt idx="4915">
                  <c:v>0.72645419465485206</c:v>
                </c:pt>
                <c:pt idx="4916">
                  <c:v>0.7263112762612548</c:v>
                </c:pt>
                <c:pt idx="4917">
                  <c:v>0.72616835786765754</c:v>
                </c:pt>
                <c:pt idx="4918">
                  <c:v>0.72616835786765754</c:v>
                </c:pt>
                <c:pt idx="4919">
                  <c:v>0.72616835786765754</c:v>
                </c:pt>
                <c:pt idx="4920">
                  <c:v>0.72616835786765754</c:v>
                </c:pt>
                <c:pt idx="4921">
                  <c:v>0.72616835786765754</c:v>
                </c:pt>
                <c:pt idx="4922">
                  <c:v>0.72602543947406029</c:v>
                </c:pt>
                <c:pt idx="4923">
                  <c:v>0.72588252108046303</c:v>
                </c:pt>
                <c:pt idx="4924">
                  <c:v>0.72573960268686588</c:v>
                </c:pt>
                <c:pt idx="4925">
                  <c:v>0.72573960268686588</c:v>
                </c:pt>
                <c:pt idx="4926">
                  <c:v>0.72559668429326862</c:v>
                </c:pt>
                <c:pt idx="4927">
                  <c:v>0.72559668429326862</c:v>
                </c:pt>
                <c:pt idx="4928">
                  <c:v>0.72545376589967137</c:v>
                </c:pt>
                <c:pt idx="4929">
                  <c:v>0.72545376589967137</c:v>
                </c:pt>
                <c:pt idx="4930">
                  <c:v>0.72531084750607411</c:v>
                </c:pt>
                <c:pt idx="4931">
                  <c:v>0.72516792911247685</c:v>
                </c:pt>
                <c:pt idx="4932">
                  <c:v>0.72516792911247685</c:v>
                </c:pt>
                <c:pt idx="4933">
                  <c:v>0.72516792911247685</c:v>
                </c:pt>
                <c:pt idx="4934">
                  <c:v>0.72516792911247685</c:v>
                </c:pt>
                <c:pt idx="4935">
                  <c:v>0.72502501071887959</c:v>
                </c:pt>
                <c:pt idx="4936">
                  <c:v>0.72502501071887959</c:v>
                </c:pt>
                <c:pt idx="4937">
                  <c:v>0.72488209232528233</c:v>
                </c:pt>
                <c:pt idx="4938">
                  <c:v>0.72473917393168508</c:v>
                </c:pt>
                <c:pt idx="4939">
                  <c:v>0.72473917393168508</c:v>
                </c:pt>
                <c:pt idx="4940">
                  <c:v>0.72459625553808782</c:v>
                </c:pt>
                <c:pt idx="4941">
                  <c:v>0.72445333714449056</c:v>
                </c:pt>
                <c:pt idx="4942">
                  <c:v>0.7243104187508933</c:v>
                </c:pt>
                <c:pt idx="4943">
                  <c:v>0.7243104187508933</c:v>
                </c:pt>
                <c:pt idx="4944">
                  <c:v>0.72416750035729605</c:v>
                </c:pt>
                <c:pt idx="4945">
                  <c:v>0.72416750035729605</c:v>
                </c:pt>
                <c:pt idx="4946">
                  <c:v>0.72402458196369879</c:v>
                </c:pt>
                <c:pt idx="4947">
                  <c:v>0.72388166357010153</c:v>
                </c:pt>
                <c:pt idx="4948">
                  <c:v>0.72388166357010153</c:v>
                </c:pt>
                <c:pt idx="4949">
                  <c:v>0.72373874517650427</c:v>
                </c:pt>
                <c:pt idx="4950">
                  <c:v>0.72373874517650427</c:v>
                </c:pt>
                <c:pt idx="4951">
                  <c:v>0.72373874517650427</c:v>
                </c:pt>
                <c:pt idx="4952">
                  <c:v>0.72359582678290701</c:v>
                </c:pt>
                <c:pt idx="4953">
                  <c:v>0.72359582678290701</c:v>
                </c:pt>
                <c:pt idx="4954">
                  <c:v>0.72359582678290701</c:v>
                </c:pt>
                <c:pt idx="4955">
                  <c:v>0.72359582678290701</c:v>
                </c:pt>
                <c:pt idx="4956">
                  <c:v>0.72345290838930976</c:v>
                </c:pt>
                <c:pt idx="4957">
                  <c:v>0.72345290838930976</c:v>
                </c:pt>
                <c:pt idx="4958">
                  <c:v>0.72345290838930976</c:v>
                </c:pt>
                <c:pt idx="4959">
                  <c:v>0.7233099899957125</c:v>
                </c:pt>
                <c:pt idx="4960">
                  <c:v>0.7233099899957125</c:v>
                </c:pt>
                <c:pt idx="4961">
                  <c:v>0.72316707160211524</c:v>
                </c:pt>
                <c:pt idx="4962">
                  <c:v>0.72302415320851798</c:v>
                </c:pt>
                <c:pt idx="4963">
                  <c:v>0.72302415320851798</c:v>
                </c:pt>
                <c:pt idx="4964">
                  <c:v>0.72302415320851798</c:v>
                </c:pt>
                <c:pt idx="4965">
                  <c:v>0.72288123481492073</c:v>
                </c:pt>
                <c:pt idx="4966">
                  <c:v>0.72288123481492073</c:v>
                </c:pt>
                <c:pt idx="4967">
                  <c:v>0.72288123481492073</c:v>
                </c:pt>
                <c:pt idx="4968">
                  <c:v>0.72288123481492073</c:v>
                </c:pt>
                <c:pt idx="4969">
                  <c:v>0.72273831642132347</c:v>
                </c:pt>
                <c:pt idx="4970">
                  <c:v>0.72273831642132347</c:v>
                </c:pt>
                <c:pt idx="4971">
                  <c:v>0.72259539802772621</c:v>
                </c:pt>
                <c:pt idx="4972">
                  <c:v>0.72245247963412895</c:v>
                </c:pt>
                <c:pt idx="4973">
                  <c:v>0.72245247963412895</c:v>
                </c:pt>
                <c:pt idx="4974">
                  <c:v>0.72230956124053169</c:v>
                </c:pt>
                <c:pt idx="4975">
                  <c:v>0.72230956124053169</c:v>
                </c:pt>
                <c:pt idx="4976">
                  <c:v>0.72230956124053169</c:v>
                </c:pt>
                <c:pt idx="4977">
                  <c:v>0.72230956124053169</c:v>
                </c:pt>
                <c:pt idx="4978">
                  <c:v>0.72230956124053169</c:v>
                </c:pt>
                <c:pt idx="4979">
                  <c:v>0.72230956124053169</c:v>
                </c:pt>
                <c:pt idx="4980">
                  <c:v>0.72216664284693444</c:v>
                </c:pt>
                <c:pt idx="4981">
                  <c:v>0.72216664284693444</c:v>
                </c:pt>
                <c:pt idx="4982">
                  <c:v>0.72216664284693444</c:v>
                </c:pt>
                <c:pt idx="4983">
                  <c:v>0.72216664284693444</c:v>
                </c:pt>
                <c:pt idx="4984">
                  <c:v>0.72216664284693444</c:v>
                </c:pt>
                <c:pt idx="4985">
                  <c:v>0.72202372445333718</c:v>
                </c:pt>
                <c:pt idx="4986">
                  <c:v>0.72188080605973992</c:v>
                </c:pt>
                <c:pt idx="4987">
                  <c:v>0.72173788766614266</c:v>
                </c:pt>
                <c:pt idx="4988">
                  <c:v>0.72173788766614266</c:v>
                </c:pt>
                <c:pt idx="4989">
                  <c:v>0.72159496927254541</c:v>
                </c:pt>
                <c:pt idx="4990">
                  <c:v>0.72159496927254541</c:v>
                </c:pt>
                <c:pt idx="4991">
                  <c:v>0.72159496927254541</c:v>
                </c:pt>
                <c:pt idx="4992">
                  <c:v>0.72159496927254541</c:v>
                </c:pt>
                <c:pt idx="4993">
                  <c:v>0.72159496927254541</c:v>
                </c:pt>
                <c:pt idx="4994">
                  <c:v>0.72159496927254541</c:v>
                </c:pt>
                <c:pt idx="4995">
                  <c:v>0.72145205087894815</c:v>
                </c:pt>
                <c:pt idx="4996">
                  <c:v>0.72130913248535089</c:v>
                </c:pt>
                <c:pt idx="4997">
                  <c:v>0.72130913248535089</c:v>
                </c:pt>
                <c:pt idx="4998">
                  <c:v>0.72116621409175363</c:v>
                </c:pt>
                <c:pt idx="4999">
                  <c:v>0.72116621409175363</c:v>
                </c:pt>
                <c:pt idx="5000">
                  <c:v>0.72116621409175363</c:v>
                </c:pt>
                <c:pt idx="5001">
                  <c:v>0.72102329569815637</c:v>
                </c:pt>
                <c:pt idx="5002">
                  <c:v>0.72088037730455912</c:v>
                </c:pt>
                <c:pt idx="5003">
                  <c:v>0.72073745891096186</c:v>
                </c:pt>
                <c:pt idx="5004">
                  <c:v>0.7205945405173646</c:v>
                </c:pt>
                <c:pt idx="5005">
                  <c:v>0.72045162212376734</c:v>
                </c:pt>
                <c:pt idx="5006">
                  <c:v>0.72045162212376734</c:v>
                </c:pt>
                <c:pt idx="5007">
                  <c:v>0.72030870373017009</c:v>
                </c:pt>
                <c:pt idx="5008">
                  <c:v>0.72016578533657283</c:v>
                </c:pt>
                <c:pt idx="5009">
                  <c:v>0.72016578533657283</c:v>
                </c:pt>
                <c:pt idx="5010">
                  <c:v>0.72016578533657283</c:v>
                </c:pt>
                <c:pt idx="5011">
                  <c:v>0.72002286694297557</c:v>
                </c:pt>
                <c:pt idx="5012">
                  <c:v>0.72002286694297557</c:v>
                </c:pt>
                <c:pt idx="5013">
                  <c:v>0.72002286694297557</c:v>
                </c:pt>
                <c:pt idx="5014">
                  <c:v>0.71987994854937831</c:v>
                </c:pt>
                <c:pt idx="5015">
                  <c:v>0.71987994854937831</c:v>
                </c:pt>
                <c:pt idx="5016">
                  <c:v>0.71987994854937831</c:v>
                </c:pt>
                <c:pt idx="5017">
                  <c:v>0.71987994854937831</c:v>
                </c:pt>
                <c:pt idx="5018">
                  <c:v>0.71973703015578105</c:v>
                </c:pt>
                <c:pt idx="5019">
                  <c:v>0.71973703015578105</c:v>
                </c:pt>
                <c:pt idx="5020">
                  <c:v>0.71973703015578105</c:v>
                </c:pt>
                <c:pt idx="5021">
                  <c:v>0.7195941117621838</c:v>
                </c:pt>
                <c:pt idx="5022">
                  <c:v>0.71945119336858654</c:v>
                </c:pt>
                <c:pt idx="5023">
                  <c:v>0.71930827497498928</c:v>
                </c:pt>
                <c:pt idx="5024">
                  <c:v>0.71916535658139202</c:v>
                </c:pt>
                <c:pt idx="5025">
                  <c:v>0.71916535658139202</c:v>
                </c:pt>
                <c:pt idx="5026">
                  <c:v>0.71916535658139202</c:v>
                </c:pt>
                <c:pt idx="5027">
                  <c:v>0.71902243818779477</c:v>
                </c:pt>
                <c:pt idx="5028">
                  <c:v>0.71887951979419751</c:v>
                </c:pt>
                <c:pt idx="5029">
                  <c:v>0.71887951979419751</c:v>
                </c:pt>
                <c:pt idx="5030">
                  <c:v>0.71873660140060025</c:v>
                </c:pt>
                <c:pt idx="5031">
                  <c:v>0.71873660140060025</c:v>
                </c:pt>
                <c:pt idx="5032">
                  <c:v>0.71859368300700299</c:v>
                </c:pt>
                <c:pt idx="5033">
                  <c:v>0.71845076461340573</c:v>
                </c:pt>
                <c:pt idx="5034">
                  <c:v>0.71830784621980848</c:v>
                </c:pt>
                <c:pt idx="5035">
                  <c:v>0.71830784621980848</c:v>
                </c:pt>
                <c:pt idx="5036">
                  <c:v>0.71816492782621122</c:v>
                </c:pt>
                <c:pt idx="5037">
                  <c:v>0.71816492782621122</c:v>
                </c:pt>
                <c:pt idx="5038">
                  <c:v>0.71802200943261396</c:v>
                </c:pt>
                <c:pt idx="5039">
                  <c:v>0.7178790910390167</c:v>
                </c:pt>
                <c:pt idx="5040">
                  <c:v>0.7178790910390167</c:v>
                </c:pt>
                <c:pt idx="5041">
                  <c:v>0.71773617264541945</c:v>
                </c:pt>
                <c:pt idx="5042">
                  <c:v>0.71759325425182219</c:v>
                </c:pt>
                <c:pt idx="5043">
                  <c:v>0.71759325425182219</c:v>
                </c:pt>
                <c:pt idx="5044">
                  <c:v>0.71759325425182219</c:v>
                </c:pt>
                <c:pt idx="5045">
                  <c:v>0.71759325425182219</c:v>
                </c:pt>
                <c:pt idx="5046">
                  <c:v>0.71759325425182219</c:v>
                </c:pt>
                <c:pt idx="5047">
                  <c:v>0.71745033585822493</c:v>
                </c:pt>
                <c:pt idx="5048">
                  <c:v>0.71745033585822493</c:v>
                </c:pt>
                <c:pt idx="5049">
                  <c:v>0.71730741746462767</c:v>
                </c:pt>
                <c:pt idx="5050">
                  <c:v>0.71730741746462767</c:v>
                </c:pt>
                <c:pt idx="5051">
                  <c:v>0.71730741746462767</c:v>
                </c:pt>
                <c:pt idx="5052">
                  <c:v>0.71716449907103041</c:v>
                </c:pt>
                <c:pt idx="5053">
                  <c:v>0.71716449907103041</c:v>
                </c:pt>
                <c:pt idx="5054">
                  <c:v>0.71702158067743316</c:v>
                </c:pt>
                <c:pt idx="5055">
                  <c:v>0.7168786622838359</c:v>
                </c:pt>
                <c:pt idx="5056">
                  <c:v>0.7168786622838359</c:v>
                </c:pt>
                <c:pt idx="5057">
                  <c:v>0.71673574389023864</c:v>
                </c:pt>
                <c:pt idx="5058">
                  <c:v>0.71659282549664138</c:v>
                </c:pt>
                <c:pt idx="5059">
                  <c:v>0.71644990710304413</c:v>
                </c:pt>
                <c:pt idx="5060">
                  <c:v>0.71644990710304413</c:v>
                </c:pt>
                <c:pt idx="5061">
                  <c:v>0.71630698870944687</c:v>
                </c:pt>
                <c:pt idx="5062">
                  <c:v>0.71630698870944687</c:v>
                </c:pt>
                <c:pt idx="5063">
                  <c:v>0.71616407031584961</c:v>
                </c:pt>
                <c:pt idx="5064">
                  <c:v>0.71616407031584961</c:v>
                </c:pt>
                <c:pt idx="5065">
                  <c:v>0.71602115192225235</c:v>
                </c:pt>
                <c:pt idx="5066">
                  <c:v>0.71587823352865509</c:v>
                </c:pt>
                <c:pt idx="5067">
                  <c:v>0.71587823352865509</c:v>
                </c:pt>
                <c:pt idx="5068">
                  <c:v>0.71587823352865509</c:v>
                </c:pt>
                <c:pt idx="5069">
                  <c:v>0.71573531513505784</c:v>
                </c:pt>
                <c:pt idx="5070">
                  <c:v>0.71573531513505784</c:v>
                </c:pt>
                <c:pt idx="5071">
                  <c:v>0.71573531513505784</c:v>
                </c:pt>
                <c:pt idx="5072">
                  <c:v>0.71573531513505784</c:v>
                </c:pt>
                <c:pt idx="5073">
                  <c:v>0.71573531513505784</c:v>
                </c:pt>
                <c:pt idx="5074">
                  <c:v>0.71573531513505784</c:v>
                </c:pt>
                <c:pt idx="5075">
                  <c:v>0.71559239674146058</c:v>
                </c:pt>
                <c:pt idx="5076">
                  <c:v>0.71559239674146058</c:v>
                </c:pt>
                <c:pt idx="5077">
                  <c:v>0.71544947834786332</c:v>
                </c:pt>
                <c:pt idx="5078">
                  <c:v>0.71530655995426606</c:v>
                </c:pt>
                <c:pt idx="5079">
                  <c:v>0.71516364156066881</c:v>
                </c:pt>
                <c:pt idx="5080">
                  <c:v>0.71502072316707155</c:v>
                </c:pt>
                <c:pt idx="5081">
                  <c:v>0.71487780477347429</c:v>
                </c:pt>
                <c:pt idx="5082">
                  <c:v>0.71487780477347429</c:v>
                </c:pt>
                <c:pt idx="5083">
                  <c:v>0.71473488637987703</c:v>
                </c:pt>
                <c:pt idx="5084">
                  <c:v>0.71473488637987703</c:v>
                </c:pt>
                <c:pt idx="5085">
                  <c:v>0.71459196798627977</c:v>
                </c:pt>
                <c:pt idx="5086">
                  <c:v>0.71444904959268252</c:v>
                </c:pt>
                <c:pt idx="5087">
                  <c:v>0.71444904959268252</c:v>
                </c:pt>
                <c:pt idx="5088">
                  <c:v>0.71444904959268252</c:v>
                </c:pt>
                <c:pt idx="5089">
                  <c:v>0.71444904959268252</c:v>
                </c:pt>
                <c:pt idx="5090">
                  <c:v>0.71430613119908526</c:v>
                </c:pt>
                <c:pt idx="5091">
                  <c:v>0.71430613119908526</c:v>
                </c:pt>
                <c:pt idx="5092">
                  <c:v>0.71430613119908526</c:v>
                </c:pt>
                <c:pt idx="5093">
                  <c:v>0.714163212805488</c:v>
                </c:pt>
                <c:pt idx="5094">
                  <c:v>0.714163212805488</c:v>
                </c:pt>
                <c:pt idx="5095">
                  <c:v>0.71402029441189074</c:v>
                </c:pt>
                <c:pt idx="5096">
                  <c:v>0.71387737601829349</c:v>
                </c:pt>
                <c:pt idx="5097">
                  <c:v>0.71373445762469623</c:v>
                </c:pt>
                <c:pt idx="5098">
                  <c:v>0.71359153923109897</c:v>
                </c:pt>
                <c:pt idx="5099">
                  <c:v>0.71359153923109897</c:v>
                </c:pt>
                <c:pt idx="5100">
                  <c:v>0.71359153923109897</c:v>
                </c:pt>
                <c:pt idx="5101">
                  <c:v>0.71359153923109897</c:v>
                </c:pt>
                <c:pt idx="5102">
                  <c:v>0.71359153923109897</c:v>
                </c:pt>
                <c:pt idx="5103">
                  <c:v>0.71344862083750171</c:v>
                </c:pt>
                <c:pt idx="5104">
                  <c:v>0.71344862083750171</c:v>
                </c:pt>
                <c:pt idx="5105">
                  <c:v>0.71344862083750171</c:v>
                </c:pt>
                <c:pt idx="5106">
                  <c:v>0.71330570244390445</c:v>
                </c:pt>
                <c:pt idx="5107">
                  <c:v>0.7131627840503072</c:v>
                </c:pt>
                <c:pt idx="5108">
                  <c:v>0.7131627840503072</c:v>
                </c:pt>
                <c:pt idx="5109">
                  <c:v>0.7131627840503072</c:v>
                </c:pt>
                <c:pt idx="5110">
                  <c:v>0.7131627840503072</c:v>
                </c:pt>
                <c:pt idx="5111">
                  <c:v>0.71301986565670994</c:v>
                </c:pt>
                <c:pt idx="5112">
                  <c:v>0.71301986565670994</c:v>
                </c:pt>
                <c:pt idx="5113">
                  <c:v>0.71301986565670994</c:v>
                </c:pt>
                <c:pt idx="5114">
                  <c:v>0.71301986565670994</c:v>
                </c:pt>
                <c:pt idx="5115">
                  <c:v>0.71301986565670994</c:v>
                </c:pt>
                <c:pt idx="5116">
                  <c:v>0.71287694726311268</c:v>
                </c:pt>
                <c:pt idx="5117">
                  <c:v>0.71273402886951542</c:v>
                </c:pt>
                <c:pt idx="5118">
                  <c:v>0.71273402886951542</c:v>
                </c:pt>
                <c:pt idx="5119">
                  <c:v>0.71259111047591828</c:v>
                </c:pt>
                <c:pt idx="5120">
                  <c:v>0.71259111047591828</c:v>
                </c:pt>
                <c:pt idx="5121">
                  <c:v>0.71244819208232102</c:v>
                </c:pt>
                <c:pt idx="5122">
                  <c:v>0.71244819208232102</c:v>
                </c:pt>
                <c:pt idx="5123">
                  <c:v>0.71230527368872376</c:v>
                </c:pt>
                <c:pt idx="5124">
                  <c:v>0.7121623552951265</c:v>
                </c:pt>
                <c:pt idx="5125">
                  <c:v>0.7121623552951265</c:v>
                </c:pt>
                <c:pt idx="5126">
                  <c:v>0.71201943690152925</c:v>
                </c:pt>
                <c:pt idx="5127">
                  <c:v>0.71187651850793199</c:v>
                </c:pt>
                <c:pt idx="5128">
                  <c:v>0.71173360011433473</c:v>
                </c:pt>
                <c:pt idx="5129">
                  <c:v>0.71159068172073747</c:v>
                </c:pt>
                <c:pt idx="5130">
                  <c:v>0.71159068172073747</c:v>
                </c:pt>
                <c:pt idx="5131">
                  <c:v>0.71159068172073747</c:v>
                </c:pt>
                <c:pt idx="5132">
                  <c:v>0.71144776332714021</c:v>
                </c:pt>
                <c:pt idx="5133">
                  <c:v>0.71130484493354296</c:v>
                </c:pt>
                <c:pt idx="5134">
                  <c:v>0.7111619265399457</c:v>
                </c:pt>
                <c:pt idx="5135">
                  <c:v>0.71101900814634844</c:v>
                </c:pt>
                <c:pt idx="5136">
                  <c:v>0.71101900814634844</c:v>
                </c:pt>
                <c:pt idx="5137">
                  <c:v>0.71101900814634844</c:v>
                </c:pt>
                <c:pt idx="5138">
                  <c:v>0.71087608975275118</c:v>
                </c:pt>
                <c:pt idx="5139">
                  <c:v>0.71087608975275118</c:v>
                </c:pt>
                <c:pt idx="5140">
                  <c:v>0.71087608975275118</c:v>
                </c:pt>
                <c:pt idx="5141">
                  <c:v>0.71087608975275118</c:v>
                </c:pt>
                <c:pt idx="5142">
                  <c:v>0.71073317135915393</c:v>
                </c:pt>
                <c:pt idx="5143">
                  <c:v>0.71073317135915393</c:v>
                </c:pt>
                <c:pt idx="5144">
                  <c:v>0.71059025296555667</c:v>
                </c:pt>
                <c:pt idx="5145">
                  <c:v>0.71059025296555667</c:v>
                </c:pt>
                <c:pt idx="5146">
                  <c:v>0.71044733457195941</c:v>
                </c:pt>
                <c:pt idx="5147">
                  <c:v>0.71030441617836215</c:v>
                </c:pt>
                <c:pt idx="5148">
                  <c:v>0.71016149778476489</c:v>
                </c:pt>
                <c:pt idx="5149">
                  <c:v>0.71001857939116764</c:v>
                </c:pt>
                <c:pt idx="5150">
                  <c:v>0.70987566099757038</c:v>
                </c:pt>
                <c:pt idx="5151">
                  <c:v>0.70973274260397312</c:v>
                </c:pt>
                <c:pt idx="5152">
                  <c:v>0.70973274260397312</c:v>
                </c:pt>
                <c:pt idx="5153">
                  <c:v>0.70973274260397312</c:v>
                </c:pt>
                <c:pt idx="5154">
                  <c:v>0.70958982421037586</c:v>
                </c:pt>
                <c:pt idx="5155">
                  <c:v>0.70944690581677861</c:v>
                </c:pt>
                <c:pt idx="5156">
                  <c:v>0.70930398742318135</c:v>
                </c:pt>
                <c:pt idx="5157">
                  <c:v>0.70916106902958409</c:v>
                </c:pt>
                <c:pt idx="5158">
                  <c:v>0.70901815063598683</c:v>
                </c:pt>
                <c:pt idx="5159">
                  <c:v>0.70887523224238957</c:v>
                </c:pt>
                <c:pt idx="5160">
                  <c:v>0.70887523224238957</c:v>
                </c:pt>
                <c:pt idx="5161">
                  <c:v>0.70873231384879232</c:v>
                </c:pt>
                <c:pt idx="5162">
                  <c:v>0.70873231384879232</c:v>
                </c:pt>
                <c:pt idx="5163">
                  <c:v>0.70858939545519506</c:v>
                </c:pt>
                <c:pt idx="5164">
                  <c:v>0.7084464770615978</c:v>
                </c:pt>
                <c:pt idx="5165">
                  <c:v>0.70830355866800065</c:v>
                </c:pt>
                <c:pt idx="5166">
                  <c:v>0.7081606402744034</c:v>
                </c:pt>
                <c:pt idx="5167">
                  <c:v>0.7081606402744034</c:v>
                </c:pt>
                <c:pt idx="5168">
                  <c:v>0.7081606402744034</c:v>
                </c:pt>
                <c:pt idx="5169">
                  <c:v>0.70801772188080614</c:v>
                </c:pt>
                <c:pt idx="5170">
                  <c:v>0.70801772188080614</c:v>
                </c:pt>
                <c:pt idx="5171">
                  <c:v>0.70801772188080614</c:v>
                </c:pt>
                <c:pt idx="5172">
                  <c:v>0.70787480348720888</c:v>
                </c:pt>
                <c:pt idx="5173">
                  <c:v>0.70787480348720888</c:v>
                </c:pt>
                <c:pt idx="5174">
                  <c:v>0.70787480348720888</c:v>
                </c:pt>
                <c:pt idx="5175">
                  <c:v>0.70787480348720888</c:v>
                </c:pt>
                <c:pt idx="5176">
                  <c:v>0.70773188509361162</c:v>
                </c:pt>
                <c:pt idx="5177">
                  <c:v>0.70773188509361162</c:v>
                </c:pt>
                <c:pt idx="5178">
                  <c:v>0.70773188509361162</c:v>
                </c:pt>
                <c:pt idx="5179">
                  <c:v>0.70758896670001437</c:v>
                </c:pt>
                <c:pt idx="5180">
                  <c:v>0.70744604830641711</c:v>
                </c:pt>
                <c:pt idx="5181">
                  <c:v>0.70744604830641711</c:v>
                </c:pt>
                <c:pt idx="5182">
                  <c:v>0.70744604830641711</c:v>
                </c:pt>
                <c:pt idx="5183">
                  <c:v>0.70744604830641711</c:v>
                </c:pt>
                <c:pt idx="5184">
                  <c:v>0.70744604830641711</c:v>
                </c:pt>
                <c:pt idx="5185">
                  <c:v>0.70730312991281985</c:v>
                </c:pt>
                <c:pt idx="5186">
                  <c:v>0.70716021151922259</c:v>
                </c:pt>
                <c:pt idx="5187">
                  <c:v>0.70716021151922259</c:v>
                </c:pt>
                <c:pt idx="5188">
                  <c:v>0.70716021151922259</c:v>
                </c:pt>
                <c:pt idx="5189">
                  <c:v>0.70701729312562533</c:v>
                </c:pt>
                <c:pt idx="5190">
                  <c:v>0.70687437473202808</c:v>
                </c:pt>
                <c:pt idx="5191">
                  <c:v>0.70687437473202808</c:v>
                </c:pt>
                <c:pt idx="5192">
                  <c:v>0.70687437473202808</c:v>
                </c:pt>
                <c:pt idx="5193">
                  <c:v>0.70687437473202808</c:v>
                </c:pt>
                <c:pt idx="5194">
                  <c:v>0.70673145633843082</c:v>
                </c:pt>
                <c:pt idx="5195">
                  <c:v>0.70673145633843082</c:v>
                </c:pt>
                <c:pt idx="5196">
                  <c:v>0.70673145633843082</c:v>
                </c:pt>
                <c:pt idx="5197">
                  <c:v>0.70658853794483356</c:v>
                </c:pt>
                <c:pt idx="5198">
                  <c:v>0.7064456195512363</c:v>
                </c:pt>
                <c:pt idx="5199">
                  <c:v>0.70630270115763905</c:v>
                </c:pt>
                <c:pt idx="5200">
                  <c:v>0.70615978276404179</c:v>
                </c:pt>
                <c:pt idx="5201">
                  <c:v>0.70615978276404179</c:v>
                </c:pt>
                <c:pt idx="5202">
                  <c:v>0.70601686437044453</c:v>
                </c:pt>
                <c:pt idx="5203">
                  <c:v>0.70587394597684727</c:v>
                </c:pt>
                <c:pt idx="5204">
                  <c:v>0.70573102758325001</c:v>
                </c:pt>
                <c:pt idx="5205">
                  <c:v>0.70573102758325001</c:v>
                </c:pt>
                <c:pt idx="5206">
                  <c:v>0.70573102758325001</c:v>
                </c:pt>
                <c:pt idx="5207">
                  <c:v>0.70558810918965276</c:v>
                </c:pt>
                <c:pt idx="5208">
                  <c:v>0.70558810918965276</c:v>
                </c:pt>
                <c:pt idx="5209">
                  <c:v>0.7054451907960555</c:v>
                </c:pt>
                <c:pt idx="5210">
                  <c:v>0.7054451907960555</c:v>
                </c:pt>
                <c:pt idx="5211">
                  <c:v>0.7054451907960555</c:v>
                </c:pt>
                <c:pt idx="5212">
                  <c:v>0.7054451907960555</c:v>
                </c:pt>
                <c:pt idx="5213">
                  <c:v>0.70530227240245824</c:v>
                </c:pt>
                <c:pt idx="5214">
                  <c:v>0.70515935400886098</c:v>
                </c:pt>
                <c:pt idx="5215">
                  <c:v>0.70501643561526373</c:v>
                </c:pt>
                <c:pt idx="5216">
                  <c:v>0.70501643561526373</c:v>
                </c:pt>
                <c:pt idx="5217">
                  <c:v>0.70501643561526373</c:v>
                </c:pt>
                <c:pt idx="5218">
                  <c:v>0.70501643561526373</c:v>
                </c:pt>
                <c:pt idx="5219">
                  <c:v>0.70501643561526373</c:v>
                </c:pt>
                <c:pt idx="5220">
                  <c:v>0.70487351722166647</c:v>
                </c:pt>
                <c:pt idx="5221">
                  <c:v>0.70473059882806921</c:v>
                </c:pt>
                <c:pt idx="5222">
                  <c:v>0.70458768043447195</c:v>
                </c:pt>
                <c:pt idx="5223">
                  <c:v>0.70458768043447195</c:v>
                </c:pt>
                <c:pt idx="5224">
                  <c:v>0.70444476204087469</c:v>
                </c:pt>
                <c:pt idx="5225">
                  <c:v>0.70444476204087469</c:v>
                </c:pt>
                <c:pt idx="5226">
                  <c:v>0.70444476204087469</c:v>
                </c:pt>
                <c:pt idx="5227">
                  <c:v>0.70430184364727744</c:v>
                </c:pt>
                <c:pt idx="5228">
                  <c:v>0.70415892525368018</c:v>
                </c:pt>
                <c:pt idx="5229">
                  <c:v>0.70415892525368018</c:v>
                </c:pt>
                <c:pt idx="5230">
                  <c:v>0.70415892525368018</c:v>
                </c:pt>
                <c:pt idx="5231">
                  <c:v>0.70415892525368018</c:v>
                </c:pt>
                <c:pt idx="5232">
                  <c:v>0.70415892525368018</c:v>
                </c:pt>
                <c:pt idx="5233">
                  <c:v>0.70401600686008292</c:v>
                </c:pt>
                <c:pt idx="5234">
                  <c:v>0.70387308846648566</c:v>
                </c:pt>
                <c:pt idx="5235">
                  <c:v>0.70373017007288841</c:v>
                </c:pt>
                <c:pt idx="5236">
                  <c:v>0.70358725167929115</c:v>
                </c:pt>
                <c:pt idx="5237">
                  <c:v>0.70358725167929115</c:v>
                </c:pt>
                <c:pt idx="5238">
                  <c:v>0.70344433328569389</c:v>
                </c:pt>
                <c:pt idx="5239">
                  <c:v>0.70344433328569389</c:v>
                </c:pt>
                <c:pt idx="5240">
                  <c:v>0.70330141489209663</c:v>
                </c:pt>
                <c:pt idx="5241">
                  <c:v>0.70315849649849937</c:v>
                </c:pt>
                <c:pt idx="5242">
                  <c:v>0.70301557810490212</c:v>
                </c:pt>
                <c:pt idx="5243">
                  <c:v>0.70287265971130486</c:v>
                </c:pt>
                <c:pt idx="5244">
                  <c:v>0.7027297413177076</c:v>
                </c:pt>
                <c:pt idx="5245">
                  <c:v>0.70258682292411034</c:v>
                </c:pt>
                <c:pt idx="5246">
                  <c:v>0.70258682292411034</c:v>
                </c:pt>
                <c:pt idx="5247">
                  <c:v>0.70258682292411034</c:v>
                </c:pt>
                <c:pt idx="5248">
                  <c:v>0.70244390453051309</c:v>
                </c:pt>
                <c:pt idx="5249">
                  <c:v>0.70230098613691583</c:v>
                </c:pt>
                <c:pt idx="5250">
                  <c:v>0.70215806774331857</c:v>
                </c:pt>
                <c:pt idx="5251">
                  <c:v>0.70215806774331857</c:v>
                </c:pt>
                <c:pt idx="5252">
                  <c:v>0.70215806774331857</c:v>
                </c:pt>
                <c:pt idx="5253">
                  <c:v>0.70201514934972131</c:v>
                </c:pt>
                <c:pt idx="5254">
                  <c:v>0.70201514934972131</c:v>
                </c:pt>
                <c:pt idx="5255">
                  <c:v>0.70187223095612405</c:v>
                </c:pt>
                <c:pt idx="5256">
                  <c:v>0.70187223095612405</c:v>
                </c:pt>
                <c:pt idx="5257">
                  <c:v>0.7017293125625268</c:v>
                </c:pt>
                <c:pt idx="5258">
                  <c:v>0.7017293125625268</c:v>
                </c:pt>
                <c:pt idx="5259">
                  <c:v>0.70158639416892954</c:v>
                </c:pt>
                <c:pt idx="5260">
                  <c:v>0.70144347577533228</c:v>
                </c:pt>
                <c:pt idx="5261">
                  <c:v>0.70144347577533228</c:v>
                </c:pt>
                <c:pt idx="5262">
                  <c:v>0.70130055738173502</c:v>
                </c:pt>
                <c:pt idx="5263">
                  <c:v>0.70115763898813777</c:v>
                </c:pt>
                <c:pt idx="5264">
                  <c:v>0.70115763898813777</c:v>
                </c:pt>
                <c:pt idx="5265">
                  <c:v>0.70101472059454051</c:v>
                </c:pt>
                <c:pt idx="5266">
                  <c:v>0.70101472059454051</c:v>
                </c:pt>
                <c:pt idx="5267">
                  <c:v>0.70101472059454051</c:v>
                </c:pt>
                <c:pt idx="5268">
                  <c:v>0.70101472059454051</c:v>
                </c:pt>
                <c:pt idx="5269">
                  <c:v>0.70101472059454051</c:v>
                </c:pt>
                <c:pt idx="5270">
                  <c:v>0.70087180220094325</c:v>
                </c:pt>
                <c:pt idx="5271">
                  <c:v>0.70072888380734599</c:v>
                </c:pt>
                <c:pt idx="5272">
                  <c:v>0.70058596541374873</c:v>
                </c:pt>
                <c:pt idx="5273">
                  <c:v>0.70058596541374873</c:v>
                </c:pt>
                <c:pt idx="5274">
                  <c:v>0.70044304702015148</c:v>
                </c:pt>
                <c:pt idx="5275">
                  <c:v>0.70030012862655422</c:v>
                </c:pt>
                <c:pt idx="5276">
                  <c:v>0.70015721023295696</c:v>
                </c:pt>
                <c:pt idx="5277">
                  <c:v>0.7000142918393597</c:v>
                </c:pt>
                <c:pt idx="5278">
                  <c:v>0.69987137344576245</c:v>
                </c:pt>
                <c:pt idx="5279">
                  <c:v>0.69972845505216519</c:v>
                </c:pt>
                <c:pt idx="5280">
                  <c:v>0.69958553665856793</c:v>
                </c:pt>
                <c:pt idx="5281">
                  <c:v>0.69944261826497067</c:v>
                </c:pt>
                <c:pt idx="5282">
                  <c:v>0.69944261826497067</c:v>
                </c:pt>
                <c:pt idx="5283">
                  <c:v>0.69929969987137341</c:v>
                </c:pt>
                <c:pt idx="5284">
                  <c:v>0.69929969987137341</c:v>
                </c:pt>
                <c:pt idx="5285">
                  <c:v>0.69929969987137341</c:v>
                </c:pt>
                <c:pt idx="5286">
                  <c:v>0.69929969987137341</c:v>
                </c:pt>
                <c:pt idx="5287">
                  <c:v>0.69929969987137341</c:v>
                </c:pt>
                <c:pt idx="5288">
                  <c:v>0.69929969987137341</c:v>
                </c:pt>
                <c:pt idx="5289">
                  <c:v>0.69915678147777616</c:v>
                </c:pt>
                <c:pt idx="5290">
                  <c:v>0.6990138630841789</c:v>
                </c:pt>
                <c:pt idx="5291">
                  <c:v>0.6990138630841789</c:v>
                </c:pt>
                <c:pt idx="5292">
                  <c:v>0.6990138630841789</c:v>
                </c:pt>
                <c:pt idx="5293">
                  <c:v>0.69887094469058164</c:v>
                </c:pt>
                <c:pt idx="5294">
                  <c:v>0.69872802629698438</c:v>
                </c:pt>
                <c:pt idx="5295">
                  <c:v>0.69858510790338713</c:v>
                </c:pt>
                <c:pt idx="5296">
                  <c:v>0.69858510790338713</c:v>
                </c:pt>
                <c:pt idx="5297">
                  <c:v>0.69844218950978987</c:v>
                </c:pt>
                <c:pt idx="5298">
                  <c:v>0.69829927111619261</c:v>
                </c:pt>
                <c:pt idx="5299">
                  <c:v>0.69815635272259535</c:v>
                </c:pt>
                <c:pt idx="5300">
                  <c:v>0.69815635272259535</c:v>
                </c:pt>
                <c:pt idx="5301">
                  <c:v>0.69801343432899809</c:v>
                </c:pt>
                <c:pt idx="5302">
                  <c:v>0.69787051593540084</c:v>
                </c:pt>
                <c:pt idx="5303">
                  <c:v>0.69787051593540084</c:v>
                </c:pt>
                <c:pt idx="5304">
                  <c:v>0.69772759754180358</c:v>
                </c:pt>
                <c:pt idx="5305">
                  <c:v>0.69758467914820632</c:v>
                </c:pt>
                <c:pt idx="5306">
                  <c:v>0.69758467914820632</c:v>
                </c:pt>
                <c:pt idx="5307">
                  <c:v>0.69758467914820632</c:v>
                </c:pt>
                <c:pt idx="5308">
                  <c:v>0.69744176075460906</c:v>
                </c:pt>
                <c:pt idx="5309">
                  <c:v>0.69744176075460906</c:v>
                </c:pt>
                <c:pt idx="5310">
                  <c:v>0.69744176075460906</c:v>
                </c:pt>
                <c:pt idx="5311">
                  <c:v>0.69729884236101181</c:v>
                </c:pt>
                <c:pt idx="5312">
                  <c:v>0.69729884236101181</c:v>
                </c:pt>
                <c:pt idx="5313">
                  <c:v>0.69729884236101181</c:v>
                </c:pt>
                <c:pt idx="5314">
                  <c:v>0.69715592396741455</c:v>
                </c:pt>
                <c:pt idx="5315">
                  <c:v>0.69715592396741455</c:v>
                </c:pt>
                <c:pt idx="5316">
                  <c:v>0.69701300557381729</c:v>
                </c:pt>
                <c:pt idx="5317">
                  <c:v>0.69701300557381729</c:v>
                </c:pt>
                <c:pt idx="5318">
                  <c:v>0.69701300557381729</c:v>
                </c:pt>
                <c:pt idx="5319">
                  <c:v>0.69701300557381729</c:v>
                </c:pt>
                <c:pt idx="5320">
                  <c:v>0.69701300557381729</c:v>
                </c:pt>
                <c:pt idx="5321">
                  <c:v>0.69687008718022003</c:v>
                </c:pt>
                <c:pt idx="5322">
                  <c:v>0.69672716878662277</c:v>
                </c:pt>
                <c:pt idx="5323">
                  <c:v>0.69672716878662277</c:v>
                </c:pt>
                <c:pt idx="5324">
                  <c:v>0.69658425039302552</c:v>
                </c:pt>
                <c:pt idx="5325">
                  <c:v>0.69644133199942826</c:v>
                </c:pt>
                <c:pt idx="5326">
                  <c:v>0.69644133199942826</c:v>
                </c:pt>
                <c:pt idx="5327">
                  <c:v>0.696298413605831</c:v>
                </c:pt>
                <c:pt idx="5328">
                  <c:v>0.69615549521223374</c:v>
                </c:pt>
                <c:pt idx="5329">
                  <c:v>0.69601257681863649</c:v>
                </c:pt>
                <c:pt idx="5330">
                  <c:v>0.69586965842503923</c:v>
                </c:pt>
                <c:pt idx="5331">
                  <c:v>0.69572674003144197</c:v>
                </c:pt>
                <c:pt idx="5332">
                  <c:v>0.69572674003144197</c:v>
                </c:pt>
                <c:pt idx="5333">
                  <c:v>0.69572674003144197</c:v>
                </c:pt>
                <c:pt idx="5334">
                  <c:v>0.69558382163784471</c:v>
                </c:pt>
                <c:pt idx="5335">
                  <c:v>0.69544090324424745</c:v>
                </c:pt>
                <c:pt idx="5336">
                  <c:v>0.69544090324424745</c:v>
                </c:pt>
                <c:pt idx="5337">
                  <c:v>0.6952979848506502</c:v>
                </c:pt>
                <c:pt idx="5338">
                  <c:v>0.69515506645705305</c:v>
                </c:pt>
                <c:pt idx="5339">
                  <c:v>0.69501214806345579</c:v>
                </c:pt>
                <c:pt idx="5340">
                  <c:v>0.69486922966985853</c:v>
                </c:pt>
                <c:pt idx="5341">
                  <c:v>0.69472631127626128</c:v>
                </c:pt>
                <c:pt idx="5342">
                  <c:v>0.69472631127626128</c:v>
                </c:pt>
                <c:pt idx="5343">
                  <c:v>0.69472631127626128</c:v>
                </c:pt>
                <c:pt idx="5344">
                  <c:v>0.69458339288266402</c:v>
                </c:pt>
                <c:pt idx="5345">
                  <c:v>0.69458339288266402</c:v>
                </c:pt>
                <c:pt idx="5346">
                  <c:v>0.69444047448906676</c:v>
                </c:pt>
                <c:pt idx="5347">
                  <c:v>0.69444047448906676</c:v>
                </c:pt>
                <c:pt idx="5348">
                  <c:v>0.6942975560954695</c:v>
                </c:pt>
                <c:pt idx="5349">
                  <c:v>0.69415463770187225</c:v>
                </c:pt>
                <c:pt idx="5350">
                  <c:v>0.69401171930827499</c:v>
                </c:pt>
                <c:pt idx="5351">
                  <c:v>0.69401171930827499</c:v>
                </c:pt>
                <c:pt idx="5352">
                  <c:v>0.69386880091467773</c:v>
                </c:pt>
                <c:pt idx="5353">
                  <c:v>0.69386880091467773</c:v>
                </c:pt>
                <c:pt idx="5354">
                  <c:v>0.69372588252108047</c:v>
                </c:pt>
                <c:pt idx="5355">
                  <c:v>0.69358296412748321</c:v>
                </c:pt>
                <c:pt idx="5356">
                  <c:v>0.69344004573388596</c:v>
                </c:pt>
                <c:pt idx="5357">
                  <c:v>0.69344004573388596</c:v>
                </c:pt>
                <c:pt idx="5358">
                  <c:v>0.69344004573388596</c:v>
                </c:pt>
                <c:pt idx="5359">
                  <c:v>0.6932971273402887</c:v>
                </c:pt>
                <c:pt idx="5360">
                  <c:v>0.6932971273402887</c:v>
                </c:pt>
                <c:pt idx="5361">
                  <c:v>0.69315420894669144</c:v>
                </c:pt>
                <c:pt idx="5362">
                  <c:v>0.69301129055309418</c:v>
                </c:pt>
                <c:pt idx="5363">
                  <c:v>0.69301129055309418</c:v>
                </c:pt>
                <c:pt idx="5364">
                  <c:v>0.69286837215949693</c:v>
                </c:pt>
                <c:pt idx="5365">
                  <c:v>0.69272545376589967</c:v>
                </c:pt>
                <c:pt idx="5366">
                  <c:v>0.69258253537230241</c:v>
                </c:pt>
                <c:pt idx="5367">
                  <c:v>0.69258253537230241</c:v>
                </c:pt>
                <c:pt idx="5368">
                  <c:v>0.69243961697870515</c:v>
                </c:pt>
                <c:pt idx="5369">
                  <c:v>0.69243961697870515</c:v>
                </c:pt>
                <c:pt idx="5370">
                  <c:v>0.69229669858510789</c:v>
                </c:pt>
                <c:pt idx="5371">
                  <c:v>0.69229669858510789</c:v>
                </c:pt>
                <c:pt idx="5372">
                  <c:v>0.69229669858510789</c:v>
                </c:pt>
                <c:pt idx="5373">
                  <c:v>0.69215378019151064</c:v>
                </c:pt>
                <c:pt idx="5374">
                  <c:v>0.69201086179791338</c:v>
                </c:pt>
                <c:pt idx="5375">
                  <c:v>0.69186794340431612</c:v>
                </c:pt>
                <c:pt idx="5376">
                  <c:v>0.69186794340431612</c:v>
                </c:pt>
                <c:pt idx="5377">
                  <c:v>0.69186794340431612</c:v>
                </c:pt>
                <c:pt idx="5378">
                  <c:v>0.69186794340431612</c:v>
                </c:pt>
                <c:pt idx="5379">
                  <c:v>0.69172502501071886</c:v>
                </c:pt>
                <c:pt idx="5380">
                  <c:v>0.69172502501071886</c:v>
                </c:pt>
                <c:pt idx="5381">
                  <c:v>0.69172502501071886</c:v>
                </c:pt>
                <c:pt idx="5382">
                  <c:v>0.69172502501071886</c:v>
                </c:pt>
                <c:pt idx="5383">
                  <c:v>0.69172502501071886</c:v>
                </c:pt>
                <c:pt idx="5384">
                  <c:v>0.69172502501071886</c:v>
                </c:pt>
                <c:pt idx="5385">
                  <c:v>0.69158210661712161</c:v>
                </c:pt>
                <c:pt idx="5386">
                  <c:v>0.69158210661712161</c:v>
                </c:pt>
                <c:pt idx="5387">
                  <c:v>0.69143918822352435</c:v>
                </c:pt>
                <c:pt idx="5388">
                  <c:v>0.69143918822352435</c:v>
                </c:pt>
                <c:pt idx="5389">
                  <c:v>0.69129626982992709</c:v>
                </c:pt>
                <c:pt idx="5390">
                  <c:v>0.69115335143632983</c:v>
                </c:pt>
                <c:pt idx="5391">
                  <c:v>0.69101043304273257</c:v>
                </c:pt>
                <c:pt idx="5392">
                  <c:v>0.69086751464913532</c:v>
                </c:pt>
                <c:pt idx="5393">
                  <c:v>0.69086751464913532</c:v>
                </c:pt>
                <c:pt idx="5394">
                  <c:v>0.69086751464913532</c:v>
                </c:pt>
                <c:pt idx="5395">
                  <c:v>0.69072459625553817</c:v>
                </c:pt>
                <c:pt idx="5396">
                  <c:v>0.69058167786194091</c:v>
                </c:pt>
                <c:pt idx="5397">
                  <c:v>0.69043875946834365</c:v>
                </c:pt>
                <c:pt idx="5398">
                  <c:v>0.69043875946834365</c:v>
                </c:pt>
                <c:pt idx="5399">
                  <c:v>0.6902958410747464</c:v>
                </c:pt>
                <c:pt idx="5400">
                  <c:v>0.6902958410747464</c:v>
                </c:pt>
                <c:pt idx="5401">
                  <c:v>0.69015292268114914</c:v>
                </c:pt>
                <c:pt idx="5402">
                  <c:v>0.69001000428755188</c:v>
                </c:pt>
                <c:pt idx="5403">
                  <c:v>0.68986708589395462</c:v>
                </c:pt>
                <c:pt idx="5404">
                  <c:v>0.68972416750035737</c:v>
                </c:pt>
                <c:pt idx="5405">
                  <c:v>0.68972416750035737</c:v>
                </c:pt>
                <c:pt idx="5406">
                  <c:v>0.68958124910676011</c:v>
                </c:pt>
                <c:pt idx="5407">
                  <c:v>0.68943833071316285</c:v>
                </c:pt>
                <c:pt idx="5408">
                  <c:v>0.68929541231956559</c:v>
                </c:pt>
                <c:pt idx="5409">
                  <c:v>0.68915249392596833</c:v>
                </c:pt>
                <c:pt idx="5410">
                  <c:v>0.68900957553237108</c:v>
                </c:pt>
                <c:pt idx="5411">
                  <c:v>0.68900957553237108</c:v>
                </c:pt>
                <c:pt idx="5412">
                  <c:v>0.68900957553237108</c:v>
                </c:pt>
                <c:pt idx="5413">
                  <c:v>0.68886665713877382</c:v>
                </c:pt>
                <c:pt idx="5414">
                  <c:v>0.68886665713877382</c:v>
                </c:pt>
                <c:pt idx="5415">
                  <c:v>0.68872373874517656</c:v>
                </c:pt>
                <c:pt idx="5416">
                  <c:v>0.68872373874517656</c:v>
                </c:pt>
                <c:pt idx="5417">
                  <c:v>0.6885808203515793</c:v>
                </c:pt>
                <c:pt idx="5418">
                  <c:v>0.6885808203515793</c:v>
                </c:pt>
                <c:pt idx="5419">
                  <c:v>0.68843790195798205</c:v>
                </c:pt>
                <c:pt idx="5420">
                  <c:v>0.68829498356438479</c:v>
                </c:pt>
                <c:pt idx="5421">
                  <c:v>0.68815206517078753</c:v>
                </c:pt>
                <c:pt idx="5422">
                  <c:v>0.68800914677719027</c:v>
                </c:pt>
                <c:pt idx="5423">
                  <c:v>0.68800914677719027</c:v>
                </c:pt>
                <c:pt idx="5424">
                  <c:v>0.68786622838359301</c:v>
                </c:pt>
                <c:pt idx="5425">
                  <c:v>0.68772330998999576</c:v>
                </c:pt>
                <c:pt idx="5426">
                  <c:v>0.6875803915963985</c:v>
                </c:pt>
                <c:pt idx="5427">
                  <c:v>0.6875803915963985</c:v>
                </c:pt>
                <c:pt idx="5428">
                  <c:v>0.68743747320280124</c:v>
                </c:pt>
                <c:pt idx="5429">
                  <c:v>0.68729455480920398</c:v>
                </c:pt>
                <c:pt idx="5430">
                  <c:v>0.68729455480920398</c:v>
                </c:pt>
                <c:pt idx="5431">
                  <c:v>0.68729455480920398</c:v>
                </c:pt>
                <c:pt idx="5432">
                  <c:v>0.68715163641560673</c:v>
                </c:pt>
                <c:pt idx="5433">
                  <c:v>0.68700871802200947</c:v>
                </c:pt>
                <c:pt idx="5434">
                  <c:v>0.68686579962841221</c:v>
                </c:pt>
                <c:pt idx="5435">
                  <c:v>0.68686579962841221</c:v>
                </c:pt>
                <c:pt idx="5436">
                  <c:v>0.68686579962841221</c:v>
                </c:pt>
                <c:pt idx="5437">
                  <c:v>0.68672288123481495</c:v>
                </c:pt>
                <c:pt idx="5438">
                  <c:v>0.68657996284121769</c:v>
                </c:pt>
                <c:pt idx="5439">
                  <c:v>0.68643704444762044</c:v>
                </c:pt>
                <c:pt idx="5440">
                  <c:v>0.68629412605402318</c:v>
                </c:pt>
                <c:pt idx="5441">
                  <c:v>0.68629412605402318</c:v>
                </c:pt>
                <c:pt idx="5442">
                  <c:v>0.68615120766042592</c:v>
                </c:pt>
                <c:pt idx="5443">
                  <c:v>0.68600828926682866</c:v>
                </c:pt>
                <c:pt idx="5444">
                  <c:v>0.68586537087323141</c:v>
                </c:pt>
                <c:pt idx="5445">
                  <c:v>0.68572245247963415</c:v>
                </c:pt>
                <c:pt idx="5446">
                  <c:v>0.68557953408603689</c:v>
                </c:pt>
                <c:pt idx="5447">
                  <c:v>0.68557953408603689</c:v>
                </c:pt>
                <c:pt idx="5448">
                  <c:v>0.68557953408603689</c:v>
                </c:pt>
                <c:pt idx="5449">
                  <c:v>0.68543661569243963</c:v>
                </c:pt>
                <c:pt idx="5450">
                  <c:v>0.68529369729884237</c:v>
                </c:pt>
                <c:pt idx="5451">
                  <c:v>0.68515077890524512</c:v>
                </c:pt>
                <c:pt idx="5452">
                  <c:v>0.68500786051164786</c:v>
                </c:pt>
                <c:pt idx="5453">
                  <c:v>0.68500786051164786</c:v>
                </c:pt>
                <c:pt idx="5454">
                  <c:v>0.68500786051164786</c:v>
                </c:pt>
                <c:pt idx="5455">
                  <c:v>0.6848649421180506</c:v>
                </c:pt>
                <c:pt idx="5456">
                  <c:v>0.6848649421180506</c:v>
                </c:pt>
                <c:pt idx="5457">
                  <c:v>0.6848649421180506</c:v>
                </c:pt>
                <c:pt idx="5458">
                  <c:v>0.68472202372445334</c:v>
                </c:pt>
                <c:pt idx="5459">
                  <c:v>0.68457910533085609</c:v>
                </c:pt>
                <c:pt idx="5460">
                  <c:v>0.68443618693725883</c:v>
                </c:pt>
                <c:pt idx="5461">
                  <c:v>0.68429326854366157</c:v>
                </c:pt>
                <c:pt idx="5462">
                  <c:v>0.68429326854366157</c:v>
                </c:pt>
                <c:pt idx="5463">
                  <c:v>0.68415035015006431</c:v>
                </c:pt>
                <c:pt idx="5464">
                  <c:v>0.68400743175646705</c:v>
                </c:pt>
                <c:pt idx="5465">
                  <c:v>0.68400743175646705</c:v>
                </c:pt>
                <c:pt idx="5466">
                  <c:v>0.6838645133628698</c:v>
                </c:pt>
                <c:pt idx="5467">
                  <c:v>0.68372159496927254</c:v>
                </c:pt>
                <c:pt idx="5468">
                  <c:v>0.68357867657567528</c:v>
                </c:pt>
                <c:pt idx="5469">
                  <c:v>0.68343575818207802</c:v>
                </c:pt>
                <c:pt idx="5470">
                  <c:v>0.68329283978848077</c:v>
                </c:pt>
                <c:pt idx="5471">
                  <c:v>0.68329283978848077</c:v>
                </c:pt>
                <c:pt idx="5472">
                  <c:v>0.68314992139488351</c:v>
                </c:pt>
                <c:pt idx="5473">
                  <c:v>0.68314992139488351</c:v>
                </c:pt>
                <c:pt idx="5474">
                  <c:v>0.68300700300128625</c:v>
                </c:pt>
                <c:pt idx="5475">
                  <c:v>0.68286408460768899</c:v>
                </c:pt>
                <c:pt idx="5476">
                  <c:v>0.68272116621409173</c:v>
                </c:pt>
                <c:pt idx="5477">
                  <c:v>0.68257824782049448</c:v>
                </c:pt>
                <c:pt idx="5478">
                  <c:v>0.68243532942689722</c:v>
                </c:pt>
                <c:pt idx="5479">
                  <c:v>0.68229241103329996</c:v>
                </c:pt>
                <c:pt idx="5480">
                  <c:v>0.6821494926397027</c:v>
                </c:pt>
                <c:pt idx="5481">
                  <c:v>0.6821494926397027</c:v>
                </c:pt>
                <c:pt idx="5482">
                  <c:v>0.68200657424610545</c:v>
                </c:pt>
                <c:pt idx="5483">
                  <c:v>0.68200657424610545</c:v>
                </c:pt>
                <c:pt idx="5484">
                  <c:v>0.68186365585250819</c:v>
                </c:pt>
                <c:pt idx="5485">
                  <c:v>0.68172073745891093</c:v>
                </c:pt>
                <c:pt idx="5486">
                  <c:v>0.68157781906531367</c:v>
                </c:pt>
                <c:pt idx="5487">
                  <c:v>0.68157781906531367</c:v>
                </c:pt>
                <c:pt idx="5488">
                  <c:v>0.68143490067171641</c:v>
                </c:pt>
                <c:pt idx="5489">
                  <c:v>0.68143490067171641</c:v>
                </c:pt>
                <c:pt idx="5490">
                  <c:v>0.68129198227811916</c:v>
                </c:pt>
                <c:pt idx="5491">
                  <c:v>0.6811490638845219</c:v>
                </c:pt>
                <c:pt idx="5492">
                  <c:v>0.68100614549092464</c:v>
                </c:pt>
                <c:pt idx="5493">
                  <c:v>0.68086322709732738</c:v>
                </c:pt>
                <c:pt idx="5494">
                  <c:v>0.68086322709732738</c:v>
                </c:pt>
                <c:pt idx="5495">
                  <c:v>0.68086322709732738</c:v>
                </c:pt>
                <c:pt idx="5496">
                  <c:v>0.68072030870373013</c:v>
                </c:pt>
                <c:pt idx="5497">
                  <c:v>0.68072030870373013</c:v>
                </c:pt>
                <c:pt idx="5498">
                  <c:v>0.68057739031013287</c:v>
                </c:pt>
                <c:pt idx="5499">
                  <c:v>0.68057739031013287</c:v>
                </c:pt>
                <c:pt idx="5500">
                  <c:v>0.68043447191653561</c:v>
                </c:pt>
                <c:pt idx="5501">
                  <c:v>0.68043447191653561</c:v>
                </c:pt>
                <c:pt idx="5502">
                  <c:v>0.68043447191653561</c:v>
                </c:pt>
                <c:pt idx="5503">
                  <c:v>0.68043447191653561</c:v>
                </c:pt>
                <c:pt idx="5504">
                  <c:v>0.68043447191653561</c:v>
                </c:pt>
                <c:pt idx="5505">
                  <c:v>0.68043447191653561</c:v>
                </c:pt>
                <c:pt idx="5506">
                  <c:v>0.68029155352293835</c:v>
                </c:pt>
                <c:pt idx="5507">
                  <c:v>0.68014863512934109</c:v>
                </c:pt>
                <c:pt idx="5508">
                  <c:v>0.68014863512934109</c:v>
                </c:pt>
                <c:pt idx="5509">
                  <c:v>0.68000571673574384</c:v>
                </c:pt>
                <c:pt idx="5510">
                  <c:v>0.68000571673574384</c:v>
                </c:pt>
                <c:pt idx="5511">
                  <c:v>0.67986279834214658</c:v>
                </c:pt>
                <c:pt idx="5512">
                  <c:v>0.67971987994854932</c:v>
                </c:pt>
                <c:pt idx="5513">
                  <c:v>0.67957696155495206</c:v>
                </c:pt>
                <c:pt idx="5514">
                  <c:v>0.67943404316135481</c:v>
                </c:pt>
                <c:pt idx="5515">
                  <c:v>0.67943404316135481</c:v>
                </c:pt>
                <c:pt idx="5516">
                  <c:v>0.67943404316135481</c:v>
                </c:pt>
                <c:pt idx="5517">
                  <c:v>0.67943404316135481</c:v>
                </c:pt>
                <c:pt idx="5518">
                  <c:v>0.67943404316135481</c:v>
                </c:pt>
                <c:pt idx="5519">
                  <c:v>0.67929112476775755</c:v>
                </c:pt>
                <c:pt idx="5520">
                  <c:v>0.67914820637416029</c:v>
                </c:pt>
                <c:pt idx="5521">
                  <c:v>0.67900528798056303</c:v>
                </c:pt>
                <c:pt idx="5522">
                  <c:v>0.67900528798056303</c:v>
                </c:pt>
                <c:pt idx="5523">
                  <c:v>0.67886236958696577</c:v>
                </c:pt>
                <c:pt idx="5524">
                  <c:v>0.67871945119336852</c:v>
                </c:pt>
                <c:pt idx="5525">
                  <c:v>0.67857653279977126</c:v>
                </c:pt>
                <c:pt idx="5526">
                  <c:v>0.67857653279977126</c:v>
                </c:pt>
                <c:pt idx="5527">
                  <c:v>0.678433614406174</c:v>
                </c:pt>
                <c:pt idx="5528">
                  <c:v>0.67829069601257674</c:v>
                </c:pt>
                <c:pt idx="5529">
                  <c:v>0.67829069601257674</c:v>
                </c:pt>
                <c:pt idx="5530">
                  <c:v>0.67829069601257674</c:v>
                </c:pt>
                <c:pt idx="5531">
                  <c:v>0.67814777761897949</c:v>
                </c:pt>
                <c:pt idx="5532">
                  <c:v>0.67800485922538223</c:v>
                </c:pt>
                <c:pt idx="5533">
                  <c:v>0.67786194083178497</c:v>
                </c:pt>
                <c:pt idx="5534">
                  <c:v>0.67786194083178497</c:v>
                </c:pt>
                <c:pt idx="5535">
                  <c:v>0.67786194083178497</c:v>
                </c:pt>
                <c:pt idx="5536">
                  <c:v>0.67771902243818771</c:v>
                </c:pt>
                <c:pt idx="5537">
                  <c:v>0.67771902243818771</c:v>
                </c:pt>
                <c:pt idx="5538">
                  <c:v>0.67771902243818771</c:v>
                </c:pt>
                <c:pt idx="5539">
                  <c:v>0.67771902243818771</c:v>
                </c:pt>
                <c:pt idx="5540">
                  <c:v>0.67771902243818771</c:v>
                </c:pt>
                <c:pt idx="5541">
                  <c:v>0.67771902243818771</c:v>
                </c:pt>
                <c:pt idx="5542">
                  <c:v>0.67771902243818771</c:v>
                </c:pt>
                <c:pt idx="5543">
                  <c:v>0.67757610404459057</c:v>
                </c:pt>
                <c:pt idx="5544">
                  <c:v>0.67743318565099331</c:v>
                </c:pt>
                <c:pt idx="5545">
                  <c:v>0.67729026725739605</c:v>
                </c:pt>
                <c:pt idx="5546">
                  <c:v>0.67729026725739605</c:v>
                </c:pt>
                <c:pt idx="5547">
                  <c:v>0.67714734886379879</c:v>
                </c:pt>
                <c:pt idx="5548">
                  <c:v>0.67700443047020153</c:v>
                </c:pt>
                <c:pt idx="5549">
                  <c:v>0.67686151207660428</c:v>
                </c:pt>
                <c:pt idx="5550">
                  <c:v>0.67686151207660428</c:v>
                </c:pt>
                <c:pt idx="5551">
                  <c:v>0.67686151207660428</c:v>
                </c:pt>
                <c:pt idx="5552">
                  <c:v>0.67671859368300702</c:v>
                </c:pt>
                <c:pt idx="5553">
                  <c:v>0.67671859368300702</c:v>
                </c:pt>
                <c:pt idx="5554">
                  <c:v>0.67657567528940976</c:v>
                </c:pt>
                <c:pt idx="5555">
                  <c:v>0.67657567528940976</c:v>
                </c:pt>
                <c:pt idx="5556">
                  <c:v>0.67657567528940976</c:v>
                </c:pt>
                <c:pt idx="5557">
                  <c:v>0.6764327568958125</c:v>
                </c:pt>
                <c:pt idx="5558">
                  <c:v>0.6764327568958125</c:v>
                </c:pt>
                <c:pt idx="5559">
                  <c:v>0.6764327568958125</c:v>
                </c:pt>
                <c:pt idx="5560">
                  <c:v>0.6764327568958125</c:v>
                </c:pt>
                <c:pt idx="5561">
                  <c:v>0.6764327568958125</c:v>
                </c:pt>
                <c:pt idx="5562">
                  <c:v>0.6764327568958125</c:v>
                </c:pt>
                <c:pt idx="5563">
                  <c:v>0.67628983850221525</c:v>
                </c:pt>
                <c:pt idx="5564">
                  <c:v>0.67614692010861799</c:v>
                </c:pt>
                <c:pt idx="5565">
                  <c:v>0.67600400171502073</c:v>
                </c:pt>
                <c:pt idx="5566">
                  <c:v>0.67586108332142347</c:v>
                </c:pt>
                <c:pt idx="5567">
                  <c:v>0.67571816492782621</c:v>
                </c:pt>
                <c:pt idx="5568">
                  <c:v>0.67571816492782621</c:v>
                </c:pt>
                <c:pt idx="5569">
                  <c:v>0.67557524653422896</c:v>
                </c:pt>
                <c:pt idx="5570">
                  <c:v>0.67557524653422896</c:v>
                </c:pt>
                <c:pt idx="5571">
                  <c:v>0.6754323281406317</c:v>
                </c:pt>
                <c:pt idx="5572">
                  <c:v>0.67528940974703444</c:v>
                </c:pt>
                <c:pt idx="5573">
                  <c:v>0.67514649135343718</c:v>
                </c:pt>
                <c:pt idx="5574">
                  <c:v>0.67500357295983993</c:v>
                </c:pt>
                <c:pt idx="5575">
                  <c:v>0.67500357295983993</c:v>
                </c:pt>
                <c:pt idx="5576">
                  <c:v>0.67500357295983993</c:v>
                </c:pt>
                <c:pt idx="5577">
                  <c:v>0.67500357295983993</c:v>
                </c:pt>
                <c:pt idx="5578">
                  <c:v>0.67486065456624267</c:v>
                </c:pt>
                <c:pt idx="5579">
                  <c:v>0.67486065456624267</c:v>
                </c:pt>
                <c:pt idx="5580">
                  <c:v>0.67471773617264541</c:v>
                </c:pt>
                <c:pt idx="5581">
                  <c:v>0.67457481777904815</c:v>
                </c:pt>
                <c:pt idx="5582">
                  <c:v>0.67443189938545089</c:v>
                </c:pt>
                <c:pt idx="5583">
                  <c:v>0.67428898099185364</c:v>
                </c:pt>
                <c:pt idx="5584">
                  <c:v>0.67428898099185364</c:v>
                </c:pt>
                <c:pt idx="5585">
                  <c:v>0.67414606259825638</c:v>
                </c:pt>
                <c:pt idx="5586">
                  <c:v>0.67400314420465912</c:v>
                </c:pt>
                <c:pt idx="5587">
                  <c:v>0.67400314420465912</c:v>
                </c:pt>
                <c:pt idx="5588">
                  <c:v>0.67400314420465912</c:v>
                </c:pt>
                <c:pt idx="5589">
                  <c:v>0.67400314420465912</c:v>
                </c:pt>
                <c:pt idx="5590">
                  <c:v>0.67400314420465912</c:v>
                </c:pt>
                <c:pt idx="5591">
                  <c:v>0.67386022581106186</c:v>
                </c:pt>
                <c:pt idx="5592">
                  <c:v>0.67371730741746461</c:v>
                </c:pt>
                <c:pt idx="5593">
                  <c:v>0.67371730741746461</c:v>
                </c:pt>
                <c:pt idx="5594">
                  <c:v>0.67357438902386735</c:v>
                </c:pt>
                <c:pt idx="5595">
                  <c:v>0.67357438902386735</c:v>
                </c:pt>
                <c:pt idx="5596">
                  <c:v>0.67343147063027009</c:v>
                </c:pt>
                <c:pt idx="5597">
                  <c:v>0.67328855223667283</c:v>
                </c:pt>
                <c:pt idx="5598">
                  <c:v>0.67328855223667283</c:v>
                </c:pt>
                <c:pt idx="5599">
                  <c:v>0.67328855223667283</c:v>
                </c:pt>
                <c:pt idx="5600">
                  <c:v>0.67314563384307569</c:v>
                </c:pt>
                <c:pt idx="5601">
                  <c:v>0.67300271544947843</c:v>
                </c:pt>
                <c:pt idx="5602">
                  <c:v>0.67285979705588117</c:v>
                </c:pt>
                <c:pt idx="5603">
                  <c:v>0.67285979705588117</c:v>
                </c:pt>
                <c:pt idx="5604">
                  <c:v>0.67271687866228391</c:v>
                </c:pt>
                <c:pt idx="5605">
                  <c:v>0.67257396026868665</c:v>
                </c:pt>
                <c:pt idx="5606">
                  <c:v>0.67257396026868665</c:v>
                </c:pt>
                <c:pt idx="5607">
                  <c:v>0.6724310418750894</c:v>
                </c:pt>
                <c:pt idx="5608">
                  <c:v>0.6724310418750894</c:v>
                </c:pt>
                <c:pt idx="5609">
                  <c:v>0.6724310418750894</c:v>
                </c:pt>
                <c:pt idx="5610">
                  <c:v>0.67228812348149214</c:v>
                </c:pt>
                <c:pt idx="5611">
                  <c:v>0.67214520508789488</c:v>
                </c:pt>
                <c:pt idx="5612">
                  <c:v>0.67200228669429762</c:v>
                </c:pt>
                <c:pt idx="5613">
                  <c:v>0.67185936830070037</c:v>
                </c:pt>
                <c:pt idx="5614">
                  <c:v>0.67185936830070037</c:v>
                </c:pt>
                <c:pt idx="5615">
                  <c:v>0.67171644990710311</c:v>
                </c:pt>
                <c:pt idx="5616">
                  <c:v>0.67157353151350585</c:v>
                </c:pt>
                <c:pt idx="5617">
                  <c:v>0.67143061311990859</c:v>
                </c:pt>
                <c:pt idx="5618">
                  <c:v>0.67143061311990859</c:v>
                </c:pt>
                <c:pt idx="5619">
                  <c:v>0.67143061311990859</c:v>
                </c:pt>
                <c:pt idx="5620">
                  <c:v>0.67128769472631133</c:v>
                </c:pt>
                <c:pt idx="5621">
                  <c:v>0.67128769472631133</c:v>
                </c:pt>
                <c:pt idx="5622">
                  <c:v>0.67114477633271408</c:v>
                </c:pt>
                <c:pt idx="5623">
                  <c:v>0.67114477633271408</c:v>
                </c:pt>
                <c:pt idx="5624">
                  <c:v>0.67100185793911682</c:v>
                </c:pt>
                <c:pt idx="5625">
                  <c:v>0.67085893954551956</c:v>
                </c:pt>
                <c:pt idx="5626">
                  <c:v>0.67085893954551956</c:v>
                </c:pt>
                <c:pt idx="5627">
                  <c:v>0.6707160211519223</c:v>
                </c:pt>
                <c:pt idx="5628">
                  <c:v>0.67057310275832505</c:v>
                </c:pt>
                <c:pt idx="5629">
                  <c:v>0.67043018436472779</c:v>
                </c:pt>
                <c:pt idx="5630">
                  <c:v>0.67028726597113053</c:v>
                </c:pt>
                <c:pt idx="5631">
                  <c:v>0.67014434757753327</c:v>
                </c:pt>
                <c:pt idx="5632">
                  <c:v>0.67014434757753327</c:v>
                </c:pt>
                <c:pt idx="5633">
                  <c:v>0.67014434757753327</c:v>
                </c:pt>
                <c:pt idx="5634">
                  <c:v>0.67014434757753327</c:v>
                </c:pt>
                <c:pt idx="5635">
                  <c:v>0.67000142918393601</c:v>
                </c:pt>
                <c:pt idx="5636">
                  <c:v>0.67000142918393601</c:v>
                </c:pt>
                <c:pt idx="5637">
                  <c:v>0.66985851079033876</c:v>
                </c:pt>
                <c:pt idx="5638">
                  <c:v>0.66985851079033876</c:v>
                </c:pt>
                <c:pt idx="5639">
                  <c:v>0.66985851079033876</c:v>
                </c:pt>
                <c:pt idx="5640">
                  <c:v>0.66985851079033876</c:v>
                </c:pt>
                <c:pt idx="5641">
                  <c:v>0.66985851079033876</c:v>
                </c:pt>
                <c:pt idx="5642">
                  <c:v>0.66985851079033876</c:v>
                </c:pt>
                <c:pt idx="5643">
                  <c:v>0.6697155923967415</c:v>
                </c:pt>
                <c:pt idx="5644">
                  <c:v>0.66957267400314424</c:v>
                </c:pt>
                <c:pt idx="5645">
                  <c:v>0.66957267400314424</c:v>
                </c:pt>
                <c:pt idx="5646">
                  <c:v>0.66957267400314424</c:v>
                </c:pt>
                <c:pt idx="5647">
                  <c:v>0.66942975560954698</c:v>
                </c:pt>
                <c:pt idx="5648">
                  <c:v>0.66928683721594973</c:v>
                </c:pt>
                <c:pt idx="5649">
                  <c:v>0.66914391882235247</c:v>
                </c:pt>
                <c:pt idx="5650">
                  <c:v>0.66914391882235247</c:v>
                </c:pt>
                <c:pt idx="5651">
                  <c:v>0.66900100042875521</c:v>
                </c:pt>
                <c:pt idx="5652">
                  <c:v>0.66900100042875521</c:v>
                </c:pt>
                <c:pt idx="5653">
                  <c:v>0.66900100042875521</c:v>
                </c:pt>
                <c:pt idx="5654">
                  <c:v>0.66885808203515795</c:v>
                </c:pt>
                <c:pt idx="5655">
                  <c:v>0.66871516364156069</c:v>
                </c:pt>
                <c:pt idx="5656">
                  <c:v>0.66871516364156069</c:v>
                </c:pt>
                <c:pt idx="5657">
                  <c:v>0.66871516364156069</c:v>
                </c:pt>
                <c:pt idx="5658">
                  <c:v>0.66857224524796344</c:v>
                </c:pt>
                <c:pt idx="5659">
                  <c:v>0.66857224524796344</c:v>
                </c:pt>
                <c:pt idx="5660">
                  <c:v>0.66842932685436618</c:v>
                </c:pt>
                <c:pt idx="5661">
                  <c:v>0.66842932685436618</c:v>
                </c:pt>
                <c:pt idx="5662">
                  <c:v>0.66828640846076892</c:v>
                </c:pt>
                <c:pt idx="5663">
                  <c:v>0.66814349006717166</c:v>
                </c:pt>
                <c:pt idx="5664">
                  <c:v>0.66800057167357441</c:v>
                </c:pt>
                <c:pt idx="5665">
                  <c:v>0.66800057167357441</c:v>
                </c:pt>
                <c:pt idx="5666">
                  <c:v>0.66785765327997715</c:v>
                </c:pt>
                <c:pt idx="5667">
                  <c:v>0.66785765327997715</c:v>
                </c:pt>
                <c:pt idx="5668">
                  <c:v>0.66771473488637989</c:v>
                </c:pt>
                <c:pt idx="5669">
                  <c:v>0.66757181649278263</c:v>
                </c:pt>
                <c:pt idx="5670">
                  <c:v>0.66757181649278263</c:v>
                </c:pt>
                <c:pt idx="5671">
                  <c:v>0.66757181649278263</c:v>
                </c:pt>
                <c:pt idx="5672">
                  <c:v>0.66757181649278263</c:v>
                </c:pt>
                <c:pt idx="5673">
                  <c:v>0.66757181649278263</c:v>
                </c:pt>
                <c:pt idx="5674">
                  <c:v>0.66757181649278263</c:v>
                </c:pt>
                <c:pt idx="5675">
                  <c:v>0.66742889809918537</c:v>
                </c:pt>
                <c:pt idx="5676">
                  <c:v>0.66742889809918537</c:v>
                </c:pt>
                <c:pt idx="5677">
                  <c:v>0.66728597970558812</c:v>
                </c:pt>
                <c:pt idx="5678">
                  <c:v>0.66728597970558812</c:v>
                </c:pt>
                <c:pt idx="5679">
                  <c:v>0.66714306131199086</c:v>
                </c:pt>
                <c:pt idx="5680">
                  <c:v>0.6670001429183936</c:v>
                </c:pt>
                <c:pt idx="5681">
                  <c:v>0.66685722452479634</c:v>
                </c:pt>
                <c:pt idx="5682">
                  <c:v>0.66671430613119909</c:v>
                </c:pt>
                <c:pt idx="5683">
                  <c:v>0.66671430613119909</c:v>
                </c:pt>
                <c:pt idx="5684">
                  <c:v>0.66657138773760183</c:v>
                </c:pt>
                <c:pt idx="5685">
                  <c:v>0.66642846934400457</c:v>
                </c:pt>
                <c:pt idx="5686">
                  <c:v>0.66628555095040731</c:v>
                </c:pt>
                <c:pt idx="5687">
                  <c:v>0.66614263255681005</c:v>
                </c:pt>
                <c:pt idx="5688">
                  <c:v>0.66614263255681005</c:v>
                </c:pt>
                <c:pt idx="5689">
                  <c:v>0.66614263255681005</c:v>
                </c:pt>
                <c:pt idx="5690">
                  <c:v>0.6659997141632128</c:v>
                </c:pt>
                <c:pt idx="5691">
                  <c:v>0.6659997141632128</c:v>
                </c:pt>
                <c:pt idx="5692">
                  <c:v>0.66585679576961554</c:v>
                </c:pt>
                <c:pt idx="5693">
                  <c:v>0.66571387737601828</c:v>
                </c:pt>
                <c:pt idx="5694">
                  <c:v>0.66557095898242102</c:v>
                </c:pt>
                <c:pt idx="5695">
                  <c:v>0.66542804058882377</c:v>
                </c:pt>
                <c:pt idx="5696">
                  <c:v>0.66528512219522651</c:v>
                </c:pt>
                <c:pt idx="5697">
                  <c:v>0.66514220380162925</c:v>
                </c:pt>
                <c:pt idx="5698">
                  <c:v>0.66499928540803199</c:v>
                </c:pt>
                <c:pt idx="5699">
                  <c:v>0.66499928540803199</c:v>
                </c:pt>
                <c:pt idx="5700">
                  <c:v>0.66485636701443473</c:v>
                </c:pt>
                <c:pt idx="5701">
                  <c:v>0.66471344862083748</c:v>
                </c:pt>
                <c:pt idx="5702">
                  <c:v>0.66457053022724022</c:v>
                </c:pt>
                <c:pt idx="5703">
                  <c:v>0.66457053022724022</c:v>
                </c:pt>
                <c:pt idx="5704">
                  <c:v>0.66442761183364296</c:v>
                </c:pt>
                <c:pt idx="5705">
                  <c:v>0.6642846934400457</c:v>
                </c:pt>
                <c:pt idx="5706">
                  <c:v>0.66414177504644845</c:v>
                </c:pt>
                <c:pt idx="5707">
                  <c:v>0.66414177504644845</c:v>
                </c:pt>
                <c:pt idx="5708">
                  <c:v>0.66399885665285119</c:v>
                </c:pt>
                <c:pt idx="5709">
                  <c:v>0.66399885665285119</c:v>
                </c:pt>
                <c:pt idx="5710">
                  <c:v>0.66399885665285119</c:v>
                </c:pt>
                <c:pt idx="5711">
                  <c:v>0.66385593825925393</c:v>
                </c:pt>
                <c:pt idx="5712">
                  <c:v>0.66371301986565667</c:v>
                </c:pt>
                <c:pt idx="5713">
                  <c:v>0.66357010147205941</c:v>
                </c:pt>
                <c:pt idx="5714">
                  <c:v>0.66342718307846216</c:v>
                </c:pt>
                <c:pt idx="5715">
                  <c:v>0.6632842646848649</c:v>
                </c:pt>
                <c:pt idx="5716">
                  <c:v>0.66314134629126764</c:v>
                </c:pt>
                <c:pt idx="5717">
                  <c:v>0.66314134629126764</c:v>
                </c:pt>
                <c:pt idx="5718">
                  <c:v>0.66299842789767038</c:v>
                </c:pt>
                <c:pt idx="5719">
                  <c:v>0.66285550950407313</c:v>
                </c:pt>
                <c:pt idx="5720">
                  <c:v>0.66271259111047587</c:v>
                </c:pt>
                <c:pt idx="5721">
                  <c:v>0.66256967271687861</c:v>
                </c:pt>
                <c:pt idx="5722">
                  <c:v>0.66242675432328135</c:v>
                </c:pt>
                <c:pt idx="5723">
                  <c:v>0.66228383592968409</c:v>
                </c:pt>
                <c:pt idx="5724">
                  <c:v>0.66214091753608684</c:v>
                </c:pt>
                <c:pt idx="5725">
                  <c:v>0.66214091753608684</c:v>
                </c:pt>
                <c:pt idx="5726">
                  <c:v>0.66214091753608684</c:v>
                </c:pt>
                <c:pt idx="5727">
                  <c:v>0.66214091753608684</c:v>
                </c:pt>
                <c:pt idx="5728">
                  <c:v>0.66214091753608684</c:v>
                </c:pt>
                <c:pt idx="5729">
                  <c:v>0.66214091753608684</c:v>
                </c:pt>
                <c:pt idx="5730">
                  <c:v>0.66199799914248958</c:v>
                </c:pt>
                <c:pt idx="5731">
                  <c:v>0.66199799914248958</c:v>
                </c:pt>
                <c:pt idx="5732">
                  <c:v>0.66185508074889232</c:v>
                </c:pt>
                <c:pt idx="5733">
                  <c:v>0.66171216235529506</c:v>
                </c:pt>
                <c:pt idx="5734">
                  <c:v>0.66156924396169781</c:v>
                </c:pt>
                <c:pt idx="5735">
                  <c:v>0.66156924396169781</c:v>
                </c:pt>
                <c:pt idx="5736">
                  <c:v>0.66156924396169781</c:v>
                </c:pt>
                <c:pt idx="5737">
                  <c:v>0.66142632556810055</c:v>
                </c:pt>
                <c:pt idx="5738">
                  <c:v>0.66142632556810055</c:v>
                </c:pt>
                <c:pt idx="5739">
                  <c:v>0.66142632556810055</c:v>
                </c:pt>
                <c:pt idx="5740">
                  <c:v>0.66128340717450329</c:v>
                </c:pt>
                <c:pt idx="5741">
                  <c:v>0.66114048878090603</c:v>
                </c:pt>
                <c:pt idx="5742">
                  <c:v>0.66099757038730877</c:v>
                </c:pt>
                <c:pt idx="5743">
                  <c:v>0.66085465199371152</c:v>
                </c:pt>
                <c:pt idx="5744">
                  <c:v>0.66085465199371152</c:v>
                </c:pt>
                <c:pt idx="5745">
                  <c:v>0.66071173360011426</c:v>
                </c:pt>
                <c:pt idx="5746">
                  <c:v>0.66071173360011426</c:v>
                </c:pt>
                <c:pt idx="5747">
                  <c:v>0.660568815206517</c:v>
                </c:pt>
                <c:pt idx="5748">
                  <c:v>0.66042589681291974</c:v>
                </c:pt>
                <c:pt idx="5749">
                  <c:v>0.66028297841932249</c:v>
                </c:pt>
                <c:pt idx="5750">
                  <c:v>0.66028297841932249</c:v>
                </c:pt>
                <c:pt idx="5751">
                  <c:v>0.66028297841932249</c:v>
                </c:pt>
                <c:pt idx="5752">
                  <c:v>0.66028297841932249</c:v>
                </c:pt>
                <c:pt idx="5753">
                  <c:v>0.66028297841932249</c:v>
                </c:pt>
                <c:pt idx="5754">
                  <c:v>0.66014006002572523</c:v>
                </c:pt>
                <c:pt idx="5755">
                  <c:v>0.65999714163212808</c:v>
                </c:pt>
                <c:pt idx="5756">
                  <c:v>0.65985422323853082</c:v>
                </c:pt>
                <c:pt idx="5757">
                  <c:v>0.65971130484493357</c:v>
                </c:pt>
                <c:pt idx="5758">
                  <c:v>0.65956838645133631</c:v>
                </c:pt>
                <c:pt idx="5759">
                  <c:v>0.65956838645133631</c:v>
                </c:pt>
                <c:pt idx="5760">
                  <c:v>0.65942546805773905</c:v>
                </c:pt>
                <c:pt idx="5761">
                  <c:v>0.65928254966414179</c:v>
                </c:pt>
                <c:pt idx="5762">
                  <c:v>0.65913963127054453</c:v>
                </c:pt>
                <c:pt idx="5763">
                  <c:v>0.65913963127054453</c:v>
                </c:pt>
                <c:pt idx="5764">
                  <c:v>0.65899671287694728</c:v>
                </c:pt>
                <c:pt idx="5765">
                  <c:v>0.65885379448335002</c:v>
                </c:pt>
                <c:pt idx="5766">
                  <c:v>0.65871087608975276</c:v>
                </c:pt>
                <c:pt idx="5767">
                  <c:v>0.6585679576961555</c:v>
                </c:pt>
                <c:pt idx="5768">
                  <c:v>0.65842503930255825</c:v>
                </c:pt>
                <c:pt idx="5769">
                  <c:v>0.65828212090896099</c:v>
                </c:pt>
                <c:pt idx="5770">
                  <c:v>0.65813920251536373</c:v>
                </c:pt>
                <c:pt idx="5771">
                  <c:v>0.65799628412176647</c:v>
                </c:pt>
                <c:pt idx="5772">
                  <c:v>0.65799628412176647</c:v>
                </c:pt>
                <c:pt idx="5773">
                  <c:v>0.65799628412176647</c:v>
                </c:pt>
                <c:pt idx="5774">
                  <c:v>0.65799628412176647</c:v>
                </c:pt>
                <c:pt idx="5775">
                  <c:v>0.65799628412176647</c:v>
                </c:pt>
                <c:pt idx="5776">
                  <c:v>0.65799628412176647</c:v>
                </c:pt>
                <c:pt idx="5777">
                  <c:v>0.65785336572816921</c:v>
                </c:pt>
                <c:pt idx="5778">
                  <c:v>0.65771044733457196</c:v>
                </c:pt>
                <c:pt idx="5779">
                  <c:v>0.65771044733457196</c:v>
                </c:pt>
                <c:pt idx="5780">
                  <c:v>0.65771044733457196</c:v>
                </c:pt>
                <c:pt idx="5781">
                  <c:v>0.6575675289409747</c:v>
                </c:pt>
                <c:pt idx="5782">
                  <c:v>0.65742461054737744</c:v>
                </c:pt>
                <c:pt idx="5783">
                  <c:v>0.65742461054737744</c:v>
                </c:pt>
                <c:pt idx="5784">
                  <c:v>0.65728169215378018</c:v>
                </c:pt>
                <c:pt idx="5785">
                  <c:v>0.65713877376018293</c:v>
                </c:pt>
                <c:pt idx="5786">
                  <c:v>0.65699585536658567</c:v>
                </c:pt>
                <c:pt idx="5787">
                  <c:v>0.65699585536658567</c:v>
                </c:pt>
                <c:pt idx="5788">
                  <c:v>0.65685293697298841</c:v>
                </c:pt>
                <c:pt idx="5789">
                  <c:v>0.65685293697298841</c:v>
                </c:pt>
                <c:pt idx="5790">
                  <c:v>0.65671001857939115</c:v>
                </c:pt>
                <c:pt idx="5791">
                  <c:v>0.65671001857939115</c:v>
                </c:pt>
                <c:pt idx="5792">
                  <c:v>0.65671001857939115</c:v>
                </c:pt>
                <c:pt idx="5793">
                  <c:v>0.65656710018579389</c:v>
                </c:pt>
                <c:pt idx="5794">
                  <c:v>0.65656710018579389</c:v>
                </c:pt>
                <c:pt idx="5795">
                  <c:v>0.65642418179219664</c:v>
                </c:pt>
                <c:pt idx="5796">
                  <c:v>0.65628126339859938</c:v>
                </c:pt>
                <c:pt idx="5797">
                  <c:v>0.65613834500500212</c:v>
                </c:pt>
                <c:pt idx="5798">
                  <c:v>0.65613834500500212</c:v>
                </c:pt>
                <c:pt idx="5799">
                  <c:v>0.65599542661140486</c:v>
                </c:pt>
                <c:pt idx="5800">
                  <c:v>0.65585250821780761</c:v>
                </c:pt>
                <c:pt idx="5801">
                  <c:v>0.65570958982421035</c:v>
                </c:pt>
                <c:pt idx="5802">
                  <c:v>0.6555666714306132</c:v>
                </c:pt>
                <c:pt idx="5803">
                  <c:v>0.6555666714306132</c:v>
                </c:pt>
                <c:pt idx="5804">
                  <c:v>0.65542375303701594</c:v>
                </c:pt>
                <c:pt idx="5805">
                  <c:v>0.65528083464341869</c:v>
                </c:pt>
                <c:pt idx="5806">
                  <c:v>0.65513791624982143</c:v>
                </c:pt>
                <c:pt idx="5807">
                  <c:v>0.65499499785622417</c:v>
                </c:pt>
                <c:pt idx="5808">
                  <c:v>0.65485207946262691</c:v>
                </c:pt>
                <c:pt idx="5809">
                  <c:v>0.65470916106902965</c:v>
                </c:pt>
                <c:pt idx="5810">
                  <c:v>0.65470916106902965</c:v>
                </c:pt>
                <c:pt idx="5811">
                  <c:v>0.6545662426754324</c:v>
                </c:pt>
                <c:pt idx="5812">
                  <c:v>0.65442332428183514</c:v>
                </c:pt>
                <c:pt idx="5813">
                  <c:v>0.65428040588823788</c:v>
                </c:pt>
                <c:pt idx="5814">
                  <c:v>0.65428040588823788</c:v>
                </c:pt>
                <c:pt idx="5815">
                  <c:v>0.65428040588823788</c:v>
                </c:pt>
                <c:pt idx="5816">
                  <c:v>0.65428040588823788</c:v>
                </c:pt>
                <c:pt idx="5817">
                  <c:v>0.65428040588823788</c:v>
                </c:pt>
                <c:pt idx="5818">
                  <c:v>0.65413748749464062</c:v>
                </c:pt>
                <c:pt idx="5819">
                  <c:v>0.65413748749464062</c:v>
                </c:pt>
                <c:pt idx="5820">
                  <c:v>0.65413748749464062</c:v>
                </c:pt>
                <c:pt idx="5821">
                  <c:v>0.65413748749464062</c:v>
                </c:pt>
                <c:pt idx="5822">
                  <c:v>0.65413748749464062</c:v>
                </c:pt>
                <c:pt idx="5823">
                  <c:v>0.65399456910104337</c:v>
                </c:pt>
                <c:pt idx="5824">
                  <c:v>0.65385165070744611</c:v>
                </c:pt>
                <c:pt idx="5825">
                  <c:v>0.65385165070744611</c:v>
                </c:pt>
                <c:pt idx="5826">
                  <c:v>0.65370873231384885</c:v>
                </c:pt>
                <c:pt idx="5827">
                  <c:v>0.65370873231384885</c:v>
                </c:pt>
                <c:pt idx="5828">
                  <c:v>0.65356581392025159</c:v>
                </c:pt>
                <c:pt idx="5829">
                  <c:v>0.65342289552665433</c:v>
                </c:pt>
                <c:pt idx="5830">
                  <c:v>0.65327997713305708</c:v>
                </c:pt>
                <c:pt idx="5831">
                  <c:v>0.65327997713305708</c:v>
                </c:pt>
                <c:pt idx="5832">
                  <c:v>0.65327997713305708</c:v>
                </c:pt>
                <c:pt idx="5833">
                  <c:v>0.65327997713305708</c:v>
                </c:pt>
                <c:pt idx="5834">
                  <c:v>0.65313705873945982</c:v>
                </c:pt>
                <c:pt idx="5835">
                  <c:v>0.65313705873945982</c:v>
                </c:pt>
                <c:pt idx="5836">
                  <c:v>0.65313705873945982</c:v>
                </c:pt>
                <c:pt idx="5837">
                  <c:v>0.65313705873945982</c:v>
                </c:pt>
                <c:pt idx="5838">
                  <c:v>0.65313705873945982</c:v>
                </c:pt>
                <c:pt idx="5839">
                  <c:v>0.65299414034586256</c:v>
                </c:pt>
                <c:pt idx="5840">
                  <c:v>0.6528512219522653</c:v>
                </c:pt>
                <c:pt idx="5841">
                  <c:v>0.6528512219522653</c:v>
                </c:pt>
                <c:pt idx="5842">
                  <c:v>0.6528512219522653</c:v>
                </c:pt>
                <c:pt idx="5843">
                  <c:v>0.65270830355866805</c:v>
                </c:pt>
                <c:pt idx="5844">
                  <c:v>0.65270830355866805</c:v>
                </c:pt>
                <c:pt idx="5845">
                  <c:v>0.65270830355866805</c:v>
                </c:pt>
                <c:pt idx="5846">
                  <c:v>0.65256538516507079</c:v>
                </c:pt>
                <c:pt idx="5847">
                  <c:v>0.65242246677147353</c:v>
                </c:pt>
                <c:pt idx="5848">
                  <c:v>0.65242246677147353</c:v>
                </c:pt>
                <c:pt idx="5849">
                  <c:v>0.65227954837787627</c:v>
                </c:pt>
                <c:pt idx="5850">
                  <c:v>0.65213662998427901</c:v>
                </c:pt>
                <c:pt idx="5851">
                  <c:v>0.65213662998427901</c:v>
                </c:pt>
                <c:pt idx="5852">
                  <c:v>0.65213662998427901</c:v>
                </c:pt>
                <c:pt idx="5853">
                  <c:v>0.65199371159068176</c:v>
                </c:pt>
                <c:pt idx="5854">
                  <c:v>0.6518507931970845</c:v>
                </c:pt>
                <c:pt idx="5855">
                  <c:v>0.65170787480348724</c:v>
                </c:pt>
                <c:pt idx="5856">
                  <c:v>0.65156495640988998</c:v>
                </c:pt>
                <c:pt idx="5857">
                  <c:v>0.65156495640988998</c:v>
                </c:pt>
                <c:pt idx="5858">
                  <c:v>0.65156495640988998</c:v>
                </c:pt>
                <c:pt idx="5859">
                  <c:v>0.65142203801629273</c:v>
                </c:pt>
                <c:pt idx="5860">
                  <c:v>0.65127911962269547</c:v>
                </c:pt>
                <c:pt idx="5861">
                  <c:v>0.65113620122909821</c:v>
                </c:pt>
                <c:pt idx="5862">
                  <c:v>0.65099328283550095</c:v>
                </c:pt>
                <c:pt idx="5863">
                  <c:v>0.65099328283550095</c:v>
                </c:pt>
                <c:pt idx="5864">
                  <c:v>0.65085036444190369</c:v>
                </c:pt>
                <c:pt idx="5865">
                  <c:v>0.65070744604830644</c:v>
                </c:pt>
                <c:pt idx="5866">
                  <c:v>0.65056452765470918</c:v>
                </c:pt>
                <c:pt idx="5867">
                  <c:v>0.65056452765470918</c:v>
                </c:pt>
                <c:pt idx="5868">
                  <c:v>0.65056452765470918</c:v>
                </c:pt>
                <c:pt idx="5869">
                  <c:v>0.65042160926111192</c:v>
                </c:pt>
                <c:pt idx="5870">
                  <c:v>0.65042160926111192</c:v>
                </c:pt>
                <c:pt idx="5871">
                  <c:v>0.65027869086751466</c:v>
                </c:pt>
                <c:pt idx="5872">
                  <c:v>0.65013577247391741</c:v>
                </c:pt>
                <c:pt idx="5873">
                  <c:v>0.65013577247391741</c:v>
                </c:pt>
                <c:pt idx="5874">
                  <c:v>0.65013577247391741</c:v>
                </c:pt>
                <c:pt idx="5875">
                  <c:v>0.64999285408032015</c:v>
                </c:pt>
                <c:pt idx="5876">
                  <c:v>0.64999285408032015</c:v>
                </c:pt>
                <c:pt idx="5877">
                  <c:v>0.64999285408032015</c:v>
                </c:pt>
                <c:pt idx="5878">
                  <c:v>0.64999285408032015</c:v>
                </c:pt>
                <c:pt idx="5879">
                  <c:v>0.64984993568672289</c:v>
                </c:pt>
                <c:pt idx="5880">
                  <c:v>0.64984993568672289</c:v>
                </c:pt>
                <c:pt idx="5881">
                  <c:v>0.64984993568672289</c:v>
                </c:pt>
                <c:pt idx="5882">
                  <c:v>0.64984993568672289</c:v>
                </c:pt>
                <c:pt idx="5883">
                  <c:v>0.64970701729312563</c:v>
                </c:pt>
                <c:pt idx="5884">
                  <c:v>0.64970701729312563</c:v>
                </c:pt>
                <c:pt idx="5885">
                  <c:v>0.64970701729312563</c:v>
                </c:pt>
                <c:pt idx="5886">
                  <c:v>0.64956409889952837</c:v>
                </c:pt>
                <c:pt idx="5887">
                  <c:v>0.64956409889952837</c:v>
                </c:pt>
                <c:pt idx="5888">
                  <c:v>0.64942118050593112</c:v>
                </c:pt>
                <c:pt idx="5889">
                  <c:v>0.64927826211233386</c:v>
                </c:pt>
                <c:pt idx="5890">
                  <c:v>0.6491353437187366</c:v>
                </c:pt>
                <c:pt idx="5891">
                  <c:v>0.64899242532513934</c:v>
                </c:pt>
                <c:pt idx="5892">
                  <c:v>0.64884950693154209</c:v>
                </c:pt>
                <c:pt idx="5893">
                  <c:v>0.64870658853794483</c:v>
                </c:pt>
                <c:pt idx="5894">
                  <c:v>0.64856367014434757</c:v>
                </c:pt>
                <c:pt idx="5895">
                  <c:v>0.64856367014434757</c:v>
                </c:pt>
                <c:pt idx="5896">
                  <c:v>0.64856367014434757</c:v>
                </c:pt>
                <c:pt idx="5897">
                  <c:v>0.64842075175075031</c:v>
                </c:pt>
                <c:pt idx="5898">
                  <c:v>0.64842075175075031</c:v>
                </c:pt>
                <c:pt idx="5899">
                  <c:v>0.64827783335715305</c:v>
                </c:pt>
                <c:pt idx="5900">
                  <c:v>0.6481349149635558</c:v>
                </c:pt>
                <c:pt idx="5901">
                  <c:v>0.64799199656995854</c:v>
                </c:pt>
                <c:pt idx="5902">
                  <c:v>0.64784907817636128</c:v>
                </c:pt>
                <c:pt idx="5903">
                  <c:v>0.64770615978276402</c:v>
                </c:pt>
                <c:pt idx="5904">
                  <c:v>0.64756324138916677</c:v>
                </c:pt>
                <c:pt idx="5905">
                  <c:v>0.64742032299556951</c:v>
                </c:pt>
                <c:pt idx="5906">
                  <c:v>0.64727740460197225</c:v>
                </c:pt>
                <c:pt idx="5907">
                  <c:v>0.64727740460197225</c:v>
                </c:pt>
                <c:pt idx="5908">
                  <c:v>0.64713448620837499</c:v>
                </c:pt>
                <c:pt idx="5909">
                  <c:v>0.64713448620837499</c:v>
                </c:pt>
                <c:pt idx="5910">
                  <c:v>0.64713448620837499</c:v>
                </c:pt>
                <c:pt idx="5911">
                  <c:v>0.64699156781477773</c:v>
                </c:pt>
                <c:pt idx="5912">
                  <c:v>0.64699156781477773</c:v>
                </c:pt>
                <c:pt idx="5913">
                  <c:v>0.64684864942118048</c:v>
                </c:pt>
                <c:pt idx="5914">
                  <c:v>0.64670573102758322</c:v>
                </c:pt>
                <c:pt idx="5915">
                  <c:v>0.64656281263398596</c:v>
                </c:pt>
                <c:pt idx="5916">
                  <c:v>0.6464198942403887</c:v>
                </c:pt>
                <c:pt idx="5917">
                  <c:v>0.6464198942403887</c:v>
                </c:pt>
                <c:pt idx="5918">
                  <c:v>0.6464198942403887</c:v>
                </c:pt>
                <c:pt idx="5919">
                  <c:v>0.6464198942403887</c:v>
                </c:pt>
                <c:pt idx="5920">
                  <c:v>0.6464198942403887</c:v>
                </c:pt>
                <c:pt idx="5921">
                  <c:v>0.64627697584679145</c:v>
                </c:pt>
                <c:pt idx="5922">
                  <c:v>0.64627697584679145</c:v>
                </c:pt>
                <c:pt idx="5923">
                  <c:v>0.64613405745319419</c:v>
                </c:pt>
                <c:pt idx="5924">
                  <c:v>0.64613405745319419</c:v>
                </c:pt>
                <c:pt idx="5925">
                  <c:v>0.64613405745319419</c:v>
                </c:pt>
                <c:pt idx="5926">
                  <c:v>0.64599113905959693</c:v>
                </c:pt>
                <c:pt idx="5927">
                  <c:v>0.64599113905959693</c:v>
                </c:pt>
                <c:pt idx="5928">
                  <c:v>0.64584822066599967</c:v>
                </c:pt>
                <c:pt idx="5929">
                  <c:v>0.64570530227240241</c:v>
                </c:pt>
                <c:pt idx="5930">
                  <c:v>0.64556238387880516</c:v>
                </c:pt>
                <c:pt idx="5931">
                  <c:v>0.6454194654852079</c:v>
                </c:pt>
                <c:pt idx="5932">
                  <c:v>0.64527654709161064</c:v>
                </c:pt>
                <c:pt idx="5933">
                  <c:v>0.64513362869801338</c:v>
                </c:pt>
                <c:pt idx="5934">
                  <c:v>0.64513362869801338</c:v>
                </c:pt>
                <c:pt idx="5935">
                  <c:v>0.64499071030441613</c:v>
                </c:pt>
                <c:pt idx="5936">
                  <c:v>0.64484779191081887</c:v>
                </c:pt>
                <c:pt idx="5937">
                  <c:v>0.64470487351722161</c:v>
                </c:pt>
                <c:pt idx="5938">
                  <c:v>0.64456195512362435</c:v>
                </c:pt>
                <c:pt idx="5939">
                  <c:v>0.64441903673002709</c:v>
                </c:pt>
                <c:pt idx="5940">
                  <c:v>0.64427611833642984</c:v>
                </c:pt>
                <c:pt idx="5941">
                  <c:v>0.64427611833642984</c:v>
                </c:pt>
                <c:pt idx="5942">
                  <c:v>0.64413319994283258</c:v>
                </c:pt>
                <c:pt idx="5943">
                  <c:v>0.64413319994283258</c:v>
                </c:pt>
                <c:pt idx="5944">
                  <c:v>0.64399028154923532</c:v>
                </c:pt>
                <c:pt idx="5945">
                  <c:v>0.64399028154923532</c:v>
                </c:pt>
                <c:pt idx="5946">
                  <c:v>0.64399028154923532</c:v>
                </c:pt>
                <c:pt idx="5947">
                  <c:v>0.64384736315563806</c:v>
                </c:pt>
                <c:pt idx="5948">
                  <c:v>0.64370444476204081</c:v>
                </c:pt>
                <c:pt idx="5949">
                  <c:v>0.64356152636844355</c:v>
                </c:pt>
                <c:pt idx="5950">
                  <c:v>0.64356152636844355</c:v>
                </c:pt>
                <c:pt idx="5951">
                  <c:v>0.64341860797484629</c:v>
                </c:pt>
                <c:pt idx="5952">
                  <c:v>0.64341860797484629</c:v>
                </c:pt>
                <c:pt idx="5953">
                  <c:v>0.64341860797484629</c:v>
                </c:pt>
                <c:pt idx="5954">
                  <c:v>0.64327568958124903</c:v>
                </c:pt>
                <c:pt idx="5955">
                  <c:v>0.64327568958124903</c:v>
                </c:pt>
                <c:pt idx="5956">
                  <c:v>0.64327568958124903</c:v>
                </c:pt>
                <c:pt idx="5957">
                  <c:v>0.64327568958124903</c:v>
                </c:pt>
                <c:pt idx="5958">
                  <c:v>0.64327568958124903</c:v>
                </c:pt>
                <c:pt idx="5959">
                  <c:v>0.64313277118765177</c:v>
                </c:pt>
                <c:pt idx="5960">
                  <c:v>0.64298985279405452</c:v>
                </c:pt>
                <c:pt idx="5961">
                  <c:v>0.64298985279405452</c:v>
                </c:pt>
                <c:pt idx="5962">
                  <c:v>0.64284693440045726</c:v>
                </c:pt>
                <c:pt idx="5963">
                  <c:v>0.64270401600686</c:v>
                </c:pt>
                <c:pt idx="5964">
                  <c:v>0.64256109761326274</c:v>
                </c:pt>
                <c:pt idx="5965">
                  <c:v>0.6424181792196656</c:v>
                </c:pt>
                <c:pt idx="5966">
                  <c:v>0.6424181792196656</c:v>
                </c:pt>
                <c:pt idx="5967">
                  <c:v>0.64227526082606834</c:v>
                </c:pt>
                <c:pt idx="5968">
                  <c:v>0.64213234243247108</c:v>
                </c:pt>
                <c:pt idx="5969">
                  <c:v>0.64198942403887382</c:v>
                </c:pt>
                <c:pt idx="5970">
                  <c:v>0.64184650564527657</c:v>
                </c:pt>
                <c:pt idx="5971">
                  <c:v>0.64170358725167931</c:v>
                </c:pt>
                <c:pt idx="5972">
                  <c:v>0.64156066885808205</c:v>
                </c:pt>
                <c:pt idx="5973">
                  <c:v>0.64156066885808205</c:v>
                </c:pt>
                <c:pt idx="5974">
                  <c:v>0.64141775046448479</c:v>
                </c:pt>
                <c:pt idx="5975">
                  <c:v>0.64141775046448479</c:v>
                </c:pt>
                <c:pt idx="5976">
                  <c:v>0.64141775046448479</c:v>
                </c:pt>
                <c:pt idx="5977">
                  <c:v>0.64141775046448479</c:v>
                </c:pt>
                <c:pt idx="5978">
                  <c:v>0.64141775046448479</c:v>
                </c:pt>
                <c:pt idx="5979">
                  <c:v>0.64141775046448479</c:v>
                </c:pt>
                <c:pt idx="5980">
                  <c:v>0.64127483207088753</c:v>
                </c:pt>
                <c:pt idx="5981">
                  <c:v>0.64127483207088753</c:v>
                </c:pt>
                <c:pt idx="5982">
                  <c:v>0.64127483207088753</c:v>
                </c:pt>
                <c:pt idx="5983">
                  <c:v>0.64113191367729028</c:v>
                </c:pt>
                <c:pt idx="5984">
                  <c:v>0.64113191367729028</c:v>
                </c:pt>
                <c:pt idx="5985">
                  <c:v>0.64113191367729028</c:v>
                </c:pt>
                <c:pt idx="5986">
                  <c:v>0.64098899528369302</c:v>
                </c:pt>
                <c:pt idx="5987">
                  <c:v>0.64098899528369302</c:v>
                </c:pt>
                <c:pt idx="5988">
                  <c:v>0.64098899528369302</c:v>
                </c:pt>
                <c:pt idx="5989">
                  <c:v>0.64098899528369302</c:v>
                </c:pt>
                <c:pt idx="5990">
                  <c:v>0.64098899528369302</c:v>
                </c:pt>
                <c:pt idx="5991">
                  <c:v>0.64084607689009576</c:v>
                </c:pt>
                <c:pt idx="5992">
                  <c:v>0.6407031584964985</c:v>
                </c:pt>
                <c:pt idx="5993">
                  <c:v>0.6407031584964985</c:v>
                </c:pt>
                <c:pt idx="5994">
                  <c:v>0.64056024010290125</c:v>
                </c:pt>
                <c:pt idx="5995">
                  <c:v>0.64041732170930399</c:v>
                </c:pt>
                <c:pt idx="5996">
                  <c:v>0.64027440331570673</c:v>
                </c:pt>
                <c:pt idx="5997">
                  <c:v>0.64013148492210947</c:v>
                </c:pt>
                <c:pt idx="5998">
                  <c:v>0.63998856652851221</c:v>
                </c:pt>
                <c:pt idx="5999">
                  <c:v>0.63998856652851221</c:v>
                </c:pt>
                <c:pt idx="6000">
                  <c:v>0.63984564813491496</c:v>
                </c:pt>
                <c:pt idx="6001">
                  <c:v>0.6397027297413177</c:v>
                </c:pt>
                <c:pt idx="6002">
                  <c:v>0.63955981134772044</c:v>
                </c:pt>
                <c:pt idx="6003">
                  <c:v>0.63941689295412318</c:v>
                </c:pt>
                <c:pt idx="6004">
                  <c:v>0.63941689295412318</c:v>
                </c:pt>
                <c:pt idx="6005">
                  <c:v>0.63927397456052593</c:v>
                </c:pt>
                <c:pt idx="6006">
                  <c:v>0.63927397456052593</c:v>
                </c:pt>
                <c:pt idx="6007">
                  <c:v>0.63927397456052593</c:v>
                </c:pt>
                <c:pt idx="6008">
                  <c:v>0.63913105616692867</c:v>
                </c:pt>
                <c:pt idx="6009">
                  <c:v>0.63898813777333141</c:v>
                </c:pt>
                <c:pt idx="6010">
                  <c:v>0.63884521937973415</c:v>
                </c:pt>
                <c:pt idx="6011">
                  <c:v>0.63870230098613689</c:v>
                </c:pt>
                <c:pt idx="6012">
                  <c:v>0.63870230098613689</c:v>
                </c:pt>
                <c:pt idx="6013">
                  <c:v>0.63870230098613689</c:v>
                </c:pt>
                <c:pt idx="6014">
                  <c:v>0.63855938259253964</c:v>
                </c:pt>
                <c:pt idx="6015">
                  <c:v>0.63841646419894238</c:v>
                </c:pt>
                <c:pt idx="6016">
                  <c:v>0.63827354580534512</c:v>
                </c:pt>
                <c:pt idx="6017">
                  <c:v>0.63827354580534512</c:v>
                </c:pt>
                <c:pt idx="6018">
                  <c:v>0.63827354580534512</c:v>
                </c:pt>
                <c:pt idx="6019">
                  <c:v>0.63813062741174797</c:v>
                </c:pt>
                <c:pt idx="6020">
                  <c:v>0.63798770901815072</c:v>
                </c:pt>
                <c:pt idx="6021">
                  <c:v>0.63798770901815072</c:v>
                </c:pt>
                <c:pt idx="6022">
                  <c:v>0.63798770901815072</c:v>
                </c:pt>
                <c:pt idx="6023">
                  <c:v>0.63784479062455346</c:v>
                </c:pt>
                <c:pt idx="6024">
                  <c:v>0.6377018722309562</c:v>
                </c:pt>
                <c:pt idx="6025">
                  <c:v>0.6377018722309562</c:v>
                </c:pt>
                <c:pt idx="6026">
                  <c:v>0.6377018722309562</c:v>
                </c:pt>
                <c:pt idx="6027">
                  <c:v>0.63755895383735894</c:v>
                </c:pt>
                <c:pt idx="6028">
                  <c:v>0.63741603544376169</c:v>
                </c:pt>
                <c:pt idx="6029">
                  <c:v>0.63741603544376169</c:v>
                </c:pt>
                <c:pt idx="6030">
                  <c:v>0.63741603544376169</c:v>
                </c:pt>
                <c:pt idx="6031">
                  <c:v>0.63727311705016443</c:v>
                </c:pt>
                <c:pt idx="6032">
                  <c:v>0.63713019865656717</c:v>
                </c:pt>
                <c:pt idx="6033">
                  <c:v>0.63698728026296991</c:v>
                </c:pt>
                <c:pt idx="6034">
                  <c:v>0.63684436186937265</c:v>
                </c:pt>
                <c:pt idx="6035">
                  <c:v>0.63684436186937265</c:v>
                </c:pt>
                <c:pt idx="6036">
                  <c:v>0.6367014434757754</c:v>
                </c:pt>
                <c:pt idx="6037">
                  <c:v>0.6367014434757754</c:v>
                </c:pt>
                <c:pt idx="6038">
                  <c:v>0.63655852508217814</c:v>
                </c:pt>
                <c:pt idx="6039">
                  <c:v>0.63641560668858088</c:v>
                </c:pt>
                <c:pt idx="6040">
                  <c:v>0.63627268829498362</c:v>
                </c:pt>
                <c:pt idx="6041">
                  <c:v>0.63612976990138637</c:v>
                </c:pt>
                <c:pt idx="6042">
                  <c:v>0.63598685150778911</c:v>
                </c:pt>
                <c:pt idx="6043">
                  <c:v>0.63584393311419185</c:v>
                </c:pt>
                <c:pt idx="6044">
                  <c:v>0.63584393311419185</c:v>
                </c:pt>
                <c:pt idx="6045">
                  <c:v>0.63570101472059459</c:v>
                </c:pt>
                <c:pt idx="6046">
                  <c:v>0.63570101472059459</c:v>
                </c:pt>
                <c:pt idx="6047">
                  <c:v>0.63555809632699733</c:v>
                </c:pt>
                <c:pt idx="6048">
                  <c:v>0.63541517793340008</c:v>
                </c:pt>
                <c:pt idx="6049">
                  <c:v>0.63541517793340008</c:v>
                </c:pt>
                <c:pt idx="6050">
                  <c:v>0.63541517793340008</c:v>
                </c:pt>
                <c:pt idx="6051">
                  <c:v>0.63527225953980282</c:v>
                </c:pt>
                <c:pt idx="6052">
                  <c:v>0.63512934114620556</c:v>
                </c:pt>
                <c:pt idx="6053">
                  <c:v>0.6349864227526083</c:v>
                </c:pt>
                <c:pt idx="6054">
                  <c:v>0.63484350435901105</c:v>
                </c:pt>
                <c:pt idx="6055">
                  <c:v>0.63484350435901105</c:v>
                </c:pt>
                <c:pt idx="6056">
                  <c:v>0.63470058596541379</c:v>
                </c:pt>
                <c:pt idx="6057">
                  <c:v>0.63455766757181653</c:v>
                </c:pt>
                <c:pt idx="6058">
                  <c:v>0.63441474917821927</c:v>
                </c:pt>
                <c:pt idx="6059">
                  <c:v>0.63427183078462201</c:v>
                </c:pt>
                <c:pt idx="6060">
                  <c:v>0.63412891239102476</c:v>
                </c:pt>
                <c:pt idx="6061">
                  <c:v>0.63412891239102476</c:v>
                </c:pt>
                <c:pt idx="6062">
                  <c:v>0.6339859939974275</c:v>
                </c:pt>
                <c:pt idx="6063">
                  <c:v>0.6339859939974275</c:v>
                </c:pt>
                <c:pt idx="6064">
                  <c:v>0.6339859939974275</c:v>
                </c:pt>
                <c:pt idx="6065">
                  <c:v>0.6339859939974275</c:v>
                </c:pt>
                <c:pt idx="6066">
                  <c:v>0.63384307560383024</c:v>
                </c:pt>
                <c:pt idx="6067">
                  <c:v>0.63370015721023298</c:v>
                </c:pt>
                <c:pt idx="6068">
                  <c:v>0.63370015721023298</c:v>
                </c:pt>
                <c:pt idx="6069">
                  <c:v>0.63355723881663573</c:v>
                </c:pt>
                <c:pt idx="6070">
                  <c:v>0.63341432042303847</c:v>
                </c:pt>
                <c:pt idx="6071">
                  <c:v>0.63327140202944121</c:v>
                </c:pt>
                <c:pt idx="6072">
                  <c:v>0.63312848363584395</c:v>
                </c:pt>
                <c:pt idx="6073">
                  <c:v>0.63298556524224669</c:v>
                </c:pt>
                <c:pt idx="6074">
                  <c:v>0.63284264684864944</c:v>
                </c:pt>
                <c:pt idx="6075">
                  <c:v>0.63269972845505218</c:v>
                </c:pt>
                <c:pt idx="6076">
                  <c:v>0.63255681006145492</c:v>
                </c:pt>
                <c:pt idx="6077">
                  <c:v>0.63241389166785766</c:v>
                </c:pt>
                <c:pt idx="6078">
                  <c:v>0.63241389166785766</c:v>
                </c:pt>
                <c:pt idx="6079">
                  <c:v>0.63227097327426041</c:v>
                </c:pt>
                <c:pt idx="6080">
                  <c:v>0.63227097327426041</c:v>
                </c:pt>
                <c:pt idx="6081">
                  <c:v>0.63227097327426041</c:v>
                </c:pt>
                <c:pt idx="6082">
                  <c:v>0.63227097327426041</c:v>
                </c:pt>
                <c:pt idx="6083">
                  <c:v>0.63227097327426041</c:v>
                </c:pt>
                <c:pt idx="6084">
                  <c:v>0.63212805488066315</c:v>
                </c:pt>
                <c:pt idx="6085">
                  <c:v>0.63198513648706589</c:v>
                </c:pt>
                <c:pt idx="6086">
                  <c:v>0.63184221809346863</c:v>
                </c:pt>
                <c:pt idx="6087">
                  <c:v>0.63169929969987137</c:v>
                </c:pt>
                <c:pt idx="6088">
                  <c:v>0.63169929969987137</c:v>
                </c:pt>
                <c:pt idx="6089">
                  <c:v>0.63155638130627412</c:v>
                </c:pt>
                <c:pt idx="6090">
                  <c:v>0.63155638130627412</c:v>
                </c:pt>
                <c:pt idx="6091">
                  <c:v>0.63155638130627412</c:v>
                </c:pt>
                <c:pt idx="6092">
                  <c:v>0.63155638130627412</c:v>
                </c:pt>
                <c:pt idx="6093">
                  <c:v>0.63141346291267686</c:v>
                </c:pt>
                <c:pt idx="6094">
                  <c:v>0.6312705445190796</c:v>
                </c:pt>
                <c:pt idx="6095">
                  <c:v>0.63112762612548234</c:v>
                </c:pt>
                <c:pt idx="6096">
                  <c:v>0.63112762612548234</c:v>
                </c:pt>
                <c:pt idx="6097">
                  <c:v>0.63098470773188509</c:v>
                </c:pt>
                <c:pt idx="6098">
                  <c:v>0.63098470773188509</c:v>
                </c:pt>
                <c:pt idx="6099">
                  <c:v>0.63098470773188509</c:v>
                </c:pt>
                <c:pt idx="6100">
                  <c:v>0.63084178933828783</c:v>
                </c:pt>
                <c:pt idx="6101">
                  <c:v>0.63069887094469057</c:v>
                </c:pt>
                <c:pt idx="6102">
                  <c:v>0.63055595255109331</c:v>
                </c:pt>
                <c:pt idx="6103">
                  <c:v>0.63055595255109331</c:v>
                </c:pt>
                <c:pt idx="6104">
                  <c:v>0.63055595255109331</c:v>
                </c:pt>
                <c:pt idx="6105">
                  <c:v>0.63055595255109331</c:v>
                </c:pt>
                <c:pt idx="6106">
                  <c:v>0.63041303415749605</c:v>
                </c:pt>
                <c:pt idx="6107">
                  <c:v>0.63041303415749605</c:v>
                </c:pt>
                <c:pt idx="6108">
                  <c:v>0.63041303415749605</c:v>
                </c:pt>
                <c:pt idx="6109">
                  <c:v>0.6302701157638988</c:v>
                </c:pt>
                <c:pt idx="6110">
                  <c:v>0.63012719737030154</c:v>
                </c:pt>
                <c:pt idx="6111">
                  <c:v>0.62998427897670428</c:v>
                </c:pt>
                <c:pt idx="6112">
                  <c:v>0.62984136058310702</c:v>
                </c:pt>
                <c:pt idx="6113">
                  <c:v>0.62969844218950977</c:v>
                </c:pt>
                <c:pt idx="6114">
                  <c:v>0.62969844218950977</c:v>
                </c:pt>
                <c:pt idx="6115">
                  <c:v>0.62955552379591251</c:v>
                </c:pt>
                <c:pt idx="6116">
                  <c:v>0.62941260540231525</c:v>
                </c:pt>
                <c:pt idx="6117">
                  <c:v>0.62926968700871799</c:v>
                </c:pt>
                <c:pt idx="6118">
                  <c:v>0.62926968700871799</c:v>
                </c:pt>
                <c:pt idx="6119">
                  <c:v>0.62912676861512074</c:v>
                </c:pt>
                <c:pt idx="6120">
                  <c:v>0.62912676861512074</c:v>
                </c:pt>
                <c:pt idx="6121">
                  <c:v>0.62912676861512074</c:v>
                </c:pt>
                <c:pt idx="6122">
                  <c:v>0.62912676861512074</c:v>
                </c:pt>
                <c:pt idx="6123">
                  <c:v>0.62912676861512074</c:v>
                </c:pt>
                <c:pt idx="6124">
                  <c:v>0.62898385022152348</c:v>
                </c:pt>
                <c:pt idx="6125">
                  <c:v>0.62884093182792622</c:v>
                </c:pt>
                <c:pt idx="6126">
                  <c:v>0.62869801343432896</c:v>
                </c:pt>
                <c:pt idx="6127">
                  <c:v>0.62869801343432896</c:v>
                </c:pt>
                <c:pt idx="6128">
                  <c:v>0.6285550950407317</c:v>
                </c:pt>
                <c:pt idx="6129">
                  <c:v>0.6285550950407317</c:v>
                </c:pt>
                <c:pt idx="6130">
                  <c:v>0.6285550950407317</c:v>
                </c:pt>
                <c:pt idx="6131">
                  <c:v>0.6285550950407317</c:v>
                </c:pt>
                <c:pt idx="6132">
                  <c:v>0.6285550950407317</c:v>
                </c:pt>
                <c:pt idx="6133">
                  <c:v>0.6285550950407317</c:v>
                </c:pt>
                <c:pt idx="6134">
                  <c:v>0.6285550950407317</c:v>
                </c:pt>
                <c:pt idx="6135">
                  <c:v>0.62841217664713445</c:v>
                </c:pt>
                <c:pt idx="6136">
                  <c:v>0.62826925825353719</c:v>
                </c:pt>
                <c:pt idx="6137">
                  <c:v>0.62812633985993993</c:v>
                </c:pt>
                <c:pt idx="6138">
                  <c:v>0.62798342146634267</c:v>
                </c:pt>
                <c:pt idx="6139">
                  <c:v>0.62784050307274542</c:v>
                </c:pt>
                <c:pt idx="6140">
                  <c:v>0.62769758467914816</c:v>
                </c:pt>
                <c:pt idx="6141">
                  <c:v>0.6275546662855509</c:v>
                </c:pt>
                <c:pt idx="6142">
                  <c:v>0.62741174789195364</c:v>
                </c:pt>
                <c:pt idx="6143">
                  <c:v>0.62726882949835638</c:v>
                </c:pt>
                <c:pt idx="6144">
                  <c:v>0.62726882949835638</c:v>
                </c:pt>
                <c:pt idx="6145">
                  <c:v>0.62712591110475913</c:v>
                </c:pt>
                <c:pt idx="6146">
                  <c:v>0.62712591110475913</c:v>
                </c:pt>
                <c:pt idx="6147">
                  <c:v>0.62698299271116187</c:v>
                </c:pt>
                <c:pt idx="6148">
                  <c:v>0.62684007431756461</c:v>
                </c:pt>
                <c:pt idx="6149">
                  <c:v>0.62669715592396735</c:v>
                </c:pt>
                <c:pt idx="6150">
                  <c:v>0.6265542375303701</c:v>
                </c:pt>
                <c:pt idx="6151">
                  <c:v>0.6265542375303701</c:v>
                </c:pt>
                <c:pt idx="6152">
                  <c:v>0.62641131913677284</c:v>
                </c:pt>
                <c:pt idx="6153">
                  <c:v>0.62626840074317558</c:v>
                </c:pt>
                <c:pt idx="6154">
                  <c:v>0.62626840074317558</c:v>
                </c:pt>
                <c:pt idx="6155">
                  <c:v>0.62626840074317558</c:v>
                </c:pt>
                <c:pt idx="6156">
                  <c:v>0.62626840074317558</c:v>
                </c:pt>
                <c:pt idx="6157">
                  <c:v>0.62612548234957832</c:v>
                </c:pt>
                <c:pt idx="6158">
                  <c:v>0.62598256395598106</c:v>
                </c:pt>
                <c:pt idx="6159">
                  <c:v>0.62598256395598106</c:v>
                </c:pt>
                <c:pt idx="6160">
                  <c:v>0.62598256395598106</c:v>
                </c:pt>
                <c:pt idx="6161">
                  <c:v>0.62598256395598106</c:v>
                </c:pt>
                <c:pt idx="6162">
                  <c:v>0.62583964556238381</c:v>
                </c:pt>
                <c:pt idx="6163">
                  <c:v>0.62569672716878655</c:v>
                </c:pt>
                <c:pt idx="6164">
                  <c:v>0.62555380877518929</c:v>
                </c:pt>
                <c:pt idx="6165">
                  <c:v>0.62555380877518929</c:v>
                </c:pt>
                <c:pt idx="6166">
                  <c:v>0.62541089038159203</c:v>
                </c:pt>
                <c:pt idx="6167">
                  <c:v>0.62526797198799478</c:v>
                </c:pt>
                <c:pt idx="6168">
                  <c:v>0.62512505359439752</c:v>
                </c:pt>
                <c:pt idx="6169">
                  <c:v>0.62512505359439752</c:v>
                </c:pt>
                <c:pt idx="6170">
                  <c:v>0.62498213520080037</c:v>
                </c:pt>
                <c:pt idx="6171">
                  <c:v>0.62483921680720311</c:v>
                </c:pt>
                <c:pt idx="6172">
                  <c:v>0.62469629841360585</c:v>
                </c:pt>
                <c:pt idx="6173">
                  <c:v>0.6245533800200086</c:v>
                </c:pt>
                <c:pt idx="6174">
                  <c:v>0.6245533800200086</c:v>
                </c:pt>
                <c:pt idx="6175">
                  <c:v>0.6245533800200086</c:v>
                </c:pt>
                <c:pt idx="6176">
                  <c:v>0.62441046162641134</c:v>
                </c:pt>
                <c:pt idx="6177">
                  <c:v>0.62426754323281408</c:v>
                </c:pt>
                <c:pt idx="6178">
                  <c:v>0.62426754323281408</c:v>
                </c:pt>
                <c:pt idx="6179">
                  <c:v>0.62412462483921682</c:v>
                </c:pt>
                <c:pt idx="6180">
                  <c:v>0.62412462483921682</c:v>
                </c:pt>
                <c:pt idx="6181">
                  <c:v>0.62412462483921682</c:v>
                </c:pt>
                <c:pt idx="6182">
                  <c:v>0.62412462483921682</c:v>
                </c:pt>
                <c:pt idx="6183">
                  <c:v>0.62412462483921682</c:v>
                </c:pt>
                <c:pt idx="6184">
                  <c:v>0.62412462483921682</c:v>
                </c:pt>
                <c:pt idx="6185">
                  <c:v>0.62412462483921682</c:v>
                </c:pt>
                <c:pt idx="6186">
                  <c:v>0.62398170644561957</c:v>
                </c:pt>
                <c:pt idx="6187">
                  <c:v>0.62398170644561957</c:v>
                </c:pt>
                <c:pt idx="6188">
                  <c:v>0.62383878805202231</c:v>
                </c:pt>
                <c:pt idx="6189">
                  <c:v>0.62383878805202231</c:v>
                </c:pt>
                <c:pt idx="6190">
                  <c:v>0.62369586965842505</c:v>
                </c:pt>
                <c:pt idx="6191">
                  <c:v>0.62355295126482779</c:v>
                </c:pt>
                <c:pt idx="6192">
                  <c:v>0.62355295126482779</c:v>
                </c:pt>
                <c:pt idx="6193">
                  <c:v>0.62341003287123054</c:v>
                </c:pt>
                <c:pt idx="6194">
                  <c:v>0.62326711447763328</c:v>
                </c:pt>
                <c:pt idx="6195">
                  <c:v>0.62326711447763328</c:v>
                </c:pt>
                <c:pt idx="6196">
                  <c:v>0.62312419608403602</c:v>
                </c:pt>
                <c:pt idx="6197">
                  <c:v>0.62312419608403602</c:v>
                </c:pt>
                <c:pt idx="6198">
                  <c:v>0.62298127769043876</c:v>
                </c:pt>
                <c:pt idx="6199">
                  <c:v>0.62298127769043876</c:v>
                </c:pt>
                <c:pt idx="6200">
                  <c:v>0.6228383592968415</c:v>
                </c:pt>
                <c:pt idx="6201">
                  <c:v>0.62269544090324425</c:v>
                </c:pt>
                <c:pt idx="6202">
                  <c:v>0.62255252250964699</c:v>
                </c:pt>
                <c:pt idx="6203">
                  <c:v>0.62255252250964699</c:v>
                </c:pt>
                <c:pt idx="6204">
                  <c:v>0.62240960411604973</c:v>
                </c:pt>
                <c:pt idx="6205">
                  <c:v>0.62240960411604973</c:v>
                </c:pt>
                <c:pt idx="6206">
                  <c:v>0.62240960411604973</c:v>
                </c:pt>
                <c:pt idx="6207">
                  <c:v>0.62226668572245247</c:v>
                </c:pt>
                <c:pt idx="6208">
                  <c:v>0.62212376732885522</c:v>
                </c:pt>
                <c:pt idx="6209">
                  <c:v>0.62198084893525796</c:v>
                </c:pt>
                <c:pt idx="6210">
                  <c:v>0.62198084893525796</c:v>
                </c:pt>
                <c:pt idx="6211">
                  <c:v>0.62198084893525796</c:v>
                </c:pt>
                <c:pt idx="6212">
                  <c:v>0.62198084893525796</c:v>
                </c:pt>
                <c:pt idx="6213">
                  <c:v>0.62198084893525796</c:v>
                </c:pt>
                <c:pt idx="6214">
                  <c:v>0.62198084893525796</c:v>
                </c:pt>
                <c:pt idx="6215">
                  <c:v>0.6218379305416607</c:v>
                </c:pt>
                <c:pt idx="6216">
                  <c:v>0.62169501214806344</c:v>
                </c:pt>
                <c:pt idx="6217">
                  <c:v>0.62155209375446618</c:v>
                </c:pt>
                <c:pt idx="6218">
                  <c:v>0.62140917536086893</c:v>
                </c:pt>
                <c:pt idx="6219">
                  <c:v>0.62126625696727167</c:v>
                </c:pt>
                <c:pt idx="6220">
                  <c:v>0.62126625696727167</c:v>
                </c:pt>
                <c:pt idx="6221">
                  <c:v>0.62112333857367441</c:v>
                </c:pt>
                <c:pt idx="6222">
                  <c:v>0.62098042018007715</c:v>
                </c:pt>
                <c:pt idx="6223">
                  <c:v>0.6208375017864799</c:v>
                </c:pt>
                <c:pt idx="6224">
                  <c:v>0.6208375017864799</c:v>
                </c:pt>
                <c:pt idx="6225">
                  <c:v>0.62069458339288264</c:v>
                </c:pt>
                <c:pt idx="6226">
                  <c:v>0.62069458339288264</c:v>
                </c:pt>
                <c:pt idx="6227">
                  <c:v>0.62069458339288264</c:v>
                </c:pt>
                <c:pt idx="6228">
                  <c:v>0.62055166499928549</c:v>
                </c:pt>
                <c:pt idx="6229">
                  <c:v>0.62055166499928549</c:v>
                </c:pt>
                <c:pt idx="6230">
                  <c:v>0.62040874660568823</c:v>
                </c:pt>
                <c:pt idx="6231">
                  <c:v>0.62026582821209097</c:v>
                </c:pt>
                <c:pt idx="6232">
                  <c:v>0.62012290981849372</c:v>
                </c:pt>
                <c:pt idx="6233">
                  <c:v>0.61997999142489646</c:v>
                </c:pt>
                <c:pt idx="6234">
                  <c:v>0.6198370730312992</c:v>
                </c:pt>
                <c:pt idx="6235">
                  <c:v>0.61969415463770194</c:v>
                </c:pt>
                <c:pt idx="6236">
                  <c:v>0.61955123624410469</c:v>
                </c:pt>
                <c:pt idx="6237">
                  <c:v>0.61955123624410469</c:v>
                </c:pt>
                <c:pt idx="6238">
                  <c:v>0.61955123624410469</c:v>
                </c:pt>
                <c:pt idx="6239">
                  <c:v>0.61955123624410469</c:v>
                </c:pt>
                <c:pt idx="6240">
                  <c:v>0.61940831785050743</c:v>
                </c:pt>
                <c:pt idx="6241">
                  <c:v>0.61926539945691017</c:v>
                </c:pt>
                <c:pt idx="6242">
                  <c:v>0.61912248106331291</c:v>
                </c:pt>
                <c:pt idx="6243">
                  <c:v>0.61897956266971565</c:v>
                </c:pt>
                <c:pt idx="6244">
                  <c:v>0.6188366442761184</c:v>
                </c:pt>
                <c:pt idx="6245">
                  <c:v>0.6188366442761184</c:v>
                </c:pt>
                <c:pt idx="6246">
                  <c:v>0.61869372588252114</c:v>
                </c:pt>
                <c:pt idx="6247">
                  <c:v>0.61869372588252114</c:v>
                </c:pt>
                <c:pt idx="6248">
                  <c:v>0.61869372588252114</c:v>
                </c:pt>
                <c:pt idx="6249">
                  <c:v>0.61869372588252114</c:v>
                </c:pt>
                <c:pt idx="6250">
                  <c:v>0.61855080748892388</c:v>
                </c:pt>
                <c:pt idx="6251">
                  <c:v>0.61840788909532662</c:v>
                </c:pt>
                <c:pt idx="6252">
                  <c:v>0.61840788909532662</c:v>
                </c:pt>
                <c:pt idx="6253">
                  <c:v>0.61840788909532662</c:v>
                </c:pt>
                <c:pt idx="6254">
                  <c:v>0.61826497070172937</c:v>
                </c:pt>
                <c:pt idx="6255">
                  <c:v>0.61812205230813211</c:v>
                </c:pt>
                <c:pt idx="6256">
                  <c:v>0.61812205230813211</c:v>
                </c:pt>
                <c:pt idx="6257">
                  <c:v>0.61812205230813211</c:v>
                </c:pt>
                <c:pt idx="6258">
                  <c:v>0.61812205230813211</c:v>
                </c:pt>
                <c:pt idx="6259">
                  <c:v>0.61797913391453485</c:v>
                </c:pt>
                <c:pt idx="6260">
                  <c:v>0.61783621552093759</c:v>
                </c:pt>
                <c:pt idx="6261">
                  <c:v>0.61769329712734033</c:v>
                </c:pt>
                <c:pt idx="6262">
                  <c:v>0.61769329712734033</c:v>
                </c:pt>
                <c:pt idx="6263">
                  <c:v>0.61769329712734033</c:v>
                </c:pt>
                <c:pt idx="6264">
                  <c:v>0.61755037873374308</c:v>
                </c:pt>
                <c:pt idx="6265">
                  <c:v>0.61755037873374308</c:v>
                </c:pt>
                <c:pt idx="6266">
                  <c:v>0.61740746034014582</c:v>
                </c:pt>
                <c:pt idx="6267">
                  <c:v>0.61740746034014582</c:v>
                </c:pt>
                <c:pt idx="6268">
                  <c:v>0.61740746034014582</c:v>
                </c:pt>
                <c:pt idx="6269">
                  <c:v>0.61740746034014582</c:v>
                </c:pt>
                <c:pt idx="6270">
                  <c:v>0.61726454194654856</c:v>
                </c:pt>
                <c:pt idx="6271">
                  <c:v>0.61726454194654856</c:v>
                </c:pt>
                <c:pt idx="6272">
                  <c:v>0.6171216235529513</c:v>
                </c:pt>
                <c:pt idx="6273">
                  <c:v>0.61697870515935405</c:v>
                </c:pt>
                <c:pt idx="6274">
                  <c:v>0.61683578676575679</c:v>
                </c:pt>
                <c:pt idx="6275">
                  <c:v>0.61669286837215953</c:v>
                </c:pt>
                <c:pt idx="6276">
                  <c:v>0.61669286837215953</c:v>
                </c:pt>
                <c:pt idx="6277">
                  <c:v>0.61654994997856227</c:v>
                </c:pt>
                <c:pt idx="6278">
                  <c:v>0.61640703158496502</c:v>
                </c:pt>
                <c:pt idx="6279">
                  <c:v>0.61626411319136776</c:v>
                </c:pt>
                <c:pt idx="6280">
                  <c:v>0.6161211947977705</c:v>
                </c:pt>
                <c:pt idx="6281">
                  <c:v>0.6161211947977705</c:v>
                </c:pt>
                <c:pt idx="6282">
                  <c:v>0.6161211947977705</c:v>
                </c:pt>
                <c:pt idx="6283">
                  <c:v>0.61597827640417324</c:v>
                </c:pt>
                <c:pt idx="6284">
                  <c:v>0.61597827640417324</c:v>
                </c:pt>
                <c:pt idx="6285">
                  <c:v>0.61597827640417324</c:v>
                </c:pt>
                <c:pt idx="6286">
                  <c:v>0.61583535801057598</c:v>
                </c:pt>
                <c:pt idx="6287">
                  <c:v>0.61569243961697873</c:v>
                </c:pt>
                <c:pt idx="6288">
                  <c:v>0.61554952122338147</c:v>
                </c:pt>
                <c:pt idx="6289">
                  <c:v>0.61554952122338147</c:v>
                </c:pt>
                <c:pt idx="6290">
                  <c:v>0.61540660282978421</c:v>
                </c:pt>
                <c:pt idx="6291">
                  <c:v>0.61540660282978421</c:v>
                </c:pt>
                <c:pt idx="6292">
                  <c:v>0.61540660282978421</c:v>
                </c:pt>
                <c:pt idx="6293">
                  <c:v>0.61526368443618695</c:v>
                </c:pt>
                <c:pt idx="6294">
                  <c:v>0.6151207660425897</c:v>
                </c:pt>
                <c:pt idx="6295">
                  <c:v>0.6151207660425897</c:v>
                </c:pt>
                <c:pt idx="6296">
                  <c:v>0.61497784764899244</c:v>
                </c:pt>
                <c:pt idx="6297">
                  <c:v>0.61483492925539518</c:v>
                </c:pt>
                <c:pt idx="6298">
                  <c:v>0.61483492925539518</c:v>
                </c:pt>
                <c:pt idx="6299">
                  <c:v>0.61469201086179792</c:v>
                </c:pt>
                <c:pt idx="6300">
                  <c:v>0.61454909246820066</c:v>
                </c:pt>
                <c:pt idx="6301">
                  <c:v>0.61454909246820066</c:v>
                </c:pt>
                <c:pt idx="6302">
                  <c:v>0.61454909246820066</c:v>
                </c:pt>
                <c:pt idx="6303">
                  <c:v>0.61440617407460341</c:v>
                </c:pt>
                <c:pt idx="6304">
                  <c:v>0.61426325568100615</c:v>
                </c:pt>
                <c:pt idx="6305">
                  <c:v>0.61426325568100615</c:v>
                </c:pt>
                <c:pt idx="6306">
                  <c:v>0.61412033728740889</c:v>
                </c:pt>
                <c:pt idx="6307">
                  <c:v>0.61397741889381163</c:v>
                </c:pt>
                <c:pt idx="6308">
                  <c:v>0.61397741889381163</c:v>
                </c:pt>
                <c:pt idx="6309">
                  <c:v>0.61383450050021438</c:v>
                </c:pt>
                <c:pt idx="6310">
                  <c:v>0.61383450050021438</c:v>
                </c:pt>
                <c:pt idx="6311">
                  <c:v>0.61369158210661712</c:v>
                </c:pt>
                <c:pt idx="6312">
                  <c:v>0.61354866371301986</c:v>
                </c:pt>
                <c:pt idx="6313">
                  <c:v>0.61354866371301986</c:v>
                </c:pt>
                <c:pt idx="6314">
                  <c:v>0.6134057453194226</c:v>
                </c:pt>
                <c:pt idx="6315">
                  <c:v>0.6134057453194226</c:v>
                </c:pt>
                <c:pt idx="6316">
                  <c:v>0.6134057453194226</c:v>
                </c:pt>
                <c:pt idx="6317">
                  <c:v>0.61326282692582534</c:v>
                </c:pt>
                <c:pt idx="6318">
                  <c:v>0.61326282692582534</c:v>
                </c:pt>
                <c:pt idx="6319">
                  <c:v>0.61326282692582534</c:v>
                </c:pt>
                <c:pt idx="6320">
                  <c:v>0.61311990853222809</c:v>
                </c:pt>
                <c:pt idx="6321">
                  <c:v>0.61311990853222809</c:v>
                </c:pt>
                <c:pt idx="6322">
                  <c:v>0.61297699013863083</c:v>
                </c:pt>
                <c:pt idx="6323">
                  <c:v>0.61283407174503357</c:v>
                </c:pt>
                <c:pt idx="6324">
                  <c:v>0.61269115335143631</c:v>
                </c:pt>
                <c:pt idx="6325">
                  <c:v>0.61254823495783906</c:v>
                </c:pt>
                <c:pt idx="6326">
                  <c:v>0.61254823495783906</c:v>
                </c:pt>
                <c:pt idx="6327">
                  <c:v>0.6124053165642418</c:v>
                </c:pt>
                <c:pt idx="6328">
                  <c:v>0.6124053165642418</c:v>
                </c:pt>
                <c:pt idx="6329">
                  <c:v>0.6124053165642418</c:v>
                </c:pt>
                <c:pt idx="6330">
                  <c:v>0.61226239817064454</c:v>
                </c:pt>
                <c:pt idx="6331">
                  <c:v>0.61211947977704728</c:v>
                </c:pt>
                <c:pt idx="6332">
                  <c:v>0.61197656138345002</c:v>
                </c:pt>
                <c:pt idx="6333">
                  <c:v>0.61183364298985277</c:v>
                </c:pt>
                <c:pt idx="6334">
                  <c:v>0.61169072459625551</c:v>
                </c:pt>
                <c:pt idx="6335">
                  <c:v>0.61169072459625551</c:v>
                </c:pt>
                <c:pt idx="6336">
                  <c:v>0.61169072459625551</c:v>
                </c:pt>
                <c:pt idx="6337">
                  <c:v>0.61154780620265825</c:v>
                </c:pt>
                <c:pt idx="6338">
                  <c:v>0.61140488780906099</c:v>
                </c:pt>
                <c:pt idx="6339">
                  <c:v>0.61126196941546374</c:v>
                </c:pt>
                <c:pt idx="6340">
                  <c:v>0.61126196941546374</c:v>
                </c:pt>
                <c:pt idx="6341">
                  <c:v>0.61126196941546374</c:v>
                </c:pt>
                <c:pt idx="6342">
                  <c:v>0.61111905102186648</c:v>
                </c:pt>
                <c:pt idx="6343">
                  <c:v>0.61097613262826922</c:v>
                </c:pt>
                <c:pt idx="6344">
                  <c:v>0.61097613262826922</c:v>
                </c:pt>
                <c:pt idx="6345">
                  <c:v>0.61097613262826922</c:v>
                </c:pt>
                <c:pt idx="6346">
                  <c:v>0.61083321423467196</c:v>
                </c:pt>
                <c:pt idx="6347">
                  <c:v>0.6106902958410747</c:v>
                </c:pt>
                <c:pt idx="6348">
                  <c:v>0.61054737744747745</c:v>
                </c:pt>
                <c:pt idx="6349">
                  <c:v>0.61054737744747745</c:v>
                </c:pt>
                <c:pt idx="6350">
                  <c:v>0.61040445905388019</c:v>
                </c:pt>
                <c:pt idx="6351">
                  <c:v>0.61026154066028293</c:v>
                </c:pt>
                <c:pt idx="6352">
                  <c:v>0.61011862226668567</c:v>
                </c:pt>
                <c:pt idx="6353">
                  <c:v>0.61011862226668567</c:v>
                </c:pt>
                <c:pt idx="6354">
                  <c:v>0.61011862226668567</c:v>
                </c:pt>
                <c:pt idx="6355">
                  <c:v>0.60997570387308842</c:v>
                </c:pt>
                <c:pt idx="6356">
                  <c:v>0.60997570387308842</c:v>
                </c:pt>
                <c:pt idx="6357">
                  <c:v>0.60983278547949116</c:v>
                </c:pt>
                <c:pt idx="6358">
                  <c:v>0.60983278547949116</c:v>
                </c:pt>
                <c:pt idx="6359">
                  <c:v>0.60983278547949116</c:v>
                </c:pt>
                <c:pt idx="6360">
                  <c:v>0.6096898670858939</c:v>
                </c:pt>
                <c:pt idx="6361">
                  <c:v>0.60954694869229664</c:v>
                </c:pt>
                <c:pt idx="6362">
                  <c:v>0.60940403029869938</c:v>
                </c:pt>
                <c:pt idx="6363">
                  <c:v>0.60926111190510213</c:v>
                </c:pt>
                <c:pt idx="6364">
                  <c:v>0.60911819351150487</c:v>
                </c:pt>
                <c:pt idx="6365">
                  <c:v>0.60897527511790761</c:v>
                </c:pt>
                <c:pt idx="6366">
                  <c:v>0.60883235672431035</c:v>
                </c:pt>
                <c:pt idx="6367">
                  <c:v>0.6086894383307131</c:v>
                </c:pt>
                <c:pt idx="6368">
                  <c:v>0.6086894383307131</c:v>
                </c:pt>
                <c:pt idx="6369">
                  <c:v>0.60854651993711584</c:v>
                </c:pt>
                <c:pt idx="6370">
                  <c:v>0.60854651993711584</c:v>
                </c:pt>
                <c:pt idx="6371">
                  <c:v>0.60840360154351858</c:v>
                </c:pt>
                <c:pt idx="6372">
                  <c:v>0.60840360154351858</c:v>
                </c:pt>
                <c:pt idx="6373">
                  <c:v>0.60826068314992132</c:v>
                </c:pt>
                <c:pt idx="6374">
                  <c:v>0.60811776475632406</c:v>
                </c:pt>
                <c:pt idx="6375">
                  <c:v>0.60811776475632406</c:v>
                </c:pt>
                <c:pt idx="6376">
                  <c:v>0.60797484636272681</c:v>
                </c:pt>
                <c:pt idx="6377">
                  <c:v>0.60797484636272681</c:v>
                </c:pt>
                <c:pt idx="6378">
                  <c:v>0.60783192796912955</c:v>
                </c:pt>
                <c:pt idx="6379">
                  <c:v>0.60768900957553229</c:v>
                </c:pt>
                <c:pt idx="6380">
                  <c:v>0.60768900957553229</c:v>
                </c:pt>
                <c:pt idx="6381">
                  <c:v>0.60768900957553229</c:v>
                </c:pt>
                <c:pt idx="6382">
                  <c:v>0.60768900957553229</c:v>
                </c:pt>
                <c:pt idx="6383">
                  <c:v>0.60768900957553229</c:v>
                </c:pt>
                <c:pt idx="6384">
                  <c:v>0.60754609118193503</c:v>
                </c:pt>
                <c:pt idx="6385">
                  <c:v>0.60740317278833789</c:v>
                </c:pt>
                <c:pt idx="6386">
                  <c:v>0.60726025439474063</c:v>
                </c:pt>
                <c:pt idx="6387">
                  <c:v>0.60711733600114337</c:v>
                </c:pt>
                <c:pt idx="6388">
                  <c:v>0.60697441760754611</c:v>
                </c:pt>
                <c:pt idx="6389">
                  <c:v>0.60697441760754611</c:v>
                </c:pt>
                <c:pt idx="6390">
                  <c:v>0.60697441760754611</c:v>
                </c:pt>
                <c:pt idx="6391">
                  <c:v>0.60683149921394886</c:v>
                </c:pt>
                <c:pt idx="6392">
                  <c:v>0.6066885808203516</c:v>
                </c:pt>
                <c:pt idx="6393">
                  <c:v>0.60654566242675434</c:v>
                </c:pt>
                <c:pt idx="6394">
                  <c:v>0.60654566242675434</c:v>
                </c:pt>
                <c:pt idx="6395">
                  <c:v>0.60654566242675434</c:v>
                </c:pt>
                <c:pt idx="6396">
                  <c:v>0.60640274403315708</c:v>
                </c:pt>
                <c:pt idx="6397">
                  <c:v>0.60625982563955982</c:v>
                </c:pt>
                <c:pt idx="6398">
                  <c:v>0.60611690724596257</c:v>
                </c:pt>
                <c:pt idx="6399">
                  <c:v>0.60611690724596257</c:v>
                </c:pt>
                <c:pt idx="6400">
                  <c:v>0.60597398885236531</c:v>
                </c:pt>
                <c:pt idx="6401">
                  <c:v>0.60583107045876805</c:v>
                </c:pt>
                <c:pt idx="6402">
                  <c:v>0.60568815206517079</c:v>
                </c:pt>
                <c:pt idx="6403">
                  <c:v>0.60554523367157354</c:v>
                </c:pt>
                <c:pt idx="6404">
                  <c:v>0.60554523367157354</c:v>
                </c:pt>
                <c:pt idx="6405">
                  <c:v>0.60540231527797628</c:v>
                </c:pt>
                <c:pt idx="6406">
                  <c:v>0.60525939688437902</c:v>
                </c:pt>
                <c:pt idx="6407">
                  <c:v>0.60511647849078176</c:v>
                </c:pt>
                <c:pt idx="6408">
                  <c:v>0.6049735600971845</c:v>
                </c:pt>
                <c:pt idx="6409">
                  <c:v>0.60483064170358725</c:v>
                </c:pt>
                <c:pt idx="6410">
                  <c:v>0.60483064170358725</c:v>
                </c:pt>
                <c:pt idx="6411">
                  <c:v>0.60483064170358725</c:v>
                </c:pt>
                <c:pt idx="6412">
                  <c:v>0.60468772330998999</c:v>
                </c:pt>
                <c:pt idx="6413">
                  <c:v>0.60468772330998999</c:v>
                </c:pt>
                <c:pt idx="6414">
                  <c:v>0.60454480491639273</c:v>
                </c:pt>
                <c:pt idx="6415">
                  <c:v>0.60440188652279547</c:v>
                </c:pt>
                <c:pt idx="6416">
                  <c:v>0.60440188652279547</c:v>
                </c:pt>
                <c:pt idx="6417">
                  <c:v>0.60425896812919822</c:v>
                </c:pt>
                <c:pt idx="6418">
                  <c:v>0.60411604973560096</c:v>
                </c:pt>
                <c:pt idx="6419">
                  <c:v>0.6039731313420037</c:v>
                </c:pt>
                <c:pt idx="6420">
                  <c:v>0.6039731313420037</c:v>
                </c:pt>
                <c:pt idx="6421">
                  <c:v>0.60383021294840644</c:v>
                </c:pt>
                <c:pt idx="6422">
                  <c:v>0.60368729455480918</c:v>
                </c:pt>
                <c:pt idx="6423">
                  <c:v>0.60368729455480918</c:v>
                </c:pt>
                <c:pt idx="6424">
                  <c:v>0.60354437616121193</c:v>
                </c:pt>
                <c:pt idx="6425">
                  <c:v>0.60354437616121193</c:v>
                </c:pt>
                <c:pt idx="6426">
                  <c:v>0.60340145776761467</c:v>
                </c:pt>
                <c:pt idx="6427">
                  <c:v>0.60325853937401741</c:v>
                </c:pt>
                <c:pt idx="6428">
                  <c:v>0.60311562098042015</c:v>
                </c:pt>
                <c:pt idx="6429">
                  <c:v>0.60297270258682301</c:v>
                </c:pt>
                <c:pt idx="6430">
                  <c:v>0.60282978419322575</c:v>
                </c:pt>
                <c:pt idx="6431">
                  <c:v>0.60268686579962849</c:v>
                </c:pt>
                <c:pt idx="6432">
                  <c:v>0.60254394740603123</c:v>
                </c:pt>
                <c:pt idx="6433">
                  <c:v>0.60240102901243398</c:v>
                </c:pt>
                <c:pt idx="6434">
                  <c:v>0.60225811061883672</c:v>
                </c:pt>
                <c:pt idx="6435">
                  <c:v>0.60211519222523946</c:v>
                </c:pt>
                <c:pt idx="6436">
                  <c:v>0.6019722738316422</c:v>
                </c:pt>
                <c:pt idx="6437">
                  <c:v>0.60182935543804494</c:v>
                </c:pt>
                <c:pt idx="6438">
                  <c:v>0.60182935543804494</c:v>
                </c:pt>
                <c:pt idx="6439">
                  <c:v>0.60168643704444769</c:v>
                </c:pt>
                <c:pt idx="6440">
                  <c:v>0.60168643704444769</c:v>
                </c:pt>
                <c:pt idx="6441">
                  <c:v>0.60154351865085043</c:v>
                </c:pt>
                <c:pt idx="6442">
                  <c:v>0.60154351865085043</c:v>
                </c:pt>
                <c:pt idx="6443">
                  <c:v>0.60154351865085043</c:v>
                </c:pt>
                <c:pt idx="6444">
                  <c:v>0.60154351865085043</c:v>
                </c:pt>
                <c:pt idx="6445">
                  <c:v>0.60140060025725317</c:v>
                </c:pt>
                <c:pt idx="6446">
                  <c:v>0.60125768186365591</c:v>
                </c:pt>
                <c:pt idx="6447">
                  <c:v>0.60111476347005866</c:v>
                </c:pt>
                <c:pt idx="6448">
                  <c:v>0.6009718450764614</c:v>
                </c:pt>
                <c:pt idx="6449">
                  <c:v>0.60082892668286414</c:v>
                </c:pt>
                <c:pt idx="6450">
                  <c:v>0.60068600828926688</c:v>
                </c:pt>
                <c:pt idx="6451">
                  <c:v>0.60054308989566962</c:v>
                </c:pt>
                <c:pt idx="6452">
                  <c:v>0.60040017150207237</c:v>
                </c:pt>
                <c:pt idx="6453">
                  <c:v>0.60025725310847511</c:v>
                </c:pt>
                <c:pt idx="6454">
                  <c:v>0.60011433471487785</c:v>
                </c:pt>
                <c:pt idx="6455">
                  <c:v>0.59997141632128059</c:v>
                </c:pt>
                <c:pt idx="6456">
                  <c:v>0.59997141632128059</c:v>
                </c:pt>
                <c:pt idx="6457">
                  <c:v>0.59982849792768334</c:v>
                </c:pt>
                <c:pt idx="6458">
                  <c:v>0.59968557953408608</c:v>
                </c:pt>
                <c:pt idx="6459">
                  <c:v>0.59954266114048882</c:v>
                </c:pt>
                <c:pt idx="6460">
                  <c:v>0.59954266114048882</c:v>
                </c:pt>
                <c:pt idx="6461">
                  <c:v>0.59939974274689156</c:v>
                </c:pt>
                <c:pt idx="6462">
                  <c:v>0.5992568243532943</c:v>
                </c:pt>
                <c:pt idx="6463">
                  <c:v>0.59911390595969705</c:v>
                </c:pt>
                <c:pt idx="6464">
                  <c:v>0.59911390595969705</c:v>
                </c:pt>
                <c:pt idx="6465">
                  <c:v>0.59911390595969705</c:v>
                </c:pt>
                <c:pt idx="6466">
                  <c:v>0.59897098756609979</c:v>
                </c:pt>
                <c:pt idx="6467">
                  <c:v>0.59882806917250253</c:v>
                </c:pt>
                <c:pt idx="6468">
                  <c:v>0.59868515077890527</c:v>
                </c:pt>
                <c:pt idx="6469">
                  <c:v>0.59854223238530802</c:v>
                </c:pt>
                <c:pt idx="6470">
                  <c:v>0.59854223238530802</c:v>
                </c:pt>
                <c:pt idx="6471">
                  <c:v>0.59839931399171076</c:v>
                </c:pt>
                <c:pt idx="6472">
                  <c:v>0.5982563955981135</c:v>
                </c:pt>
                <c:pt idx="6473">
                  <c:v>0.59811347720451624</c:v>
                </c:pt>
                <c:pt idx="6474">
                  <c:v>0.59797055881091898</c:v>
                </c:pt>
                <c:pt idx="6475">
                  <c:v>0.59797055881091898</c:v>
                </c:pt>
                <c:pt idx="6476">
                  <c:v>0.59782764041732173</c:v>
                </c:pt>
                <c:pt idx="6477">
                  <c:v>0.59768472202372447</c:v>
                </c:pt>
                <c:pt idx="6478">
                  <c:v>0.59768472202372447</c:v>
                </c:pt>
                <c:pt idx="6479">
                  <c:v>0.59768472202372447</c:v>
                </c:pt>
                <c:pt idx="6480">
                  <c:v>0.59768472202372447</c:v>
                </c:pt>
                <c:pt idx="6481">
                  <c:v>0.59768472202372447</c:v>
                </c:pt>
                <c:pt idx="6482">
                  <c:v>0.59768472202372447</c:v>
                </c:pt>
                <c:pt idx="6483">
                  <c:v>0.59754180363012721</c:v>
                </c:pt>
                <c:pt idx="6484">
                  <c:v>0.59739888523652995</c:v>
                </c:pt>
                <c:pt idx="6485">
                  <c:v>0.59739888523652995</c:v>
                </c:pt>
                <c:pt idx="6486">
                  <c:v>0.5972559668429327</c:v>
                </c:pt>
                <c:pt idx="6487">
                  <c:v>0.5972559668429327</c:v>
                </c:pt>
                <c:pt idx="6488">
                  <c:v>0.59711304844933544</c:v>
                </c:pt>
                <c:pt idx="6489">
                  <c:v>0.59697013005573818</c:v>
                </c:pt>
                <c:pt idx="6490">
                  <c:v>0.59682721166214092</c:v>
                </c:pt>
                <c:pt idx="6491">
                  <c:v>0.59668429326854366</c:v>
                </c:pt>
                <c:pt idx="6492">
                  <c:v>0.59654137487494641</c:v>
                </c:pt>
                <c:pt idx="6493">
                  <c:v>0.59639845648134915</c:v>
                </c:pt>
                <c:pt idx="6494">
                  <c:v>0.59639845648134915</c:v>
                </c:pt>
                <c:pt idx="6495">
                  <c:v>0.59639845648134915</c:v>
                </c:pt>
                <c:pt idx="6496">
                  <c:v>0.59639845648134915</c:v>
                </c:pt>
                <c:pt idx="6497">
                  <c:v>0.59639845648134915</c:v>
                </c:pt>
                <c:pt idx="6498">
                  <c:v>0.59639845648134915</c:v>
                </c:pt>
                <c:pt idx="6499">
                  <c:v>0.59639845648134915</c:v>
                </c:pt>
                <c:pt idx="6500">
                  <c:v>0.59639845648134915</c:v>
                </c:pt>
                <c:pt idx="6501">
                  <c:v>0.59625553808775189</c:v>
                </c:pt>
                <c:pt idx="6502">
                  <c:v>0.59625553808775189</c:v>
                </c:pt>
                <c:pt idx="6503">
                  <c:v>0.59611261969415463</c:v>
                </c:pt>
                <c:pt idx="6504">
                  <c:v>0.59596970130055738</c:v>
                </c:pt>
                <c:pt idx="6505">
                  <c:v>0.59582678290696012</c:v>
                </c:pt>
                <c:pt idx="6506">
                  <c:v>0.59568386451336286</c:v>
                </c:pt>
                <c:pt idx="6507">
                  <c:v>0.5955409461197656</c:v>
                </c:pt>
                <c:pt idx="6508">
                  <c:v>0.5955409461197656</c:v>
                </c:pt>
                <c:pt idx="6509">
                  <c:v>0.59539802772616834</c:v>
                </c:pt>
                <c:pt idx="6510">
                  <c:v>0.59525510933257109</c:v>
                </c:pt>
                <c:pt idx="6511">
                  <c:v>0.59525510933257109</c:v>
                </c:pt>
                <c:pt idx="6512">
                  <c:v>0.59511219093897383</c:v>
                </c:pt>
                <c:pt idx="6513">
                  <c:v>0.59496927254537657</c:v>
                </c:pt>
                <c:pt idx="6514">
                  <c:v>0.59482635415177931</c:v>
                </c:pt>
                <c:pt idx="6515">
                  <c:v>0.59468343575818206</c:v>
                </c:pt>
                <c:pt idx="6516">
                  <c:v>0.59468343575818206</c:v>
                </c:pt>
                <c:pt idx="6517">
                  <c:v>0.5945405173645848</c:v>
                </c:pt>
                <c:pt idx="6518">
                  <c:v>0.5945405173645848</c:v>
                </c:pt>
                <c:pt idx="6519">
                  <c:v>0.5945405173645848</c:v>
                </c:pt>
                <c:pt idx="6520">
                  <c:v>0.59439759897098754</c:v>
                </c:pt>
                <c:pt idx="6521">
                  <c:v>0.59425468057739028</c:v>
                </c:pt>
                <c:pt idx="6522">
                  <c:v>0.59411176218379302</c:v>
                </c:pt>
                <c:pt idx="6523">
                  <c:v>0.59396884379019577</c:v>
                </c:pt>
                <c:pt idx="6524">
                  <c:v>0.59382592539659851</c:v>
                </c:pt>
                <c:pt idx="6525">
                  <c:v>0.59382592539659851</c:v>
                </c:pt>
                <c:pt idx="6526">
                  <c:v>0.59382592539659851</c:v>
                </c:pt>
                <c:pt idx="6527">
                  <c:v>0.59382592539659851</c:v>
                </c:pt>
                <c:pt idx="6528">
                  <c:v>0.59382592539659851</c:v>
                </c:pt>
                <c:pt idx="6529">
                  <c:v>0.59368300700300125</c:v>
                </c:pt>
                <c:pt idx="6530">
                  <c:v>0.59354008860940399</c:v>
                </c:pt>
                <c:pt idx="6531">
                  <c:v>0.59339717021580674</c:v>
                </c:pt>
                <c:pt idx="6532">
                  <c:v>0.59325425182220948</c:v>
                </c:pt>
                <c:pt idx="6533">
                  <c:v>0.59325425182220948</c:v>
                </c:pt>
                <c:pt idx="6534">
                  <c:v>0.59325425182220948</c:v>
                </c:pt>
                <c:pt idx="6535">
                  <c:v>0.59325425182220948</c:v>
                </c:pt>
                <c:pt idx="6536">
                  <c:v>0.59311133342861222</c:v>
                </c:pt>
                <c:pt idx="6537">
                  <c:v>0.59296841503501496</c:v>
                </c:pt>
                <c:pt idx="6538">
                  <c:v>0.5928254966414177</c:v>
                </c:pt>
                <c:pt idx="6539">
                  <c:v>0.59268257824782045</c:v>
                </c:pt>
                <c:pt idx="6540">
                  <c:v>0.59268257824782045</c:v>
                </c:pt>
                <c:pt idx="6541">
                  <c:v>0.59268257824782045</c:v>
                </c:pt>
                <c:pt idx="6542">
                  <c:v>0.59253965985422319</c:v>
                </c:pt>
                <c:pt idx="6543">
                  <c:v>0.59239674146062593</c:v>
                </c:pt>
                <c:pt idx="6544">
                  <c:v>0.59225382306702867</c:v>
                </c:pt>
                <c:pt idx="6545">
                  <c:v>0.59211090467343142</c:v>
                </c:pt>
                <c:pt idx="6546">
                  <c:v>0.59211090467343142</c:v>
                </c:pt>
                <c:pt idx="6547">
                  <c:v>0.59196798627983416</c:v>
                </c:pt>
                <c:pt idx="6548">
                  <c:v>0.5918250678862369</c:v>
                </c:pt>
                <c:pt idx="6549">
                  <c:v>0.59168214949263964</c:v>
                </c:pt>
                <c:pt idx="6550">
                  <c:v>0.59153923109904238</c:v>
                </c:pt>
                <c:pt idx="6551">
                  <c:v>0.59153923109904238</c:v>
                </c:pt>
                <c:pt idx="6552">
                  <c:v>0.59139631270544513</c:v>
                </c:pt>
                <c:pt idx="6553">
                  <c:v>0.59125339431184787</c:v>
                </c:pt>
                <c:pt idx="6554">
                  <c:v>0.59111047591825061</c:v>
                </c:pt>
                <c:pt idx="6555">
                  <c:v>0.59111047591825061</c:v>
                </c:pt>
                <c:pt idx="6556">
                  <c:v>0.59096755752465335</c:v>
                </c:pt>
                <c:pt idx="6557">
                  <c:v>0.5908246391310561</c:v>
                </c:pt>
                <c:pt idx="6558">
                  <c:v>0.5908246391310561</c:v>
                </c:pt>
                <c:pt idx="6559">
                  <c:v>0.5908246391310561</c:v>
                </c:pt>
                <c:pt idx="6560">
                  <c:v>0.5908246391310561</c:v>
                </c:pt>
                <c:pt idx="6561">
                  <c:v>0.59068172073745884</c:v>
                </c:pt>
                <c:pt idx="6562">
                  <c:v>0.59053880234386158</c:v>
                </c:pt>
                <c:pt idx="6563">
                  <c:v>0.59039588395026432</c:v>
                </c:pt>
                <c:pt idx="6564">
                  <c:v>0.59025296555666706</c:v>
                </c:pt>
                <c:pt idx="6565">
                  <c:v>0.59011004716306981</c:v>
                </c:pt>
                <c:pt idx="6566">
                  <c:v>0.58996712876947255</c:v>
                </c:pt>
                <c:pt idx="6567">
                  <c:v>0.5898242103758754</c:v>
                </c:pt>
                <c:pt idx="6568">
                  <c:v>0.58968129198227814</c:v>
                </c:pt>
                <c:pt idx="6569">
                  <c:v>0.58953837358868089</c:v>
                </c:pt>
                <c:pt idx="6570">
                  <c:v>0.58953837358868089</c:v>
                </c:pt>
                <c:pt idx="6571">
                  <c:v>0.58939545519508363</c:v>
                </c:pt>
                <c:pt idx="6572">
                  <c:v>0.58925253680148637</c:v>
                </c:pt>
                <c:pt idx="6573">
                  <c:v>0.58910961840788911</c:v>
                </c:pt>
                <c:pt idx="6574">
                  <c:v>0.58910961840788911</c:v>
                </c:pt>
                <c:pt idx="6575">
                  <c:v>0.58896670001429186</c:v>
                </c:pt>
                <c:pt idx="6576">
                  <c:v>0.5888237816206946</c:v>
                </c:pt>
                <c:pt idx="6577">
                  <c:v>0.5888237816206946</c:v>
                </c:pt>
                <c:pt idx="6578">
                  <c:v>0.58868086322709734</c:v>
                </c:pt>
                <c:pt idx="6579">
                  <c:v>0.58853794483350008</c:v>
                </c:pt>
                <c:pt idx="6580">
                  <c:v>0.58839502643990282</c:v>
                </c:pt>
                <c:pt idx="6581">
                  <c:v>0.58839502643990282</c:v>
                </c:pt>
                <c:pt idx="6582">
                  <c:v>0.58825210804630557</c:v>
                </c:pt>
                <c:pt idx="6583">
                  <c:v>0.58810918965270831</c:v>
                </c:pt>
                <c:pt idx="6584">
                  <c:v>0.58796627125911105</c:v>
                </c:pt>
                <c:pt idx="6585">
                  <c:v>0.58796627125911105</c:v>
                </c:pt>
                <c:pt idx="6586">
                  <c:v>0.58782335286551379</c:v>
                </c:pt>
                <c:pt idx="6587">
                  <c:v>0.58768043447191654</c:v>
                </c:pt>
                <c:pt idx="6588">
                  <c:v>0.58768043447191654</c:v>
                </c:pt>
                <c:pt idx="6589">
                  <c:v>0.58768043447191654</c:v>
                </c:pt>
                <c:pt idx="6590">
                  <c:v>0.58768043447191654</c:v>
                </c:pt>
                <c:pt idx="6591">
                  <c:v>0.58768043447191654</c:v>
                </c:pt>
                <c:pt idx="6592">
                  <c:v>0.58753751607831928</c:v>
                </c:pt>
                <c:pt idx="6593">
                  <c:v>0.58739459768472202</c:v>
                </c:pt>
                <c:pt idx="6594">
                  <c:v>0.58739459768472202</c:v>
                </c:pt>
                <c:pt idx="6595">
                  <c:v>0.58725167929112476</c:v>
                </c:pt>
                <c:pt idx="6596">
                  <c:v>0.5871087608975275</c:v>
                </c:pt>
                <c:pt idx="6597">
                  <c:v>0.58696584250393025</c:v>
                </c:pt>
                <c:pt idx="6598">
                  <c:v>0.58696584250393025</c:v>
                </c:pt>
                <c:pt idx="6599">
                  <c:v>0.58696584250393025</c:v>
                </c:pt>
                <c:pt idx="6600">
                  <c:v>0.58682292411033299</c:v>
                </c:pt>
                <c:pt idx="6601">
                  <c:v>0.58668000571673573</c:v>
                </c:pt>
                <c:pt idx="6602">
                  <c:v>0.58653708732313847</c:v>
                </c:pt>
                <c:pt idx="6603">
                  <c:v>0.58639416892954122</c:v>
                </c:pt>
                <c:pt idx="6604">
                  <c:v>0.58625125053594396</c:v>
                </c:pt>
                <c:pt idx="6605">
                  <c:v>0.5861083321423467</c:v>
                </c:pt>
                <c:pt idx="6606">
                  <c:v>0.5861083321423467</c:v>
                </c:pt>
                <c:pt idx="6607">
                  <c:v>0.58596541374874944</c:v>
                </c:pt>
                <c:pt idx="6608">
                  <c:v>0.58596541374874944</c:v>
                </c:pt>
                <c:pt idx="6609">
                  <c:v>0.58582249535515218</c:v>
                </c:pt>
                <c:pt idx="6610">
                  <c:v>0.58582249535515218</c:v>
                </c:pt>
                <c:pt idx="6611">
                  <c:v>0.58567957696155493</c:v>
                </c:pt>
                <c:pt idx="6612">
                  <c:v>0.58553665856795767</c:v>
                </c:pt>
                <c:pt idx="6613">
                  <c:v>0.58539374017436052</c:v>
                </c:pt>
                <c:pt idx="6614">
                  <c:v>0.58539374017436052</c:v>
                </c:pt>
                <c:pt idx="6615">
                  <c:v>0.58525082178076326</c:v>
                </c:pt>
                <c:pt idx="6616">
                  <c:v>0.58510790338716601</c:v>
                </c:pt>
                <c:pt idx="6617">
                  <c:v>0.58510790338716601</c:v>
                </c:pt>
                <c:pt idx="6618">
                  <c:v>0.58496498499356875</c:v>
                </c:pt>
                <c:pt idx="6619">
                  <c:v>0.58496498499356875</c:v>
                </c:pt>
                <c:pt idx="6620">
                  <c:v>0.58482206659997149</c:v>
                </c:pt>
                <c:pt idx="6621">
                  <c:v>0.58482206659997149</c:v>
                </c:pt>
                <c:pt idx="6622">
                  <c:v>0.58467914820637423</c:v>
                </c:pt>
                <c:pt idx="6623">
                  <c:v>0.58467914820637423</c:v>
                </c:pt>
                <c:pt idx="6624">
                  <c:v>0.58467914820637423</c:v>
                </c:pt>
                <c:pt idx="6625">
                  <c:v>0.58453622981277698</c:v>
                </c:pt>
                <c:pt idx="6626">
                  <c:v>0.58453622981277698</c:v>
                </c:pt>
                <c:pt idx="6627">
                  <c:v>0.58453622981277698</c:v>
                </c:pt>
                <c:pt idx="6628">
                  <c:v>0.58453622981277698</c:v>
                </c:pt>
                <c:pt idx="6629">
                  <c:v>0.58439331141917972</c:v>
                </c:pt>
                <c:pt idx="6630">
                  <c:v>0.58425039302558246</c:v>
                </c:pt>
                <c:pt idx="6631">
                  <c:v>0.58425039302558246</c:v>
                </c:pt>
                <c:pt idx="6632">
                  <c:v>0.5841074746319852</c:v>
                </c:pt>
                <c:pt idx="6633">
                  <c:v>0.58396455623838794</c:v>
                </c:pt>
                <c:pt idx="6634">
                  <c:v>0.58396455623838794</c:v>
                </c:pt>
                <c:pt idx="6635">
                  <c:v>0.58382163784479069</c:v>
                </c:pt>
                <c:pt idx="6636">
                  <c:v>0.58382163784479069</c:v>
                </c:pt>
                <c:pt idx="6637">
                  <c:v>0.58382163784479069</c:v>
                </c:pt>
                <c:pt idx="6638">
                  <c:v>0.58382163784479069</c:v>
                </c:pt>
                <c:pt idx="6639">
                  <c:v>0.58367871945119343</c:v>
                </c:pt>
                <c:pt idx="6640">
                  <c:v>0.58353580105759617</c:v>
                </c:pt>
                <c:pt idx="6641">
                  <c:v>0.58339288266399891</c:v>
                </c:pt>
                <c:pt idx="6642">
                  <c:v>0.58324996427040166</c:v>
                </c:pt>
                <c:pt idx="6643">
                  <c:v>0.5831070458768044</c:v>
                </c:pt>
                <c:pt idx="6644">
                  <c:v>0.58296412748320714</c:v>
                </c:pt>
                <c:pt idx="6645">
                  <c:v>0.58282120908960988</c:v>
                </c:pt>
                <c:pt idx="6646">
                  <c:v>0.58282120908960988</c:v>
                </c:pt>
                <c:pt idx="6647">
                  <c:v>0.58282120908960988</c:v>
                </c:pt>
                <c:pt idx="6648">
                  <c:v>0.58267829069601262</c:v>
                </c:pt>
                <c:pt idx="6649">
                  <c:v>0.58267829069601262</c:v>
                </c:pt>
                <c:pt idx="6650">
                  <c:v>0.58253537230241537</c:v>
                </c:pt>
                <c:pt idx="6651">
                  <c:v>0.58239245390881811</c:v>
                </c:pt>
                <c:pt idx="6652">
                  <c:v>0.58224953551522085</c:v>
                </c:pt>
                <c:pt idx="6653">
                  <c:v>0.58224953551522085</c:v>
                </c:pt>
                <c:pt idx="6654">
                  <c:v>0.58210661712162359</c:v>
                </c:pt>
                <c:pt idx="6655">
                  <c:v>0.58196369872802634</c:v>
                </c:pt>
                <c:pt idx="6656">
                  <c:v>0.58182078033442908</c:v>
                </c:pt>
                <c:pt idx="6657">
                  <c:v>0.58167786194083182</c:v>
                </c:pt>
                <c:pt idx="6658">
                  <c:v>0.58153494354723456</c:v>
                </c:pt>
                <c:pt idx="6659">
                  <c:v>0.5813920251536373</c:v>
                </c:pt>
                <c:pt idx="6660">
                  <c:v>0.58124910676004005</c:v>
                </c:pt>
                <c:pt idx="6661">
                  <c:v>0.58124910676004005</c:v>
                </c:pt>
                <c:pt idx="6662">
                  <c:v>0.58110618836644279</c:v>
                </c:pt>
                <c:pt idx="6663">
                  <c:v>0.58110618836644279</c:v>
                </c:pt>
                <c:pt idx="6664">
                  <c:v>0.58096326997284553</c:v>
                </c:pt>
                <c:pt idx="6665">
                  <c:v>0.58096326997284553</c:v>
                </c:pt>
                <c:pt idx="6666">
                  <c:v>0.58082035157924827</c:v>
                </c:pt>
                <c:pt idx="6667">
                  <c:v>0.58067743318565102</c:v>
                </c:pt>
                <c:pt idx="6668">
                  <c:v>0.58067743318565102</c:v>
                </c:pt>
                <c:pt idx="6669">
                  <c:v>0.58053451479205376</c:v>
                </c:pt>
                <c:pt idx="6670">
                  <c:v>0.5803915963984565</c:v>
                </c:pt>
                <c:pt idx="6671">
                  <c:v>0.58024867800485924</c:v>
                </c:pt>
                <c:pt idx="6672">
                  <c:v>0.58010575961126198</c:v>
                </c:pt>
                <c:pt idx="6673">
                  <c:v>0.57996284121766473</c:v>
                </c:pt>
                <c:pt idx="6674">
                  <c:v>0.57981992282406747</c:v>
                </c:pt>
                <c:pt idx="6675">
                  <c:v>0.57981992282406747</c:v>
                </c:pt>
                <c:pt idx="6676">
                  <c:v>0.57967700443047021</c:v>
                </c:pt>
                <c:pt idx="6677">
                  <c:v>0.57953408603687295</c:v>
                </c:pt>
                <c:pt idx="6678">
                  <c:v>0.5793911676432757</c:v>
                </c:pt>
                <c:pt idx="6679">
                  <c:v>0.57924824924967844</c:v>
                </c:pt>
                <c:pt idx="6680">
                  <c:v>0.57924824924967844</c:v>
                </c:pt>
                <c:pt idx="6681">
                  <c:v>0.57910533085608118</c:v>
                </c:pt>
                <c:pt idx="6682">
                  <c:v>0.57896241246248392</c:v>
                </c:pt>
                <c:pt idx="6683">
                  <c:v>0.57881949406888666</c:v>
                </c:pt>
                <c:pt idx="6684">
                  <c:v>0.57881949406888666</c:v>
                </c:pt>
                <c:pt idx="6685">
                  <c:v>0.57881949406888666</c:v>
                </c:pt>
                <c:pt idx="6686">
                  <c:v>0.57867657567528941</c:v>
                </c:pt>
                <c:pt idx="6687">
                  <c:v>0.57853365728169215</c:v>
                </c:pt>
                <c:pt idx="6688">
                  <c:v>0.57839073888809489</c:v>
                </c:pt>
                <c:pt idx="6689">
                  <c:v>0.57824782049449763</c:v>
                </c:pt>
                <c:pt idx="6690">
                  <c:v>0.57810490210090038</c:v>
                </c:pt>
                <c:pt idx="6691">
                  <c:v>0.57810490210090038</c:v>
                </c:pt>
                <c:pt idx="6692">
                  <c:v>0.57796198370730312</c:v>
                </c:pt>
                <c:pt idx="6693">
                  <c:v>0.57781906531370586</c:v>
                </c:pt>
                <c:pt idx="6694">
                  <c:v>0.5776761469201086</c:v>
                </c:pt>
                <c:pt idx="6695">
                  <c:v>0.5776761469201086</c:v>
                </c:pt>
                <c:pt idx="6696">
                  <c:v>0.57753322852651134</c:v>
                </c:pt>
                <c:pt idx="6697">
                  <c:v>0.57739031013291409</c:v>
                </c:pt>
                <c:pt idx="6698">
                  <c:v>0.57739031013291409</c:v>
                </c:pt>
                <c:pt idx="6699">
                  <c:v>0.57724739173931683</c:v>
                </c:pt>
                <c:pt idx="6700">
                  <c:v>0.57710447334571957</c:v>
                </c:pt>
                <c:pt idx="6701">
                  <c:v>0.57710447334571957</c:v>
                </c:pt>
                <c:pt idx="6702">
                  <c:v>0.57710447334571957</c:v>
                </c:pt>
                <c:pt idx="6703">
                  <c:v>0.57696155495212231</c:v>
                </c:pt>
                <c:pt idx="6704">
                  <c:v>0.57696155495212231</c:v>
                </c:pt>
                <c:pt idx="6705">
                  <c:v>0.57681863655852506</c:v>
                </c:pt>
                <c:pt idx="6706">
                  <c:v>0.5766757181649278</c:v>
                </c:pt>
                <c:pt idx="6707">
                  <c:v>0.57653279977133054</c:v>
                </c:pt>
                <c:pt idx="6708">
                  <c:v>0.57638988137773328</c:v>
                </c:pt>
                <c:pt idx="6709">
                  <c:v>0.57624696298413602</c:v>
                </c:pt>
                <c:pt idx="6710">
                  <c:v>0.57610404459053877</c:v>
                </c:pt>
                <c:pt idx="6711">
                  <c:v>0.57610404459053877</c:v>
                </c:pt>
                <c:pt idx="6712">
                  <c:v>0.57596112619694151</c:v>
                </c:pt>
                <c:pt idx="6713">
                  <c:v>0.57596112619694151</c:v>
                </c:pt>
                <c:pt idx="6714">
                  <c:v>0.57581820780334425</c:v>
                </c:pt>
                <c:pt idx="6715">
                  <c:v>0.57567528940974699</c:v>
                </c:pt>
                <c:pt idx="6716">
                  <c:v>0.57553237101614974</c:v>
                </c:pt>
                <c:pt idx="6717">
                  <c:v>0.57538945262255248</c:v>
                </c:pt>
                <c:pt idx="6718">
                  <c:v>0.57538945262255248</c:v>
                </c:pt>
                <c:pt idx="6719">
                  <c:v>0.57524653422895522</c:v>
                </c:pt>
                <c:pt idx="6720">
                  <c:v>0.57524653422895522</c:v>
                </c:pt>
                <c:pt idx="6721">
                  <c:v>0.57510361583535796</c:v>
                </c:pt>
                <c:pt idx="6722">
                  <c:v>0.5749606974417607</c:v>
                </c:pt>
                <c:pt idx="6723">
                  <c:v>0.5749606974417607</c:v>
                </c:pt>
                <c:pt idx="6724">
                  <c:v>0.57481777904816345</c:v>
                </c:pt>
                <c:pt idx="6725">
                  <c:v>0.57481777904816345</c:v>
                </c:pt>
                <c:pt idx="6726">
                  <c:v>0.57481777904816345</c:v>
                </c:pt>
                <c:pt idx="6727">
                  <c:v>0.57481777904816345</c:v>
                </c:pt>
                <c:pt idx="6728">
                  <c:v>0.57467486065456619</c:v>
                </c:pt>
                <c:pt idx="6729">
                  <c:v>0.57453194226096893</c:v>
                </c:pt>
                <c:pt idx="6730">
                  <c:v>0.57438902386737167</c:v>
                </c:pt>
                <c:pt idx="6731">
                  <c:v>0.57438902386737167</c:v>
                </c:pt>
                <c:pt idx="6732">
                  <c:v>0.57438902386737167</c:v>
                </c:pt>
                <c:pt idx="6733">
                  <c:v>0.57438902386737167</c:v>
                </c:pt>
                <c:pt idx="6734">
                  <c:v>0.57424610547377442</c:v>
                </c:pt>
                <c:pt idx="6735">
                  <c:v>0.57410318708017716</c:v>
                </c:pt>
                <c:pt idx="6736">
                  <c:v>0.5739602686865799</c:v>
                </c:pt>
                <c:pt idx="6737">
                  <c:v>0.5739602686865799</c:v>
                </c:pt>
                <c:pt idx="6738">
                  <c:v>0.57381735029298264</c:v>
                </c:pt>
                <c:pt idx="6739">
                  <c:v>0.57367443189938538</c:v>
                </c:pt>
                <c:pt idx="6740">
                  <c:v>0.57367443189938538</c:v>
                </c:pt>
                <c:pt idx="6741">
                  <c:v>0.57353151350578813</c:v>
                </c:pt>
                <c:pt idx="6742">
                  <c:v>0.57353151350578813</c:v>
                </c:pt>
                <c:pt idx="6743">
                  <c:v>0.57338859511219087</c:v>
                </c:pt>
                <c:pt idx="6744">
                  <c:v>0.57338859511219087</c:v>
                </c:pt>
                <c:pt idx="6745">
                  <c:v>0.57324567671859361</c:v>
                </c:pt>
                <c:pt idx="6746">
                  <c:v>0.57324567671859361</c:v>
                </c:pt>
                <c:pt idx="6747">
                  <c:v>0.57324567671859361</c:v>
                </c:pt>
                <c:pt idx="6748">
                  <c:v>0.57310275832499635</c:v>
                </c:pt>
                <c:pt idx="6749">
                  <c:v>0.5729598399313991</c:v>
                </c:pt>
                <c:pt idx="6750">
                  <c:v>0.5729598399313991</c:v>
                </c:pt>
                <c:pt idx="6751">
                  <c:v>0.5729598399313991</c:v>
                </c:pt>
                <c:pt idx="6752">
                  <c:v>0.5729598399313991</c:v>
                </c:pt>
                <c:pt idx="6753">
                  <c:v>0.57281692153780184</c:v>
                </c:pt>
                <c:pt idx="6754">
                  <c:v>0.57267400314420458</c:v>
                </c:pt>
                <c:pt idx="6755">
                  <c:v>0.57253108475060732</c:v>
                </c:pt>
                <c:pt idx="6756">
                  <c:v>0.57238816635701006</c:v>
                </c:pt>
                <c:pt idx="6757">
                  <c:v>0.57238816635701006</c:v>
                </c:pt>
                <c:pt idx="6758">
                  <c:v>0.57224524796341292</c:v>
                </c:pt>
                <c:pt idx="6759">
                  <c:v>0.57224524796341292</c:v>
                </c:pt>
                <c:pt idx="6760">
                  <c:v>0.57224524796341292</c:v>
                </c:pt>
                <c:pt idx="6761">
                  <c:v>0.57224524796341292</c:v>
                </c:pt>
                <c:pt idx="6762">
                  <c:v>0.57210232956981566</c:v>
                </c:pt>
                <c:pt idx="6763">
                  <c:v>0.5719594111762184</c:v>
                </c:pt>
                <c:pt idx="6764">
                  <c:v>0.57181649278262114</c:v>
                </c:pt>
                <c:pt idx="6765">
                  <c:v>0.57181649278262114</c:v>
                </c:pt>
                <c:pt idx="6766">
                  <c:v>0.57181649278262114</c:v>
                </c:pt>
                <c:pt idx="6767">
                  <c:v>0.57167357438902389</c:v>
                </c:pt>
                <c:pt idx="6768">
                  <c:v>0.57167357438902389</c:v>
                </c:pt>
                <c:pt idx="6769">
                  <c:v>0.57153065599542663</c:v>
                </c:pt>
                <c:pt idx="6770">
                  <c:v>0.57138773760182937</c:v>
                </c:pt>
                <c:pt idx="6771">
                  <c:v>0.57138773760182937</c:v>
                </c:pt>
                <c:pt idx="6772">
                  <c:v>0.57138773760182937</c:v>
                </c:pt>
                <c:pt idx="6773">
                  <c:v>0.57124481920823211</c:v>
                </c:pt>
                <c:pt idx="6774">
                  <c:v>0.57124481920823211</c:v>
                </c:pt>
                <c:pt idx="6775">
                  <c:v>0.57110190081463486</c:v>
                </c:pt>
                <c:pt idx="6776">
                  <c:v>0.5709589824210376</c:v>
                </c:pt>
                <c:pt idx="6777">
                  <c:v>0.57081606402744034</c:v>
                </c:pt>
                <c:pt idx="6778">
                  <c:v>0.57081606402744034</c:v>
                </c:pt>
                <c:pt idx="6779">
                  <c:v>0.57067314563384308</c:v>
                </c:pt>
                <c:pt idx="6780">
                  <c:v>0.57067314563384308</c:v>
                </c:pt>
                <c:pt idx="6781">
                  <c:v>0.57053022724024582</c:v>
                </c:pt>
                <c:pt idx="6782">
                  <c:v>0.57038730884664857</c:v>
                </c:pt>
                <c:pt idx="6783">
                  <c:v>0.57038730884664857</c:v>
                </c:pt>
                <c:pt idx="6784">
                  <c:v>0.57024439045305131</c:v>
                </c:pt>
                <c:pt idx="6785">
                  <c:v>0.57024439045305131</c:v>
                </c:pt>
                <c:pt idx="6786">
                  <c:v>0.57024439045305131</c:v>
                </c:pt>
                <c:pt idx="6787">
                  <c:v>0.57010147205945405</c:v>
                </c:pt>
                <c:pt idx="6788">
                  <c:v>0.56995855366585679</c:v>
                </c:pt>
                <c:pt idx="6789">
                  <c:v>0.56995855366585679</c:v>
                </c:pt>
                <c:pt idx="6790">
                  <c:v>0.56981563527225954</c:v>
                </c:pt>
                <c:pt idx="6791">
                  <c:v>0.56981563527225954</c:v>
                </c:pt>
                <c:pt idx="6792">
                  <c:v>0.56981563527225954</c:v>
                </c:pt>
                <c:pt idx="6793">
                  <c:v>0.56967271687866228</c:v>
                </c:pt>
                <c:pt idx="6794">
                  <c:v>0.56952979848506502</c:v>
                </c:pt>
                <c:pt idx="6795">
                  <c:v>0.56938688009146776</c:v>
                </c:pt>
                <c:pt idx="6796">
                  <c:v>0.56938688009146776</c:v>
                </c:pt>
                <c:pt idx="6797">
                  <c:v>0.5692439616978705</c:v>
                </c:pt>
                <c:pt idx="6798">
                  <c:v>0.56910104330427325</c:v>
                </c:pt>
                <c:pt idx="6799">
                  <c:v>0.56895812491067599</c:v>
                </c:pt>
                <c:pt idx="6800">
                  <c:v>0.56895812491067599</c:v>
                </c:pt>
                <c:pt idx="6801">
                  <c:v>0.56881520651707873</c:v>
                </c:pt>
                <c:pt idx="6802">
                  <c:v>0.56867228812348147</c:v>
                </c:pt>
                <c:pt idx="6803">
                  <c:v>0.56867228812348147</c:v>
                </c:pt>
                <c:pt idx="6804">
                  <c:v>0.56867228812348147</c:v>
                </c:pt>
                <c:pt idx="6805">
                  <c:v>0.56852936972988422</c:v>
                </c:pt>
                <c:pt idx="6806">
                  <c:v>0.56838645133628696</c:v>
                </c:pt>
                <c:pt idx="6807">
                  <c:v>0.56838645133628696</c:v>
                </c:pt>
                <c:pt idx="6808">
                  <c:v>0.56838645133628696</c:v>
                </c:pt>
                <c:pt idx="6809">
                  <c:v>0.5682435329426897</c:v>
                </c:pt>
                <c:pt idx="6810">
                  <c:v>0.56810061454909244</c:v>
                </c:pt>
                <c:pt idx="6811">
                  <c:v>0.5679576961554953</c:v>
                </c:pt>
                <c:pt idx="6812">
                  <c:v>0.56781477776189804</c:v>
                </c:pt>
                <c:pt idx="6813">
                  <c:v>0.56767185936830078</c:v>
                </c:pt>
                <c:pt idx="6814">
                  <c:v>0.56752894097470352</c:v>
                </c:pt>
                <c:pt idx="6815">
                  <c:v>0.56738602258110626</c:v>
                </c:pt>
                <c:pt idx="6816">
                  <c:v>0.56724310418750901</c:v>
                </c:pt>
                <c:pt idx="6817">
                  <c:v>0.56724310418750901</c:v>
                </c:pt>
                <c:pt idx="6818">
                  <c:v>0.56724310418750901</c:v>
                </c:pt>
                <c:pt idx="6819">
                  <c:v>0.56710018579391175</c:v>
                </c:pt>
                <c:pt idx="6820">
                  <c:v>0.56695726740031449</c:v>
                </c:pt>
                <c:pt idx="6821">
                  <c:v>0.56695726740031449</c:v>
                </c:pt>
                <c:pt idx="6822">
                  <c:v>0.56681434900671723</c:v>
                </c:pt>
                <c:pt idx="6823">
                  <c:v>0.56681434900671723</c:v>
                </c:pt>
                <c:pt idx="6824">
                  <c:v>0.56681434900671723</c:v>
                </c:pt>
                <c:pt idx="6825">
                  <c:v>0.56681434900671723</c:v>
                </c:pt>
                <c:pt idx="6826">
                  <c:v>0.56667143061311998</c:v>
                </c:pt>
                <c:pt idx="6827">
                  <c:v>0.56652851221952272</c:v>
                </c:pt>
                <c:pt idx="6828">
                  <c:v>0.56638559382592546</c:v>
                </c:pt>
                <c:pt idx="6829">
                  <c:v>0.5662426754323282</c:v>
                </c:pt>
                <c:pt idx="6830">
                  <c:v>0.56609975703873094</c:v>
                </c:pt>
                <c:pt idx="6831">
                  <c:v>0.56609975703873094</c:v>
                </c:pt>
                <c:pt idx="6832">
                  <c:v>0.56595683864513369</c:v>
                </c:pt>
                <c:pt idx="6833">
                  <c:v>0.56581392025153643</c:v>
                </c:pt>
                <c:pt idx="6834">
                  <c:v>0.56567100185793917</c:v>
                </c:pt>
                <c:pt idx="6835">
                  <c:v>0.56552808346434191</c:v>
                </c:pt>
                <c:pt idx="6836">
                  <c:v>0.56538516507074466</c:v>
                </c:pt>
                <c:pt idx="6837">
                  <c:v>0.5652422466771474</c:v>
                </c:pt>
                <c:pt idx="6838">
                  <c:v>0.56509932828355014</c:v>
                </c:pt>
                <c:pt idx="6839">
                  <c:v>0.56495640988995288</c:v>
                </c:pt>
                <c:pt idx="6840">
                  <c:v>0.56481349149635562</c:v>
                </c:pt>
                <c:pt idx="6841">
                  <c:v>0.56467057310275837</c:v>
                </c:pt>
                <c:pt idx="6842">
                  <c:v>0.56452765470916111</c:v>
                </c:pt>
                <c:pt idx="6843">
                  <c:v>0.56438473631556385</c:v>
                </c:pt>
                <c:pt idx="6844">
                  <c:v>0.56438473631556385</c:v>
                </c:pt>
                <c:pt idx="6845">
                  <c:v>0.56438473631556385</c:v>
                </c:pt>
                <c:pt idx="6846">
                  <c:v>0.56438473631556385</c:v>
                </c:pt>
                <c:pt idx="6847">
                  <c:v>0.56438473631556385</c:v>
                </c:pt>
                <c:pt idx="6848">
                  <c:v>0.56424181792196659</c:v>
                </c:pt>
                <c:pt idx="6849">
                  <c:v>0.56424181792196659</c:v>
                </c:pt>
                <c:pt idx="6850">
                  <c:v>0.56409889952836934</c:v>
                </c:pt>
                <c:pt idx="6851">
                  <c:v>0.56409889952836934</c:v>
                </c:pt>
                <c:pt idx="6852">
                  <c:v>0.56409889952836934</c:v>
                </c:pt>
                <c:pt idx="6853">
                  <c:v>0.56395598113477208</c:v>
                </c:pt>
                <c:pt idx="6854">
                  <c:v>0.56395598113477208</c:v>
                </c:pt>
                <c:pt idx="6855">
                  <c:v>0.56381306274117482</c:v>
                </c:pt>
                <c:pt idx="6856">
                  <c:v>0.56367014434757756</c:v>
                </c:pt>
                <c:pt idx="6857">
                  <c:v>0.56367014434757756</c:v>
                </c:pt>
                <c:pt idx="6858">
                  <c:v>0.5635272259539803</c:v>
                </c:pt>
                <c:pt idx="6859">
                  <c:v>0.5635272259539803</c:v>
                </c:pt>
                <c:pt idx="6860">
                  <c:v>0.56338430756038305</c:v>
                </c:pt>
                <c:pt idx="6861">
                  <c:v>0.56324138916678579</c:v>
                </c:pt>
                <c:pt idx="6862">
                  <c:v>0.56324138916678579</c:v>
                </c:pt>
                <c:pt idx="6863">
                  <c:v>0.56309847077318853</c:v>
                </c:pt>
                <c:pt idx="6864">
                  <c:v>0.56309847077318853</c:v>
                </c:pt>
                <c:pt idx="6865">
                  <c:v>0.56309847077318853</c:v>
                </c:pt>
                <c:pt idx="6866">
                  <c:v>0.56295555237959127</c:v>
                </c:pt>
                <c:pt idx="6867">
                  <c:v>0.56295555237959127</c:v>
                </c:pt>
                <c:pt idx="6868">
                  <c:v>0.56281263398599402</c:v>
                </c:pt>
                <c:pt idx="6869">
                  <c:v>0.56281263398599402</c:v>
                </c:pt>
                <c:pt idx="6870">
                  <c:v>0.56281263398599402</c:v>
                </c:pt>
                <c:pt idx="6871">
                  <c:v>0.56266971559239676</c:v>
                </c:pt>
                <c:pt idx="6872">
                  <c:v>0.56266971559239676</c:v>
                </c:pt>
                <c:pt idx="6873">
                  <c:v>0.56266971559239676</c:v>
                </c:pt>
                <c:pt idx="6874">
                  <c:v>0.56266971559239676</c:v>
                </c:pt>
                <c:pt idx="6875">
                  <c:v>0.56266971559239676</c:v>
                </c:pt>
                <c:pt idx="6876">
                  <c:v>0.56266971559239676</c:v>
                </c:pt>
                <c:pt idx="6877">
                  <c:v>0.5625267971987995</c:v>
                </c:pt>
                <c:pt idx="6878">
                  <c:v>0.56238387880520224</c:v>
                </c:pt>
                <c:pt idx="6879">
                  <c:v>0.56224096041160498</c:v>
                </c:pt>
                <c:pt idx="6880">
                  <c:v>0.56209804201800773</c:v>
                </c:pt>
                <c:pt idx="6881">
                  <c:v>0.56195512362441047</c:v>
                </c:pt>
                <c:pt idx="6882">
                  <c:v>0.56195512362441047</c:v>
                </c:pt>
                <c:pt idx="6883">
                  <c:v>0.56181220523081321</c:v>
                </c:pt>
                <c:pt idx="6884">
                  <c:v>0.56166928683721595</c:v>
                </c:pt>
                <c:pt idx="6885">
                  <c:v>0.5615263684436187</c:v>
                </c:pt>
                <c:pt idx="6886">
                  <c:v>0.5615263684436187</c:v>
                </c:pt>
                <c:pt idx="6887">
                  <c:v>0.5615263684436187</c:v>
                </c:pt>
                <c:pt idx="6888">
                  <c:v>0.56138345005002144</c:v>
                </c:pt>
                <c:pt idx="6889">
                  <c:v>0.56124053165642418</c:v>
                </c:pt>
                <c:pt idx="6890">
                  <c:v>0.56109761326282692</c:v>
                </c:pt>
                <c:pt idx="6891">
                  <c:v>0.56095469486922966</c:v>
                </c:pt>
                <c:pt idx="6892">
                  <c:v>0.56095469486922966</c:v>
                </c:pt>
                <c:pt idx="6893">
                  <c:v>0.56081177647563241</c:v>
                </c:pt>
                <c:pt idx="6894">
                  <c:v>0.56081177647563241</c:v>
                </c:pt>
                <c:pt idx="6895">
                  <c:v>0.56066885808203515</c:v>
                </c:pt>
                <c:pt idx="6896">
                  <c:v>0.56052593968843789</c:v>
                </c:pt>
                <c:pt idx="6897">
                  <c:v>0.56052593968843789</c:v>
                </c:pt>
                <c:pt idx="6898">
                  <c:v>0.56038302129484063</c:v>
                </c:pt>
                <c:pt idx="6899">
                  <c:v>0.56024010290124338</c:v>
                </c:pt>
                <c:pt idx="6900">
                  <c:v>0.56009718450764612</c:v>
                </c:pt>
                <c:pt idx="6901">
                  <c:v>0.56009718450764612</c:v>
                </c:pt>
                <c:pt idx="6902">
                  <c:v>0.56009718450764612</c:v>
                </c:pt>
                <c:pt idx="6903">
                  <c:v>0.55995426611404886</c:v>
                </c:pt>
                <c:pt idx="6904">
                  <c:v>0.5598113477204516</c:v>
                </c:pt>
                <c:pt idx="6905">
                  <c:v>0.55966842932685434</c:v>
                </c:pt>
                <c:pt idx="6906">
                  <c:v>0.55952551093325709</c:v>
                </c:pt>
                <c:pt idx="6907">
                  <c:v>0.55952551093325709</c:v>
                </c:pt>
                <c:pt idx="6908">
                  <c:v>0.55938259253965983</c:v>
                </c:pt>
                <c:pt idx="6909">
                  <c:v>0.55923967414606257</c:v>
                </c:pt>
                <c:pt idx="6910">
                  <c:v>0.55923967414606257</c:v>
                </c:pt>
                <c:pt idx="6911">
                  <c:v>0.55909675575246531</c:v>
                </c:pt>
                <c:pt idx="6912">
                  <c:v>0.55895383735886806</c:v>
                </c:pt>
                <c:pt idx="6913">
                  <c:v>0.55895383735886806</c:v>
                </c:pt>
                <c:pt idx="6914">
                  <c:v>0.5588109189652708</c:v>
                </c:pt>
                <c:pt idx="6915">
                  <c:v>0.55866800057167354</c:v>
                </c:pt>
                <c:pt idx="6916">
                  <c:v>0.55866800057167354</c:v>
                </c:pt>
                <c:pt idx="6917">
                  <c:v>0.55866800057167354</c:v>
                </c:pt>
                <c:pt idx="6918">
                  <c:v>0.55852508217807628</c:v>
                </c:pt>
                <c:pt idx="6919">
                  <c:v>0.55838216378447902</c:v>
                </c:pt>
                <c:pt idx="6920">
                  <c:v>0.55823924539088177</c:v>
                </c:pt>
                <c:pt idx="6921">
                  <c:v>0.55809632699728451</c:v>
                </c:pt>
                <c:pt idx="6922">
                  <c:v>0.55795340860368725</c:v>
                </c:pt>
                <c:pt idx="6923">
                  <c:v>0.55781049021008999</c:v>
                </c:pt>
                <c:pt idx="6924">
                  <c:v>0.55781049021008999</c:v>
                </c:pt>
                <c:pt idx="6925">
                  <c:v>0.55766757181649274</c:v>
                </c:pt>
                <c:pt idx="6926">
                  <c:v>0.55766757181649274</c:v>
                </c:pt>
                <c:pt idx="6927">
                  <c:v>0.55752465342289548</c:v>
                </c:pt>
                <c:pt idx="6928">
                  <c:v>0.55752465342289548</c:v>
                </c:pt>
                <c:pt idx="6929">
                  <c:v>0.55738173502929822</c:v>
                </c:pt>
                <c:pt idx="6930">
                  <c:v>0.55723881663570096</c:v>
                </c:pt>
                <c:pt idx="6931">
                  <c:v>0.5570958982421037</c:v>
                </c:pt>
                <c:pt idx="6932">
                  <c:v>0.5570958982421037</c:v>
                </c:pt>
                <c:pt idx="6933">
                  <c:v>0.5570958982421037</c:v>
                </c:pt>
                <c:pt idx="6934">
                  <c:v>0.55695297984850645</c:v>
                </c:pt>
                <c:pt idx="6935">
                  <c:v>0.55681006145490919</c:v>
                </c:pt>
                <c:pt idx="6936">
                  <c:v>0.55681006145490919</c:v>
                </c:pt>
                <c:pt idx="6937">
                  <c:v>0.55666714306131193</c:v>
                </c:pt>
                <c:pt idx="6938">
                  <c:v>0.55652422466771467</c:v>
                </c:pt>
                <c:pt idx="6939">
                  <c:v>0.55638130627411742</c:v>
                </c:pt>
                <c:pt idx="6940">
                  <c:v>0.55638130627411742</c:v>
                </c:pt>
                <c:pt idx="6941">
                  <c:v>0.55638130627411742</c:v>
                </c:pt>
                <c:pt idx="6942">
                  <c:v>0.55638130627411742</c:v>
                </c:pt>
                <c:pt idx="6943">
                  <c:v>0.55638130627411742</c:v>
                </c:pt>
                <c:pt idx="6944">
                  <c:v>0.55623838788052016</c:v>
                </c:pt>
                <c:pt idx="6945">
                  <c:v>0.5560954694869229</c:v>
                </c:pt>
                <c:pt idx="6946">
                  <c:v>0.5560954694869229</c:v>
                </c:pt>
                <c:pt idx="6947">
                  <c:v>0.55595255109332564</c:v>
                </c:pt>
                <c:pt idx="6948">
                  <c:v>0.55595255109332564</c:v>
                </c:pt>
                <c:pt idx="6949">
                  <c:v>0.55580963269972838</c:v>
                </c:pt>
                <c:pt idx="6950">
                  <c:v>0.55566671430613113</c:v>
                </c:pt>
                <c:pt idx="6951">
                  <c:v>0.55552379591253387</c:v>
                </c:pt>
                <c:pt idx="6952">
                  <c:v>0.55538087751893661</c:v>
                </c:pt>
                <c:pt idx="6953">
                  <c:v>0.55538087751893661</c:v>
                </c:pt>
                <c:pt idx="6954">
                  <c:v>0.55523795912533935</c:v>
                </c:pt>
                <c:pt idx="6955">
                  <c:v>0.5550950407317421</c:v>
                </c:pt>
                <c:pt idx="6956">
                  <c:v>0.55495212233814484</c:v>
                </c:pt>
                <c:pt idx="6957">
                  <c:v>0.55480920394454769</c:v>
                </c:pt>
                <c:pt idx="6958">
                  <c:v>0.55466628555095043</c:v>
                </c:pt>
                <c:pt idx="6959">
                  <c:v>0.55452336715735318</c:v>
                </c:pt>
                <c:pt idx="6960">
                  <c:v>0.55438044876375592</c:v>
                </c:pt>
                <c:pt idx="6961">
                  <c:v>0.55438044876375592</c:v>
                </c:pt>
                <c:pt idx="6962">
                  <c:v>0.55438044876375592</c:v>
                </c:pt>
                <c:pt idx="6963">
                  <c:v>0.55423753037015866</c:v>
                </c:pt>
                <c:pt idx="6964">
                  <c:v>0.55423753037015866</c:v>
                </c:pt>
                <c:pt idx="6965">
                  <c:v>0.5540946119765614</c:v>
                </c:pt>
                <c:pt idx="6966">
                  <c:v>0.55395169358296414</c:v>
                </c:pt>
                <c:pt idx="6967">
                  <c:v>0.55380877518936689</c:v>
                </c:pt>
                <c:pt idx="6968">
                  <c:v>0.55380877518936689</c:v>
                </c:pt>
                <c:pt idx="6969">
                  <c:v>0.55366585679576963</c:v>
                </c:pt>
                <c:pt idx="6970">
                  <c:v>0.55352293840217237</c:v>
                </c:pt>
                <c:pt idx="6971">
                  <c:v>0.55338002000857511</c:v>
                </c:pt>
                <c:pt idx="6972">
                  <c:v>0.55323710161497786</c:v>
                </c:pt>
                <c:pt idx="6973">
                  <c:v>0.55323710161497786</c:v>
                </c:pt>
                <c:pt idx="6974">
                  <c:v>0.5530941832213806</c:v>
                </c:pt>
                <c:pt idx="6975">
                  <c:v>0.55295126482778334</c:v>
                </c:pt>
                <c:pt idx="6976">
                  <c:v>0.55280834643418608</c:v>
                </c:pt>
                <c:pt idx="6977">
                  <c:v>0.55280834643418608</c:v>
                </c:pt>
                <c:pt idx="6978">
                  <c:v>0.55266542804058882</c:v>
                </c:pt>
                <c:pt idx="6979">
                  <c:v>0.55252250964699157</c:v>
                </c:pt>
                <c:pt idx="6980">
                  <c:v>0.55252250964699157</c:v>
                </c:pt>
                <c:pt idx="6981">
                  <c:v>0.55237959125339431</c:v>
                </c:pt>
                <c:pt idx="6982">
                  <c:v>0.55237959125339431</c:v>
                </c:pt>
                <c:pt idx="6983">
                  <c:v>0.55237959125339431</c:v>
                </c:pt>
                <c:pt idx="6984">
                  <c:v>0.55237959125339431</c:v>
                </c:pt>
                <c:pt idx="6985">
                  <c:v>0.55237959125339431</c:v>
                </c:pt>
                <c:pt idx="6986">
                  <c:v>0.55223667285979705</c:v>
                </c:pt>
                <c:pt idx="6987">
                  <c:v>0.55209375446619979</c:v>
                </c:pt>
                <c:pt idx="6988">
                  <c:v>0.55195083607260254</c:v>
                </c:pt>
                <c:pt idx="6989">
                  <c:v>0.55180791767900528</c:v>
                </c:pt>
                <c:pt idx="6990">
                  <c:v>0.55180791767900528</c:v>
                </c:pt>
                <c:pt idx="6991">
                  <c:v>0.55166499928540802</c:v>
                </c:pt>
                <c:pt idx="6992">
                  <c:v>0.55152208089181076</c:v>
                </c:pt>
                <c:pt idx="6993">
                  <c:v>0.55152208089181076</c:v>
                </c:pt>
                <c:pt idx="6994">
                  <c:v>0.5513791624982135</c:v>
                </c:pt>
                <c:pt idx="6995">
                  <c:v>0.55123624410461625</c:v>
                </c:pt>
                <c:pt idx="6996">
                  <c:v>0.55109332571101899</c:v>
                </c:pt>
                <c:pt idx="6997">
                  <c:v>0.55095040731742173</c:v>
                </c:pt>
                <c:pt idx="6998">
                  <c:v>0.55095040731742173</c:v>
                </c:pt>
                <c:pt idx="6999">
                  <c:v>0.55080748892382447</c:v>
                </c:pt>
                <c:pt idx="7000">
                  <c:v>0.55066457053022722</c:v>
                </c:pt>
                <c:pt idx="7001">
                  <c:v>0.55066457053022722</c:v>
                </c:pt>
                <c:pt idx="7002">
                  <c:v>0.55052165213662996</c:v>
                </c:pt>
                <c:pt idx="7003">
                  <c:v>0.55052165213662996</c:v>
                </c:pt>
                <c:pt idx="7004">
                  <c:v>0.55037873374303281</c:v>
                </c:pt>
                <c:pt idx="7005">
                  <c:v>0.55023581534943555</c:v>
                </c:pt>
                <c:pt idx="7006">
                  <c:v>0.5500928969558383</c:v>
                </c:pt>
                <c:pt idx="7007">
                  <c:v>0.5500928969558383</c:v>
                </c:pt>
                <c:pt idx="7008">
                  <c:v>0.5500928969558383</c:v>
                </c:pt>
                <c:pt idx="7009">
                  <c:v>0.54994997856224104</c:v>
                </c:pt>
                <c:pt idx="7010">
                  <c:v>0.54980706016864378</c:v>
                </c:pt>
                <c:pt idx="7011">
                  <c:v>0.54966414177504652</c:v>
                </c:pt>
                <c:pt idx="7012">
                  <c:v>0.54952122338144926</c:v>
                </c:pt>
                <c:pt idx="7013">
                  <c:v>0.54937830498785201</c:v>
                </c:pt>
                <c:pt idx="7014">
                  <c:v>0.54923538659425475</c:v>
                </c:pt>
                <c:pt idx="7015">
                  <c:v>0.54909246820065749</c:v>
                </c:pt>
                <c:pt idx="7016">
                  <c:v>0.54894954980706023</c:v>
                </c:pt>
                <c:pt idx="7017">
                  <c:v>0.54880663141346298</c:v>
                </c:pt>
                <c:pt idx="7018">
                  <c:v>0.54880663141346298</c:v>
                </c:pt>
                <c:pt idx="7019">
                  <c:v>0.54866371301986572</c:v>
                </c:pt>
                <c:pt idx="7020">
                  <c:v>0.54866371301986572</c:v>
                </c:pt>
                <c:pt idx="7021">
                  <c:v>0.54852079462626846</c:v>
                </c:pt>
                <c:pt idx="7022">
                  <c:v>0.5483778762326712</c:v>
                </c:pt>
                <c:pt idx="7023">
                  <c:v>0.54823495783907394</c:v>
                </c:pt>
                <c:pt idx="7024">
                  <c:v>0.54823495783907394</c:v>
                </c:pt>
                <c:pt idx="7025">
                  <c:v>0.54823495783907394</c:v>
                </c:pt>
                <c:pt idx="7026">
                  <c:v>0.54809203944547669</c:v>
                </c:pt>
                <c:pt idx="7027">
                  <c:v>0.54794912105187943</c:v>
                </c:pt>
                <c:pt idx="7028">
                  <c:v>0.54794912105187943</c:v>
                </c:pt>
                <c:pt idx="7029">
                  <c:v>0.54780620265828217</c:v>
                </c:pt>
                <c:pt idx="7030">
                  <c:v>0.54766328426468491</c:v>
                </c:pt>
                <c:pt idx="7031">
                  <c:v>0.54752036587108766</c:v>
                </c:pt>
                <c:pt idx="7032">
                  <c:v>0.54752036587108766</c:v>
                </c:pt>
                <c:pt idx="7033">
                  <c:v>0.5473774474774904</c:v>
                </c:pt>
                <c:pt idx="7034">
                  <c:v>0.54723452908389314</c:v>
                </c:pt>
                <c:pt idx="7035">
                  <c:v>0.54709161069029588</c:v>
                </c:pt>
                <c:pt idx="7036">
                  <c:v>0.54694869229669862</c:v>
                </c:pt>
                <c:pt idx="7037">
                  <c:v>0.54680577390310137</c:v>
                </c:pt>
                <c:pt idx="7038">
                  <c:v>0.54666285550950411</c:v>
                </c:pt>
                <c:pt idx="7039">
                  <c:v>0.54666285550950411</c:v>
                </c:pt>
                <c:pt idx="7040">
                  <c:v>0.54666285550950411</c:v>
                </c:pt>
                <c:pt idx="7041">
                  <c:v>0.54651993711590685</c:v>
                </c:pt>
                <c:pt idx="7042">
                  <c:v>0.54637701872230959</c:v>
                </c:pt>
                <c:pt idx="7043">
                  <c:v>0.54623410032871234</c:v>
                </c:pt>
                <c:pt idx="7044">
                  <c:v>0.54623410032871234</c:v>
                </c:pt>
                <c:pt idx="7045">
                  <c:v>0.54609118193511508</c:v>
                </c:pt>
                <c:pt idx="7046">
                  <c:v>0.54594826354151782</c:v>
                </c:pt>
                <c:pt idx="7047">
                  <c:v>0.54594826354151782</c:v>
                </c:pt>
                <c:pt idx="7048">
                  <c:v>0.54580534514792056</c:v>
                </c:pt>
                <c:pt idx="7049">
                  <c:v>0.54580534514792056</c:v>
                </c:pt>
                <c:pt idx="7050">
                  <c:v>0.5456624267543233</c:v>
                </c:pt>
                <c:pt idx="7051">
                  <c:v>0.54551950836072605</c:v>
                </c:pt>
                <c:pt idx="7052">
                  <c:v>0.54537658996712879</c:v>
                </c:pt>
                <c:pt idx="7053">
                  <c:v>0.54537658996712879</c:v>
                </c:pt>
                <c:pt idx="7054">
                  <c:v>0.54523367157353153</c:v>
                </c:pt>
                <c:pt idx="7055">
                  <c:v>0.54509075317993427</c:v>
                </c:pt>
                <c:pt idx="7056">
                  <c:v>0.54494783478633702</c:v>
                </c:pt>
                <c:pt idx="7057">
                  <c:v>0.54494783478633702</c:v>
                </c:pt>
                <c:pt idx="7058">
                  <c:v>0.54480491639273976</c:v>
                </c:pt>
                <c:pt idx="7059">
                  <c:v>0.54480491639273976</c:v>
                </c:pt>
                <c:pt idx="7060">
                  <c:v>0.54480491639273976</c:v>
                </c:pt>
                <c:pt idx="7061">
                  <c:v>0.5446619979991425</c:v>
                </c:pt>
                <c:pt idx="7062">
                  <c:v>0.54451907960554524</c:v>
                </c:pt>
                <c:pt idx="7063">
                  <c:v>0.54437616121194798</c:v>
                </c:pt>
                <c:pt idx="7064">
                  <c:v>0.54423324281835073</c:v>
                </c:pt>
                <c:pt idx="7065">
                  <c:v>0.54423324281835073</c:v>
                </c:pt>
                <c:pt idx="7066">
                  <c:v>0.54409032442475347</c:v>
                </c:pt>
                <c:pt idx="7067">
                  <c:v>0.54409032442475347</c:v>
                </c:pt>
                <c:pt idx="7068">
                  <c:v>0.54409032442475347</c:v>
                </c:pt>
                <c:pt idx="7069">
                  <c:v>0.54394740603115621</c:v>
                </c:pt>
                <c:pt idx="7070">
                  <c:v>0.54394740603115621</c:v>
                </c:pt>
                <c:pt idx="7071">
                  <c:v>0.54380448763755895</c:v>
                </c:pt>
                <c:pt idx="7072">
                  <c:v>0.5436615692439617</c:v>
                </c:pt>
                <c:pt idx="7073">
                  <c:v>0.54351865085036444</c:v>
                </c:pt>
                <c:pt idx="7074">
                  <c:v>0.54337573245676718</c:v>
                </c:pt>
                <c:pt idx="7075">
                  <c:v>0.54337573245676718</c:v>
                </c:pt>
                <c:pt idx="7076">
                  <c:v>0.54323281406316992</c:v>
                </c:pt>
                <c:pt idx="7077">
                  <c:v>0.54308989566957266</c:v>
                </c:pt>
                <c:pt idx="7078">
                  <c:v>0.54308989566957266</c:v>
                </c:pt>
                <c:pt idx="7079">
                  <c:v>0.54294697727597541</c:v>
                </c:pt>
                <c:pt idx="7080">
                  <c:v>0.54280405888237815</c:v>
                </c:pt>
                <c:pt idx="7081">
                  <c:v>0.54280405888237815</c:v>
                </c:pt>
                <c:pt idx="7082">
                  <c:v>0.54266114048878089</c:v>
                </c:pt>
                <c:pt idx="7083">
                  <c:v>0.54251822209518363</c:v>
                </c:pt>
                <c:pt idx="7084">
                  <c:v>0.54237530370158638</c:v>
                </c:pt>
                <c:pt idx="7085">
                  <c:v>0.54237530370158638</c:v>
                </c:pt>
                <c:pt idx="7086">
                  <c:v>0.54223238530798912</c:v>
                </c:pt>
                <c:pt idx="7087">
                  <c:v>0.54208946691439186</c:v>
                </c:pt>
                <c:pt idx="7088">
                  <c:v>0.5419465485207946</c:v>
                </c:pt>
                <c:pt idx="7089">
                  <c:v>0.5419465485207946</c:v>
                </c:pt>
                <c:pt idx="7090">
                  <c:v>0.54180363012719734</c:v>
                </c:pt>
                <c:pt idx="7091">
                  <c:v>0.54166071173360009</c:v>
                </c:pt>
                <c:pt idx="7092">
                  <c:v>0.54166071173360009</c:v>
                </c:pt>
                <c:pt idx="7093">
                  <c:v>0.54151779334000283</c:v>
                </c:pt>
                <c:pt idx="7094">
                  <c:v>0.54137487494640557</c:v>
                </c:pt>
                <c:pt idx="7095">
                  <c:v>0.54123195655280831</c:v>
                </c:pt>
                <c:pt idx="7096">
                  <c:v>0.54108903815921106</c:v>
                </c:pt>
                <c:pt idx="7097">
                  <c:v>0.5409461197656138</c:v>
                </c:pt>
                <c:pt idx="7098">
                  <c:v>0.5409461197656138</c:v>
                </c:pt>
                <c:pt idx="7099">
                  <c:v>0.54080320137201654</c:v>
                </c:pt>
                <c:pt idx="7100">
                  <c:v>0.54066028297841928</c:v>
                </c:pt>
                <c:pt idx="7101">
                  <c:v>0.54051736458482202</c:v>
                </c:pt>
                <c:pt idx="7102">
                  <c:v>0.54037444619122477</c:v>
                </c:pt>
                <c:pt idx="7103">
                  <c:v>0.54037444619122477</c:v>
                </c:pt>
                <c:pt idx="7104">
                  <c:v>0.54023152779762751</c:v>
                </c:pt>
                <c:pt idx="7105">
                  <c:v>0.54008860940403025</c:v>
                </c:pt>
                <c:pt idx="7106">
                  <c:v>0.53994569101043299</c:v>
                </c:pt>
                <c:pt idx="7107">
                  <c:v>0.53994569101043299</c:v>
                </c:pt>
                <c:pt idx="7108">
                  <c:v>0.53980277261683574</c:v>
                </c:pt>
                <c:pt idx="7109">
                  <c:v>0.53980277261683574</c:v>
                </c:pt>
                <c:pt idx="7110">
                  <c:v>0.53965985422323848</c:v>
                </c:pt>
                <c:pt idx="7111">
                  <c:v>0.53951693582964122</c:v>
                </c:pt>
                <c:pt idx="7112">
                  <c:v>0.53937401743604396</c:v>
                </c:pt>
                <c:pt idx="7113">
                  <c:v>0.53937401743604396</c:v>
                </c:pt>
                <c:pt idx="7114">
                  <c:v>0.53937401743604396</c:v>
                </c:pt>
                <c:pt idx="7115">
                  <c:v>0.5392310990424467</c:v>
                </c:pt>
                <c:pt idx="7116">
                  <c:v>0.5392310990424467</c:v>
                </c:pt>
                <c:pt idx="7117">
                  <c:v>0.53908818064884945</c:v>
                </c:pt>
                <c:pt idx="7118">
                  <c:v>0.53894526225525219</c:v>
                </c:pt>
                <c:pt idx="7119">
                  <c:v>0.53880234386165493</c:v>
                </c:pt>
                <c:pt idx="7120">
                  <c:v>0.53865942546805767</c:v>
                </c:pt>
                <c:pt idx="7121">
                  <c:v>0.53851650707446042</c:v>
                </c:pt>
                <c:pt idx="7122">
                  <c:v>0.53837358868086316</c:v>
                </c:pt>
                <c:pt idx="7123">
                  <c:v>0.5382306702872659</c:v>
                </c:pt>
                <c:pt idx="7124">
                  <c:v>0.53808775189366864</c:v>
                </c:pt>
                <c:pt idx="7125">
                  <c:v>0.53794483350007138</c:v>
                </c:pt>
                <c:pt idx="7126">
                  <c:v>0.53794483350007138</c:v>
                </c:pt>
                <c:pt idx="7127">
                  <c:v>0.53780191510647413</c:v>
                </c:pt>
                <c:pt idx="7128">
                  <c:v>0.53780191510647413</c:v>
                </c:pt>
                <c:pt idx="7129">
                  <c:v>0.53780191510647413</c:v>
                </c:pt>
                <c:pt idx="7130">
                  <c:v>0.53765899671287687</c:v>
                </c:pt>
                <c:pt idx="7131">
                  <c:v>0.53751607831927961</c:v>
                </c:pt>
                <c:pt idx="7132">
                  <c:v>0.53737315992568235</c:v>
                </c:pt>
                <c:pt idx="7133">
                  <c:v>0.53723024153208521</c:v>
                </c:pt>
                <c:pt idx="7134">
                  <c:v>0.53708732313848795</c:v>
                </c:pt>
                <c:pt idx="7135">
                  <c:v>0.53708732313848795</c:v>
                </c:pt>
                <c:pt idx="7136">
                  <c:v>0.53694440474489069</c:v>
                </c:pt>
                <c:pt idx="7137">
                  <c:v>0.53680148635129343</c:v>
                </c:pt>
                <c:pt idx="7138">
                  <c:v>0.53665856795769618</c:v>
                </c:pt>
                <c:pt idx="7139">
                  <c:v>0.53651564956409892</c:v>
                </c:pt>
                <c:pt idx="7140">
                  <c:v>0.53637273117050166</c:v>
                </c:pt>
                <c:pt idx="7141">
                  <c:v>0.5362298127769044</c:v>
                </c:pt>
                <c:pt idx="7142">
                  <c:v>0.5362298127769044</c:v>
                </c:pt>
                <c:pt idx="7143">
                  <c:v>0.5362298127769044</c:v>
                </c:pt>
                <c:pt idx="7144">
                  <c:v>0.53608689438330714</c:v>
                </c:pt>
                <c:pt idx="7145">
                  <c:v>0.53594397598970989</c:v>
                </c:pt>
                <c:pt idx="7146">
                  <c:v>0.53580105759611263</c:v>
                </c:pt>
                <c:pt idx="7147">
                  <c:v>0.53565813920251537</c:v>
                </c:pt>
                <c:pt idx="7148">
                  <c:v>0.53565813920251537</c:v>
                </c:pt>
                <c:pt idx="7149">
                  <c:v>0.53551522080891811</c:v>
                </c:pt>
                <c:pt idx="7150">
                  <c:v>0.53551522080891811</c:v>
                </c:pt>
                <c:pt idx="7151">
                  <c:v>0.53551522080891811</c:v>
                </c:pt>
                <c:pt idx="7152">
                  <c:v>0.53537230241532086</c:v>
                </c:pt>
                <c:pt idx="7153">
                  <c:v>0.5352293840217236</c:v>
                </c:pt>
                <c:pt idx="7154">
                  <c:v>0.53508646562812634</c:v>
                </c:pt>
                <c:pt idx="7155">
                  <c:v>0.53508646562812634</c:v>
                </c:pt>
                <c:pt idx="7156">
                  <c:v>0.53508646562812634</c:v>
                </c:pt>
                <c:pt idx="7157">
                  <c:v>0.53494354723452908</c:v>
                </c:pt>
                <c:pt idx="7158">
                  <c:v>0.53480062884093182</c:v>
                </c:pt>
                <c:pt idx="7159">
                  <c:v>0.53480062884093182</c:v>
                </c:pt>
                <c:pt idx="7160">
                  <c:v>0.53465771044733457</c:v>
                </c:pt>
                <c:pt idx="7161">
                  <c:v>0.53451479205373731</c:v>
                </c:pt>
                <c:pt idx="7162">
                  <c:v>0.53437187366014005</c:v>
                </c:pt>
                <c:pt idx="7163">
                  <c:v>0.53422895526654279</c:v>
                </c:pt>
                <c:pt idx="7164">
                  <c:v>0.53408603687294554</c:v>
                </c:pt>
                <c:pt idx="7165">
                  <c:v>0.53394311847934828</c:v>
                </c:pt>
                <c:pt idx="7166">
                  <c:v>0.53380020008575102</c:v>
                </c:pt>
                <c:pt idx="7167">
                  <c:v>0.53380020008575102</c:v>
                </c:pt>
                <c:pt idx="7168">
                  <c:v>0.53380020008575102</c:v>
                </c:pt>
                <c:pt idx="7169">
                  <c:v>0.53365728169215376</c:v>
                </c:pt>
                <c:pt idx="7170">
                  <c:v>0.53365728169215376</c:v>
                </c:pt>
                <c:pt idx="7171">
                  <c:v>0.53365728169215376</c:v>
                </c:pt>
                <c:pt idx="7172">
                  <c:v>0.53365728169215376</c:v>
                </c:pt>
                <c:pt idx="7173">
                  <c:v>0.53365728169215376</c:v>
                </c:pt>
                <c:pt idx="7174">
                  <c:v>0.53365728169215376</c:v>
                </c:pt>
                <c:pt idx="7175">
                  <c:v>0.53365728169215376</c:v>
                </c:pt>
                <c:pt idx="7176">
                  <c:v>0.5335143632985565</c:v>
                </c:pt>
                <c:pt idx="7177">
                  <c:v>0.5335143632985565</c:v>
                </c:pt>
                <c:pt idx="7178">
                  <c:v>0.53337144490495925</c:v>
                </c:pt>
                <c:pt idx="7179">
                  <c:v>0.53322852651136199</c:v>
                </c:pt>
                <c:pt idx="7180">
                  <c:v>0.53322852651136199</c:v>
                </c:pt>
                <c:pt idx="7181">
                  <c:v>0.53322852651136199</c:v>
                </c:pt>
                <c:pt idx="7182">
                  <c:v>0.53322852651136199</c:v>
                </c:pt>
                <c:pt idx="7183">
                  <c:v>0.53308560811776473</c:v>
                </c:pt>
                <c:pt idx="7184">
                  <c:v>0.53308560811776473</c:v>
                </c:pt>
                <c:pt idx="7185">
                  <c:v>0.53294268972416747</c:v>
                </c:pt>
                <c:pt idx="7186">
                  <c:v>0.53279977133057033</c:v>
                </c:pt>
                <c:pt idx="7187">
                  <c:v>0.53279977133057033</c:v>
                </c:pt>
                <c:pt idx="7188">
                  <c:v>0.53265685293697307</c:v>
                </c:pt>
                <c:pt idx="7189">
                  <c:v>0.53265685293697307</c:v>
                </c:pt>
                <c:pt idx="7190">
                  <c:v>0.53251393454337581</c:v>
                </c:pt>
                <c:pt idx="7191">
                  <c:v>0.53237101614977855</c:v>
                </c:pt>
                <c:pt idx="7192">
                  <c:v>0.53237101614977855</c:v>
                </c:pt>
                <c:pt idx="7193">
                  <c:v>0.53237101614977855</c:v>
                </c:pt>
                <c:pt idx="7194">
                  <c:v>0.5322280977561813</c:v>
                </c:pt>
                <c:pt idx="7195">
                  <c:v>0.5322280977561813</c:v>
                </c:pt>
                <c:pt idx="7196">
                  <c:v>0.53208517936258404</c:v>
                </c:pt>
                <c:pt idx="7197">
                  <c:v>0.53194226096898678</c:v>
                </c:pt>
                <c:pt idx="7198">
                  <c:v>0.53179934257538952</c:v>
                </c:pt>
                <c:pt idx="7199">
                  <c:v>0.53179934257538952</c:v>
                </c:pt>
                <c:pt idx="7200">
                  <c:v>0.53165642418179226</c:v>
                </c:pt>
                <c:pt idx="7201">
                  <c:v>0.53151350578819501</c:v>
                </c:pt>
                <c:pt idx="7202">
                  <c:v>0.53137058739459775</c:v>
                </c:pt>
                <c:pt idx="7203">
                  <c:v>0.53122766900100049</c:v>
                </c:pt>
                <c:pt idx="7204">
                  <c:v>0.53108475060740323</c:v>
                </c:pt>
                <c:pt idx="7205">
                  <c:v>0.53094183221380598</c:v>
                </c:pt>
                <c:pt idx="7206">
                  <c:v>0.53079891382020872</c:v>
                </c:pt>
                <c:pt idx="7207">
                  <c:v>0.53079891382020872</c:v>
                </c:pt>
                <c:pt idx="7208">
                  <c:v>0.53065599542661146</c:v>
                </c:pt>
                <c:pt idx="7209">
                  <c:v>0.53065599542661146</c:v>
                </c:pt>
                <c:pt idx="7210">
                  <c:v>0.5305130770330142</c:v>
                </c:pt>
                <c:pt idx="7211">
                  <c:v>0.5305130770330142</c:v>
                </c:pt>
                <c:pt idx="7212">
                  <c:v>0.53037015863941694</c:v>
                </c:pt>
                <c:pt idx="7213">
                  <c:v>0.53022724024581969</c:v>
                </c:pt>
                <c:pt idx="7214">
                  <c:v>0.53008432185222243</c:v>
                </c:pt>
                <c:pt idx="7215">
                  <c:v>0.52994140345862517</c:v>
                </c:pt>
                <c:pt idx="7216">
                  <c:v>0.52979848506502791</c:v>
                </c:pt>
                <c:pt idx="7217">
                  <c:v>0.52965556667143066</c:v>
                </c:pt>
                <c:pt idx="7218">
                  <c:v>0.5295126482778334</c:v>
                </c:pt>
                <c:pt idx="7219">
                  <c:v>0.52936972988423614</c:v>
                </c:pt>
                <c:pt idx="7220">
                  <c:v>0.52922681149063888</c:v>
                </c:pt>
                <c:pt idx="7221">
                  <c:v>0.52908389309704162</c:v>
                </c:pt>
                <c:pt idx="7222">
                  <c:v>0.52894097470344437</c:v>
                </c:pt>
                <c:pt idx="7223">
                  <c:v>0.52879805630984711</c:v>
                </c:pt>
                <c:pt idx="7224">
                  <c:v>0.52879805630984711</c:v>
                </c:pt>
                <c:pt idx="7225">
                  <c:v>0.52865513791624985</c:v>
                </c:pt>
                <c:pt idx="7226">
                  <c:v>0.52851221952265259</c:v>
                </c:pt>
                <c:pt idx="7227">
                  <c:v>0.52836930112905534</c:v>
                </c:pt>
                <c:pt idx="7228">
                  <c:v>0.52822638273545808</c:v>
                </c:pt>
                <c:pt idx="7229">
                  <c:v>0.52808346434186082</c:v>
                </c:pt>
                <c:pt idx="7230">
                  <c:v>0.52808346434186082</c:v>
                </c:pt>
                <c:pt idx="7231">
                  <c:v>0.52794054594826356</c:v>
                </c:pt>
                <c:pt idx="7232">
                  <c:v>0.5277976275546663</c:v>
                </c:pt>
                <c:pt idx="7233">
                  <c:v>0.52765470916106905</c:v>
                </c:pt>
                <c:pt idx="7234">
                  <c:v>0.52765470916106905</c:v>
                </c:pt>
                <c:pt idx="7235">
                  <c:v>0.52751179076747179</c:v>
                </c:pt>
                <c:pt idx="7236">
                  <c:v>0.52736887237387453</c:v>
                </c:pt>
                <c:pt idx="7237">
                  <c:v>0.52722595398027727</c:v>
                </c:pt>
                <c:pt idx="7238">
                  <c:v>0.52722595398027727</c:v>
                </c:pt>
                <c:pt idx="7239">
                  <c:v>0.52708303558668002</c:v>
                </c:pt>
                <c:pt idx="7240">
                  <c:v>0.52708303558668002</c:v>
                </c:pt>
                <c:pt idx="7241">
                  <c:v>0.52694011719308276</c:v>
                </c:pt>
                <c:pt idx="7242">
                  <c:v>0.52694011719308276</c:v>
                </c:pt>
                <c:pt idx="7243">
                  <c:v>0.5267971987994855</c:v>
                </c:pt>
                <c:pt idx="7244">
                  <c:v>0.5267971987994855</c:v>
                </c:pt>
                <c:pt idx="7245">
                  <c:v>0.5267971987994855</c:v>
                </c:pt>
                <c:pt idx="7246">
                  <c:v>0.52665428040588824</c:v>
                </c:pt>
                <c:pt idx="7247">
                  <c:v>0.52651136201229098</c:v>
                </c:pt>
                <c:pt idx="7248">
                  <c:v>0.52636844361869373</c:v>
                </c:pt>
                <c:pt idx="7249">
                  <c:v>0.52622552522509647</c:v>
                </c:pt>
                <c:pt idx="7250">
                  <c:v>0.52608260683149921</c:v>
                </c:pt>
                <c:pt idx="7251">
                  <c:v>0.52593968843790195</c:v>
                </c:pt>
                <c:pt idx="7252">
                  <c:v>0.52593968843790195</c:v>
                </c:pt>
                <c:pt idx="7253">
                  <c:v>0.52593968843790195</c:v>
                </c:pt>
                <c:pt idx="7254">
                  <c:v>0.52593968843790195</c:v>
                </c:pt>
                <c:pt idx="7255">
                  <c:v>0.52593968843790195</c:v>
                </c:pt>
                <c:pt idx="7256">
                  <c:v>0.52593968843790195</c:v>
                </c:pt>
                <c:pt idx="7257">
                  <c:v>0.5257967700443047</c:v>
                </c:pt>
                <c:pt idx="7258">
                  <c:v>0.52565385165070744</c:v>
                </c:pt>
                <c:pt idx="7259">
                  <c:v>0.52565385165070744</c:v>
                </c:pt>
                <c:pt idx="7260">
                  <c:v>0.52551093325711018</c:v>
                </c:pt>
                <c:pt idx="7261">
                  <c:v>0.52536801486351292</c:v>
                </c:pt>
                <c:pt idx="7262">
                  <c:v>0.52536801486351292</c:v>
                </c:pt>
                <c:pt idx="7263">
                  <c:v>0.52536801486351292</c:v>
                </c:pt>
                <c:pt idx="7264">
                  <c:v>0.52522509646991566</c:v>
                </c:pt>
                <c:pt idx="7265">
                  <c:v>0.52508217807631841</c:v>
                </c:pt>
                <c:pt idx="7266">
                  <c:v>0.52493925968272115</c:v>
                </c:pt>
                <c:pt idx="7267">
                  <c:v>0.52479634128912389</c:v>
                </c:pt>
                <c:pt idx="7268">
                  <c:v>0.52465342289552663</c:v>
                </c:pt>
                <c:pt idx="7269">
                  <c:v>0.52451050450192938</c:v>
                </c:pt>
                <c:pt idx="7270">
                  <c:v>0.52436758610833212</c:v>
                </c:pt>
                <c:pt idx="7271">
                  <c:v>0.52422466771473486</c:v>
                </c:pt>
                <c:pt idx="7272">
                  <c:v>0.5240817493211376</c:v>
                </c:pt>
                <c:pt idx="7273">
                  <c:v>0.52393883092754034</c:v>
                </c:pt>
                <c:pt idx="7274">
                  <c:v>0.52393883092754034</c:v>
                </c:pt>
                <c:pt idx="7275">
                  <c:v>0.52379591253394309</c:v>
                </c:pt>
                <c:pt idx="7276">
                  <c:v>0.52379591253394309</c:v>
                </c:pt>
                <c:pt idx="7277">
                  <c:v>0.52379591253394309</c:v>
                </c:pt>
                <c:pt idx="7278">
                  <c:v>0.52379591253394309</c:v>
                </c:pt>
                <c:pt idx="7279">
                  <c:v>0.52379591253394309</c:v>
                </c:pt>
                <c:pt idx="7280">
                  <c:v>0.52379591253394309</c:v>
                </c:pt>
                <c:pt idx="7281">
                  <c:v>0.52379591253394309</c:v>
                </c:pt>
                <c:pt idx="7282">
                  <c:v>0.52379591253394309</c:v>
                </c:pt>
                <c:pt idx="7283">
                  <c:v>0.52365299414034583</c:v>
                </c:pt>
                <c:pt idx="7284">
                  <c:v>0.52351007574674857</c:v>
                </c:pt>
                <c:pt idx="7285">
                  <c:v>0.52336715735315131</c:v>
                </c:pt>
                <c:pt idx="7286">
                  <c:v>0.52322423895955406</c:v>
                </c:pt>
                <c:pt idx="7287">
                  <c:v>0.52322423895955406</c:v>
                </c:pt>
                <c:pt idx="7288">
                  <c:v>0.5230813205659568</c:v>
                </c:pt>
                <c:pt idx="7289">
                  <c:v>0.52293840217235954</c:v>
                </c:pt>
                <c:pt idx="7290">
                  <c:v>0.52293840217235954</c:v>
                </c:pt>
                <c:pt idx="7291">
                  <c:v>0.52293840217235954</c:v>
                </c:pt>
                <c:pt idx="7292">
                  <c:v>0.52293840217235954</c:v>
                </c:pt>
                <c:pt idx="7293">
                  <c:v>0.52279548377876228</c:v>
                </c:pt>
                <c:pt idx="7294">
                  <c:v>0.52265256538516502</c:v>
                </c:pt>
                <c:pt idx="7295">
                  <c:v>0.52265256538516502</c:v>
                </c:pt>
                <c:pt idx="7296">
                  <c:v>0.52250964699156777</c:v>
                </c:pt>
                <c:pt idx="7297">
                  <c:v>0.52236672859797051</c:v>
                </c:pt>
                <c:pt idx="7298">
                  <c:v>0.52222381020437325</c:v>
                </c:pt>
                <c:pt idx="7299">
                  <c:v>0.52208089181077599</c:v>
                </c:pt>
                <c:pt idx="7300">
                  <c:v>0.52193797341717874</c:v>
                </c:pt>
                <c:pt idx="7301">
                  <c:v>0.52193797341717874</c:v>
                </c:pt>
                <c:pt idx="7302">
                  <c:v>0.52193797341717874</c:v>
                </c:pt>
                <c:pt idx="7303">
                  <c:v>0.52179505502358148</c:v>
                </c:pt>
                <c:pt idx="7304">
                  <c:v>0.52165213662998422</c:v>
                </c:pt>
                <c:pt idx="7305">
                  <c:v>0.52150921823638696</c:v>
                </c:pt>
                <c:pt idx="7306">
                  <c:v>0.5213662998427897</c:v>
                </c:pt>
                <c:pt idx="7307">
                  <c:v>0.5213662998427897</c:v>
                </c:pt>
                <c:pt idx="7308">
                  <c:v>0.52122338144919245</c:v>
                </c:pt>
                <c:pt idx="7309">
                  <c:v>0.52108046305559519</c:v>
                </c:pt>
                <c:pt idx="7310">
                  <c:v>0.52108046305559519</c:v>
                </c:pt>
                <c:pt idx="7311">
                  <c:v>0.52108046305559519</c:v>
                </c:pt>
                <c:pt idx="7312">
                  <c:v>0.52093754466199793</c:v>
                </c:pt>
                <c:pt idx="7313">
                  <c:v>0.52093754466199793</c:v>
                </c:pt>
                <c:pt idx="7314">
                  <c:v>0.52093754466199793</c:v>
                </c:pt>
                <c:pt idx="7315">
                  <c:v>0.52079462626840067</c:v>
                </c:pt>
                <c:pt idx="7316">
                  <c:v>0.52065170787480342</c:v>
                </c:pt>
                <c:pt idx="7317">
                  <c:v>0.52065170787480342</c:v>
                </c:pt>
                <c:pt idx="7318">
                  <c:v>0.52050878948120616</c:v>
                </c:pt>
                <c:pt idx="7319">
                  <c:v>0.52050878948120616</c:v>
                </c:pt>
                <c:pt idx="7320">
                  <c:v>0.5203658710876089</c:v>
                </c:pt>
                <c:pt idx="7321">
                  <c:v>0.52022295269401164</c:v>
                </c:pt>
                <c:pt idx="7322">
                  <c:v>0.52008003430041438</c:v>
                </c:pt>
                <c:pt idx="7323">
                  <c:v>0.52008003430041438</c:v>
                </c:pt>
                <c:pt idx="7324">
                  <c:v>0.51993711590681713</c:v>
                </c:pt>
                <c:pt idx="7325">
                  <c:v>0.51979419751321987</c:v>
                </c:pt>
                <c:pt idx="7326">
                  <c:v>0.51965127911962272</c:v>
                </c:pt>
                <c:pt idx="7327">
                  <c:v>0.51965127911962272</c:v>
                </c:pt>
                <c:pt idx="7328">
                  <c:v>0.51950836072602546</c:v>
                </c:pt>
                <c:pt idx="7329">
                  <c:v>0.51950836072602546</c:v>
                </c:pt>
                <c:pt idx="7330">
                  <c:v>0.51950836072602546</c:v>
                </c:pt>
                <c:pt idx="7331">
                  <c:v>0.51936544233242821</c:v>
                </c:pt>
                <c:pt idx="7332">
                  <c:v>0.51922252393883095</c:v>
                </c:pt>
                <c:pt idx="7333">
                  <c:v>0.51907960554523369</c:v>
                </c:pt>
                <c:pt idx="7334">
                  <c:v>0.51893668715163643</c:v>
                </c:pt>
                <c:pt idx="7335">
                  <c:v>0.51879376875803918</c:v>
                </c:pt>
                <c:pt idx="7336">
                  <c:v>0.51865085036444192</c:v>
                </c:pt>
                <c:pt idx="7337">
                  <c:v>0.51850793197084466</c:v>
                </c:pt>
                <c:pt idx="7338">
                  <c:v>0.5183650135772474</c:v>
                </c:pt>
                <c:pt idx="7339">
                  <c:v>0.51822209518365014</c:v>
                </c:pt>
                <c:pt idx="7340">
                  <c:v>0.51807917679005289</c:v>
                </c:pt>
                <c:pt idx="7341">
                  <c:v>0.51807917679005289</c:v>
                </c:pt>
                <c:pt idx="7342">
                  <c:v>0.51793625839645563</c:v>
                </c:pt>
                <c:pt idx="7343">
                  <c:v>0.51779334000285837</c:v>
                </c:pt>
                <c:pt idx="7344">
                  <c:v>0.51765042160926111</c:v>
                </c:pt>
                <c:pt idx="7345">
                  <c:v>0.51765042160926111</c:v>
                </c:pt>
                <c:pt idx="7346">
                  <c:v>0.51750750321566386</c:v>
                </c:pt>
                <c:pt idx="7347">
                  <c:v>0.5173645848220666</c:v>
                </c:pt>
                <c:pt idx="7348">
                  <c:v>0.51722166642846934</c:v>
                </c:pt>
                <c:pt idx="7349">
                  <c:v>0.51722166642846934</c:v>
                </c:pt>
                <c:pt idx="7350">
                  <c:v>0.51707874803487208</c:v>
                </c:pt>
                <c:pt idx="7351">
                  <c:v>0.51693582964127482</c:v>
                </c:pt>
                <c:pt idx="7352">
                  <c:v>0.51679291124767757</c:v>
                </c:pt>
                <c:pt idx="7353">
                  <c:v>0.51664999285408031</c:v>
                </c:pt>
                <c:pt idx="7354">
                  <c:v>0.51650707446048305</c:v>
                </c:pt>
                <c:pt idx="7355">
                  <c:v>0.51636415606688579</c:v>
                </c:pt>
                <c:pt idx="7356">
                  <c:v>0.51636415606688579</c:v>
                </c:pt>
                <c:pt idx="7357">
                  <c:v>0.51622123767328854</c:v>
                </c:pt>
                <c:pt idx="7358">
                  <c:v>0.51607831927969128</c:v>
                </c:pt>
                <c:pt idx="7359">
                  <c:v>0.51593540088609402</c:v>
                </c:pt>
                <c:pt idx="7360">
                  <c:v>0.51579248249249676</c:v>
                </c:pt>
                <c:pt idx="7361">
                  <c:v>0.5156495640988995</c:v>
                </c:pt>
                <c:pt idx="7362">
                  <c:v>0.51550664570530225</c:v>
                </c:pt>
                <c:pt idx="7363">
                  <c:v>0.51550664570530225</c:v>
                </c:pt>
                <c:pt idx="7364">
                  <c:v>0.51536372731170499</c:v>
                </c:pt>
                <c:pt idx="7365">
                  <c:v>0.51536372731170499</c:v>
                </c:pt>
                <c:pt idx="7366">
                  <c:v>0.51536372731170499</c:v>
                </c:pt>
                <c:pt idx="7367">
                  <c:v>0.51536372731170499</c:v>
                </c:pt>
                <c:pt idx="7368">
                  <c:v>0.51536372731170499</c:v>
                </c:pt>
                <c:pt idx="7369">
                  <c:v>0.51522080891810784</c:v>
                </c:pt>
                <c:pt idx="7370">
                  <c:v>0.51507789052451058</c:v>
                </c:pt>
                <c:pt idx="7371">
                  <c:v>0.51493497213091333</c:v>
                </c:pt>
                <c:pt idx="7372">
                  <c:v>0.51479205373731607</c:v>
                </c:pt>
                <c:pt idx="7373">
                  <c:v>0.51479205373731607</c:v>
                </c:pt>
                <c:pt idx="7374">
                  <c:v>0.51464913534371881</c:v>
                </c:pt>
                <c:pt idx="7375">
                  <c:v>0.51450621695012155</c:v>
                </c:pt>
                <c:pt idx="7376">
                  <c:v>0.5143632985565243</c:v>
                </c:pt>
                <c:pt idx="7377">
                  <c:v>0.51422038016292704</c:v>
                </c:pt>
                <c:pt idx="7378">
                  <c:v>0.51422038016292704</c:v>
                </c:pt>
                <c:pt idx="7379">
                  <c:v>0.51407746176932978</c:v>
                </c:pt>
                <c:pt idx="7380">
                  <c:v>0.51393454337573252</c:v>
                </c:pt>
                <c:pt idx="7381">
                  <c:v>0.51393454337573252</c:v>
                </c:pt>
                <c:pt idx="7382">
                  <c:v>0.51379162498213526</c:v>
                </c:pt>
                <c:pt idx="7383">
                  <c:v>0.51364870658853801</c:v>
                </c:pt>
                <c:pt idx="7384">
                  <c:v>0.51350578819494075</c:v>
                </c:pt>
                <c:pt idx="7385">
                  <c:v>0.51336286980134349</c:v>
                </c:pt>
                <c:pt idx="7386">
                  <c:v>0.51321995140774623</c:v>
                </c:pt>
                <c:pt idx="7387">
                  <c:v>0.51307703301414898</c:v>
                </c:pt>
                <c:pt idx="7388">
                  <c:v>0.51307703301414898</c:v>
                </c:pt>
                <c:pt idx="7389">
                  <c:v>0.51307703301414898</c:v>
                </c:pt>
                <c:pt idx="7390">
                  <c:v>0.51307703301414898</c:v>
                </c:pt>
                <c:pt idx="7391">
                  <c:v>0.51293411462055172</c:v>
                </c:pt>
                <c:pt idx="7392">
                  <c:v>0.51293411462055172</c:v>
                </c:pt>
                <c:pt idx="7393">
                  <c:v>0.51293411462055172</c:v>
                </c:pt>
                <c:pt idx="7394">
                  <c:v>0.51293411462055172</c:v>
                </c:pt>
                <c:pt idx="7395">
                  <c:v>0.51279119622695446</c:v>
                </c:pt>
                <c:pt idx="7396">
                  <c:v>0.5126482778333572</c:v>
                </c:pt>
                <c:pt idx="7397">
                  <c:v>0.51250535943975994</c:v>
                </c:pt>
                <c:pt idx="7398">
                  <c:v>0.51236244104616269</c:v>
                </c:pt>
                <c:pt idx="7399">
                  <c:v>0.51236244104616269</c:v>
                </c:pt>
                <c:pt idx="7400">
                  <c:v>0.51236244104616269</c:v>
                </c:pt>
                <c:pt idx="7401">
                  <c:v>0.51221952265256543</c:v>
                </c:pt>
                <c:pt idx="7402">
                  <c:v>0.51221952265256543</c:v>
                </c:pt>
                <c:pt idx="7403">
                  <c:v>0.51207660425896817</c:v>
                </c:pt>
                <c:pt idx="7404">
                  <c:v>0.51193368586537091</c:v>
                </c:pt>
                <c:pt idx="7405">
                  <c:v>0.51179076747177366</c:v>
                </c:pt>
                <c:pt idx="7406">
                  <c:v>0.5116478490781764</c:v>
                </c:pt>
                <c:pt idx="7407">
                  <c:v>0.5116478490781764</c:v>
                </c:pt>
                <c:pt idx="7408">
                  <c:v>0.51150493068457914</c:v>
                </c:pt>
                <c:pt idx="7409">
                  <c:v>0.51150493068457914</c:v>
                </c:pt>
                <c:pt idx="7410">
                  <c:v>0.51150493068457914</c:v>
                </c:pt>
                <c:pt idx="7411">
                  <c:v>0.51136201229098188</c:v>
                </c:pt>
                <c:pt idx="7412">
                  <c:v>0.51121909389738462</c:v>
                </c:pt>
                <c:pt idx="7413">
                  <c:v>0.51107617550378737</c:v>
                </c:pt>
                <c:pt idx="7414">
                  <c:v>0.51093325711019011</c:v>
                </c:pt>
                <c:pt idx="7415">
                  <c:v>0.51093325711019011</c:v>
                </c:pt>
                <c:pt idx="7416">
                  <c:v>0.51079033871659285</c:v>
                </c:pt>
                <c:pt idx="7417">
                  <c:v>0.51064742032299559</c:v>
                </c:pt>
                <c:pt idx="7418">
                  <c:v>0.51064742032299559</c:v>
                </c:pt>
                <c:pt idx="7419">
                  <c:v>0.51050450192939834</c:v>
                </c:pt>
                <c:pt idx="7420">
                  <c:v>0.51036158353580108</c:v>
                </c:pt>
                <c:pt idx="7421">
                  <c:v>0.51036158353580108</c:v>
                </c:pt>
                <c:pt idx="7422">
                  <c:v>0.51036158353580108</c:v>
                </c:pt>
                <c:pt idx="7423">
                  <c:v>0.51021866514220382</c:v>
                </c:pt>
                <c:pt idx="7424">
                  <c:v>0.51007574674860656</c:v>
                </c:pt>
                <c:pt idx="7425">
                  <c:v>0.51007574674860656</c:v>
                </c:pt>
                <c:pt idx="7426">
                  <c:v>0.51007574674860656</c:v>
                </c:pt>
                <c:pt idx="7427">
                  <c:v>0.5099328283550093</c:v>
                </c:pt>
                <c:pt idx="7428">
                  <c:v>0.50978990996141205</c:v>
                </c:pt>
                <c:pt idx="7429">
                  <c:v>0.50978990996141205</c:v>
                </c:pt>
                <c:pt idx="7430">
                  <c:v>0.50978990996141205</c:v>
                </c:pt>
                <c:pt idx="7431">
                  <c:v>0.50978990996141205</c:v>
                </c:pt>
                <c:pt idx="7432">
                  <c:v>0.50964699156781479</c:v>
                </c:pt>
                <c:pt idx="7433">
                  <c:v>0.50950407317421753</c:v>
                </c:pt>
                <c:pt idx="7434">
                  <c:v>0.50936115478062027</c:v>
                </c:pt>
                <c:pt idx="7435">
                  <c:v>0.50921823638702302</c:v>
                </c:pt>
                <c:pt idx="7436">
                  <c:v>0.50907531799342576</c:v>
                </c:pt>
                <c:pt idx="7437">
                  <c:v>0.5089323995998285</c:v>
                </c:pt>
                <c:pt idx="7438">
                  <c:v>0.5089323995998285</c:v>
                </c:pt>
                <c:pt idx="7439">
                  <c:v>0.5089323995998285</c:v>
                </c:pt>
                <c:pt idx="7440">
                  <c:v>0.5089323995998285</c:v>
                </c:pt>
                <c:pt idx="7441">
                  <c:v>0.50878948120623124</c:v>
                </c:pt>
                <c:pt idx="7442">
                  <c:v>0.50864656281263398</c:v>
                </c:pt>
                <c:pt idx="7443">
                  <c:v>0.50850364441903673</c:v>
                </c:pt>
                <c:pt idx="7444">
                  <c:v>0.50850364441903673</c:v>
                </c:pt>
                <c:pt idx="7445">
                  <c:v>0.50850364441903673</c:v>
                </c:pt>
                <c:pt idx="7446">
                  <c:v>0.50836072602543947</c:v>
                </c:pt>
                <c:pt idx="7447">
                  <c:v>0.50821780763184221</c:v>
                </c:pt>
                <c:pt idx="7448">
                  <c:v>0.50821780763184221</c:v>
                </c:pt>
                <c:pt idx="7449">
                  <c:v>0.50807488923824495</c:v>
                </c:pt>
                <c:pt idx="7450">
                  <c:v>0.5079319708446477</c:v>
                </c:pt>
                <c:pt idx="7451">
                  <c:v>0.5079319708446477</c:v>
                </c:pt>
                <c:pt idx="7452">
                  <c:v>0.50778905245105044</c:v>
                </c:pt>
                <c:pt idx="7453">
                  <c:v>0.50778905245105044</c:v>
                </c:pt>
                <c:pt idx="7454">
                  <c:v>0.50778905245105044</c:v>
                </c:pt>
                <c:pt idx="7455">
                  <c:v>0.50764613405745318</c:v>
                </c:pt>
                <c:pt idx="7456">
                  <c:v>0.50750321566385592</c:v>
                </c:pt>
                <c:pt idx="7457">
                  <c:v>0.50750321566385592</c:v>
                </c:pt>
                <c:pt idx="7458">
                  <c:v>0.50736029727025866</c:v>
                </c:pt>
                <c:pt idx="7459">
                  <c:v>0.50721737887666141</c:v>
                </c:pt>
                <c:pt idx="7460">
                  <c:v>0.50721737887666141</c:v>
                </c:pt>
                <c:pt idx="7461">
                  <c:v>0.50707446048306415</c:v>
                </c:pt>
                <c:pt idx="7462">
                  <c:v>0.50693154208946689</c:v>
                </c:pt>
                <c:pt idx="7463">
                  <c:v>0.50693154208946689</c:v>
                </c:pt>
                <c:pt idx="7464">
                  <c:v>0.50678862369586963</c:v>
                </c:pt>
                <c:pt idx="7465">
                  <c:v>0.50678862369586963</c:v>
                </c:pt>
                <c:pt idx="7466">
                  <c:v>0.50664570530227238</c:v>
                </c:pt>
                <c:pt idx="7467">
                  <c:v>0.50650278690867512</c:v>
                </c:pt>
                <c:pt idx="7468">
                  <c:v>0.50650278690867512</c:v>
                </c:pt>
                <c:pt idx="7469">
                  <c:v>0.50635986851507786</c:v>
                </c:pt>
                <c:pt idx="7470">
                  <c:v>0.5062169501214806</c:v>
                </c:pt>
                <c:pt idx="7471">
                  <c:v>0.50607403172788334</c:v>
                </c:pt>
                <c:pt idx="7472">
                  <c:v>0.50607403172788334</c:v>
                </c:pt>
                <c:pt idx="7473">
                  <c:v>0.50607403172788334</c:v>
                </c:pt>
                <c:pt idx="7474">
                  <c:v>0.50593111333428609</c:v>
                </c:pt>
                <c:pt idx="7475">
                  <c:v>0.50578819494068883</c:v>
                </c:pt>
                <c:pt idx="7476">
                  <c:v>0.50578819494068883</c:v>
                </c:pt>
                <c:pt idx="7477">
                  <c:v>0.50578819494068883</c:v>
                </c:pt>
                <c:pt idx="7478">
                  <c:v>0.50564527654709157</c:v>
                </c:pt>
                <c:pt idx="7479">
                  <c:v>0.50550235815349431</c:v>
                </c:pt>
                <c:pt idx="7480">
                  <c:v>0.50535943975989706</c:v>
                </c:pt>
                <c:pt idx="7481">
                  <c:v>0.50535943975989706</c:v>
                </c:pt>
                <c:pt idx="7482">
                  <c:v>0.50535943975989706</c:v>
                </c:pt>
                <c:pt idx="7483">
                  <c:v>0.50535943975989706</c:v>
                </c:pt>
                <c:pt idx="7484">
                  <c:v>0.5052165213662998</c:v>
                </c:pt>
                <c:pt idx="7485">
                  <c:v>0.5052165213662998</c:v>
                </c:pt>
                <c:pt idx="7486">
                  <c:v>0.5052165213662998</c:v>
                </c:pt>
                <c:pt idx="7487">
                  <c:v>0.5052165213662998</c:v>
                </c:pt>
                <c:pt idx="7488">
                  <c:v>0.50507360297270254</c:v>
                </c:pt>
                <c:pt idx="7489">
                  <c:v>0.50493068457910528</c:v>
                </c:pt>
                <c:pt idx="7490">
                  <c:v>0.50478776618550802</c:v>
                </c:pt>
                <c:pt idx="7491">
                  <c:v>0.50464484779191077</c:v>
                </c:pt>
                <c:pt idx="7492">
                  <c:v>0.50464484779191077</c:v>
                </c:pt>
                <c:pt idx="7493">
                  <c:v>0.50464484779191077</c:v>
                </c:pt>
                <c:pt idx="7494">
                  <c:v>0.50450192939831351</c:v>
                </c:pt>
                <c:pt idx="7495">
                  <c:v>0.50450192939831351</c:v>
                </c:pt>
                <c:pt idx="7496">
                  <c:v>0.50450192939831351</c:v>
                </c:pt>
                <c:pt idx="7497">
                  <c:v>0.50435901100471625</c:v>
                </c:pt>
                <c:pt idx="7498">
                  <c:v>0.50421609261111899</c:v>
                </c:pt>
                <c:pt idx="7499">
                  <c:v>0.50407317421752174</c:v>
                </c:pt>
                <c:pt idx="7500">
                  <c:v>0.50393025582392448</c:v>
                </c:pt>
                <c:pt idx="7501">
                  <c:v>0.50393025582392448</c:v>
                </c:pt>
                <c:pt idx="7502">
                  <c:v>0.50378733743032722</c:v>
                </c:pt>
                <c:pt idx="7503">
                  <c:v>0.50378733743032722</c:v>
                </c:pt>
                <c:pt idx="7504">
                  <c:v>0.50364441903672996</c:v>
                </c:pt>
                <c:pt idx="7505">
                  <c:v>0.5035015006431327</c:v>
                </c:pt>
                <c:pt idx="7506">
                  <c:v>0.5035015006431327</c:v>
                </c:pt>
                <c:pt idx="7507">
                  <c:v>0.50335858224953545</c:v>
                </c:pt>
                <c:pt idx="7508">
                  <c:v>0.50335858224953545</c:v>
                </c:pt>
                <c:pt idx="7509">
                  <c:v>0.50321566385593819</c:v>
                </c:pt>
                <c:pt idx="7510">
                  <c:v>0.50307274546234093</c:v>
                </c:pt>
                <c:pt idx="7511">
                  <c:v>0.50292982706874367</c:v>
                </c:pt>
                <c:pt idx="7512">
                  <c:v>0.50278690867514642</c:v>
                </c:pt>
                <c:pt idx="7513">
                  <c:v>0.50264399028154916</c:v>
                </c:pt>
                <c:pt idx="7514">
                  <c:v>0.5025010718879519</c:v>
                </c:pt>
                <c:pt idx="7515">
                  <c:v>0.5025010718879519</c:v>
                </c:pt>
                <c:pt idx="7516">
                  <c:v>0.50235815349435464</c:v>
                </c:pt>
                <c:pt idx="7517">
                  <c:v>0.50221523510075738</c:v>
                </c:pt>
                <c:pt idx="7518">
                  <c:v>0.50221523510075738</c:v>
                </c:pt>
                <c:pt idx="7519">
                  <c:v>0.50207231670716024</c:v>
                </c:pt>
                <c:pt idx="7520">
                  <c:v>0.50192939831356298</c:v>
                </c:pt>
                <c:pt idx="7521">
                  <c:v>0.50178647991996572</c:v>
                </c:pt>
                <c:pt idx="7522">
                  <c:v>0.50164356152636846</c:v>
                </c:pt>
                <c:pt idx="7523">
                  <c:v>0.50164356152636846</c:v>
                </c:pt>
                <c:pt idx="7524">
                  <c:v>0.50150064313277121</c:v>
                </c:pt>
                <c:pt idx="7525">
                  <c:v>0.50135772473917395</c:v>
                </c:pt>
                <c:pt idx="7526">
                  <c:v>0.50135772473917395</c:v>
                </c:pt>
                <c:pt idx="7527">
                  <c:v>0.50135772473917395</c:v>
                </c:pt>
                <c:pt idx="7528">
                  <c:v>0.50121480634557669</c:v>
                </c:pt>
                <c:pt idx="7529">
                  <c:v>0.50107188795197943</c:v>
                </c:pt>
                <c:pt idx="7530">
                  <c:v>0.50107188795197943</c:v>
                </c:pt>
                <c:pt idx="7531">
                  <c:v>0.50092896955838218</c:v>
                </c:pt>
                <c:pt idx="7532">
                  <c:v>0.50078605116478492</c:v>
                </c:pt>
                <c:pt idx="7533">
                  <c:v>0.50078605116478492</c:v>
                </c:pt>
                <c:pt idx="7534">
                  <c:v>0.50064313277118766</c:v>
                </c:pt>
                <c:pt idx="7535">
                  <c:v>0.5005002143775904</c:v>
                </c:pt>
                <c:pt idx="7536">
                  <c:v>0.50035729598399314</c:v>
                </c:pt>
                <c:pt idx="7537">
                  <c:v>0.50035729598399314</c:v>
                </c:pt>
                <c:pt idx="7538">
                  <c:v>0.50035729598399314</c:v>
                </c:pt>
                <c:pt idx="7539">
                  <c:v>0.50021437759039589</c:v>
                </c:pt>
                <c:pt idx="7540">
                  <c:v>0.50007145919679863</c:v>
                </c:pt>
                <c:pt idx="7541">
                  <c:v>0.50007145919679863</c:v>
                </c:pt>
                <c:pt idx="7542">
                  <c:v>0.49992854080320137</c:v>
                </c:pt>
                <c:pt idx="7543">
                  <c:v>0.49978562240960411</c:v>
                </c:pt>
                <c:pt idx="7544">
                  <c:v>0.49964270401600686</c:v>
                </c:pt>
                <c:pt idx="7545">
                  <c:v>0.4994997856224096</c:v>
                </c:pt>
                <c:pt idx="7546">
                  <c:v>0.4994997856224096</c:v>
                </c:pt>
                <c:pt idx="7547">
                  <c:v>0.4994997856224096</c:v>
                </c:pt>
                <c:pt idx="7548">
                  <c:v>0.49935686722881234</c:v>
                </c:pt>
                <c:pt idx="7549">
                  <c:v>0.49921394883521508</c:v>
                </c:pt>
                <c:pt idx="7550">
                  <c:v>0.49907103044161782</c:v>
                </c:pt>
                <c:pt idx="7551">
                  <c:v>0.49907103044161782</c:v>
                </c:pt>
                <c:pt idx="7552">
                  <c:v>0.49907103044161782</c:v>
                </c:pt>
                <c:pt idx="7553">
                  <c:v>0.49892811204802057</c:v>
                </c:pt>
                <c:pt idx="7554">
                  <c:v>0.49878519365442331</c:v>
                </c:pt>
                <c:pt idx="7555">
                  <c:v>0.49864227526082605</c:v>
                </c:pt>
                <c:pt idx="7556">
                  <c:v>0.49864227526082605</c:v>
                </c:pt>
                <c:pt idx="7557">
                  <c:v>0.49864227526082605</c:v>
                </c:pt>
                <c:pt idx="7558">
                  <c:v>0.49864227526082605</c:v>
                </c:pt>
                <c:pt idx="7559">
                  <c:v>0.49849935686722879</c:v>
                </c:pt>
                <c:pt idx="7560">
                  <c:v>0.49835643847363154</c:v>
                </c:pt>
                <c:pt idx="7561">
                  <c:v>0.49821352008003428</c:v>
                </c:pt>
                <c:pt idx="7562">
                  <c:v>0.49807060168643702</c:v>
                </c:pt>
                <c:pt idx="7563">
                  <c:v>0.49792768329283976</c:v>
                </c:pt>
                <c:pt idx="7564">
                  <c:v>0.49792768329283976</c:v>
                </c:pt>
                <c:pt idx="7565">
                  <c:v>0.4977847648992425</c:v>
                </c:pt>
                <c:pt idx="7566">
                  <c:v>0.49764184650564525</c:v>
                </c:pt>
                <c:pt idx="7567">
                  <c:v>0.49749892811204799</c:v>
                </c:pt>
                <c:pt idx="7568">
                  <c:v>0.49735600971845073</c:v>
                </c:pt>
                <c:pt idx="7569">
                  <c:v>0.49721309132485347</c:v>
                </c:pt>
                <c:pt idx="7570">
                  <c:v>0.49707017293125622</c:v>
                </c:pt>
                <c:pt idx="7571">
                  <c:v>0.49692725453765896</c:v>
                </c:pt>
                <c:pt idx="7572">
                  <c:v>0.49692725453765896</c:v>
                </c:pt>
                <c:pt idx="7573">
                  <c:v>0.49692725453765896</c:v>
                </c:pt>
                <c:pt idx="7574">
                  <c:v>0.4967843361440617</c:v>
                </c:pt>
                <c:pt idx="7575">
                  <c:v>0.4967843361440617</c:v>
                </c:pt>
                <c:pt idx="7576">
                  <c:v>0.49664141775046444</c:v>
                </c:pt>
                <c:pt idx="7577">
                  <c:v>0.49649849935686718</c:v>
                </c:pt>
                <c:pt idx="7578">
                  <c:v>0.49635558096326993</c:v>
                </c:pt>
                <c:pt idx="7579">
                  <c:v>0.49621266256967267</c:v>
                </c:pt>
                <c:pt idx="7580">
                  <c:v>0.49621266256967267</c:v>
                </c:pt>
                <c:pt idx="7581">
                  <c:v>0.49606974417607541</c:v>
                </c:pt>
                <c:pt idx="7582">
                  <c:v>0.49592682578247815</c:v>
                </c:pt>
                <c:pt idx="7583">
                  <c:v>0.4957839073888809</c:v>
                </c:pt>
                <c:pt idx="7584">
                  <c:v>0.49564098899528364</c:v>
                </c:pt>
                <c:pt idx="7585">
                  <c:v>0.49549807060168649</c:v>
                </c:pt>
                <c:pt idx="7586">
                  <c:v>0.49535515220808923</c:v>
                </c:pt>
                <c:pt idx="7587">
                  <c:v>0.49535515220808923</c:v>
                </c:pt>
                <c:pt idx="7588">
                  <c:v>0.49521223381449198</c:v>
                </c:pt>
                <c:pt idx="7589">
                  <c:v>0.49506931542089472</c:v>
                </c:pt>
                <c:pt idx="7590">
                  <c:v>0.49492639702729746</c:v>
                </c:pt>
                <c:pt idx="7591">
                  <c:v>0.49492639702729746</c:v>
                </c:pt>
                <c:pt idx="7592">
                  <c:v>0.49492639702729746</c:v>
                </c:pt>
                <c:pt idx="7593">
                  <c:v>0.4947834786337002</c:v>
                </c:pt>
                <c:pt idx="7594">
                  <c:v>0.4947834786337002</c:v>
                </c:pt>
                <c:pt idx="7595">
                  <c:v>0.4947834786337002</c:v>
                </c:pt>
                <c:pt idx="7596">
                  <c:v>0.49464056024010294</c:v>
                </c:pt>
                <c:pt idx="7597">
                  <c:v>0.49464056024010294</c:v>
                </c:pt>
                <c:pt idx="7598">
                  <c:v>0.49464056024010294</c:v>
                </c:pt>
                <c:pt idx="7599">
                  <c:v>0.49449764184650569</c:v>
                </c:pt>
                <c:pt idx="7600">
                  <c:v>0.49449764184650569</c:v>
                </c:pt>
                <c:pt idx="7601">
                  <c:v>0.49435472345290843</c:v>
                </c:pt>
                <c:pt idx="7602">
                  <c:v>0.49421180505931117</c:v>
                </c:pt>
                <c:pt idx="7603">
                  <c:v>0.49421180505931117</c:v>
                </c:pt>
                <c:pt idx="7604">
                  <c:v>0.49406888666571391</c:v>
                </c:pt>
                <c:pt idx="7605">
                  <c:v>0.49406888666571391</c:v>
                </c:pt>
                <c:pt idx="7606">
                  <c:v>0.49392596827211666</c:v>
                </c:pt>
                <c:pt idx="7607">
                  <c:v>0.4937830498785194</c:v>
                </c:pt>
                <c:pt idx="7608">
                  <c:v>0.49364013148492214</c:v>
                </c:pt>
                <c:pt idx="7609">
                  <c:v>0.49349721309132488</c:v>
                </c:pt>
                <c:pt idx="7610">
                  <c:v>0.49335429469772762</c:v>
                </c:pt>
                <c:pt idx="7611">
                  <c:v>0.49321137630413037</c:v>
                </c:pt>
                <c:pt idx="7612">
                  <c:v>0.49321137630413037</c:v>
                </c:pt>
                <c:pt idx="7613">
                  <c:v>0.49306845791053311</c:v>
                </c:pt>
                <c:pt idx="7614">
                  <c:v>0.49306845791053311</c:v>
                </c:pt>
                <c:pt idx="7615">
                  <c:v>0.49306845791053311</c:v>
                </c:pt>
                <c:pt idx="7616">
                  <c:v>0.49292553951693585</c:v>
                </c:pt>
                <c:pt idx="7617">
                  <c:v>0.49278262112333859</c:v>
                </c:pt>
                <c:pt idx="7618">
                  <c:v>0.49263970272974134</c:v>
                </c:pt>
                <c:pt idx="7619">
                  <c:v>0.49249678433614408</c:v>
                </c:pt>
                <c:pt idx="7620">
                  <c:v>0.49235386594254682</c:v>
                </c:pt>
                <c:pt idx="7621">
                  <c:v>0.49221094754894956</c:v>
                </c:pt>
                <c:pt idx="7622">
                  <c:v>0.49221094754894956</c:v>
                </c:pt>
                <c:pt idx="7623">
                  <c:v>0.4920680291553523</c:v>
                </c:pt>
                <c:pt idx="7624">
                  <c:v>0.49192511076175505</c:v>
                </c:pt>
                <c:pt idx="7625">
                  <c:v>0.49178219236815779</c:v>
                </c:pt>
                <c:pt idx="7626">
                  <c:v>0.49178219236815779</c:v>
                </c:pt>
                <c:pt idx="7627">
                  <c:v>0.49163927397456053</c:v>
                </c:pt>
                <c:pt idx="7628">
                  <c:v>0.49149635558096327</c:v>
                </c:pt>
                <c:pt idx="7629">
                  <c:v>0.49135343718736602</c:v>
                </c:pt>
                <c:pt idx="7630">
                  <c:v>0.49121051879376876</c:v>
                </c:pt>
                <c:pt idx="7631">
                  <c:v>0.4910676004001715</c:v>
                </c:pt>
                <c:pt idx="7632">
                  <c:v>0.49092468200657424</c:v>
                </c:pt>
                <c:pt idx="7633">
                  <c:v>0.49078176361297698</c:v>
                </c:pt>
                <c:pt idx="7634">
                  <c:v>0.49063884521937973</c:v>
                </c:pt>
                <c:pt idx="7635">
                  <c:v>0.49049592682578247</c:v>
                </c:pt>
                <c:pt idx="7636">
                  <c:v>0.49035300843218521</c:v>
                </c:pt>
                <c:pt idx="7637">
                  <c:v>0.49035300843218521</c:v>
                </c:pt>
                <c:pt idx="7638">
                  <c:v>0.49035300843218521</c:v>
                </c:pt>
                <c:pt idx="7639">
                  <c:v>0.49021009003858795</c:v>
                </c:pt>
                <c:pt idx="7640">
                  <c:v>0.4900671716449907</c:v>
                </c:pt>
                <c:pt idx="7641">
                  <c:v>0.48992425325139344</c:v>
                </c:pt>
                <c:pt idx="7642">
                  <c:v>0.48978133485779618</c:v>
                </c:pt>
                <c:pt idx="7643">
                  <c:v>0.48963841646419892</c:v>
                </c:pt>
                <c:pt idx="7644">
                  <c:v>0.48949549807060166</c:v>
                </c:pt>
                <c:pt idx="7645">
                  <c:v>0.48935257967700441</c:v>
                </c:pt>
                <c:pt idx="7646">
                  <c:v>0.48920966128340715</c:v>
                </c:pt>
                <c:pt idx="7647">
                  <c:v>0.48906674288980989</c:v>
                </c:pt>
                <c:pt idx="7648">
                  <c:v>0.48892382449621263</c:v>
                </c:pt>
                <c:pt idx="7649">
                  <c:v>0.48878090610261538</c:v>
                </c:pt>
                <c:pt idx="7650">
                  <c:v>0.48863798770901812</c:v>
                </c:pt>
                <c:pt idx="7651">
                  <c:v>0.48863798770901812</c:v>
                </c:pt>
                <c:pt idx="7652">
                  <c:v>0.48863798770901812</c:v>
                </c:pt>
                <c:pt idx="7653">
                  <c:v>0.48849506931542086</c:v>
                </c:pt>
                <c:pt idx="7654">
                  <c:v>0.4883521509218236</c:v>
                </c:pt>
                <c:pt idx="7655">
                  <c:v>0.48820923252822634</c:v>
                </c:pt>
                <c:pt idx="7656">
                  <c:v>0.48820923252822634</c:v>
                </c:pt>
                <c:pt idx="7657">
                  <c:v>0.48820923252822634</c:v>
                </c:pt>
                <c:pt idx="7658">
                  <c:v>0.48806631413462909</c:v>
                </c:pt>
                <c:pt idx="7659">
                  <c:v>0.48792339574103183</c:v>
                </c:pt>
                <c:pt idx="7660">
                  <c:v>0.48792339574103183</c:v>
                </c:pt>
                <c:pt idx="7661">
                  <c:v>0.48778047734743457</c:v>
                </c:pt>
                <c:pt idx="7662">
                  <c:v>0.48763755895383731</c:v>
                </c:pt>
                <c:pt idx="7663">
                  <c:v>0.48749464056024006</c:v>
                </c:pt>
                <c:pt idx="7664">
                  <c:v>0.48749464056024006</c:v>
                </c:pt>
                <c:pt idx="7665">
                  <c:v>0.4873517221666428</c:v>
                </c:pt>
                <c:pt idx="7666">
                  <c:v>0.48720880377304554</c:v>
                </c:pt>
                <c:pt idx="7667">
                  <c:v>0.48706588537944828</c:v>
                </c:pt>
                <c:pt idx="7668">
                  <c:v>0.48692296698585102</c:v>
                </c:pt>
                <c:pt idx="7669">
                  <c:v>0.48692296698585102</c:v>
                </c:pt>
                <c:pt idx="7670">
                  <c:v>0.48678004859225388</c:v>
                </c:pt>
                <c:pt idx="7671">
                  <c:v>0.48678004859225388</c:v>
                </c:pt>
                <c:pt idx="7672">
                  <c:v>0.48663713019865662</c:v>
                </c:pt>
                <c:pt idx="7673">
                  <c:v>0.48649421180505936</c:v>
                </c:pt>
                <c:pt idx="7674">
                  <c:v>0.4863512934114621</c:v>
                </c:pt>
                <c:pt idx="7675">
                  <c:v>0.48620837501786485</c:v>
                </c:pt>
                <c:pt idx="7676">
                  <c:v>0.48606545662426759</c:v>
                </c:pt>
                <c:pt idx="7677">
                  <c:v>0.48606545662426759</c:v>
                </c:pt>
                <c:pt idx="7678">
                  <c:v>0.48606545662426759</c:v>
                </c:pt>
                <c:pt idx="7679">
                  <c:v>0.48592253823067033</c:v>
                </c:pt>
                <c:pt idx="7680">
                  <c:v>0.48592253823067033</c:v>
                </c:pt>
                <c:pt idx="7681">
                  <c:v>0.48577961983707307</c:v>
                </c:pt>
                <c:pt idx="7682">
                  <c:v>0.48563670144347582</c:v>
                </c:pt>
                <c:pt idx="7683">
                  <c:v>0.48549378304987856</c:v>
                </c:pt>
                <c:pt idx="7684">
                  <c:v>0.48549378304987856</c:v>
                </c:pt>
                <c:pt idx="7685">
                  <c:v>0.4853508646562813</c:v>
                </c:pt>
                <c:pt idx="7686">
                  <c:v>0.48520794626268404</c:v>
                </c:pt>
                <c:pt idx="7687">
                  <c:v>0.48520794626268404</c:v>
                </c:pt>
                <c:pt idx="7688">
                  <c:v>0.48506502786908678</c:v>
                </c:pt>
                <c:pt idx="7689">
                  <c:v>0.48506502786908678</c:v>
                </c:pt>
                <c:pt idx="7690">
                  <c:v>0.48492210947548953</c:v>
                </c:pt>
                <c:pt idx="7691">
                  <c:v>0.48477919108189227</c:v>
                </c:pt>
                <c:pt idx="7692">
                  <c:v>0.48477919108189227</c:v>
                </c:pt>
                <c:pt idx="7693">
                  <c:v>0.48463627268829501</c:v>
                </c:pt>
                <c:pt idx="7694">
                  <c:v>0.48449335429469775</c:v>
                </c:pt>
                <c:pt idx="7695">
                  <c:v>0.4843504359011005</c:v>
                </c:pt>
                <c:pt idx="7696">
                  <c:v>0.48420751750750324</c:v>
                </c:pt>
                <c:pt idx="7697">
                  <c:v>0.48406459911390598</c:v>
                </c:pt>
                <c:pt idx="7698">
                  <c:v>0.48406459911390598</c:v>
                </c:pt>
                <c:pt idx="7699">
                  <c:v>0.48406459911390598</c:v>
                </c:pt>
                <c:pt idx="7700">
                  <c:v>0.48392168072030872</c:v>
                </c:pt>
                <c:pt idx="7701">
                  <c:v>0.48392168072030872</c:v>
                </c:pt>
                <c:pt idx="7702">
                  <c:v>0.48377876232671146</c:v>
                </c:pt>
                <c:pt idx="7703">
                  <c:v>0.48363584393311421</c:v>
                </c:pt>
                <c:pt idx="7704">
                  <c:v>0.48349292553951695</c:v>
                </c:pt>
                <c:pt idx="7705">
                  <c:v>0.48335000714591969</c:v>
                </c:pt>
                <c:pt idx="7706">
                  <c:v>0.48320708875232243</c:v>
                </c:pt>
                <c:pt idx="7707">
                  <c:v>0.48320708875232243</c:v>
                </c:pt>
                <c:pt idx="7708">
                  <c:v>0.48306417035872518</c:v>
                </c:pt>
                <c:pt idx="7709">
                  <c:v>0.48306417035872518</c:v>
                </c:pt>
                <c:pt idx="7710">
                  <c:v>0.48306417035872518</c:v>
                </c:pt>
                <c:pt idx="7711">
                  <c:v>0.48306417035872518</c:v>
                </c:pt>
                <c:pt idx="7712">
                  <c:v>0.48292125196512792</c:v>
                </c:pt>
                <c:pt idx="7713">
                  <c:v>0.48292125196512792</c:v>
                </c:pt>
                <c:pt idx="7714">
                  <c:v>0.48277833357153066</c:v>
                </c:pt>
                <c:pt idx="7715">
                  <c:v>0.48277833357153066</c:v>
                </c:pt>
                <c:pt idx="7716">
                  <c:v>0.48277833357153066</c:v>
                </c:pt>
                <c:pt idx="7717">
                  <c:v>0.48277833357153066</c:v>
                </c:pt>
                <c:pt idx="7718">
                  <c:v>0.4826354151779334</c:v>
                </c:pt>
                <c:pt idx="7719">
                  <c:v>0.48249249678433614</c:v>
                </c:pt>
                <c:pt idx="7720">
                  <c:v>0.48249249678433614</c:v>
                </c:pt>
                <c:pt idx="7721">
                  <c:v>0.48249249678433614</c:v>
                </c:pt>
                <c:pt idx="7722">
                  <c:v>0.48234957839073889</c:v>
                </c:pt>
                <c:pt idx="7723">
                  <c:v>0.48234957839073889</c:v>
                </c:pt>
                <c:pt idx="7724">
                  <c:v>0.48234957839073889</c:v>
                </c:pt>
                <c:pt idx="7725">
                  <c:v>0.48220665999714163</c:v>
                </c:pt>
                <c:pt idx="7726">
                  <c:v>0.48220665999714163</c:v>
                </c:pt>
                <c:pt idx="7727">
                  <c:v>0.48220665999714163</c:v>
                </c:pt>
                <c:pt idx="7728">
                  <c:v>0.48220665999714163</c:v>
                </c:pt>
                <c:pt idx="7729">
                  <c:v>0.48206374160354437</c:v>
                </c:pt>
                <c:pt idx="7730">
                  <c:v>0.48206374160354437</c:v>
                </c:pt>
                <c:pt idx="7731">
                  <c:v>0.48192082320994711</c:v>
                </c:pt>
                <c:pt idx="7732">
                  <c:v>0.48177790481634986</c:v>
                </c:pt>
                <c:pt idx="7733">
                  <c:v>0.4816349864227526</c:v>
                </c:pt>
                <c:pt idx="7734">
                  <c:v>0.48149206802915534</c:v>
                </c:pt>
                <c:pt idx="7735">
                  <c:v>0.48149206802915534</c:v>
                </c:pt>
                <c:pt idx="7736">
                  <c:v>0.48134914963555808</c:v>
                </c:pt>
                <c:pt idx="7737">
                  <c:v>0.48120623124196082</c:v>
                </c:pt>
                <c:pt idx="7738">
                  <c:v>0.48106331284836357</c:v>
                </c:pt>
                <c:pt idx="7739">
                  <c:v>0.48092039445476631</c:v>
                </c:pt>
                <c:pt idx="7740">
                  <c:v>0.48092039445476631</c:v>
                </c:pt>
                <c:pt idx="7741">
                  <c:v>0.48092039445476631</c:v>
                </c:pt>
                <c:pt idx="7742">
                  <c:v>0.48077747606116905</c:v>
                </c:pt>
                <c:pt idx="7743">
                  <c:v>0.48063455766757179</c:v>
                </c:pt>
                <c:pt idx="7744">
                  <c:v>0.48049163927397454</c:v>
                </c:pt>
                <c:pt idx="7745">
                  <c:v>0.48034872088037728</c:v>
                </c:pt>
                <c:pt idx="7746">
                  <c:v>0.48034872088037728</c:v>
                </c:pt>
                <c:pt idx="7747">
                  <c:v>0.48020580248678002</c:v>
                </c:pt>
                <c:pt idx="7748">
                  <c:v>0.48006288409318276</c:v>
                </c:pt>
                <c:pt idx="7749">
                  <c:v>0.4799199656995855</c:v>
                </c:pt>
                <c:pt idx="7750">
                  <c:v>0.4799199656995855</c:v>
                </c:pt>
                <c:pt idx="7751">
                  <c:v>0.4799199656995855</c:v>
                </c:pt>
                <c:pt idx="7752">
                  <c:v>0.4799199656995855</c:v>
                </c:pt>
                <c:pt idx="7753">
                  <c:v>0.4799199656995855</c:v>
                </c:pt>
                <c:pt idx="7754">
                  <c:v>0.47977704730598825</c:v>
                </c:pt>
                <c:pt idx="7755">
                  <c:v>0.47963412891239099</c:v>
                </c:pt>
                <c:pt idx="7756">
                  <c:v>0.47949121051879373</c:v>
                </c:pt>
                <c:pt idx="7757">
                  <c:v>0.47949121051879373</c:v>
                </c:pt>
                <c:pt idx="7758">
                  <c:v>0.47934829212519647</c:v>
                </c:pt>
                <c:pt idx="7759">
                  <c:v>0.47934829212519647</c:v>
                </c:pt>
                <c:pt idx="7760">
                  <c:v>0.47920537373159922</c:v>
                </c:pt>
                <c:pt idx="7761">
                  <c:v>0.47906245533800196</c:v>
                </c:pt>
                <c:pt idx="7762">
                  <c:v>0.47906245533800196</c:v>
                </c:pt>
                <c:pt idx="7763">
                  <c:v>0.4789195369444047</c:v>
                </c:pt>
                <c:pt idx="7764">
                  <c:v>0.4789195369444047</c:v>
                </c:pt>
                <c:pt idx="7765">
                  <c:v>0.4789195369444047</c:v>
                </c:pt>
                <c:pt idx="7766">
                  <c:v>0.47877661855080744</c:v>
                </c:pt>
                <c:pt idx="7767">
                  <c:v>0.47877661855080744</c:v>
                </c:pt>
                <c:pt idx="7768">
                  <c:v>0.47877661855080744</c:v>
                </c:pt>
                <c:pt idx="7769">
                  <c:v>0.47863370015721018</c:v>
                </c:pt>
                <c:pt idx="7770">
                  <c:v>0.47849078176361293</c:v>
                </c:pt>
                <c:pt idx="7771">
                  <c:v>0.47834786337001567</c:v>
                </c:pt>
                <c:pt idx="7772">
                  <c:v>0.47834786337001567</c:v>
                </c:pt>
                <c:pt idx="7773">
                  <c:v>0.47820494497641841</c:v>
                </c:pt>
                <c:pt idx="7774">
                  <c:v>0.47806202658282126</c:v>
                </c:pt>
                <c:pt idx="7775">
                  <c:v>0.47806202658282126</c:v>
                </c:pt>
                <c:pt idx="7776">
                  <c:v>0.47791910818922401</c:v>
                </c:pt>
                <c:pt idx="7777">
                  <c:v>0.47777618979562675</c:v>
                </c:pt>
                <c:pt idx="7778">
                  <c:v>0.47777618979562675</c:v>
                </c:pt>
                <c:pt idx="7779">
                  <c:v>0.47777618979562675</c:v>
                </c:pt>
                <c:pt idx="7780">
                  <c:v>0.47777618979562675</c:v>
                </c:pt>
                <c:pt idx="7781">
                  <c:v>0.47763327140202949</c:v>
                </c:pt>
                <c:pt idx="7782">
                  <c:v>0.47749035300843223</c:v>
                </c:pt>
                <c:pt idx="7783">
                  <c:v>0.47734743461483498</c:v>
                </c:pt>
                <c:pt idx="7784">
                  <c:v>0.47734743461483498</c:v>
                </c:pt>
                <c:pt idx="7785">
                  <c:v>0.47720451622123772</c:v>
                </c:pt>
                <c:pt idx="7786">
                  <c:v>0.47720451622123772</c:v>
                </c:pt>
                <c:pt idx="7787">
                  <c:v>0.47706159782764046</c:v>
                </c:pt>
                <c:pt idx="7788">
                  <c:v>0.4769186794340432</c:v>
                </c:pt>
                <c:pt idx="7789">
                  <c:v>0.4769186794340432</c:v>
                </c:pt>
                <c:pt idx="7790">
                  <c:v>0.4769186794340432</c:v>
                </c:pt>
                <c:pt idx="7791">
                  <c:v>0.47677576104044594</c:v>
                </c:pt>
                <c:pt idx="7792">
                  <c:v>0.47677576104044594</c:v>
                </c:pt>
                <c:pt idx="7793">
                  <c:v>0.47663284264684869</c:v>
                </c:pt>
                <c:pt idx="7794">
                  <c:v>0.47663284264684869</c:v>
                </c:pt>
                <c:pt idx="7795">
                  <c:v>0.47648992425325143</c:v>
                </c:pt>
                <c:pt idx="7796">
                  <c:v>0.47634700585965417</c:v>
                </c:pt>
                <c:pt idx="7797">
                  <c:v>0.47634700585965417</c:v>
                </c:pt>
                <c:pt idx="7798">
                  <c:v>0.47620408746605691</c:v>
                </c:pt>
                <c:pt idx="7799">
                  <c:v>0.47606116907245966</c:v>
                </c:pt>
                <c:pt idx="7800">
                  <c:v>0.4759182506788624</c:v>
                </c:pt>
                <c:pt idx="7801">
                  <c:v>0.4759182506788624</c:v>
                </c:pt>
                <c:pt idx="7802">
                  <c:v>0.47577533228526514</c:v>
                </c:pt>
                <c:pt idx="7803">
                  <c:v>0.47563241389166788</c:v>
                </c:pt>
                <c:pt idx="7804">
                  <c:v>0.47563241389166788</c:v>
                </c:pt>
                <c:pt idx="7805">
                  <c:v>0.47563241389166788</c:v>
                </c:pt>
                <c:pt idx="7806">
                  <c:v>0.47548949549807062</c:v>
                </c:pt>
                <c:pt idx="7807">
                  <c:v>0.47534657710447337</c:v>
                </c:pt>
                <c:pt idx="7808">
                  <c:v>0.47520365871087611</c:v>
                </c:pt>
                <c:pt idx="7809">
                  <c:v>0.47520365871087611</c:v>
                </c:pt>
                <c:pt idx="7810">
                  <c:v>0.47520365871087611</c:v>
                </c:pt>
                <c:pt idx="7811">
                  <c:v>0.47520365871087611</c:v>
                </c:pt>
                <c:pt idx="7812">
                  <c:v>0.47506074031727885</c:v>
                </c:pt>
                <c:pt idx="7813">
                  <c:v>0.47506074031727885</c:v>
                </c:pt>
                <c:pt idx="7814">
                  <c:v>0.47506074031727885</c:v>
                </c:pt>
                <c:pt idx="7815">
                  <c:v>0.47506074031727885</c:v>
                </c:pt>
                <c:pt idx="7816">
                  <c:v>0.47506074031727885</c:v>
                </c:pt>
                <c:pt idx="7817">
                  <c:v>0.47491782192368159</c:v>
                </c:pt>
                <c:pt idx="7818">
                  <c:v>0.47477490353008434</c:v>
                </c:pt>
                <c:pt idx="7819">
                  <c:v>0.47463198513648708</c:v>
                </c:pt>
                <c:pt idx="7820">
                  <c:v>0.47448906674288982</c:v>
                </c:pt>
                <c:pt idx="7821">
                  <c:v>0.47434614834929256</c:v>
                </c:pt>
                <c:pt idx="7822">
                  <c:v>0.4742032299556953</c:v>
                </c:pt>
                <c:pt idx="7823">
                  <c:v>0.47406031156209805</c:v>
                </c:pt>
                <c:pt idx="7824">
                  <c:v>0.47391739316850079</c:v>
                </c:pt>
                <c:pt idx="7825">
                  <c:v>0.47377447477490353</c:v>
                </c:pt>
                <c:pt idx="7826">
                  <c:v>0.47363155638130627</c:v>
                </c:pt>
                <c:pt idx="7827">
                  <c:v>0.47348863798770902</c:v>
                </c:pt>
                <c:pt idx="7828">
                  <c:v>0.47334571959411176</c:v>
                </c:pt>
                <c:pt idx="7829">
                  <c:v>0.47334571959411176</c:v>
                </c:pt>
                <c:pt idx="7830">
                  <c:v>0.4732028012005145</c:v>
                </c:pt>
                <c:pt idx="7831">
                  <c:v>0.4732028012005145</c:v>
                </c:pt>
                <c:pt idx="7832">
                  <c:v>0.47305988280691724</c:v>
                </c:pt>
                <c:pt idx="7833">
                  <c:v>0.47291696441331998</c:v>
                </c:pt>
                <c:pt idx="7834">
                  <c:v>0.47277404601972273</c:v>
                </c:pt>
                <c:pt idx="7835">
                  <c:v>0.47263112762612547</c:v>
                </c:pt>
                <c:pt idx="7836">
                  <c:v>0.47248820923252821</c:v>
                </c:pt>
                <c:pt idx="7837">
                  <c:v>0.47234529083893095</c:v>
                </c:pt>
                <c:pt idx="7838">
                  <c:v>0.4722023724453337</c:v>
                </c:pt>
                <c:pt idx="7839">
                  <c:v>0.47205945405173644</c:v>
                </c:pt>
                <c:pt idx="7840">
                  <c:v>0.47191653565813918</c:v>
                </c:pt>
                <c:pt idx="7841">
                  <c:v>0.47191653565813918</c:v>
                </c:pt>
                <c:pt idx="7842">
                  <c:v>0.47177361726454192</c:v>
                </c:pt>
                <c:pt idx="7843">
                  <c:v>0.47163069887094466</c:v>
                </c:pt>
                <c:pt idx="7844">
                  <c:v>0.47148778047734741</c:v>
                </c:pt>
                <c:pt idx="7845">
                  <c:v>0.47148778047734741</c:v>
                </c:pt>
                <c:pt idx="7846">
                  <c:v>0.47134486208375015</c:v>
                </c:pt>
                <c:pt idx="7847">
                  <c:v>0.47134486208375015</c:v>
                </c:pt>
                <c:pt idx="7848">
                  <c:v>0.47120194369015289</c:v>
                </c:pt>
                <c:pt idx="7849">
                  <c:v>0.47105902529655563</c:v>
                </c:pt>
                <c:pt idx="7850">
                  <c:v>0.47091610690295838</c:v>
                </c:pt>
                <c:pt idx="7851">
                  <c:v>0.47091610690295838</c:v>
                </c:pt>
                <c:pt idx="7852">
                  <c:v>0.47091610690295838</c:v>
                </c:pt>
                <c:pt idx="7853">
                  <c:v>0.47091610690295838</c:v>
                </c:pt>
                <c:pt idx="7854">
                  <c:v>0.47091610690295838</c:v>
                </c:pt>
                <c:pt idx="7855">
                  <c:v>0.47077318850936112</c:v>
                </c:pt>
                <c:pt idx="7856">
                  <c:v>0.47063027011576386</c:v>
                </c:pt>
                <c:pt idx="7857">
                  <c:v>0.47063027011576386</c:v>
                </c:pt>
                <c:pt idx="7858">
                  <c:v>0.4704873517221666</c:v>
                </c:pt>
                <c:pt idx="7859">
                  <c:v>0.47034443332856934</c:v>
                </c:pt>
                <c:pt idx="7860">
                  <c:v>0.47020151493497209</c:v>
                </c:pt>
                <c:pt idx="7861">
                  <c:v>0.47005859654137483</c:v>
                </c:pt>
                <c:pt idx="7862">
                  <c:v>0.47005859654137483</c:v>
                </c:pt>
                <c:pt idx="7863">
                  <c:v>0.47005859654137483</c:v>
                </c:pt>
                <c:pt idx="7864">
                  <c:v>0.47005859654137483</c:v>
                </c:pt>
                <c:pt idx="7865">
                  <c:v>0.46991567814777757</c:v>
                </c:pt>
                <c:pt idx="7866">
                  <c:v>0.46977275975418031</c:v>
                </c:pt>
                <c:pt idx="7867">
                  <c:v>0.46977275975418031</c:v>
                </c:pt>
                <c:pt idx="7868">
                  <c:v>0.46977275975418031</c:v>
                </c:pt>
                <c:pt idx="7869">
                  <c:v>0.46962984136058306</c:v>
                </c:pt>
                <c:pt idx="7870">
                  <c:v>0.4694869229669858</c:v>
                </c:pt>
                <c:pt idx="7871">
                  <c:v>0.46934400457338854</c:v>
                </c:pt>
                <c:pt idx="7872">
                  <c:v>0.46920108617979139</c:v>
                </c:pt>
                <c:pt idx="7873">
                  <c:v>0.46905816778619414</c:v>
                </c:pt>
                <c:pt idx="7874">
                  <c:v>0.46891524939259688</c:v>
                </c:pt>
                <c:pt idx="7875">
                  <c:v>0.46891524939259688</c:v>
                </c:pt>
                <c:pt idx="7876">
                  <c:v>0.46877233099899962</c:v>
                </c:pt>
                <c:pt idx="7877">
                  <c:v>0.46862941260540236</c:v>
                </c:pt>
                <c:pt idx="7878">
                  <c:v>0.4684864942118051</c:v>
                </c:pt>
                <c:pt idx="7879">
                  <c:v>0.46834357581820785</c:v>
                </c:pt>
                <c:pt idx="7880">
                  <c:v>0.46820065742461059</c:v>
                </c:pt>
                <c:pt idx="7881">
                  <c:v>0.46805773903101333</c:v>
                </c:pt>
                <c:pt idx="7882">
                  <c:v>0.46805773903101333</c:v>
                </c:pt>
                <c:pt idx="7883">
                  <c:v>0.46805773903101333</c:v>
                </c:pt>
                <c:pt idx="7884">
                  <c:v>0.46791482063741607</c:v>
                </c:pt>
                <c:pt idx="7885">
                  <c:v>0.46777190224381882</c:v>
                </c:pt>
                <c:pt idx="7886">
                  <c:v>0.46762898385022156</c:v>
                </c:pt>
                <c:pt idx="7887">
                  <c:v>0.4674860654566243</c:v>
                </c:pt>
                <c:pt idx="7888">
                  <c:v>0.4674860654566243</c:v>
                </c:pt>
                <c:pt idx="7889">
                  <c:v>0.46734314706302704</c:v>
                </c:pt>
                <c:pt idx="7890">
                  <c:v>0.46720022866942978</c:v>
                </c:pt>
                <c:pt idx="7891">
                  <c:v>0.46720022866942978</c:v>
                </c:pt>
                <c:pt idx="7892">
                  <c:v>0.46720022866942978</c:v>
                </c:pt>
                <c:pt idx="7893">
                  <c:v>0.46705731027583253</c:v>
                </c:pt>
                <c:pt idx="7894">
                  <c:v>0.46705731027583253</c:v>
                </c:pt>
                <c:pt idx="7895">
                  <c:v>0.46691439188223527</c:v>
                </c:pt>
                <c:pt idx="7896">
                  <c:v>0.46691439188223527</c:v>
                </c:pt>
                <c:pt idx="7897">
                  <c:v>0.46691439188223527</c:v>
                </c:pt>
                <c:pt idx="7898">
                  <c:v>0.46677147348863801</c:v>
                </c:pt>
                <c:pt idx="7899">
                  <c:v>0.46662855509504075</c:v>
                </c:pt>
                <c:pt idx="7900">
                  <c:v>0.46662855509504075</c:v>
                </c:pt>
                <c:pt idx="7901">
                  <c:v>0.4664856367014435</c:v>
                </c:pt>
                <c:pt idx="7902">
                  <c:v>0.4664856367014435</c:v>
                </c:pt>
                <c:pt idx="7903">
                  <c:v>0.46634271830784624</c:v>
                </c:pt>
                <c:pt idx="7904">
                  <c:v>0.46619979991424898</c:v>
                </c:pt>
                <c:pt idx="7905">
                  <c:v>0.46605688152065172</c:v>
                </c:pt>
                <c:pt idx="7906">
                  <c:v>0.46591396312705446</c:v>
                </c:pt>
                <c:pt idx="7907">
                  <c:v>0.46577104473345721</c:v>
                </c:pt>
                <c:pt idx="7908">
                  <c:v>0.46562812633985995</c:v>
                </c:pt>
                <c:pt idx="7909">
                  <c:v>0.46548520794626269</c:v>
                </c:pt>
                <c:pt idx="7910">
                  <c:v>0.46534228955266543</c:v>
                </c:pt>
                <c:pt idx="7911">
                  <c:v>0.46519937115906818</c:v>
                </c:pt>
                <c:pt idx="7912">
                  <c:v>0.46505645276547092</c:v>
                </c:pt>
                <c:pt idx="7913">
                  <c:v>0.46491353437187366</c:v>
                </c:pt>
                <c:pt idx="7914">
                  <c:v>0.4647706159782764</c:v>
                </c:pt>
                <c:pt idx="7915">
                  <c:v>0.46462769758467914</c:v>
                </c:pt>
                <c:pt idx="7916">
                  <c:v>0.46448477919108189</c:v>
                </c:pt>
                <c:pt idx="7917">
                  <c:v>0.46434186079748463</c:v>
                </c:pt>
                <c:pt idx="7918">
                  <c:v>0.46419894240388737</c:v>
                </c:pt>
                <c:pt idx="7919">
                  <c:v>0.46405602401029011</c:v>
                </c:pt>
                <c:pt idx="7920">
                  <c:v>0.46391310561669286</c:v>
                </c:pt>
                <c:pt idx="7921">
                  <c:v>0.46391310561669286</c:v>
                </c:pt>
                <c:pt idx="7922">
                  <c:v>0.4637701872230956</c:v>
                </c:pt>
                <c:pt idx="7923">
                  <c:v>0.4637701872230956</c:v>
                </c:pt>
                <c:pt idx="7924">
                  <c:v>0.46362726882949834</c:v>
                </c:pt>
                <c:pt idx="7925">
                  <c:v>0.46348435043590108</c:v>
                </c:pt>
                <c:pt idx="7926">
                  <c:v>0.46334143204230382</c:v>
                </c:pt>
                <c:pt idx="7927">
                  <c:v>0.46319851364870657</c:v>
                </c:pt>
                <c:pt idx="7928">
                  <c:v>0.46305559525510931</c:v>
                </c:pt>
                <c:pt idx="7929">
                  <c:v>0.46305559525510931</c:v>
                </c:pt>
                <c:pt idx="7930">
                  <c:v>0.46305559525510931</c:v>
                </c:pt>
                <c:pt idx="7931">
                  <c:v>0.46291267686151205</c:v>
                </c:pt>
                <c:pt idx="7932">
                  <c:v>0.46276975846791479</c:v>
                </c:pt>
                <c:pt idx="7933">
                  <c:v>0.46276975846791479</c:v>
                </c:pt>
                <c:pt idx="7934">
                  <c:v>0.46276975846791479</c:v>
                </c:pt>
                <c:pt idx="7935">
                  <c:v>0.46262684007431754</c:v>
                </c:pt>
                <c:pt idx="7936">
                  <c:v>0.46248392168072028</c:v>
                </c:pt>
                <c:pt idx="7937">
                  <c:v>0.46248392168072028</c:v>
                </c:pt>
                <c:pt idx="7938">
                  <c:v>0.46248392168072028</c:v>
                </c:pt>
                <c:pt idx="7939">
                  <c:v>0.46234100328712302</c:v>
                </c:pt>
                <c:pt idx="7940">
                  <c:v>0.46219808489352576</c:v>
                </c:pt>
                <c:pt idx="7941">
                  <c:v>0.4620551664999285</c:v>
                </c:pt>
                <c:pt idx="7942">
                  <c:v>0.46191224810633125</c:v>
                </c:pt>
                <c:pt idx="7943">
                  <c:v>0.46191224810633125</c:v>
                </c:pt>
                <c:pt idx="7944">
                  <c:v>0.46176932971273399</c:v>
                </c:pt>
                <c:pt idx="7945">
                  <c:v>0.46162641131913673</c:v>
                </c:pt>
                <c:pt idx="7946">
                  <c:v>0.46148349292553947</c:v>
                </c:pt>
                <c:pt idx="7947">
                  <c:v>0.46148349292553947</c:v>
                </c:pt>
                <c:pt idx="7948">
                  <c:v>0.46134057453194222</c:v>
                </c:pt>
                <c:pt idx="7949">
                  <c:v>0.46119765613834496</c:v>
                </c:pt>
                <c:pt idx="7950">
                  <c:v>0.4610547377447477</c:v>
                </c:pt>
                <c:pt idx="7951">
                  <c:v>0.46091181935115044</c:v>
                </c:pt>
                <c:pt idx="7952">
                  <c:v>0.46091181935115044</c:v>
                </c:pt>
                <c:pt idx="7953">
                  <c:v>0.46076890095755318</c:v>
                </c:pt>
                <c:pt idx="7954">
                  <c:v>0.46062598256395593</c:v>
                </c:pt>
                <c:pt idx="7955">
                  <c:v>0.46048306417035878</c:v>
                </c:pt>
                <c:pt idx="7956">
                  <c:v>0.46034014577676152</c:v>
                </c:pt>
                <c:pt idx="7957">
                  <c:v>0.46034014577676152</c:v>
                </c:pt>
                <c:pt idx="7958">
                  <c:v>0.46034014577676152</c:v>
                </c:pt>
                <c:pt idx="7959">
                  <c:v>0.46019722738316426</c:v>
                </c:pt>
                <c:pt idx="7960">
                  <c:v>0.46005430898956701</c:v>
                </c:pt>
                <c:pt idx="7961">
                  <c:v>0.45991139059596975</c:v>
                </c:pt>
                <c:pt idx="7962">
                  <c:v>0.45991139059596975</c:v>
                </c:pt>
                <c:pt idx="7963">
                  <c:v>0.45976847220237249</c:v>
                </c:pt>
                <c:pt idx="7964">
                  <c:v>0.45976847220237249</c:v>
                </c:pt>
                <c:pt idx="7965">
                  <c:v>0.45962555380877523</c:v>
                </c:pt>
                <c:pt idx="7966">
                  <c:v>0.45962555380877523</c:v>
                </c:pt>
                <c:pt idx="7967">
                  <c:v>0.45948263541517798</c:v>
                </c:pt>
                <c:pt idx="7968">
                  <c:v>0.45933971702158072</c:v>
                </c:pt>
                <c:pt idx="7969">
                  <c:v>0.45919679862798346</c:v>
                </c:pt>
                <c:pt idx="7970">
                  <c:v>0.45919679862798346</c:v>
                </c:pt>
                <c:pt idx="7971">
                  <c:v>0.4590538802343862</c:v>
                </c:pt>
                <c:pt idx="7972">
                  <c:v>0.45891096184078894</c:v>
                </c:pt>
                <c:pt idx="7973">
                  <c:v>0.45891096184078894</c:v>
                </c:pt>
                <c:pt idx="7974">
                  <c:v>0.45876804344719169</c:v>
                </c:pt>
                <c:pt idx="7975">
                  <c:v>0.45876804344719169</c:v>
                </c:pt>
                <c:pt idx="7976">
                  <c:v>0.45862512505359443</c:v>
                </c:pt>
                <c:pt idx="7977">
                  <c:v>0.45848220665999717</c:v>
                </c:pt>
                <c:pt idx="7978">
                  <c:v>0.45848220665999717</c:v>
                </c:pt>
                <c:pt idx="7979">
                  <c:v>0.45833928826639991</c:v>
                </c:pt>
                <c:pt idx="7980">
                  <c:v>0.45819636987280266</c:v>
                </c:pt>
                <c:pt idx="7981">
                  <c:v>0.4580534514792054</c:v>
                </c:pt>
                <c:pt idx="7982">
                  <c:v>0.45791053308560814</c:v>
                </c:pt>
                <c:pt idx="7983">
                  <c:v>0.45776761469201088</c:v>
                </c:pt>
                <c:pt idx="7984">
                  <c:v>0.45776761469201088</c:v>
                </c:pt>
                <c:pt idx="7985">
                  <c:v>0.45762469629841362</c:v>
                </c:pt>
                <c:pt idx="7986">
                  <c:v>0.45748177790481637</c:v>
                </c:pt>
                <c:pt idx="7987">
                  <c:v>0.45733885951121911</c:v>
                </c:pt>
                <c:pt idx="7988">
                  <c:v>0.45719594111762185</c:v>
                </c:pt>
                <c:pt idx="7989">
                  <c:v>0.45719594111762185</c:v>
                </c:pt>
                <c:pt idx="7990">
                  <c:v>0.45705302272402459</c:v>
                </c:pt>
                <c:pt idx="7991">
                  <c:v>0.45691010433042734</c:v>
                </c:pt>
                <c:pt idx="7992">
                  <c:v>0.45676718593683008</c:v>
                </c:pt>
                <c:pt idx="7993">
                  <c:v>0.45676718593683008</c:v>
                </c:pt>
                <c:pt idx="7994">
                  <c:v>0.45676718593683008</c:v>
                </c:pt>
                <c:pt idx="7995">
                  <c:v>0.45662426754323282</c:v>
                </c:pt>
                <c:pt idx="7996">
                  <c:v>0.45648134914963556</c:v>
                </c:pt>
                <c:pt idx="7997">
                  <c:v>0.4563384307560383</c:v>
                </c:pt>
                <c:pt idx="7998">
                  <c:v>0.4563384307560383</c:v>
                </c:pt>
                <c:pt idx="7999">
                  <c:v>0.45619551236244105</c:v>
                </c:pt>
                <c:pt idx="8000">
                  <c:v>0.45605259396884379</c:v>
                </c:pt>
                <c:pt idx="8001">
                  <c:v>0.45590967557524653</c:v>
                </c:pt>
                <c:pt idx="8002">
                  <c:v>0.45576675718164927</c:v>
                </c:pt>
                <c:pt idx="8003">
                  <c:v>0.45562383878805202</c:v>
                </c:pt>
                <c:pt idx="8004">
                  <c:v>0.45562383878805202</c:v>
                </c:pt>
                <c:pt idx="8005">
                  <c:v>0.45548092039445476</c:v>
                </c:pt>
                <c:pt idx="8006">
                  <c:v>0.4553380020008575</c:v>
                </c:pt>
                <c:pt idx="8007">
                  <c:v>0.45519508360726024</c:v>
                </c:pt>
                <c:pt idx="8008">
                  <c:v>0.45505216521366298</c:v>
                </c:pt>
                <c:pt idx="8009">
                  <c:v>0.45490924682006573</c:v>
                </c:pt>
                <c:pt idx="8010">
                  <c:v>0.45476632842646847</c:v>
                </c:pt>
                <c:pt idx="8011">
                  <c:v>0.45462341003287121</c:v>
                </c:pt>
                <c:pt idx="8012">
                  <c:v>0.45448049163927395</c:v>
                </c:pt>
                <c:pt idx="8013">
                  <c:v>0.45448049163927395</c:v>
                </c:pt>
                <c:pt idx="8014">
                  <c:v>0.45448049163927395</c:v>
                </c:pt>
                <c:pt idx="8015">
                  <c:v>0.4543375732456767</c:v>
                </c:pt>
                <c:pt idx="8016">
                  <c:v>0.4543375732456767</c:v>
                </c:pt>
                <c:pt idx="8017">
                  <c:v>0.4543375732456767</c:v>
                </c:pt>
                <c:pt idx="8018">
                  <c:v>0.45419465485207944</c:v>
                </c:pt>
                <c:pt idx="8019">
                  <c:v>0.45405173645848218</c:v>
                </c:pt>
                <c:pt idx="8020">
                  <c:v>0.45405173645848218</c:v>
                </c:pt>
                <c:pt idx="8021">
                  <c:v>0.45390881806488492</c:v>
                </c:pt>
                <c:pt idx="8022">
                  <c:v>0.45376589967128766</c:v>
                </c:pt>
                <c:pt idx="8023">
                  <c:v>0.45362298127769041</c:v>
                </c:pt>
                <c:pt idx="8024">
                  <c:v>0.45348006288409315</c:v>
                </c:pt>
                <c:pt idx="8025">
                  <c:v>0.45333714449049589</c:v>
                </c:pt>
                <c:pt idx="8026">
                  <c:v>0.45319422609689863</c:v>
                </c:pt>
                <c:pt idx="8027">
                  <c:v>0.45305130770330138</c:v>
                </c:pt>
                <c:pt idx="8028">
                  <c:v>0.45290838930970412</c:v>
                </c:pt>
                <c:pt idx="8029">
                  <c:v>0.45276547091610686</c:v>
                </c:pt>
                <c:pt idx="8030">
                  <c:v>0.4526225525225096</c:v>
                </c:pt>
                <c:pt idx="8031">
                  <c:v>0.4526225525225096</c:v>
                </c:pt>
                <c:pt idx="8032">
                  <c:v>0.45247963412891234</c:v>
                </c:pt>
                <c:pt idx="8033">
                  <c:v>0.45233671573531509</c:v>
                </c:pt>
                <c:pt idx="8034">
                  <c:v>0.45219379734171783</c:v>
                </c:pt>
                <c:pt idx="8035">
                  <c:v>0.45205087894812057</c:v>
                </c:pt>
                <c:pt idx="8036">
                  <c:v>0.45205087894812057</c:v>
                </c:pt>
                <c:pt idx="8037">
                  <c:v>0.45190796055452331</c:v>
                </c:pt>
                <c:pt idx="8038">
                  <c:v>0.45176504216092606</c:v>
                </c:pt>
                <c:pt idx="8039">
                  <c:v>0.45176504216092606</c:v>
                </c:pt>
                <c:pt idx="8040">
                  <c:v>0.45162212376732891</c:v>
                </c:pt>
                <c:pt idx="8041">
                  <c:v>0.45162212376732891</c:v>
                </c:pt>
                <c:pt idx="8042">
                  <c:v>0.45147920537373165</c:v>
                </c:pt>
                <c:pt idx="8043">
                  <c:v>0.45133628698013439</c:v>
                </c:pt>
                <c:pt idx="8044">
                  <c:v>0.45133628698013439</c:v>
                </c:pt>
                <c:pt idx="8045">
                  <c:v>0.45119336858653714</c:v>
                </c:pt>
                <c:pt idx="8046">
                  <c:v>0.45119336858653714</c:v>
                </c:pt>
                <c:pt idx="8047">
                  <c:v>0.45105045019293988</c:v>
                </c:pt>
                <c:pt idx="8048">
                  <c:v>0.45090753179934262</c:v>
                </c:pt>
                <c:pt idx="8049">
                  <c:v>0.45090753179934262</c:v>
                </c:pt>
                <c:pt idx="8050">
                  <c:v>0.45076461340574536</c:v>
                </c:pt>
                <c:pt idx="8051">
                  <c:v>0.45076461340574536</c:v>
                </c:pt>
                <c:pt idx="8052">
                  <c:v>0.4506216950121481</c:v>
                </c:pt>
                <c:pt idx="8053">
                  <c:v>0.45047877661855085</c:v>
                </c:pt>
                <c:pt idx="8054">
                  <c:v>0.45047877661855085</c:v>
                </c:pt>
                <c:pt idx="8055">
                  <c:v>0.45033585822495359</c:v>
                </c:pt>
                <c:pt idx="8056">
                  <c:v>0.45019293983135633</c:v>
                </c:pt>
                <c:pt idx="8057">
                  <c:v>0.45005002143775907</c:v>
                </c:pt>
                <c:pt idx="8058">
                  <c:v>0.44990710304416182</c:v>
                </c:pt>
                <c:pt idx="8059">
                  <c:v>0.44976418465056456</c:v>
                </c:pt>
                <c:pt idx="8060">
                  <c:v>0.4496212662569673</c:v>
                </c:pt>
                <c:pt idx="8061">
                  <c:v>0.44947834786337004</c:v>
                </c:pt>
                <c:pt idx="8062">
                  <c:v>0.44933542946977278</c:v>
                </c:pt>
                <c:pt idx="8063">
                  <c:v>0.44919251107617553</c:v>
                </c:pt>
                <c:pt idx="8064">
                  <c:v>0.44904959268257827</c:v>
                </c:pt>
                <c:pt idx="8065">
                  <c:v>0.44890667428898101</c:v>
                </c:pt>
                <c:pt idx="8066">
                  <c:v>0.44890667428898101</c:v>
                </c:pt>
                <c:pt idx="8067">
                  <c:v>0.44890667428898101</c:v>
                </c:pt>
                <c:pt idx="8068">
                  <c:v>0.44876375589538375</c:v>
                </c:pt>
                <c:pt idx="8069">
                  <c:v>0.4486208375017865</c:v>
                </c:pt>
                <c:pt idx="8070">
                  <c:v>0.44847791910818924</c:v>
                </c:pt>
                <c:pt idx="8071">
                  <c:v>0.44833500071459198</c:v>
                </c:pt>
                <c:pt idx="8072">
                  <c:v>0.44833500071459198</c:v>
                </c:pt>
                <c:pt idx="8073">
                  <c:v>0.44819208232099472</c:v>
                </c:pt>
                <c:pt idx="8074">
                  <c:v>0.44804916392739746</c:v>
                </c:pt>
                <c:pt idx="8075">
                  <c:v>0.44790624553380021</c:v>
                </c:pt>
                <c:pt idx="8076">
                  <c:v>0.44776332714020295</c:v>
                </c:pt>
                <c:pt idx="8077">
                  <c:v>0.44762040874660569</c:v>
                </c:pt>
                <c:pt idx="8078">
                  <c:v>0.44762040874660569</c:v>
                </c:pt>
                <c:pt idx="8079">
                  <c:v>0.44762040874660569</c:v>
                </c:pt>
                <c:pt idx="8080">
                  <c:v>0.44762040874660569</c:v>
                </c:pt>
                <c:pt idx="8081">
                  <c:v>0.44747749035300843</c:v>
                </c:pt>
                <c:pt idx="8082">
                  <c:v>0.44747749035300843</c:v>
                </c:pt>
                <c:pt idx="8083">
                  <c:v>0.44747749035300843</c:v>
                </c:pt>
                <c:pt idx="8084">
                  <c:v>0.44747749035300843</c:v>
                </c:pt>
                <c:pt idx="8085">
                  <c:v>0.44733457195941118</c:v>
                </c:pt>
                <c:pt idx="8086">
                  <c:v>0.44719165356581392</c:v>
                </c:pt>
                <c:pt idx="8087">
                  <c:v>0.44719165356581392</c:v>
                </c:pt>
                <c:pt idx="8088">
                  <c:v>0.44704873517221666</c:v>
                </c:pt>
                <c:pt idx="8089">
                  <c:v>0.4469058167786194</c:v>
                </c:pt>
                <c:pt idx="8090">
                  <c:v>0.4469058167786194</c:v>
                </c:pt>
                <c:pt idx="8091">
                  <c:v>0.4469058167786194</c:v>
                </c:pt>
                <c:pt idx="8092">
                  <c:v>0.44676289838502214</c:v>
                </c:pt>
                <c:pt idx="8093">
                  <c:v>0.44661997999142489</c:v>
                </c:pt>
                <c:pt idx="8094">
                  <c:v>0.44647706159782763</c:v>
                </c:pt>
                <c:pt idx="8095">
                  <c:v>0.44647706159782763</c:v>
                </c:pt>
                <c:pt idx="8096">
                  <c:v>0.44647706159782763</c:v>
                </c:pt>
                <c:pt idx="8097">
                  <c:v>0.44647706159782763</c:v>
                </c:pt>
                <c:pt idx="8098">
                  <c:v>0.44633414320423037</c:v>
                </c:pt>
                <c:pt idx="8099">
                  <c:v>0.44619122481063311</c:v>
                </c:pt>
                <c:pt idx="8100">
                  <c:v>0.44619122481063311</c:v>
                </c:pt>
                <c:pt idx="8101">
                  <c:v>0.44604830641703586</c:v>
                </c:pt>
                <c:pt idx="8102">
                  <c:v>0.4459053880234386</c:v>
                </c:pt>
                <c:pt idx="8103">
                  <c:v>0.44576246962984134</c:v>
                </c:pt>
                <c:pt idx="8104">
                  <c:v>0.44576246962984134</c:v>
                </c:pt>
                <c:pt idx="8105">
                  <c:v>0.44576246962984134</c:v>
                </c:pt>
                <c:pt idx="8106">
                  <c:v>0.44561955123624408</c:v>
                </c:pt>
                <c:pt idx="8107">
                  <c:v>0.44547663284264682</c:v>
                </c:pt>
                <c:pt idx="8108">
                  <c:v>0.44533371444904957</c:v>
                </c:pt>
                <c:pt idx="8109">
                  <c:v>0.44519079605545231</c:v>
                </c:pt>
                <c:pt idx="8110">
                  <c:v>0.44504787766185505</c:v>
                </c:pt>
                <c:pt idx="8111">
                  <c:v>0.44490495926825779</c:v>
                </c:pt>
                <c:pt idx="8112">
                  <c:v>0.44476204087466054</c:v>
                </c:pt>
                <c:pt idx="8113">
                  <c:v>0.44461912248106328</c:v>
                </c:pt>
                <c:pt idx="8114">
                  <c:v>0.44447620408746602</c:v>
                </c:pt>
                <c:pt idx="8115">
                  <c:v>0.44433328569386876</c:v>
                </c:pt>
                <c:pt idx="8116">
                  <c:v>0.4441903673002715</c:v>
                </c:pt>
                <c:pt idx="8117">
                  <c:v>0.44404744890667425</c:v>
                </c:pt>
                <c:pt idx="8118">
                  <c:v>0.44390453051307699</c:v>
                </c:pt>
                <c:pt idx="8119">
                  <c:v>0.44376161211947973</c:v>
                </c:pt>
                <c:pt idx="8120">
                  <c:v>0.44361869372588247</c:v>
                </c:pt>
                <c:pt idx="8121">
                  <c:v>0.44361869372588247</c:v>
                </c:pt>
                <c:pt idx="8122">
                  <c:v>0.44361869372588247</c:v>
                </c:pt>
                <c:pt idx="8123">
                  <c:v>0.44361869372588247</c:v>
                </c:pt>
                <c:pt idx="8124">
                  <c:v>0.44347577533228522</c:v>
                </c:pt>
                <c:pt idx="8125">
                  <c:v>0.44347577533228522</c:v>
                </c:pt>
                <c:pt idx="8126">
                  <c:v>0.44333285693868796</c:v>
                </c:pt>
                <c:pt idx="8127">
                  <c:v>0.4431899385450907</c:v>
                </c:pt>
                <c:pt idx="8128">
                  <c:v>0.44304702015149344</c:v>
                </c:pt>
                <c:pt idx="8129">
                  <c:v>0.4429041017578963</c:v>
                </c:pt>
                <c:pt idx="8130">
                  <c:v>0.44276118336429904</c:v>
                </c:pt>
                <c:pt idx="8131">
                  <c:v>0.44261826497070178</c:v>
                </c:pt>
                <c:pt idx="8132">
                  <c:v>0.44247534657710452</c:v>
                </c:pt>
                <c:pt idx="8133">
                  <c:v>0.44247534657710452</c:v>
                </c:pt>
                <c:pt idx="8134">
                  <c:v>0.44233242818350726</c:v>
                </c:pt>
                <c:pt idx="8135">
                  <c:v>0.44218950978991001</c:v>
                </c:pt>
                <c:pt idx="8136">
                  <c:v>0.44218950978991001</c:v>
                </c:pt>
                <c:pt idx="8137">
                  <c:v>0.44204659139631275</c:v>
                </c:pt>
                <c:pt idx="8138">
                  <c:v>0.44190367300271549</c:v>
                </c:pt>
                <c:pt idx="8139">
                  <c:v>0.44176075460911823</c:v>
                </c:pt>
                <c:pt idx="8140">
                  <c:v>0.44161783621552098</c:v>
                </c:pt>
                <c:pt idx="8141">
                  <c:v>0.44147491782192372</c:v>
                </c:pt>
                <c:pt idx="8142">
                  <c:v>0.44133199942832646</c:v>
                </c:pt>
                <c:pt idx="8143">
                  <c:v>0.4411890810347292</c:v>
                </c:pt>
                <c:pt idx="8144">
                  <c:v>0.44104616264113194</c:v>
                </c:pt>
                <c:pt idx="8145">
                  <c:v>0.44090324424753469</c:v>
                </c:pt>
                <c:pt idx="8146">
                  <c:v>0.44090324424753469</c:v>
                </c:pt>
                <c:pt idx="8147">
                  <c:v>0.44076032585393743</c:v>
                </c:pt>
                <c:pt idx="8148">
                  <c:v>0.44061740746034017</c:v>
                </c:pt>
                <c:pt idx="8149">
                  <c:v>0.44061740746034017</c:v>
                </c:pt>
                <c:pt idx="8150">
                  <c:v>0.44047448906674291</c:v>
                </c:pt>
                <c:pt idx="8151">
                  <c:v>0.44047448906674291</c:v>
                </c:pt>
                <c:pt idx="8152">
                  <c:v>0.44047448906674291</c:v>
                </c:pt>
                <c:pt idx="8153">
                  <c:v>0.44047448906674291</c:v>
                </c:pt>
                <c:pt idx="8154">
                  <c:v>0.44047448906674291</c:v>
                </c:pt>
                <c:pt idx="8155">
                  <c:v>0.44033157067314566</c:v>
                </c:pt>
                <c:pt idx="8156">
                  <c:v>0.44033157067314566</c:v>
                </c:pt>
                <c:pt idx="8157">
                  <c:v>0.4401886522795484</c:v>
                </c:pt>
                <c:pt idx="8158">
                  <c:v>0.44004573388595114</c:v>
                </c:pt>
                <c:pt idx="8159">
                  <c:v>0.43990281549235388</c:v>
                </c:pt>
                <c:pt idx="8160">
                  <c:v>0.43975989709875662</c:v>
                </c:pt>
                <c:pt idx="8161">
                  <c:v>0.43975989709875662</c:v>
                </c:pt>
                <c:pt idx="8162">
                  <c:v>0.43961697870515937</c:v>
                </c:pt>
                <c:pt idx="8163">
                  <c:v>0.43947406031156211</c:v>
                </c:pt>
                <c:pt idx="8164">
                  <c:v>0.43933114191796485</c:v>
                </c:pt>
                <c:pt idx="8165">
                  <c:v>0.43918822352436759</c:v>
                </c:pt>
                <c:pt idx="8166">
                  <c:v>0.43904530513077034</c:v>
                </c:pt>
                <c:pt idx="8167">
                  <c:v>0.43890238673717308</c:v>
                </c:pt>
                <c:pt idx="8168">
                  <c:v>0.43875946834357582</c:v>
                </c:pt>
                <c:pt idx="8169">
                  <c:v>0.43875946834357582</c:v>
                </c:pt>
                <c:pt idx="8170">
                  <c:v>0.43861654994997856</c:v>
                </c:pt>
                <c:pt idx="8171">
                  <c:v>0.4384736315563813</c:v>
                </c:pt>
                <c:pt idx="8172">
                  <c:v>0.43833071316278405</c:v>
                </c:pt>
                <c:pt idx="8173">
                  <c:v>0.43833071316278405</c:v>
                </c:pt>
                <c:pt idx="8174">
                  <c:v>0.43818779476918679</c:v>
                </c:pt>
                <c:pt idx="8175">
                  <c:v>0.43818779476918679</c:v>
                </c:pt>
                <c:pt idx="8176">
                  <c:v>0.43818779476918679</c:v>
                </c:pt>
                <c:pt idx="8177">
                  <c:v>0.43818779476918679</c:v>
                </c:pt>
                <c:pt idx="8178">
                  <c:v>0.43818779476918679</c:v>
                </c:pt>
                <c:pt idx="8179">
                  <c:v>0.43818779476918679</c:v>
                </c:pt>
                <c:pt idx="8180">
                  <c:v>0.43818779476918679</c:v>
                </c:pt>
                <c:pt idx="8181">
                  <c:v>0.43818779476918679</c:v>
                </c:pt>
                <c:pt idx="8182">
                  <c:v>0.43804487637558953</c:v>
                </c:pt>
                <c:pt idx="8183">
                  <c:v>0.43804487637558953</c:v>
                </c:pt>
                <c:pt idx="8184">
                  <c:v>0.43790195798199227</c:v>
                </c:pt>
                <c:pt idx="8185">
                  <c:v>0.43790195798199227</c:v>
                </c:pt>
                <c:pt idx="8186">
                  <c:v>0.43790195798199227</c:v>
                </c:pt>
                <c:pt idx="8187">
                  <c:v>0.43790195798199227</c:v>
                </c:pt>
                <c:pt idx="8188">
                  <c:v>0.43775903958839502</c:v>
                </c:pt>
                <c:pt idx="8189">
                  <c:v>0.43761612119479776</c:v>
                </c:pt>
                <c:pt idx="8190">
                  <c:v>0.4374732028012005</c:v>
                </c:pt>
                <c:pt idx="8191">
                  <c:v>0.4374732028012005</c:v>
                </c:pt>
                <c:pt idx="8192">
                  <c:v>0.43733028440760324</c:v>
                </c:pt>
                <c:pt idx="8193">
                  <c:v>0.43718736601400598</c:v>
                </c:pt>
                <c:pt idx="8194">
                  <c:v>0.43718736601400598</c:v>
                </c:pt>
                <c:pt idx="8195">
                  <c:v>0.43704444762040873</c:v>
                </c:pt>
                <c:pt idx="8196">
                  <c:v>0.43690152922681147</c:v>
                </c:pt>
                <c:pt idx="8197">
                  <c:v>0.43675861083321421</c:v>
                </c:pt>
                <c:pt idx="8198">
                  <c:v>0.43661569243961695</c:v>
                </c:pt>
                <c:pt idx="8199">
                  <c:v>0.43661569243961695</c:v>
                </c:pt>
                <c:pt idx="8200">
                  <c:v>0.4364727740460197</c:v>
                </c:pt>
                <c:pt idx="8201">
                  <c:v>0.43632985565242244</c:v>
                </c:pt>
                <c:pt idx="8202">
                  <c:v>0.43632985565242244</c:v>
                </c:pt>
                <c:pt idx="8203">
                  <c:v>0.43618693725882518</c:v>
                </c:pt>
                <c:pt idx="8204">
                  <c:v>0.43604401886522792</c:v>
                </c:pt>
                <c:pt idx="8205">
                  <c:v>0.43590110047163066</c:v>
                </c:pt>
                <c:pt idx="8206">
                  <c:v>0.43575818207803341</c:v>
                </c:pt>
                <c:pt idx="8207">
                  <c:v>0.43561526368443615</c:v>
                </c:pt>
                <c:pt idx="8208">
                  <c:v>0.43547234529083889</c:v>
                </c:pt>
                <c:pt idx="8209">
                  <c:v>0.43532942689724163</c:v>
                </c:pt>
                <c:pt idx="8210">
                  <c:v>0.43518650850364438</c:v>
                </c:pt>
                <c:pt idx="8211">
                  <c:v>0.43518650850364438</c:v>
                </c:pt>
                <c:pt idx="8212">
                  <c:v>0.43504359011004712</c:v>
                </c:pt>
                <c:pt idx="8213">
                  <c:v>0.43504359011004712</c:v>
                </c:pt>
                <c:pt idx="8214">
                  <c:v>0.43490067171644986</c:v>
                </c:pt>
                <c:pt idx="8215">
                  <c:v>0.4347577533228526</c:v>
                </c:pt>
                <c:pt idx="8216">
                  <c:v>0.43461483492925534</c:v>
                </c:pt>
                <c:pt idx="8217">
                  <c:v>0.43461483492925534</c:v>
                </c:pt>
                <c:pt idx="8218">
                  <c:v>0.43461483492925534</c:v>
                </c:pt>
                <c:pt idx="8219">
                  <c:v>0.43461483492925534</c:v>
                </c:pt>
                <c:pt idx="8220">
                  <c:v>0.43447191653565809</c:v>
                </c:pt>
                <c:pt idx="8221">
                  <c:v>0.43432899814206083</c:v>
                </c:pt>
                <c:pt idx="8222">
                  <c:v>0.43432899814206083</c:v>
                </c:pt>
                <c:pt idx="8223">
                  <c:v>0.43418607974846368</c:v>
                </c:pt>
                <c:pt idx="8224">
                  <c:v>0.43418607974846368</c:v>
                </c:pt>
                <c:pt idx="8225">
                  <c:v>0.43418607974846368</c:v>
                </c:pt>
                <c:pt idx="8226">
                  <c:v>0.43404316135486642</c:v>
                </c:pt>
                <c:pt idx="8227">
                  <c:v>0.43404316135486642</c:v>
                </c:pt>
                <c:pt idx="8228">
                  <c:v>0.43390024296126917</c:v>
                </c:pt>
                <c:pt idx="8229">
                  <c:v>0.43390024296126917</c:v>
                </c:pt>
                <c:pt idx="8230">
                  <c:v>0.43375732456767191</c:v>
                </c:pt>
                <c:pt idx="8231">
                  <c:v>0.43375732456767191</c:v>
                </c:pt>
                <c:pt idx="8232">
                  <c:v>0.43361440617407465</c:v>
                </c:pt>
                <c:pt idx="8233">
                  <c:v>0.43347148778047739</c:v>
                </c:pt>
                <c:pt idx="8234">
                  <c:v>0.43332856938688014</c:v>
                </c:pt>
                <c:pt idx="8235">
                  <c:v>0.43332856938688014</c:v>
                </c:pt>
                <c:pt idx="8236">
                  <c:v>0.43332856938688014</c:v>
                </c:pt>
                <c:pt idx="8237">
                  <c:v>0.43318565099328288</c:v>
                </c:pt>
                <c:pt idx="8238">
                  <c:v>0.43304273259968562</c:v>
                </c:pt>
                <c:pt idx="8239">
                  <c:v>0.43289981420608836</c:v>
                </c:pt>
                <c:pt idx="8240">
                  <c:v>0.4327568958124911</c:v>
                </c:pt>
                <c:pt idx="8241">
                  <c:v>0.43261397741889385</c:v>
                </c:pt>
                <c:pt idx="8242">
                  <c:v>0.43247105902529659</c:v>
                </c:pt>
                <c:pt idx="8243">
                  <c:v>0.43232814063169933</c:v>
                </c:pt>
                <c:pt idx="8244">
                  <c:v>0.43218522223810207</c:v>
                </c:pt>
                <c:pt idx="8245">
                  <c:v>0.43204230384450482</c:v>
                </c:pt>
                <c:pt idx="8246">
                  <c:v>0.43189938545090756</c:v>
                </c:pt>
                <c:pt idx="8247">
                  <c:v>0.43189938545090756</c:v>
                </c:pt>
                <c:pt idx="8248">
                  <c:v>0.4317564670573103</c:v>
                </c:pt>
                <c:pt idx="8249">
                  <c:v>0.43161354866371304</c:v>
                </c:pt>
                <c:pt idx="8250">
                  <c:v>0.43147063027011578</c:v>
                </c:pt>
                <c:pt idx="8251">
                  <c:v>0.43147063027011578</c:v>
                </c:pt>
                <c:pt idx="8252">
                  <c:v>0.43132771187651853</c:v>
                </c:pt>
                <c:pt idx="8253">
                  <c:v>0.43118479348292127</c:v>
                </c:pt>
                <c:pt idx="8254">
                  <c:v>0.43104187508932401</c:v>
                </c:pt>
                <c:pt idx="8255">
                  <c:v>0.43104187508932401</c:v>
                </c:pt>
                <c:pt idx="8256">
                  <c:v>0.43089895669572675</c:v>
                </c:pt>
                <c:pt idx="8257">
                  <c:v>0.43089895669572675</c:v>
                </c:pt>
                <c:pt idx="8258">
                  <c:v>0.4307560383021295</c:v>
                </c:pt>
                <c:pt idx="8259">
                  <c:v>0.43061311990853224</c:v>
                </c:pt>
                <c:pt idx="8260">
                  <c:v>0.43047020151493498</c:v>
                </c:pt>
                <c:pt idx="8261">
                  <c:v>0.43032728312133772</c:v>
                </c:pt>
                <c:pt idx="8262">
                  <c:v>0.43032728312133772</c:v>
                </c:pt>
                <c:pt idx="8263">
                  <c:v>0.43018436472774046</c:v>
                </c:pt>
                <c:pt idx="8264">
                  <c:v>0.43004144633414321</c:v>
                </c:pt>
                <c:pt idx="8265">
                  <c:v>0.42989852794054595</c:v>
                </c:pt>
                <c:pt idx="8266">
                  <c:v>0.42989852794054595</c:v>
                </c:pt>
                <c:pt idx="8267">
                  <c:v>0.42975560954694869</c:v>
                </c:pt>
                <c:pt idx="8268">
                  <c:v>0.42961269115335143</c:v>
                </c:pt>
                <c:pt idx="8269">
                  <c:v>0.42946977275975418</c:v>
                </c:pt>
                <c:pt idx="8270">
                  <c:v>0.42932685436615692</c:v>
                </c:pt>
                <c:pt idx="8271">
                  <c:v>0.42932685436615692</c:v>
                </c:pt>
                <c:pt idx="8272">
                  <c:v>0.42918393597255966</c:v>
                </c:pt>
                <c:pt idx="8273">
                  <c:v>0.4290410175789624</c:v>
                </c:pt>
                <c:pt idx="8274">
                  <c:v>0.42889809918536514</c:v>
                </c:pt>
                <c:pt idx="8275">
                  <c:v>0.42875518079176789</c:v>
                </c:pt>
                <c:pt idx="8276">
                  <c:v>0.42875518079176789</c:v>
                </c:pt>
                <c:pt idx="8277">
                  <c:v>0.42861226239817063</c:v>
                </c:pt>
                <c:pt idx="8278">
                  <c:v>0.42846934400457337</c:v>
                </c:pt>
                <c:pt idx="8279">
                  <c:v>0.42846934400457337</c:v>
                </c:pt>
                <c:pt idx="8280">
                  <c:v>0.42832642561097611</c:v>
                </c:pt>
                <c:pt idx="8281">
                  <c:v>0.42818350721737886</c:v>
                </c:pt>
                <c:pt idx="8282">
                  <c:v>0.42818350721737886</c:v>
                </c:pt>
                <c:pt idx="8283">
                  <c:v>0.4280405888237816</c:v>
                </c:pt>
                <c:pt idx="8284">
                  <c:v>0.42789767043018434</c:v>
                </c:pt>
                <c:pt idx="8285">
                  <c:v>0.42775475203658708</c:v>
                </c:pt>
                <c:pt idx="8286">
                  <c:v>0.42761183364298982</c:v>
                </c:pt>
                <c:pt idx="8287">
                  <c:v>0.42746891524939257</c:v>
                </c:pt>
                <c:pt idx="8288">
                  <c:v>0.42732599685579531</c:v>
                </c:pt>
                <c:pt idx="8289">
                  <c:v>0.42718307846219805</c:v>
                </c:pt>
                <c:pt idx="8290">
                  <c:v>0.42718307846219805</c:v>
                </c:pt>
                <c:pt idx="8291">
                  <c:v>0.42718307846219805</c:v>
                </c:pt>
                <c:pt idx="8292">
                  <c:v>0.42704016006860079</c:v>
                </c:pt>
                <c:pt idx="8293">
                  <c:v>0.42704016006860079</c:v>
                </c:pt>
                <c:pt idx="8294">
                  <c:v>0.42689724167500354</c:v>
                </c:pt>
                <c:pt idx="8295">
                  <c:v>0.42675432328140628</c:v>
                </c:pt>
                <c:pt idx="8296">
                  <c:v>0.42661140488780902</c:v>
                </c:pt>
                <c:pt idx="8297">
                  <c:v>0.42661140488780902</c:v>
                </c:pt>
                <c:pt idx="8298">
                  <c:v>0.42661140488780902</c:v>
                </c:pt>
                <c:pt idx="8299">
                  <c:v>0.42646848649421176</c:v>
                </c:pt>
                <c:pt idx="8300">
                  <c:v>0.42646848649421176</c:v>
                </c:pt>
                <c:pt idx="8301">
                  <c:v>0.4263255681006145</c:v>
                </c:pt>
                <c:pt idx="8302">
                  <c:v>0.42618264970701725</c:v>
                </c:pt>
                <c:pt idx="8303">
                  <c:v>0.42603973131341999</c:v>
                </c:pt>
                <c:pt idx="8304">
                  <c:v>0.42589681291982273</c:v>
                </c:pt>
                <c:pt idx="8305">
                  <c:v>0.42575389452622547</c:v>
                </c:pt>
                <c:pt idx="8306">
                  <c:v>0.42561097613262822</c:v>
                </c:pt>
                <c:pt idx="8307">
                  <c:v>0.42546805773903096</c:v>
                </c:pt>
                <c:pt idx="8308">
                  <c:v>0.42546805773903096</c:v>
                </c:pt>
                <c:pt idx="8309">
                  <c:v>0.42532513934543381</c:v>
                </c:pt>
                <c:pt idx="8310">
                  <c:v>0.42518222095183655</c:v>
                </c:pt>
                <c:pt idx="8311">
                  <c:v>0.4250393025582393</c:v>
                </c:pt>
                <c:pt idx="8312">
                  <c:v>0.42489638416464204</c:v>
                </c:pt>
                <c:pt idx="8313">
                  <c:v>0.42475346577104478</c:v>
                </c:pt>
                <c:pt idx="8314">
                  <c:v>0.42475346577104478</c:v>
                </c:pt>
                <c:pt idx="8315">
                  <c:v>0.42461054737744752</c:v>
                </c:pt>
                <c:pt idx="8316">
                  <c:v>0.42446762898385026</c:v>
                </c:pt>
                <c:pt idx="8317">
                  <c:v>0.42432471059025301</c:v>
                </c:pt>
                <c:pt idx="8318">
                  <c:v>0.42418179219665575</c:v>
                </c:pt>
                <c:pt idx="8319">
                  <c:v>0.42403887380305849</c:v>
                </c:pt>
                <c:pt idx="8320">
                  <c:v>0.42389595540946123</c:v>
                </c:pt>
                <c:pt idx="8321">
                  <c:v>0.42389595540946123</c:v>
                </c:pt>
                <c:pt idx="8322">
                  <c:v>0.42375303701586398</c:v>
                </c:pt>
                <c:pt idx="8323">
                  <c:v>0.42361011862226672</c:v>
                </c:pt>
                <c:pt idx="8324">
                  <c:v>0.42361011862226672</c:v>
                </c:pt>
                <c:pt idx="8325">
                  <c:v>0.42346720022866946</c:v>
                </c:pt>
                <c:pt idx="8326">
                  <c:v>0.4233242818350722</c:v>
                </c:pt>
                <c:pt idx="8327">
                  <c:v>0.42318136344147494</c:v>
                </c:pt>
                <c:pt idx="8328">
                  <c:v>0.42303844504787769</c:v>
                </c:pt>
                <c:pt idx="8329">
                  <c:v>0.42289552665428043</c:v>
                </c:pt>
                <c:pt idx="8330">
                  <c:v>0.42275260826068317</c:v>
                </c:pt>
                <c:pt idx="8331">
                  <c:v>0.42260968986708591</c:v>
                </c:pt>
                <c:pt idx="8332">
                  <c:v>0.42246677147348866</c:v>
                </c:pt>
                <c:pt idx="8333">
                  <c:v>0.4223238530798914</c:v>
                </c:pt>
                <c:pt idx="8334">
                  <c:v>0.4223238530798914</c:v>
                </c:pt>
                <c:pt idx="8335">
                  <c:v>0.4223238530798914</c:v>
                </c:pt>
                <c:pt idx="8336">
                  <c:v>0.42218093468629414</c:v>
                </c:pt>
                <c:pt idx="8337">
                  <c:v>0.42203801629269688</c:v>
                </c:pt>
                <c:pt idx="8338">
                  <c:v>0.42189509789909962</c:v>
                </c:pt>
                <c:pt idx="8339">
                  <c:v>0.42175217950550237</c:v>
                </c:pt>
                <c:pt idx="8340">
                  <c:v>0.42160926111190511</c:v>
                </c:pt>
                <c:pt idx="8341">
                  <c:v>0.42146634271830785</c:v>
                </c:pt>
                <c:pt idx="8342">
                  <c:v>0.42132342432471059</c:v>
                </c:pt>
                <c:pt idx="8343">
                  <c:v>0.42118050593111334</c:v>
                </c:pt>
                <c:pt idx="8344">
                  <c:v>0.42103758753751608</c:v>
                </c:pt>
                <c:pt idx="8345">
                  <c:v>0.42089466914391882</c:v>
                </c:pt>
                <c:pt idx="8346">
                  <c:v>0.42075175075032156</c:v>
                </c:pt>
                <c:pt idx="8347">
                  <c:v>0.4206088323567243</c:v>
                </c:pt>
                <c:pt idx="8348">
                  <c:v>0.42046591396312705</c:v>
                </c:pt>
                <c:pt idx="8349">
                  <c:v>0.42032299556952979</c:v>
                </c:pt>
                <c:pt idx="8350">
                  <c:v>0.42018007717593253</c:v>
                </c:pt>
                <c:pt idx="8351">
                  <c:v>0.42003715878233527</c:v>
                </c:pt>
                <c:pt idx="8352">
                  <c:v>0.41989424038873802</c:v>
                </c:pt>
                <c:pt idx="8353">
                  <c:v>0.41975132199514076</c:v>
                </c:pt>
                <c:pt idx="8354">
                  <c:v>0.4196084036015435</c:v>
                </c:pt>
                <c:pt idx="8355">
                  <c:v>0.4196084036015435</c:v>
                </c:pt>
                <c:pt idx="8356">
                  <c:v>0.41946548520794624</c:v>
                </c:pt>
                <c:pt idx="8357">
                  <c:v>0.41946548520794624</c:v>
                </c:pt>
                <c:pt idx="8358">
                  <c:v>0.41932256681434898</c:v>
                </c:pt>
                <c:pt idx="8359">
                  <c:v>0.41932256681434898</c:v>
                </c:pt>
                <c:pt idx="8360">
                  <c:v>0.41917964842075173</c:v>
                </c:pt>
                <c:pt idx="8361">
                  <c:v>0.41917964842075173</c:v>
                </c:pt>
                <c:pt idx="8362">
                  <c:v>0.41917964842075173</c:v>
                </c:pt>
                <c:pt idx="8363">
                  <c:v>0.41917964842075173</c:v>
                </c:pt>
                <c:pt idx="8364">
                  <c:v>0.41903673002715447</c:v>
                </c:pt>
                <c:pt idx="8365">
                  <c:v>0.41889381163355721</c:v>
                </c:pt>
                <c:pt idx="8366">
                  <c:v>0.41889381163355721</c:v>
                </c:pt>
                <c:pt idx="8367">
                  <c:v>0.41875089323995995</c:v>
                </c:pt>
                <c:pt idx="8368">
                  <c:v>0.4186079748463627</c:v>
                </c:pt>
                <c:pt idx="8369">
                  <c:v>0.41846505645276544</c:v>
                </c:pt>
                <c:pt idx="8370">
                  <c:v>0.41846505645276544</c:v>
                </c:pt>
                <c:pt idx="8371">
                  <c:v>0.41832213805916818</c:v>
                </c:pt>
                <c:pt idx="8372">
                  <c:v>0.41817921966557092</c:v>
                </c:pt>
                <c:pt idx="8373">
                  <c:v>0.41817921966557092</c:v>
                </c:pt>
                <c:pt idx="8374">
                  <c:v>0.41803630127197366</c:v>
                </c:pt>
                <c:pt idx="8375">
                  <c:v>0.41803630127197366</c:v>
                </c:pt>
                <c:pt idx="8376">
                  <c:v>0.41789338287837641</c:v>
                </c:pt>
                <c:pt idx="8377">
                  <c:v>0.41775046448477915</c:v>
                </c:pt>
                <c:pt idx="8378">
                  <c:v>0.41760754609118189</c:v>
                </c:pt>
                <c:pt idx="8379">
                  <c:v>0.41746462769758463</c:v>
                </c:pt>
                <c:pt idx="8380">
                  <c:v>0.41746462769758463</c:v>
                </c:pt>
                <c:pt idx="8381">
                  <c:v>0.41732170930398738</c:v>
                </c:pt>
                <c:pt idx="8382">
                  <c:v>0.41717879091039012</c:v>
                </c:pt>
                <c:pt idx="8383">
                  <c:v>0.41703587251679286</c:v>
                </c:pt>
                <c:pt idx="8384">
                  <c:v>0.41703587251679286</c:v>
                </c:pt>
                <c:pt idx="8385">
                  <c:v>0.41703587251679286</c:v>
                </c:pt>
                <c:pt idx="8386">
                  <c:v>0.4168929541231956</c:v>
                </c:pt>
                <c:pt idx="8387">
                  <c:v>0.41675003572959834</c:v>
                </c:pt>
                <c:pt idx="8388">
                  <c:v>0.41675003572959834</c:v>
                </c:pt>
                <c:pt idx="8389">
                  <c:v>0.41675003572959834</c:v>
                </c:pt>
                <c:pt idx="8390">
                  <c:v>0.41675003572959834</c:v>
                </c:pt>
                <c:pt idx="8391">
                  <c:v>0.4166071173360012</c:v>
                </c:pt>
                <c:pt idx="8392">
                  <c:v>0.41646419894240394</c:v>
                </c:pt>
                <c:pt idx="8393">
                  <c:v>0.41632128054880668</c:v>
                </c:pt>
                <c:pt idx="8394">
                  <c:v>0.41617836215520942</c:v>
                </c:pt>
                <c:pt idx="8395">
                  <c:v>0.41603544376161217</c:v>
                </c:pt>
                <c:pt idx="8396">
                  <c:v>0.41589252536801491</c:v>
                </c:pt>
                <c:pt idx="8397">
                  <c:v>0.41589252536801491</c:v>
                </c:pt>
                <c:pt idx="8398">
                  <c:v>0.41574960697441765</c:v>
                </c:pt>
                <c:pt idx="8399">
                  <c:v>0.41560668858082039</c:v>
                </c:pt>
                <c:pt idx="8400">
                  <c:v>0.41560668858082039</c:v>
                </c:pt>
                <c:pt idx="8401">
                  <c:v>0.41546377018722314</c:v>
                </c:pt>
                <c:pt idx="8402">
                  <c:v>0.41532085179362588</c:v>
                </c:pt>
                <c:pt idx="8403">
                  <c:v>0.41517793340002862</c:v>
                </c:pt>
                <c:pt idx="8404">
                  <c:v>0.41503501500643136</c:v>
                </c:pt>
                <c:pt idx="8405">
                  <c:v>0.4148920966128341</c:v>
                </c:pt>
                <c:pt idx="8406">
                  <c:v>0.41474917821923685</c:v>
                </c:pt>
                <c:pt idx="8407">
                  <c:v>0.41460625982563959</c:v>
                </c:pt>
                <c:pt idx="8408">
                  <c:v>0.41446334143204233</c:v>
                </c:pt>
                <c:pt idx="8409">
                  <c:v>0.41446334143204233</c:v>
                </c:pt>
                <c:pt idx="8410">
                  <c:v>0.41446334143204233</c:v>
                </c:pt>
                <c:pt idx="8411">
                  <c:v>0.41432042303844507</c:v>
                </c:pt>
                <c:pt idx="8412">
                  <c:v>0.41417750464484782</c:v>
                </c:pt>
                <c:pt idx="8413">
                  <c:v>0.41403458625125056</c:v>
                </c:pt>
                <c:pt idx="8414">
                  <c:v>0.4138916678576533</c:v>
                </c:pt>
                <c:pt idx="8415">
                  <c:v>0.4138916678576533</c:v>
                </c:pt>
                <c:pt idx="8416">
                  <c:v>0.4138916678576533</c:v>
                </c:pt>
                <c:pt idx="8417">
                  <c:v>0.4138916678576533</c:v>
                </c:pt>
                <c:pt idx="8418">
                  <c:v>0.41374874946405604</c:v>
                </c:pt>
                <c:pt idx="8419">
                  <c:v>0.41360583107045878</c:v>
                </c:pt>
                <c:pt idx="8420">
                  <c:v>0.41346291267686153</c:v>
                </c:pt>
                <c:pt idx="8421">
                  <c:v>0.41331999428326427</c:v>
                </c:pt>
                <c:pt idx="8422">
                  <c:v>0.41317707588966701</c:v>
                </c:pt>
                <c:pt idx="8423">
                  <c:v>0.41303415749606975</c:v>
                </c:pt>
                <c:pt idx="8424">
                  <c:v>0.4128912391024725</c:v>
                </c:pt>
                <c:pt idx="8425">
                  <c:v>0.41274832070887524</c:v>
                </c:pt>
                <c:pt idx="8426">
                  <c:v>0.41260540231527798</c:v>
                </c:pt>
                <c:pt idx="8427">
                  <c:v>0.41260540231527798</c:v>
                </c:pt>
                <c:pt idx="8428">
                  <c:v>0.41260540231527798</c:v>
                </c:pt>
                <c:pt idx="8429">
                  <c:v>0.41246248392168072</c:v>
                </c:pt>
                <c:pt idx="8430">
                  <c:v>0.41231956552808346</c:v>
                </c:pt>
                <c:pt idx="8431">
                  <c:v>0.41231956552808346</c:v>
                </c:pt>
                <c:pt idx="8432">
                  <c:v>0.41217664713448621</c:v>
                </c:pt>
                <c:pt idx="8433">
                  <c:v>0.41203372874088895</c:v>
                </c:pt>
                <c:pt idx="8434">
                  <c:v>0.41203372874088895</c:v>
                </c:pt>
                <c:pt idx="8435">
                  <c:v>0.41203372874088895</c:v>
                </c:pt>
                <c:pt idx="8436">
                  <c:v>0.41189081034729169</c:v>
                </c:pt>
                <c:pt idx="8437">
                  <c:v>0.41174789195369443</c:v>
                </c:pt>
                <c:pt idx="8438">
                  <c:v>0.41160497356009718</c:v>
                </c:pt>
                <c:pt idx="8439">
                  <c:v>0.41160497356009718</c:v>
                </c:pt>
                <c:pt idx="8440">
                  <c:v>0.41146205516649992</c:v>
                </c:pt>
                <c:pt idx="8441">
                  <c:v>0.41131913677290266</c:v>
                </c:pt>
                <c:pt idx="8442">
                  <c:v>0.4111762183793054</c:v>
                </c:pt>
                <c:pt idx="8443">
                  <c:v>0.41103329998570814</c:v>
                </c:pt>
                <c:pt idx="8444">
                  <c:v>0.41089038159211089</c:v>
                </c:pt>
                <c:pt idx="8445">
                  <c:v>0.41074746319851363</c:v>
                </c:pt>
                <c:pt idx="8446">
                  <c:v>0.41060454480491637</c:v>
                </c:pt>
                <c:pt idx="8447">
                  <c:v>0.41046162641131911</c:v>
                </c:pt>
                <c:pt idx="8448">
                  <c:v>0.41031870801772186</c:v>
                </c:pt>
                <c:pt idx="8449">
                  <c:v>0.41031870801772186</c:v>
                </c:pt>
                <c:pt idx="8450">
                  <c:v>0.4101757896241246</c:v>
                </c:pt>
                <c:pt idx="8451">
                  <c:v>0.41003287123052734</c:v>
                </c:pt>
                <c:pt idx="8452">
                  <c:v>0.41003287123052734</c:v>
                </c:pt>
                <c:pt idx="8453">
                  <c:v>0.41003287123052734</c:v>
                </c:pt>
                <c:pt idx="8454">
                  <c:v>0.40988995283693008</c:v>
                </c:pt>
                <c:pt idx="8455">
                  <c:v>0.40974703444333282</c:v>
                </c:pt>
                <c:pt idx="8456">
                  <c:v>0.40960411604973557</c:v>
                </c:pt>
                <c:pt idx="8457">
                  <c:v>0.40946119765613831</c:v>
                </c:pt>
                <c:pt idx="8458">
                  <c:v>0.40946119765613831</c:v>
                </c:pt>
                <c:pt idx="8459">
                  <c:v>0.40931827926254105</c:v>
                </c:pt>
                <c:pt idx="8460">
                  <c:v>0.40931827926254105</c:v>
                </c:pt>
                <c:pt idx="8461">
                  <c:v>0.40917536086894379</c:v>
                </c:pt>
                <c:pt idx="8462">
                  <c:v>0.40903244247534654</c:v>
                </c:pt>
                <c:pt idx="8463">
                  <c:v>0.40888952408174928</c:v>
                </c:pt>
                <c:pt idx="8464">
                  <c:v>0.40874660568815202</c:v>
                </c:pt>
                <c:pt idx="8465">
                  <c:v>0.40874660568815202</c:v>
                </c:pt>
                <c:pt idx="8466">
                  <c:v>0.40874660568815202</c:v>
                </c:pt>
                <c:pt idx="8467">
                  <c:v>0.40860368729455476</c:v>
                </c:pt>
                <c:pt idx="8468">
                  <c:v>0.4084607689009575</c:v>
                </c:pt>
                <c:pt idx="8469">
                  <c:v>0.40831785050736025</c:v>
                </c:pt>
                <c:pt idx="8470">
                  <c:v>0.40817493211376299</c:v>
                </c:pt>
                <c:pt idx="8471">
                  <c:v>0.40803201372016573</c:v>
                </c:pt>
                <c:pt idx="8472">
                  <c:v>0.40803201372016573</c:v>
                </c:pt>
                <c:pt idx="8473">
                  <c:v>0.40803201372016573</c:v>
                </c:pt>
                <c:pt idx="8474">
                  <c:v>0.40788909532656858</c:v>
                </c:pt>
                <c:pt idx="8475">
                  <c:v>0.40774617693297133</c:v>
                </c:pt>
                <c:pt idx="8476">
                  <c:v>0.40774617693297133</c:v>
                </c:pt>
                <c:pt idx="8477">
                  <c:v>0.40760325853937407</c:v>
                </c:pt>
                <c:pt idx="8478">
                  <c:v>0.40746034014577681</c:v>
                </c:pt>
                <c:pt idx="8479">
                  <c:v>0.40731742175217955</c:v>
                </c:pt>
                <c:pt idx="8480">
                  <c:v>0.4071745033585823</c:v>
                </c:pt>
                <c:pt idx="8481">
                  <c:v>0.4071745033585823</c:v>
                </c:pt>
                <c:pt idx="8482">
                  <c:v>0.40703158496498504</c:v>
                </c:pt>
                <c:pt idx="8483">
                  <c:v>0.40688866657138778</c:v>
                </c:pt>
                <c:pt idx="8484">
                  <c:v>0.40688866657138778</c:v>
                </c:pt>
                <c:pt idx="8485">
                  <c:v>0.40674574817779052</c:v>
                </c:pt>
                <c:pt idx="8486">
                  <c:v>0.40674574817779052</c:v>
                </c:pt>
                <c:pt idx="8487">
                  <c:v>0.40660282978419326</c:v>
                </c:pt>
                <c:pt idx="8488">
                  <c:v>0.40645991139059601</c:v>
                </c:pt>
                <c:pt idx="8489">
                  <c:v>0.40645991139059601</c:v>
                </c:pt>
                <c:pt idx="8490">
                  <c:v>0.40645991139059601</c:v>
                </c:pt>
                <c:pt idx="8491">
                  <c:v>0.40631699299699875</c:v>
                </c:pt>
                <c:pt idx="8492">
                  <c:v>0.40617407460340149</c:v>
                </c:pt>
                <c:pt idx="8493">
                  <c:v>0.40603115620980423</c:v>
                </c:pt>
                <c:pt idx="8494">
                  <c:v>0.40588823781620698</c:v>
                </c:pt>
                <c:pt idx="8495">
                  <c:v>0.40574531942260972</c:v>
                </c:pt>
                <c:pt idx="8496">
                  <c:v>0.40560240102901246</c:v>
                </c:pt>
                <c:pt idx="8497">
                  <c:v>0.4054594826354152</c:v>
                </c:pt>
                <c:pt idx="8498">
                  <c:v>0.40531656424181794</c:v>
                </c:pt>
                <c:pt idx="8499">
                  <c:v>0.40517364584822069</c:v>
                </c:pt>
                <c:pt idx="8500">
                  <c:v>0.40517364584822069</c:v>
                </c:pt>
                <c:pt idx="8501">
                  <c:v>0.40503072745462343</c:v>
                </c:pt>
                <c:pt idx="8502">
                  <c:v>0.40488780906102617</c:v>
                </c:pt>
                <c:pt idx="8503">
                  <c:v>0.40474489066742891</c:v>
                </c:pt>
                <c:pt idx="8504">
                  <c:v>0.40460197227383166</c:v>
                </c:pt>
                <c:pt idx="8505">
                  <c:v>0.40460197227383166</c:v>
                </c:pt>
                <c:pt idx="8506">
                  <c:v>0.4044590538802344</c:v>
                </c:pt>
                <c:pt idx="8507">
                  <c:v>0.40431613548663714</c:v>
                </c:pt>
                <c:pt idx="8508">
                  <c:v>0.40431613548663714</c:v>
                </c:pt>
                <c:pt idx="8509">
                  <c:v>0.40417321709303988</c:v>
                </c:pt>
                <c:pt idx="8510">
                  <c:v>0.40403029869944262</c:v>
                </c:pt>
                <c:pt idx="8511">
                  <c:v>0.40388738030584537</c:v>
                </c:pt>
                <c:pt idx="8512">
                  <c:v>0.40374446191224811</c:v>
                </c:pt>
                <c:pt idx="8513">
                  <c:v>0.40360154351865085</c:v>
                </c:pt>
                <c:pt idx="8514">
                  <c:v>0.40360154351865085</c:v>
                </c:pt>
                <c:pt idx="8515">
                  <c:v>0.40345862512505359</c:v>
                </c:pt>
                <c:pt idx="8516">
                  <c:v>0.40345862512505359</c:v>
                </c:pt>
                <c:pt idx="8517">
                  <c:v>0.40331570673145634</c:v>
                </c:pt>
                <c:pt idx="8518">
                  <c:v>0.40317278833785908</c:v>
                </c:pt>
                <c:pt idx="8519">
                  <c:v>0.40317278833785908</c:v>
                </c:pt>
                <c:pt idx="8520">
                  <c:v>0.40302986994426182</c:v>
                </c:pt>
                <c:pt idx="8521">
                  <c:v>0.40288695155066456</c:v>
                </c:pt>
                <c:pt idx="8522">
                  <c:v>0.4027440331570673</c:v>
                </c:pt>
                <c:pt idx="8523">
                  <c:v>0.40260111476347005</c:v>
                </c:pt>
                <c:pt idx="8524">
                  <c:v>0.40245819636987279</c:v>
                </c:pt>
                <c:pt idx="8525">
                  <c:v>0.40231527797627553</c:v>
                </c:pt>
                <c:pt idx="8526">
                  <c:v>0.40217235958267827</c:v>
                </c:pt>
                <c:pt idx="8527">
                  <c:v>0.40202944118908102</c:v>
                </c:pt>
                <c:pt idx="8528">
                  <c:v>0.40188652279548376</c:v>
                </c:pt>
                <c:pt idx="8529">
                  <c:v>0.4017436044018865</c:v>
                </c:pt>
                <c:pt idx="8530">
                  <c:v>0.4017436044018865</c:v>
                </c:pt>
                <c:pt idx="8531">
                  <c:v>0.40160068600828924</c:v>
                </c:pt>
                <c:pt idx="8532">
                  <c:v>0.40160068600828924</c:v>
                </c:pt>
                <c:pt idx="8533">
                  <c:v>0.40160068600828924</c:v>
                </c:pt>
                <c:pt idx="8534">
                  <c:v>0.40145776761469198</c:v>
                </c:pt>
                <c:pt idx="8535">
                  <c:v>0.40131484922109473</c:v>
                </c:pt>
                <c:pt idx="8536">
                  <c:v>0.40117193082749747</c:v>
                </c:pt>
                <c:pt idx="8537">
                  <c:v>0.40102901243390021</c:v>
                </c:pt>
                <c:pt idx="8538">
                  <c:v>0.40088609404030295</c:v>
                </c:pt>
                <c:pt idx="8539">
                  <c:v>0.4007431756467057</c:v>
                </c:pt>
                <c:pt idx="8540">
                  <c:v>0.40060025725310844</c:v>
                </c:pt>
                <c:pt idx="8541">
                  <c:v>0.40045733885951118</c:v>
                </c:pt>
                <c:pt idx="8542">
                  <c:v>0.40031442046591392</c:v>
                </c:pt>
                <c:pt idx="8543">
                  <c:v>0.40017150207231666</c:v>
                </c:pt>
                <c:pt idx="8544">
                  <c:v>0.40017150207231666</c:v>
                </c:pt>
                <c:pt idx="8545">
                  <c:v>0.40002858367871941</c:v>
                </c:pt>
                <c:pt idx="8546">
                  <c:v>0.39988566528512215</c:v>
                </c:pt>
                <c:pt idx="8547">
                  <c:v>0.39988566528512215</c:v>
                </c:pt>
                <c:pt idx="8548">
                  <c:v>0.39974274689152489</c:v>
                </c:pt>
                <c:pt idx="8549">
                  <c:v>0.39959982849792763</c:v>
                </c:pt>
                <c:pt idx="8550">
                  <c:v>0.39945691010433038</c:v>
                </c:pt>
                <c:pt idx="8551">
                  <c:v>0.39931399171073312</c:v>
                </c:pt>
                <c:pt idx="8552">
                  <c:v>0.39917107331713586</c:v>
                </c:pt>
                <c:pt idx="8553">
                  <c:v>0.39917107331713586</c:v>
                </c:pt>
                <c:pt idx="8554">
                  <c:v>0.39902815492353871</c:v>
                </c:pt>
                <c:pt idx="8555">
                  <c:v>0.39888523652994146</c:v>
                </c:pt>
                <c:pt idx="8556">
                  <c:v>0.39888523652994146</c:v>
                </c:pt>
                <c:pt idx="8557">
                  <c:v>0.39888523652994146</c:v>
                </c:pt>
                <c:pt idx="8558">
                  <c:v>0.3987423181363442</c:v>
                </c:pt>
                <c:pt idx="8559">
                  <c:v>0.39859939974274694</c:v>
                </c:pt>
                <c:pt idx="8560">
                  <c:v>0.39859939974274694</c:v>
                </c:pt>
                <c:pt idx="8561">
                  <c:v>0.39859939974274694</c:v>
                </c:pt>
                <c:pt idx="8562">
                  <c:v>0.39845648134914968</c:v>
                </c:pt>
                <c:pt idx="8563">
                  <c:v>0.39831356295555242</c:v>
                </c:pt>
                <c:pt idx="8564">
                  <c:v>0.39817064456195517</c:v>
                </c:pt>
                <c:pt idx="8565">
                  <c:v>0.39817064456195517</c:v>
                </c:pt>
                <c:pt idx="8566">
                  <c:v>0.39802772616835791</c:v>
                </c:pt>
                <c:pt idx="8567">
                  <c:v>0.39802772616835791</c:v>
                </c:pt>
                <c:pt idx="8568">
                  <c:v>0.39802772616835791</c:v>
                </c:pt>
                <c:pt idx="8569">
                  <c:v>0.39802772616835791</c:v>
                </c:pt>
                <c:pt idx="8570">
                  <c:v>0.39788480777476065</c:v>
                </c:pt>
                <c:pt idx="8571">
                  <c:v>0.39774188938116339</c:v>
                </c:pt>
                <c:pt idx="8572">
                  <c:v>0.39774188938116339</c:v>
                </c:pt>
                <c:pt idx="8573">
                  <c:v>0.39759897098756614</c:v>
                </c:pt>
                <c:pt idx="8574">
                  <c:v>0.39759897098756614</c:v>
                </c:pt>
                <c:pt idx="8575">
                  <c:v>0.39745605259396888</c:v>
                </c:pt>
                <c:pt idx="8576">
                  <c:v>0.39731313420037162</c:v>
                </c:pt>
                <c:pt idx="8577">
                  <c:v>0.39717021580677436</c:v>
                </c:pt>
                <c:pt idx="8578">
                  <c:v>0.3970272974131771</c:v>
                </c:pt>
                <c:pt idx="8579">
                  <c:v>0.39688437901957985</c:v>
                </c:pt>
                <c:pt idx="8580">
                  <c:v>0.39674146062598259</c:v>
                </c:pt>
                <c:pt idx="8581">
                  <c:v>0.39659854223238533</c:v>
                </c:pt>
                <c:pt idx="8582">
                  <c:v>0.39659854223238533</c:v>
                </c:pt>
                <c:pt idx="8583">
                  <c:v>0.39645562383878807</c:v>
                </c:pt>
                <c:pt idx="8584">
                  <c:v>0.39645562383878807</c:v>
                </c:pt>
                <c:pt idx="8585">
                  <c:v>0.39631270544519082</c:v>
                </c:pt>
                <c:pt idx="8586">
                  <c:v>0.39616978705159356</c:v>
                </c:pt>
                <c:pt idx="8587">
                  <c:v>0.3960268686579963</c:v>
                </c:pt>
                <c:pt idx="8588">
                  <c:v>0.39588395026439904</c:v>
                </c:pt>
                <c:pt idx="8589">
                  <c:v>0.39574103187080178</c:v>
                </c:pt>
                <c:pt idx="8590">
                  <c:v>0.39559811347720453</c:v>
                </c:pt>
                <c:pt idx="8591">
                  <c:v>0.39545519508360727</c:v>
                </c:pt>
                <c:pt idx="8592">
                  <c:v>0.39531227669001001</c:v>
                </c:pt>
                <c:pt idx="8593">
                  <c:v>0.39516935829641275</c:v>
                </c:pt>
                <c:pt idx="8594">
                  <c:v>0.3950264399028155</c:v>
                </c:pt>
                <c:pt idx="8595">
                  <c:v>0.39488352150921824</c:v>
                </c:pt>
                <c:pt idx="8596">
                  <c:v>0.39488352150921824</c:v>
                </c:pt>
                <c:pt idx="8597">
                  <c:v>0.39474060311562098</c:v>
                </c:pt>
                <c:pt idx="8598">
                  <c:v>0.39459768472202372</c:v>
                </c:pt>
                <c:pt idx="8599">
                  <c:v>0.39459768472202372</c:v>
                </c:pt>
                <c:pt idx="8600">
                  <c:v>0.39445476632842646</c:v>
                </c:pt>
                <c:pt idx="8601">
                  <c:v>0.39431184793482921</c:v>
                </c:pt>
                <c:pt idx="8602">
                  <c:v>0.39416892954123195</c:v>
                </c:pt>
                <c:pt idx="8603">
                  <c:v>0.39416892954123195</c:v>
                </c:pt>
                <c:pt idx="8604">
                  <c:v>0.39402601114763469</c:v>
                </c:pt>
                <c:pt idx="8605">
                  <c:v>0.39388309275403743</c:v>
                </c:pt>
                <c:pt idx="8606">
                  <c:v>0.39374017436044018</c:v>
                </c:pt>
                <c:pt idx="8607">
                  <c:v>0.39359725596684292</c:v>
                </c:pt>
                <c:pt idx="8608">
                  <c:v>0.39359725596684292</c:v>
                </c:pt>
                <c:pt idx="8609">
                  <c:v>0.39345433757324566</c:v>
                </c:pt>
                <c:pt idx="8610">
                  <c:v>0.3933114191796484</c:v>
                </c:pt>
                <c:pt idx="8611">
                  <c:v>0.39316850078605114</c:v>
                </c:pt>
                <c:pt idx="8612">
                  <c:v>0.39316850078605114</c:v>
                </c:pt>
                <c:pt idx="8613">
                  <c:v>0.39302558239245389</c:v>
                </c:pt>
                <c:pt idx="8614">
                  <c:v>0.39288266399885663</c:v>
                </c:pt>
                <c:pt idx="8615">
                  <c:v>0.39273974560525937</c:v>
                </c:pt>
                <c:pt idx="8616">
                  <c:v>0.39273974560525937</c:v>
                </c:pt>
                <c:pt idx="8617">
                  <c:v>0.39259682721166211</c:v>
                </c:pt>
                <c:pt idx="8618">
                  <c:v>0.39259682721166211</c:v>
                </c:pt>
                <c:pt idx="8619">
                  <c:v>0.39245390881806486</c:v>
                </c:pt>
                <c:pt idx="8620">
                  <c:v>0.3923109904244676</c:v>
                </c:pt>
                <c:pt idx="8621">
                  <c:v>0.3923109904244676</c:v>
                </c:pt>
                <c:pt idx="8622">
                  <c:v>0.39216807203087034</c:v>
                </c:pt>
                <c:pt idx="8623">
                  <c:v>0.39216807203087034</c:v>
                </c:pt>
                <c:pt idx="8624">
                  <c:v>0.39216807203087034</c:v>
                </c:pt>
                <c:pt idx="8625">
                  <c:v>0.39202515363727308</c:v>
                </c:pt>
                <c:pt idx="8626">
                  <c:v>0.39202515363727308</c:v>
                </c:pt>
                <c:pt idx="8627">
                  <c:v>0.39188223524367582</c:v>
                </c:pt>
                <c:pt idx="8628">
                  <c:v>0.39173931685007857</c:v>
                </c:pt>
                <c:pt idx="8629">
                  <c:v>0.39159639845648131</c:v>
                </c:pt>
                <c:pt idx="8630">
                  <c:v>0.39145348006288405</c:v>
                </c:pt>
                <c:pt idx="8631">
                  <c:v>0.39131056166928679</c:v>
                </c:pt>
                <c:pt idx="8632">
                  <c:v>0.39116764327568954</c:v>
                </c:pt>
                <c:pt idx="8633">
                  <c:v>0.39102472488209228</c:v>
                </c:pt>
                <c:pt idx="8634">
                  <c:v>0.39102472488209228</c:v>
                </c:pt>
                <c:pt idx="8635">
                  <c:v>0.39088180648849502</c:v>
                </c:pt>
                <c:pt idx="8636">
                  <c:v>0.39073888809489776</c:v>
                </c:pt>
                <c:pt idx="8637">
                  <c:v>0.39073888809489776</c:v>
                </c:pt>
                <c:pt idx="8638">
                  <c:v>0.39073888809489776</c:v>
                </c:pt>
                <c:pt idx="8639">
                  <c:v>0.39073888809489776</c:v>
                </c:pt>
                <c:pt idx="8640">
                  <c:v>0.3905959697013005</c:v>
                </c:pt>
                <c:pt idx="8641">
                  <c:v>0.39045305130770325</c:v>
                </c:pt>
                <c:pt idx="8642">
                  <c:v>0.3903101329141061</c:v>
                </c:pt>
                <c:pt idx="8643">
                  <c:v>0.3903101329141061</c:v>
                </c:pt>
                <c:pt idx="8644">
                  <c:v>0.39016721452050884</c:v>
                </c:pt>
                <c:pt idx="8645">
                  <c:v>0.39002429612691158</c:v>
                </c:pt>
                <c:pt idx="8646">
                  <c:v>0.38988137773331433</c:v>
                </c:pt>
                <c:pt idx="8647">
                  <c:v>0.38988137773331433</c:v>
                </c:pt>
                <c:pt idx="8648">
                  <c:v>0.38988137773331433</c:v>
                </c:pt>
                <c:pt idx="8649">
                  <c:v>0.38973845933971707</c:v>
                </c:pt>
                <c:pt idx="8650">
                  <c:v>0.38959554094611981</c:v>
                </c:pt>
                <c:pt idx="8651">
                  <c:v>0.38959554094611981</c:v>
                </c:pt>
                <c:pt idx="8652">
                  <c:v>0.38959554094611981</c:v>
                </c:pt>
                <c:pt idx="8653">
                  <c:v>0.38959554094611981</c:v>
                </c:pt>
                <c:pt idx="8654">
                  <c:v>0.38945262255252255</c:v>
                </c:pt>
                <c:pt idx="8655">
                  <c:v>0.38945262255252255</c:v>
                </c:pt>
                <c:pt idx="8656">
                  <c:v>0.38945262255252255</c:v>
                </c:pt>
                <c:pt idx="8657">
                  <c:v>0.3893097041589253</c:v>
                </c:pt>
                <c:pt idx="8658">
                  <c:v>0.38916678576532804</c:v>
                </c:pt>
                <c:pt idx="8659">
                  <c:v>0.38902386737173078</c:v>
                </c:pt>
                <c:pt idx="8660">
                  <c:v>0.38888094897813352</c:v>
                </c:pt>
                <c:pt idx="8661">
                  <c:v>0.38873803058453626</c:v>
                </c:pt>
                <c:pt idx="8662">
                  <c:v>0.38859511219093901</c:v>
                </c:pt>
                <c:pt idx="8663">
                  <c:v>0.38845219379734175</c:v>
                </c:pt>
                <c:pt idx="8664">
                  <c:v>0.38830927540374449</c:v>
                </c:pt>
                <c:pt idx="8665">
                  <c:v>0.38816635701014723</c:v>
                </c:pt>
                <c:pt idx="8666">
                  <c:v>0.38816635701014723</c:v>
                </c:pt>
                <c:pt idx="8667">
                  <c:v>0.38816635701014723</c:v>
                </c:pt>
                <c:pt idx="8668">
                  <c:v>0.38802343861654998</c:v>
                </c:pt>
                <c:pt idx="8669">
                  <c:v>0.38802343861654998</c:v>
                </c:pt>
                <c:pt idx="8670">
                  <c:v>0.38788052022295272</c:v>
                </c:pt>
                <c:pt idx="8671">
                  <c:v>0.38773760182935546</c:v>
                </c:pt>
                <c:pt idx="8672">
                  <c:v>0.3875946834357582</c:v>
                </c:pt>
                <c:pt idx="8673">
                  <c:v>0.38745176504216094</c:v>
                </c:pt>
                <c:pt idx="8674">
                  <c:v>0.38745176504216094</c:v>
                </c:pt>
                <c:pt idx="8675">
                  <c:v>0.38730884664856369</c:v>
                </c:pt>
                <c:pt idx="8676">
                  <c:v>0.38730884664856369</c:v>
                </c:pt>
                <c:pt idx="8677">
                  <c:v>0.38716592825496643</c:v>
                </c:pt>
                <c:pt idx="8678">
                  <c:v>0.38702300986136917</c:v>
                </c:pt>
                <c:pt idx="8679">
                  <c:v>0.38688009146777191</c:v>
                </c:pt>
                <c:pt idx="8680">
                  <c:v>0.38688009146777191</c:v>
                </c:pt>
                <c:pt idx="8681">
                  <c:v>0.38673717307417466</c:v>
                </c:pt>
                <c:pt idx="8682">
                  <c:v>0.38673717307417466</c:v>
                </c:pt>
                <c:pt idx="8683">
                  <c:v>0.3865942546805774</c:v>
                </c:pt>
                <c:pt idx="8684">
                  <c:v>0.38645133628698014</c:v>
                </c:pt>
                <c:pt idx="8685">
                  <c:v>0.38630841789338288</c:v>
                </c:pt>
                <c:pt idx="8686">
                  <c:v>0.38616549949978562</c:v>
                </c:pt>
                <c:pt idx="8687">
                  <c:v>0.38616549949978562</c:v>
                </c:pt>
                <c:pt idx="8688">
                  <c:v>0.38616549949978562</c:v>
                </c:pt>
                <c:pt idx="8689">
                  <c:v>0.38616549949978562</c:v>
                </c:pt>
                <c:pt idx="8690">
                  <c:v>0.38602258110618837</c:v>
                </c:pt>
                <c:pt idx="8691">
                  <c:v>0.38587966271259111</c:v>
                </c:pt>
                <c:pt idx="8692">
                  <c:v>0.38573674431899385</c:v>
                </c:pt>
                <c:pt idx="8693">
                  <c:v>0.38559382592539659</c:v>
                </c:pt>
                <c:pt idx="8694">
                  <c:v>0.38545090753179934</c:v>
                </c:pt>
                <c:pt idx="8695">
                  <c:v>0.38545090753179934</c:v>
                </c:pt>
                <c:pt idx="8696">
                  <c:v>0.38530798913820208</c:v>
                </c:pt>
                <c:pt idx="8697">
                  <c:v>0.38516507074460482</c:v>
                </c:pt>
                <c:pt idx="8698">
                  <c:v>0.38516507074460482</c:v>
                </c:pt>
                <c:pt idx="8699">
                  <c:v>0.38502215235100756</c:v>
                </c:pt>
                <c:pt idx="8700">
                  <c:v>0.38502215235100756</c:v>
                </c:pt>
                <c:pt idx="8701">
                  <c:v>0.38502215235100756</c:v>
                </c:pt>
                <c:pt idx="8702">
                  <c:v>0.3848792339574103</c:v>
                </c:pt>
                <c:pt idx="8703">
                  <c:v>0.38473631556381305</c:v>
                </c:pt>
                <c:pt idx="8704">
                  <c:v>0.38473631556381305</c:v>
                </c:pt>
                <c:pt idx="8705">
                  <c:v>0.38459339717021579</c:v>
                </c:pt>
                <c:pt idx="8706">
                  <c:v>0.38459339717021579</c:v>
                </c:pt>
                <c:pt idx="8707">
                  <c:v>0.38445047877661853</c:v>
                </c:pt>
                <c:pt idx="8708">
                  <c:v>0.38445047877661853</c:v>
                </c:pt>
                <c:pt idx="8709">
                  <c:v>0.38430756038302127</c:v>
                </c:pt>
                <c:pt idx="8710">
                  <c:v>0.38416464198942402</c:v>
                </c:pt>
                <c:pt idx="8711">
                  <c:v>0.38402172359582676</c:v>
                </c:pt>
                <c:pt idx="8712">
                  <c:v>0.38402172359582676</c:v>
                </c:pt>
                <c:pt idx="8713">
                  <c:v>0.38402172359582676</c:v>
                </c:pt>
                <c:pt idx="8714">
                  <c:v>0.3838788052022295</c:v>
                </c:pt>
                <c:pt idx="8715">
                  <c:v>0.38373588680863224</c:v>
                </c:pt>
                <c:pt idx="8716">
                  <c:v>0.38359296841503498</c:v>
                </c:pt>
                <c:pt idx="8717">
                  <c:v>0.38345005002143773</c:v>
                </c:pt>
                <c:pt idx="8718">
                  <c:v>0.38330713162784047</c:v>
                </c:pt>
                <c:pt idx="8719">
                  <c:v>0.38316421323424321</c:v>
                </c:pt>
                <c:pt idx="8720">
                  <c:v>0.38302129484064595</c:v>
                </c:pt>
                <c:pt idx="8721">
                  <c:v>0.3828783764470487</c:v>
                </c:pt>
                <c:pt idx="8722">
                  <c:v>0.38273545805345144</c:v>
                </c:pt>
                <c:pt idx="8723">
                  <c:v>0.38259253965985418</c:v>
                </c:pt>
                <c:pt idx="8724">
                  <c:v>0.38244962126625692</c:v>
                </c:pt>
                <c:pt idx="8725">
                  <c:v>0.38230670287265967</c:v>
                </c:pt>
                <c:pt idx="8726">
                  <c:v>0.38216378447906241</c:v>
                </c:pt>
                <c:pt idx="8727">
                  <c:v>0.38202086608546515</c:v>
                </c:pt>
                <c:pt idx="8728">
                  <c:v>0.38187794769186789</c:v>
                </c:pt>
                <c:pt idx="8729">
                  <c:v>0.38173502929827063</c:v>
                </c:pt>
                <c:pt idx="8730">
                  <c:v>0.38159211090467338</c:v>
                </c:pt>
                <c:pt idx="8731">
                  <c:v>0.38144919251107623</c:v>
                </c:pt>
                <c:pt idx="8732">
                  <c:v>0.38130627411747897</c:v>
                </c:pt>
                <c:pt idx="8733">
                  <c:v>0.38116335572388171</c:v>
                </c:pt>
                <c:pt idx="8734">
                  <c:v>0.38102043733028446</c:v>
                </c:pt>
                <c:pt idx="8735">
                  <c:v>0.38102043733028446</c:v>
                </c:pt>
                <c:pt idx="8736">
                  <c:v>0.38102043733028446</c:v>
                </c:pt>
                <c:pt idx="8737">
                  <c:v>0.3808775189366872</c:v>
                </c:pt>
                <c:pt idx="8738">
                  <c:v>0.38073460054308994</c:v>
                </c:pt>
                <c:pt idx="8739">
                  <c:v>0.38073460054308994</c:v>
                </c:pt>
                <c:pt idx="8740">
                  <c:v>0.38073460054308994</c:v>
                </c:pt>
                <c:pt idx="8741">
                  <c:v>0.38059168214949268</c:v>
                </c:pt>
                <c:pt idx="8742">
                  <c:v>0.38044876375589542</c:v>
                </c:pt>
                <c:pt idx="8743">
                  <c:v>0.38044876375589542</c:v>
                </c:pt>
                <c:pt idx="8744">
                  <c:v>0.38044876375589542</c:v>
                </c:pt>
                <c:pt idx="8745">
                  <c:v>0.38030584536229817</c:v>
                </c:pt>
                <c:pt idx="8746">
                  <c:v>0.38030584536229817</c:v>
                </c:pt>
                <c:pt idx="8747">
                  <c:v>0.38016292696870091</c:v>
                </c:pt>
                <c:pt idx="8748">
                  <c:v>0.38002000857510365</c:v>
                </c:pt>
                <c:pt idx="8749">
                  <c:v>0.37987709018150639</c:v>
                </c:pt>
                <c:pt idx="8750">
                  <c:v>0.37987709018150639</c:v>
                </c:pt>
                <c:pt idx="8751">
                  <c:v>0.37987709018150639</c:v>
                </c:pt>
                <c:pt idx="8752">
                  <c:v>0.37973417178790914</c:v>
                </c:pt>
                <c:pt idx="8753">
                  <c:v>0.37959125339431188</c:v>
                </c:pt>
                <c:pt idx="8754">
                  <c:v>0.37944833500071462</c:v>
                </c:pt>
                <c:pt idx="8755">
                  <c:v>0.37930541660711736</c:v>
                </c:pt>
                <c:pt idx="8756">
                  <c:v>0.3791624982135201</c:v>
                </c:pt>
                <c:pt idx="8757">
                  <c:v>0.37901957981992285</c:v>
                </c:pt>
                <c:pt idx="8758">
                  <c:v>0.37887666142632559</c:v>
                </c:pt>
                <c:pt idx="8759">
                  <c:v>0.37887666142632559</c:v>
                </c:pt>
                <c:pt idx="8760">
                  <c:v>0.37887666142632559</c:v>
                </c:pt>
                <c:pt idx="8761">
                  <c:v>0.37873374303272833</c:v>
                </c:pt>
                <c:pt idx="8762">
                  <c:v>0.37859082463913107</c:v>
                </c:pt>
                <c:pt idx="8763">
                  <c:v>0.37859082463913107</c:v>
                </c:pt>
                <c:pt idx="8764">
                  <c:v>0.37844790624553382</c:v>
                </c:pt>
                <c:pt idx="8765">
                  <c:v>0.37830498785193656</c:v>
                </c:pt>
                <c:pt idx="8766">
                  <c:v>0.3781620694583393</c:v>
                </c:pt>
                <c:pt idx="8767">
                  <c:v>0.37801915106474204</c:v>
                </c:pt>
                <c:pt idx="8768">
                  <c:v>0.37787623267114478</c:v>
                </c:pt>
                <c:pt idx="8769">
                  <c:v>0.37773331427754753</c:v>
                </c:pt>
                <c:pt idx="8770">
                  <c:v>0.37759039588395027</c:v>
                </c:pt>
                <c:pt idx="8771">
                  <c:v>0.37744747749035301</c:v>
                </c:pt>
                <c:pt idx="8772">
                  <c:v>0.37730455909675575</c:v>
                </c:pt>
                <c:pt idx="8773">
                  <c:v>0.3771616407031585</c:v>
                </c:pt>
                <c:pt idx="8774">
                  <c:v>0.3771616407031585</c:v>
                </c:pt>
                <c:pt idx="8775">
                  <c:v>0.3771616407031585</c:v>
                </c:pt>
                <c:pt idx="8776">
                  <c:v>0.37701872230956124</c:v>
                </c:pt>
                <c:pt idx="8777">
                  <c:v>0.37687580391596398</c:v>
                </c:pt>
                <c:pt idx="8778">
                  <c:v>0.37687580391596398</c:v>
                </c:pt>
                <c:pt idx="8779">
                  <c:v>0.37673288552236672</c:v>
                </c:pt>
                <c:pt idx="8780">
                  <c:v>0.37658996712876946</c:v>
                </c:pt>
                <c:pt idx="8781">
                  <c:v>0.37644704873517221</c:v>
                </c:pt>
                <c:pt idx="8782">
                  <c:v>0.37644704873517221</c:v>
                </c:pt>
                <c:pt idx="8783">
                  <c:v>0.37644704873517221</c:v>
                </c:pt>
                <c:pt idx="8784">
                  <c:v>0.37630413034157495</c:v>
                </c:pt>
                <c:pt idx="8785">
                  <c:v>0.37630413034157495</c:v>
                </c:pt>
                <c:pt idx="8786">
                  <c:v>0.37630413034157495</c:v>
                </c:pt>
                <c:pt idx="8787">
                  <c:v>0.37616121194797769</c:v>
                </c:pt>
                <c:pt idx="8788">
                  <c:v>0.37601829355438043</c:v>
                </c:pt>
                <c:pt idx="8789">
                  <c:v>0.37587537516078318</c:v>
                </c:pt>
                <c:pt idx="8790">
                  <c:v>0.37587537516078318</c:v>
                </c:pt>
                <c:pt idx="8791">
                  <c:v>0.37573245676718592</c:v>
                </c:pt>
                <c:pt idx="8792">
                  <c:v>0.37573245676718592</c:v>
                </c:pt>
                <c:pt idx="8793">
                  <c:v>0.37558953837358866</c:v>
                </c:pt>
                <c:pt idx="8794">
                  <c:v>0.3754466199799914</c:v>
                </c:pt>
                <c:pt idx="8795">
                  <c:v>0.37530370158639415</c:v>
                </c:pt>
                <c:pt idx="8796">
                  <c:v>0.37516078319279689</c:v>
                </c:pt>
                <c:pt idx="8797">
                  <c:v>0.37516078319279689</c:v>
                </c:pt>
                <c:pt idx="8798">
                  <c:v>0.37516078319279689</c:v>
                </c:pt>
                <c:pt idx="8799">
                  <c:v>0.37501786479919963</c:v>
                </c:pt>
                <c:pt idx="8800">
                  <c:v>0.37487494640560237</c:v>
                </c:pt>
                <c:pt idx="8801">
                  <c:v>0.37473202801200511</c:v>
                </c:pt>
                <c:pt idx="8802">
                  <c:v>0.37458910961840786</c:v>
                </c:pt>
                <c:pt idx="8803">
                  <c:v>0.3744461912248106</c:v>
                </c:pt>
                <c:pt idx="8804">
                  <c:v>0.3744461912248106</c:v>
                </c:pt>
                <c:pt idx="8805">
                  <c:v>0.37430327283121334</c:v>
                </c:pt>
                <c:pt idx="8806">
                  <c:v>0.37416035443761608</c:v>
                </c:pt>
                <c:pt idx="8807">
                  <c:v>0.37416035443761608</c:v>
                </c:pt>
                <c:pt idx="8808">
                  <c:v>0.37401743604401883</c:v>
                </c:pt>
                <c:pt idx="8809">
                  <c:v>0.37387451765042157</c:v>
                </c:pt>
                <c:pt idx="8810">
                  <c:v>0.37373159925682431</c:v>
                </c:pt>
                <c:pt idx="8811">
                  <c:v>0.37373159925682431</c:v>
                </c:pt>
                <c:pt idx="8812">
                  <c:v>0.37358868086322705</c:v>
                </c:pt>
                <c:pt idx="8813">
                  <c:v>0.37344576246962979</c:v>
                </c:pt>
                <c:pt idx="8814">
                  <c:v>0.37330284407603254</c:v>
                </c:pt>
                <c:pt idx="8815">
                  <c:v>0.37315992568243528</c:v>
                </c:pt>
                <c:pt idx="8816">
                  <c:v>0.37301700728883802</c:v>
                </c:pt>
                <c:pt idx="8817">
                  <c:v>0.37287408889524076</c:v>
                </c:pt>
                <c:pt idx="8818">
                  <c:v>0.37273117050164362</c:v>
                </c:pt>
                <c:pt idx="8819">
                  <c:v>0.37258825210804636</c:v>
                </c:pt>
                <c:pt idx="8820">
                  <c:v>0.37258825210804636</c:v>
                </c:pt>
                <c:pt idx="8821">
                  <c:v>0.3724453337144491</c:v>
                </c:pt>
                <c:pt idx="8822">
                  <c:v>0.37230241532085184</c:v>
                </c:pt>
                <c:pt idx="8823">
                  <c:v>0.37215949692725458</c:v>
                </c:pt>
                <c:pt idx="8824">
                  <c:v>0.37215949692725458</c:v>
                </c:pt>
                <c:pt idx="8825">
                  <c:v>0.37215949692725458</c:v>
                </c:pt>
                <c:pt idx="8826">
                  <c:v>0.37201657853365733</c:v>
                </c:pt>
                <c:pt idx="8827">
                  <c:v>0.37187366014006007</c:v>
                </c:pt>
                <c:pt idx="8828">
                  <c:v>0.37173074174646281</c:v>
                </c:pt>
                <c:pt idx="8829">
                  <c:v>0.37158782335286555</c:v>
                </c:pt>
                <c:pt idx="8830">
                  <c:v>0.37158782335286555</c:v>
                </c:pt>
                <c:pt idx="8831">
                  <c:v>0.3714449049592683</c:v>
                </c:pt>
                <c:pt idx="8832">
                  <c:v>0.37130198656567104</c:v>
                </c:pt>
                <c:pt idx="8833">
                  <c:v>0.37115906817207378</c:v>
                </c:pt>
                <c:pt idx="8834">
                  <c:v>0.37101614977847652</c:v>
                </c:pt>
                <c:pt idx="8835">
                  <c:v>0.37101614977847652</c:v>
                </c:pt>
                <c:pt idx="8836">
                  <c:v>0.37087323138487926</c:v>
                </c:pt>
                <c:pt idx="8837">
                  <c:v>0.37087323138487926</c:v>
                </c:pt>
                <c:pt idx="8838">
                  <c:v>0.37087323138487926</c:v>
                </c:pt>
                <c:pt idx="8839">
                  <c:v>0.37087323138487926</c:v>
                </c:pt>
                <c:pt idx="8840">
                  <c:v>0.37073031299128201</c:v>
                </c:pt>
                <c:pt idx="8841">
                  <c:v>0.37073031299128201</c:v>
                </c:pt>
                <c:pt idx="8842">
                  <c:v>0.37058739459768475</c:v>
                </c:pt>
                <c:pt idx="8843">
                  <c:v>0.37058739459768475</c:v>
                </c:pt>
                <c:pt idx="8844">
                  <c:v>0.37044447620408749</c:v>
                </c:pt>
                <c:pt idx="8845">
                  <c:v>0.37030155781049023</c:v>
                </c:pt>
                <c:pt idx="8846">
                  <c:v>0.37015863941689298</c:v>
                </c:pt>
                <c:pt idx="8847">
                  <c:v>0.37015863941689298</c:v>
                </c:pt>
                <c:pt idx="8848">
                  <c:v>0.37001572102329572</c:v>
                </c:pt>
                <c:pt idx="8849">
                  <c:v>0.36987280262969846</c:v>
                </c:pt>
                <c:pt idx="8850">
                  <c:v>0.3697298842361012</c:v>
                </c:pt>
                <c:pt idx="8851">
                  <c:v>0.36958696584250395</c:v>
                </c:pt>
                <c:pt idx="8852">
                  <c:v>0.36958696584250395</c:v>
                </c:pt>
                <c:pt idx="8853">
                  <c:v>0.36944404744890669</c:v>
                </c:pt>
                <c:pt idx="8854">
                  <c:v>0.36930112905530943</c:v>
                </c:pt>
                <c:pt idx="8855">
                  <c:v>0.36915821066171217</c:v>
                </c:pt>
                <c:pt idx="8856">
                  <c:v>0.36901529226811491</c:v>
                </c:pt>
                <c:pt idx="8857">
                  <c:v>0.36901529226811491</c:v>
                </c:pt>
                <c:pt idx="8858">
                  <c:v>0.36901529226811491</c:v>
                </c:pt>
                <c:pt idx="8859">
                  <c:v>0.36887237387451766</c:v>
                </c:pt>
                <c:pt idx="8860">
                  <c:v>0.3687294554809204</c:v>
                </c:pt>
                <c:pt idx="8861">
                  <c:v>0.36858653708732314</c:v>
                </c:pt>
                <c:pt idx="8862">
                  <c:v>0.36844361869372588</c:v>
                </c:pt>
                <c:pt idx="8863">
                  <c:v>0.36830070030012863</c:v>
                </c:pt>
                <c:pt idx="8864">
                  <c:v>0.36830070030012863</c:v>
                </c:pt>
                <c:pt idx="8865">
                  <c:v>0.36815778190653137</c:v>
                </c:pt>
                <c:pt idx="8866">
                  <c:v>0.36815778190653137</c:v>
                </c:pt>
                <c:pt idx="8867">
                  <c:v>0.36801486351293411</c:v>
                </c:pt>
                <c:pt idx="8868">
                  <c:v>0.36801486351293411</c:v>
                </c:pt>
                <c:pt idx="8869">
                  <c:v>0.36801486351293411</c:v>
                </c:pt>
                <c:pt idx="8870">
                  <c:v>0.36801486351293411</c:v>
                </c:pt>
                <c:pt idx="8871">
                  <c:v>0.36787194511933685</c:v>
                </c:pt>
                <c:pt idx="8872">
                  <c:v>0.36772902672573959</c:v>
                </c:pt>
                <c:pt idx="8873">
                  <c:v>0.36772902672573959</c:v>
                </c:pt>
                <c:pt idx="8874">
                  <c:v>0.36758610833214234</c:v>
                </c:pt>
                <c:pt idx="8875">
                  <c:v>0.36758610833214234</c:v>
                </c:pt>
                <c:pt idx="8876">
                  <c:v>0.36744318993854508</c:v>
                </c:pt>
                <c:pt idx="8877">
                  <c:v>0.36730027154494782</c:v>
                </c:pt>
                <c:pt idx="8878">
                  <c:v>0.36715735315135056</c:v>
                </c:pt>
                <c:pt idx="8879">
                  <c:v>0.36701443475775331</c:v>
                </c:pt>
                <c:pt idx="8880">
                  <c:v>0.36701443475775331</c:v>
                </c:pt>
                <c:pt idx="8881">
                  <c:v>0.36687151636415605</c:v>
                </c:pt>
                <c:pt idx="8882">
                  <c:v>0.36672859797055879</c:v>
                </c:pt>
                <c:pt idx="8883">
                  <c:v>0.36658567957696153</c:v>
                </c:pt>
                <c:pt idx="8884">
                  <c:v>0.36658567957696153</c:v>
                </c:pt>
                <c:pt idx="8885">
                  <c:v>0.36644276118336427</c:v>
                </c:pt>
                <c:pt idx="8886">
                  <c:v>0.36629984278976702</c:v>
                </c:pt>
                <c:pt idx="8887">
                  <c:v>0.36615692439616976</c:v>
                </c:pt>
                <c:pt idx="8888">
                  <c:v>0.3660140060025725</c:v>
                </c:pt>
                <c:pt idx="8889">
                  <c:v>0.36587108760897524</c:v>
                </c:pt>
                <c:pt idx="8890">
                  <c:v>0.36572816921537799</c:v>
                </c:pt>
                <c:pt idx="8891">
                  <c:v>0.36558525082178073</c:v>
                </c:pt>
                <c:pt idx="8892">
                  <c:v>0.36544233242818347</c:v>
                </c:pt>
                <c:pt idx="8893">
                  <c:v>0.36544233242818347</c:v>
                </c:pt>
                <c:pt idx="8894">
                  <c:v>0.36544233242818347</c:v>
                </c:pt>
                <c:pt idx="8895">
                  <c:v>0.36544233242818347</c:v>
                </c:pt>
                <c:pt idx="8896">
                  <c:v>0.36529941403458621</c:v>
                </c:pt>
                <c:pt idx="8897">
                  <c:v>0.36515649564098895</c:v>
                </c:pt>
                <c:pt idx="8898">
                  <c:v>0.3650135772473917</c:v>
                </c:pt>
                <c:pt idx="8899">
                  <c:v>0.36487065885379444</c:v>
                </c:pt>
                <c:pt idx="8900">
                  <c:v>0.36472774046019718</c:v>
                </c:pt>
                <c:pt idx="8901">
                  <c:v>0.36472774046019718</c:v>
                </c:pt>
                <c:pt idx="8902">
                  <c:v>0.36472774046019718</c:v>
                </c:pt>
                <c:pt idx="8903">
                  <c:v>0.36472774046019718</c:v>
                </c:pt>
                <c:pt idx="8904">
                  <c:v>0.36458482206659992</c:v>
                </c:pt>
                <c:pt idx="8905">
                  <c:v>0.36444190367300267</c:v>
                </c:pt>
                <c:pt idx="8906">
                  <c:v>0.36444190367300267</c:v>
                </c:pt>
                <c:pt idx="8907">
                  <c:v>0.36444190367300267</c:v>
                </c:pt>
                <c:pt idx="8908">
                  <c:v>0.36429898527940541</c:v>
                </c:pt>
                <c:pt idx="8909">
                  <c:v>0.36415606688580815</c:v>
                </c:pt>
                <c:pt idx="8910">
                  <c:v>0.36415606688580815</c:v>
                </c:pt>
                <c:pt idx="8911">
                  <c:v>0.364013148492211</c:v>
                </c:pt>
                <c:pt idx="8912">
                  <c:v>0.36387023009861375</c:v>
                </c:pt>
                <c:pt idx="8913">
                  <c:v>0.36372731170501649</c:v>
                </c:pt>
                <c:pt idx="8914">
                  <c:v>0.36358439331141923</c:v>
                </c:pt>
                <c:pt idx="8915">
                  <c:v>0.36344147491782197</c:v>
                </c:pt>
                <c:pt idx="8916">
                  <c:v>0.36329855652422471</c:v>
                </c:pt>
                <c:pt idx="8917">
                  <c:v>0.36329855652422471</c:v>
                </c:pt>
                <c:pt idx="8918">
                  <c:v>0.36315563813062746</c:v>
                </c:pt>
                <c:pt idx="8919">
                  <c:v>0.36315563813062746</c:v>
                </c:pt>
                <c:pt idx="8920">
                  <c:v>0.3630127197370302</c:v>
                </c:pt>
                <c:pt idx="8921">
                  <c:v>0.3630127197370302</c:v>
                </c:pt>
                <c:pt idx="8922">
                  <c:v>0.36286980134343294</c:v>
                </c:pt>
                <c:pt idx="8923">
                  <c:v>0.36272688294983568</c:v>
                </c:pt>
                <c:pt idx="8924">
                  <c:v>0.36272688294983568</c:v>
                </c:pt>
                <c:pt idx="8925">
                  <c:v>0.36272688294983568</c:v>
                </c:pt>
                <c:pt idx="8926">
                  <c:v>0.36258396455623843</c:v>
                </c:pt>
                <c:pt idx="8927">
                  <c:v>0.36258396455623843</c:v>
                </c:pt>
                <c:pt idx="8928">
                  <c:v>0.36244104616264117</c:v>
                </c:pt>
                <c:pt idx="8929">
                  <c:v>0.36229812776904391</c:v>
                </c:pt>
                <c:pt idx="8930">
                  <c:v>0.36229812776904391</c:v>
                </c:pt>
                <c:pt idx="8931">
                  <c:v>0.36229812776904391</c:v>
                </c:pt>
                <c:pt idx="8932">
                  <c:v>0.36215520937544665</c:v>
                </c:pt>
                <c:pt idx="8933">
                  <c:v>0.36201229098184939</c:v>
                </c:pt>
                <c:pt idx="8934">
                  <c:v>0.36186937258825214</c:v>
                </c:pt>
                <c:pt idx="8935">
                  <c:v>0.36172645419465488</c:v>
                </c:pt>
                <c:pt idx="8936">
                  <c:v>0.36158353580105762</c:v>
                </c:pt>
                <c:pt idx="8937">
                  <c:v>0.36158353580105762</c:v>
                </c:pt>
                <c:pt idx="8938">
                  <c:v>0.36158353580105762</c:v>
                </c:pt>
                <c:pt idx="8939">
                  <c:v>0.36144061740746036</c:v>
                </c:pt>
                <c:pt idx="8940">
                  <c:v>0.36129769901386311</c:v>
                </c:pt>
                <c:pt idx="8941">
                  <c:v>0.36115478062026585</c:v>
                </c:pt>
                <c:pt idx="8942">
                  <c:v>0.36101186222666859</c:v>
                </c:pt>
                <c:pt idx="8943">
                  <c:v>0.36086894383307133</c:v>
                </c:pt>
                <c:pt idx="8944">
                  <c:v>0.36072602543947407</c:v>
                </c:pt>
                <c:pt idx="8945">
                  <c:v>0.36058310704587682</c:v>
                </c:pt>
                <c:pt idx="8946">
                  <c:v>0.36044018865227956</c:v>
                </c:pt>
                <c:pt idx="8947">
                  <c:v>0.3602972702586823</c:v>
                </c:pt>
                <c:pt idx="8948">
                  <c:v>0.36015435186508504</c:v>
                </c:pt>
                <c:pt idx="8949">
                  <c:v>0.36001143347148779</c:v>
                </c:pt>
                <c:pt idx="8950">
                  <c:v>0.35986851507789053</c:v>
                </c:pt>
                <c:pt idx="8951">
                  <c:v>0.35972559668429327</c:v>
                </c:pt>
                <c:pt idx="8952">
                  <c:v>0.35972559668429327</c:v>
                </c:pt>
                <c:pt idx="8953">
                  <c:v>0.35958267829069601</c:v>
                </c:pt>
                <c:pt idx="8954">
                  <c:v>0.35943975989709875</c:v>
                </c:pt>
                <c:pt idx="8955">
                  <c:v>0.3592968415035015</c:v>
                </c:pt>
                <c:pt idx="8956">
                  <c:v>0.3592968415035015</c:v>
                </c:pt>
                <c:pt idx="8957">
                  <c:v>0.35915392310990424</c:v>
                </c:pt>
                <c:pt idx="8958">
                  <c:v>0.35901100471630698</c:v>
                </c:pt>
                <c:pt idx="8959">
                  <c:v>0.35886808632270972</c:v>
                </c:pt>
                <c:pt idx="8960">
                  <c:v>0.35872516792911247</c:v>
                </c:pt>
                <c:pt idx="8961">
                  <c:v>0.35872516792911247</c:v>
                </c:pt>
                <c:pt idx="8962">
                  <c:v>0.35858224953551521</c:v>
                </c:pt>
                <c:pt idx="8963">
                  <c:v>0.35843933114191795</c:v>
                </c:pt>
                <c:pt idx="8964">
                  <c:v>0.35843933114191795</c:v>
                </c:pt>
                <c:pt idx="8965">
                  <c:v>0.35843933114191795</c:v>
                </c:pt>
                <c:pt idx="8966">
                  <c:v>0.35829641274832069</c:v>
                </c:pt>
                <c:pt idx="8967">
                  <c:v>0.35815349435472343</c:v>
                </c:pt>
                <c:pt idx="8968">
                  <c:v>0.35801057596112618</c:v>
                </c:pt>
                <c:pt idx="8969">
                  <c:v>0.35801057596112618</c:v>
                </c:pt>
                <c:pt idx="8970">
                  <c:v>0.35801057596112618</c:v>
                </c:pt>
                <c:pt idx="8971">
                  <c:v>0.35786765756752892</c:v>
                </c:pt>
                <c:pt idx="8972">
                  <c:v>0.35772473917393166</c:v>
                </c:pt>
                <c:pt idx="8973">
                  <c:v>0.3575818207803344</c:v>
                </c:pt>
                <c:pt idx="8974">
                  <c:v>0.35743890238673715</c:v>
                </c:pt>
                <c:pt idx="8975">
                  <c:v>0.35729598399313989</c:v>
                </c:pt>
                <c:pt idx="8976">
                  <c:v>0.35715306559954263</c:v>
                </c:pt>
                <c:pt idx="8977">
                  <c:v>0.35701014720594537</c:v>
                </c:pt>
                <c:pt idx="8978">
                  <c:v>0.35686722881234811</c:v>
                </c:pt>
                <c:pt idx="8979">
                  <c:v>0.35672431041875086</c:v>
                </c:pt>
                <c:pt idx="8980">
                  <c:v>0.3565813920251536</c:v>
                </c:pt>
                <c:pt idx="8981">
                  <c:v>0.3565813920251536</c:v>
                </c:pt>
                <c:pt idx="8982">
                  <c:v>0.35643847363155634</c:v>
                </c:pt>
                <c:pt idx="8983">
                  <c:v>0.35629555523795908</c:v>
                </c:pt>
                <c:pt idx="8984">
                  <c:v>0.35629555523795908</c:v>
                </c:pt>
                <c:pt idx="8985">
                  <c:v>0.35615263684436183</c:v>
                </c:pt>
                <c:pt idx="8986">
                  <c:v>0.35600971845076457</c:v>
                </c:pt>
                <c:pt idx="8987">
                  <c:v>0.35586680005716731</c:v>
                </c:pt>
                <c:pt idx="8988">
                  <c:v>0.35586680005716731</c:v>
                </c:pt>
                <c:pt idx="8989">
                  <c:v>0.35586680005716731</c:v>
                </c:pt>
                <c:pt idx="8990">
                  <c:v>0.35572388166357005</c:v>
                </c:pt>
                <c:pt idx="8991">
                  <c:v>0.35558096326997279</c:v>
                </c:pt>
                <c:pt idx="8992">
                  <c:v>0.35558096326997279</c:v>
                </c:pt>
                <c:pt idx="8993">
                  <c:v>0.35558096326997279</c:v>
                </c:pt>
                <c:pt idx="8994">
                  <c:v>0.35543804487637554</c:v>
                </c:pt>
                <c:pt idx="8995">
                  <c:v>0.35543804487637554</c:v>
                </c:pt>
                <c:pt idx="8996">
                  <c:v>0.35543804487637554</c:v>
                </c:pt>
                <c:pt idx="8997">
                  <c:v>0.35529512648277828</c:v>
                </c:pt>
                <c:pt idx="8998">
                  <c:v>0.35529512648277828</c:v>
                </c:pt>
                <c:pt idx="8999">
                  <c:v>0.35515220808918113</c:v>
                </c:pt>
                <c:pt idx="9000">
                  <c:v>0.35500928969558387</c:v>
                </c:pt>
                <c:pt idx="9001">
                  <c:v>0.35486637130198662</c:v>
                </c:pt>
                <c:pt idx="9002">
                  <c:v>0.35472345290838936</c:v>
                </c:pt>
                <c:pt idx="9003">
                  <c:v>0.3545805345147921</c:v>
                </c:pt>
                <c:pt idx="9004">
                  <c:v>0.3545805345147921</c:v>
                </c:pt>
                <c:pt idx="9005">
                  <c:v>0.3545805345147921</c:v>
                </c:pt>
                <c:pt idx="9006">
                  <c:v>0.3545805345147921</c:v>
                </c:pt>
                <c:pt idx="9007">
                  <c:v>0.35443761612119484</c:v>
                </c:pt>
                <c:pt idx="9008">
                  <c:v>0.35443761612119484</c:v>
                </c:pt>
                <c:pt idx="9009">
                  <c:v>0.35429469772759759</c:v>
                </c:pt>
                <c:pt idx="9010">
                  <c:v>0.35415177933400033</c:v>
                </c:pt>
                <c:pt idx="9011">
                  <c:v>0.35400886094040307</c:v>
                </c:pt>
                <c:pt idx="9012">
                  <c:v>0.35400886094040307</c:v>
                </c:pt>
                <c:pt idx="9013">
                  <c:v>0.35400886094040307</c:v>
                </c:pt>
                <c:pt idx="9014">
                  <c:v>0.35386594254680581</c:v>
                </c:pt>
                <c:pt idx="9015">
                  <c:v>0.35372302415320855</c:v>
                </c:pt>
                <c:pt idx="9016">
                  <c:v>0.3535801057596113</c:v>
                </c:pt>
                <c:pt idx="9017">
                  <c:v>0.35343718736601404</c:v>
                </c:pt>
                <c:pt idx="9018">
                  <c:v>0.35343718736601404</c:v>
                </c:pt>
                <c:pt idx="9019">
                  <c:v>0.35329426897241678</c:v>
                </c:pt>
                <c:pt idx="9020">
                  <c:v>0.35315135057881952</c:v>
                </c:pt>
                <c:pt idx="9021">
                  <c:v>0.35300843218522227</c:v>
                </c:pt>
                <c:pt idx="9022">
                  <c:v>0.35286551379162501</c:v>
                </c:pt>
                <c:pt idx="9023">
                  <c:v>0.35272259539802775</c:v>
                </c:pt>
                <c:pt idx="9024">
                  <c:v>0.35257967700443049</c:v>
                </c:pt>
                <c:pt idx="9025">
                  <c:v>0.35243675861083323</c:v>
                </c:pt>
                <c:pt idx="9026">
                  <c:v>0.35229384021723598</c:v>
                </c:pt>
                <c:pt idx="9027">
                  <c:v>0.35215092182363872</c:v>
                </c:pt>
                <c:pt idx="9028">
                  <c:v>0.35200800343004146</c:v>
                </c:pt>
                <c:pt idx="9029">
                  <c:v>0.3518650850364442</c:v>
                </c:pt>
                <c:pt idx="9030">
                  <c:v>0.35172216664284695</c:v>
                </c:pt>
                <c:pt idx="9031">
                  <c:v>0.35157924824924969</c:v>
                </c:pt>
                <c:pt idx="9032">
                  <c:v>0.35143632985565243</c:v>
                </c:pt>
                <c:pt idx="9033">
                  <c:v>0.35129341146205517</c:v>
                </c:pt>
                <c:pt idx="9034">
                  <c:v>0.35115049306845791</c:v>
                </c:pt>
                <c:pt idx="9035">
                  <c:v>0.35100757467486066</c:v>
                </c:pt>
                <c:pt idx="9036">
                  <c:v>0.3508646562812634</c:v>
                </c:pt>
                <c:pt idx="9037">
                  <c:v>0.35072173788766614</c:v>
                </c:pt>
                <c:pt idx="9038">
                  <c:v>0.35057881949406888</c:v>
                </c:pt>
                <c:pt idx="9039">
                  <c:v>0.35057881949406888</c:v>
                </c:pt>
                <c:pt idx="9040">
                  <c:v>0.35043590110047163</c:v>
                </c:pt>
                <c:pt idx="9041">
                  <c:v>0.35029298270687437</c:v>
                </c:pt>
                <c:pt idx="9042">
                  <c:v>0.35029298270687437</c:v>
                </c:pt>
                <c:pt idx="9043">
                  <c:v>0.35015006431327711</c:v>
                </c:pt>
                <c:pt idx="9044">
                  <c:v>0.35015006431327711</c:v>
                </c:pt>
                <c:pt idx="9045">
                  <c:v>0.35000714591967985</c:v>
                </c:pt>
                <c:pt idx="9046">
                  <c:v>0.34986422752608259</c:v>
                </c:pt>
                <c:pt idx="9047">
                  <c:v>0.34972130913248534</c:v>
                </c:pt>
                <c:pt idx="9048">
                  <c:v>0.34957839073888808</c:v>
                </c:pt>
                <c:pt idx="9049">
                  <c:v>0.34943547234529082</c:v>
                </c:pt>
                <c:pt idx="9050">
                  <c:v>0.34929255395169356</c:v>
                </c:pt>
                <c:pt idx="9051">
                  <c:v>0.34914963555809631</c:v>
                </c:pt>
                <c:pt idx="9052">
                  <c:v>0.34900671716449905</c:v>
                </c:pt>
                <c:pt idx="9053">
                  <c:v>0.34886379877090179</c:v>
                </c:pt>
                <c:pt idx="9054">
                  <c:v>0.34872088037730453</c:v>
                </c:pt>
                <c:pt idx="9055">
                  <c:v>0.34872088037730453</c:v>
                </c:pt>
                <c:pt idx="9056">
                  <c:v>0.34857796198370727</c:v>
                </c:pt>
                <c:pt idx="9057">
                  <c:v>0.34843504359011002</c:v>
                </c:pt>
                <c:pt idx="9058">
                  <c:v>0.34829212519651276</c:v>
                </c:pt>
                <c:pt idx="9059">
                  <c:v>0.3481492068029155</c:v>
                </c:pt>
                <c:pt idx="9060">
                  <c:v>0.3481492068029155</c:v>
                </c:pt>
                <c:pt idx="9061">
                  <c:v>0.34800628840931824</c:v>
                </c:pt>
                <c:pt idx="9062">
                  <c:v>0.34786337001572099</c:v>
                </c:pt>
                <c:pt idx="9063">
                  <c:v>0.34786337001572099</c:v>
                </c:pt>
                <c:pt idx="9064">
                  <c:v>0.34772045162212373</c:v>
                </c:pt>
                <c:pt idx="9065">
                  <c:v>0.34757753322852647</c:v>
                </c:pt>
                <c:pt idx="9066">
                  <c:v>0.34743461483492921</c:v>
                </c:pt>
                <c:pt idx="9067">
                  <c:v>0.34729169644133195</c:v>
                </c:pt>
                <c:pt idx="9068">
                  <c:v>0.3471487780477347</c:v>
                </c:pt>
                <c:pt idx="9069">
                  <c:v>0.34700585965413744</c:v>
                </c:pt>
                <c:pt idx="9070">
                  <c:v>0.34700585965413744</c:v>
                </c:pt>
                <c:pt idx="9071">
                  <c:v>0.34686294126054018</c:v>
                </c:pt>
                <c:pt idx="9072">
                  <c:v>0.34686294126054018</c:v>
                </c:pt>
                <c:pt idx="9073">
                  <c:v>0.34686294126054018</c:v>
                </c:pt>
                <c:pt idx="9074">
                  <c:v>0.34686294126054018</c:v>
                </c:pt>
                <c:pt idx="9075">
                  <c:v>0.34672002286694292</c:v>
                </c:pt>
                <c:pt idx="9076">
                  <c:v>0.34657710447334567</c:v>
                </c:pt>
                <c:pt idx="9077">
                  <c:v>0.34643418607974852</c:v>
                </c:pt>
                <c:pt idx="9078">
                  <c:v>0.34629126768615126</c:v>
                </c:pt>
                <c:pt idx="9079">
                  <c:v>0.34629126768615126</c:v>
                </c:pt>
                <c:pt idx="9080">
                  <c:v>0.346148349292554</c:v>
                </c:pt>
                <c:pt idx="9081">
                  <c:v>0.34600543089895675</c:v>
                </c:pt>
                <c:pt idx="9082">
                  <c:v>0.34586251250535949</c:v>
                </c:pt>
                <c:pt idx="9083">
                  <c:v>0.34571959411176223</c:v>
                </c:pt>
                <c:pt idx="9084">
                  <c:v>0.34571959411176223</c:v>
                </c:pt>
                <c:pt idx="9085">
                  <c:v>0.34557667571816497</c:v>
                </c:pt>
                <c:pt idx="9086">
                  <c:v>0.34543375732456771</c:v>
                </c:pt>
                <c:pt idx="9087">
                  <c:v>0.34529083893097046</c:v>
                </c:pt>
                <c:pt idx="9088">
                  <c:v>0.34529083893097046</c:v>
                </c:pt>
                <c:pt idx="9089">
                  <c:v>0.3451479205373732</c:v>
                </c:pt>
                <c:pt idx="9090">
                  <c:v>0.34500500214377594</c:v>
                </c:pt>
                <c:pt idx="9091">
                  <c:v>0.34486208375017868</c:v>
                </c:pt>
                <c:pt idx="9092">
                  <c:v>0.34471916535658143</c:v>
                </c:pt>
                <c:pt idx="9093">
                  <c:v>0.34471916535658143</c:v>
                </c:pt>
                <c:pt idx="9094">
                  <c:v>0.34471916535658143</c:v>
                </c:pt>
                <c:pt idx="9095">
                  <c:v>0.34471916535658143</c:v>
                </c:pt>
                <c:pt idx="9096">
                  <c:v>0.34457624696298417</c:v>
                </c:pt>
                <c:pt idx="9097">
                  <c:v>0.34443332856938691</c:v>
                </c:pt>
                <c:pt idx="9098">
                  <c:v>0.34429041017578965</c:v>
                </c:pt>
                <c:pt idx="9099">
                  <c:v>0.34414749178219239</c:v>
                </c:pt>
                <c:pt idx="9100">
                  <c:v>0.34414749178219239</c:v>
                </c:pt>
                <c:pt idx="9101">
                  <c:v>0.34414749178219239</c:v>
                </c:pt>
                <c:pt idx="9102">
                  <c:v>0.34414749178219239</c:v>
                </c:pt>
                <c:pt idx="9103">
                  <c:v>0.34414749178219239</c:v>
                </c:pt>
                <c:pt idx="9104">
                  <c:v>0.34400457338859514</c:v>
                </c:pt>
                <c:pt idx="9105">
                  <c:v>0.34386165499499788</c:v>
                </c:pt>
                <c:pt idx="9106">
                  <c:v>0.34371873660140062</c:v>
                </c:pt>
                <c:pt idx="9107">
                  <c:v>0.34357581820780336</c:v>
                </c:pt>
                <c:pt idx="9108">
                  <c:v>0.34343289981420611</c:v>
                </c:pt>
                <c:pt idx="9109">
                  <c:v>0.34328998142060885</c:v>
                </c:pt>
                <c:pt idx="9110">
                  <c:v>0.34314706302701159</c:v>
                </c:pt>
                <c:pt idx="9111">
                  <c:v>0.34300414463341433</c:v>
                </c:pt>
                <c:pt idx="9112">
                  <c:v>0.34286122623981707</c:v>
                </c:pt>
                <c:pt idx="9113">
                  <c:v>0.34286122623981707</c:v>
                </c:pt>
                <c:pt idx="9114">
                  <c:v>0.34271830784621982</c:v>
                </c:pt>
                <c:pt idx="9115">
                  <c:v>0.34257538945262256</c:v>
                </c:pt>
                <c:pt idx="9116">
                  <c:v>0.3424324710590253</c:v>
                </c:pt>
                <c:pt idx="9117">
                  <c:v>0.3424324710590253</c:v>
                </c:pt>
                <c:pt idx="9118">
                  <c:v>0.3424324710590253</c:v>
                </c:pt>
                <c:pt idx="9119">
                  <c:v>0.34228955266542804</c:v>
                </c:pt>
                <c:pt idx="9120">
                  <c:v>0.34214663427183079</c:v>
                </c:pt>
                <c:pt idx="9121">
                  <c:v>0.34200371587823353</c:v>
                </c:pt>
                <c:pt idx="9122">
                  <c:v>0.34186079748463627</c:v>
                </c:pt>
                <c:pt idx="9123">
                  <c:v>0.34171787909103901</c:v>
                </c:pt>
                <c:pt idx="9124">
                  <c:v>0.34171787909103901</c:v>
                </c:pt>
                <c:pt idx="9125">
                  <c:v>0.34157496069744175</c:v>
                </c:pt>
                <c:pt idx="9126">
                  <c:v>0.3414320423038445</c:v>
                </c:pt>
                <c:pt idx="9127">
                  <c:v>0.34128912391024724</c:v>
                </c:pt>
                <c:pt idx="9128">
                  <c:v>0.34114620551664998</c:v>
                </c:pt>
                <c:pt idx="9129">
                  <c:v>0.34100328712305272</c:v>
                </c:pt>
                <c:pt idx="9130">
                  <c:v>0.34086036872945547</c:v>
                </c:pt>
                <c:pt idx="9131">
                  <c:v>0.34071745033585821</c:v>
                </c:pt>
                <c:pt idx="9132">
                  <c:v>0.34071745033585821</c:v>
                </c:pt>
                <c:pt idx="9133">
                  <c:v>0.34071745033585821</c:v>
                </c:pt>
                <c:pt idx="9134">
                  <c:v>0.34057453194226095</c:v>
                </c:pt>
                <c:pt idx="9135">
                  <c:v>0.34043161354866369</c:v>
                </c:pt>
                <c:pt idx="9136">
                  <c:v>0.34043161354866369</c:v>
                </c:pt>
                <c:pt idx="9137">
                  <c:v>0.34028869515506643</c:v>
                </c:pt>
                <c:pt idx="9138">
                  <c:v>0.34028869515506643</c:v>
                </c:pt>
                <c:pt idx="9139">
                  <c:v>0.34028869515506643</c:v>
                </c:pt>
                <c:pt idx="9140">
                  <c:v>0.34028869515506643</c:v>
                </c:pt>
                <c:pt idx="9141">
                  <c:v>0.34014577676146918</c:v>
                </c:pt>
                <c:pt idx="9142">
                  <c:v>0.34014577676146918</c:v>
                </c:pt>
                <c:pt idx="9143">
                  <c:v>0.34014577676146918</c:v>
                </c:pt>
                <c:pt idx="9144">
                  <c:v>0.34014577676146918</c:v>
                </c:pt>
                <c:pt idx="9145">
                  <c:v>0.34000285836787192</c:v>
                </c:pt>
                <c:pt idx="9146">
                  <c:v>0.34000285836787192</c:v>
                </c:pt>
                <c:pt idx="9147">
                  <c:v>0.33985993997427466</c:v>
                </c:pt>
                <c:pt idx="9148">
                  <c:v>0.3397170215806774</c:v>
                </c:pt>
                <c:pt idx="9149">
                  <c:v>0.33957410318708015</c:v>
                </c:pt>
                <c:pt idx="9150">
                  <c:v>0.33957410318708015</c:v>
                </c:pt>
                <c:pt idx="9151">
                  <c:v>0.33957410318708015</c:v>
                </c:pt>
                <c:pt idx="9152">
                  <c:v>0.33943118479348289</c:v>
                </c:pt>
                <c:pt idx="9153">
                  <c:v>0.33928826639988563</c:v>
                </c:pt>
                <c:pt idx="9154">
                  <c:v>0.33928826639988563</c:v>
                </c:pt>
                <c:pt idx="9155">
                  <c:v>0.33914534800628837</c:v>
                </c:pt>
                <c:pt idx="9156">
                  <c:v>0.33914534800628837</c:v>
                </c:pt>
                <c:pt idx="9157">
                  <c:v>0.33900242961269111</c:v>
                </c:pt>
                <c:pt idx="9158">
                  <c:v>0.33885951121909386</c:v>
                </c:pt>
                <c:pt idx="9159">
                  <c:v>0.33885951121909386</c:v>
                </c:pt>
                <c:pt idx="9160">
                  <c:v>0.33885951121909386</c:v>
                </c:pt>
                <c:pt idx="9161">
                  <c:v>0.3387165928254966</c:v>
                </c:pt>
                <c:pt idx="9162">
                  <c:v>0.3387165928254966</c:v>
                </c:pt>
                <c:pt idx="9163">
                  <c:v>0.33857367443189934</c:v>
                </c:pt>
                <c:pt idx="9164">
                  <c:v>0.33843075603830208</c:v>
                </c:pt>
                <c:pt idx="9165">
                  <c:v>0.33828783764470483</c:v>
                </c:pt>
                <c:pt idx="9166">
                  <c:v>0.33814491925110757</c:v>
                </c:pt>
                <c:pt idx="9167">
                  <c:v>0.33800200085751031</c:v>
                </c:pt>
                <c:pt idx="9168">
                  <c:v>0.33785908246391305</c:v>
                </c:pt>
                <c:pt idx="9169">
                  <c:v>0.33771616407031591</c:v>
                </c:pt>
                <c:pt idx="9170">
                  <c:v>0.33757324567671865</c:v>
                </c:pt>
                <c:pt idx="9171">
                  <c:v>0.33743032728312139</c:v>
                </c:pt>
                <c:pt idx="9172">
                  <c:v>0.33728740888952413</c:v>
                </c:pt>
                <c:pt idx="9173">
                  <c:v>0.33728740888952413</c:v>
                </c:pt>
                <c:pt idx="9174">
                  <c:v>0.33728740888952413</c:v>
                </c:pt>
                <c:pt idx="9175">
                  <c:v>0.33714449049592687</c:v>
                </c:pt>
                <c:pt idx="9176">
                  <c:v>0.33714449049592687</c:v>
                </c:pt>
                <c:pt idx="9177">
                  <c:v>0.33700157210232962</c:v>
                </c:pt>
                <c:pt idx="9178">
                  <c:v>0.33685865370873236</c:v>
                </c:pt>
                <c:pt idx="9179">
                  <c:v>0.3367157353151351</c:v>
                </c:pt>
                <c:pt idx="9180">
                  <c:v>0.3367157353151351</c:v>
                </c:pt>
                <c:pt idx="9181">
                  <c:v>0.33657281692153784</c:v>
                </c:pt>
                <c:pt idx="9182">
                  <c:v>0.33642989852794059</c:v>
                </c:pt>
                <c:pt idx="9183">
                  <c:v>0.33628698013434333</c:v>
                </c:pt>
                <c:pt idx="9184">
                  <c:v>0.33614406174074607</c:v>
                </c:pt>
                <c:pt idx="9185">
                  <c:v>0.33614406174074607</c:v>
                </c:pt>
                <c:pt idx="9186">
                  <c:v>0.33600114334714881</c:v>
                </c:pt>
                <c:pt idx="9187">
                  <c:v>0.33600114334714881</c:v>
                </c:pt>
                <c:pt idx="9188">
                  <c:v>0.33600114334714881</c:v>
                </c:pt>
                <c:pt idx="9189">
                  <c:v>0.33585822495355155</c:v>
                </c:pt>
                <c:pt idx="9190">
                  <c:v>0.3357153065599543</c:v>
                </c:pt>
                <c:pt idx="9191">
                  <c:v>0.33557238816635704</c:v>
                </c:pt>
                <c:pt idx="9192">
                  <c:v>0.33542946977275978</c:v>
                </c:pt>
                <c:pt idx="9193">
                  <c:v>0.33528655137916252</c:v>
                </c:pt>
                <c:pt idx="9194">
                  <c:v>0.33514363298556527</c:v>
                </c:pt>
                <c:pt idx="9195">
                  <c:v>0.33514363298556527</c:v>
                </c:pt>
                <c:pt idx="9196">
                  <c:v>0.33514363298556527</c:v>
                </c:pt>
                <c:pt idx="9197">
                  <c:v>0.33500071459196801</c:v>
                </c:pt>
                <c:pt idx="9198">
                  <c:v>0.33500071459196801</c:v>
                </c:pt>
                <c:pt idx="9199">
                  <c:v>0.33485779619837075</c:v>
                </c:pt>
                <c:pt idx="9200">
                  <c:v>0.33471487780477349</c:v>
                </c:pt>
                <c:pt idx="9201">
                  <c:v>0.33471487780477349</c:v>
                </c:pt>
                <c:pt idx="9202">
                  <c:v>0.33457195941117623</c:v>
                </c:pt>
                <c:pt idx="9203">
                  <c:v>0.33442904101757898</c:v>
                </c:pt>
                <c:pt idx="9204">
                  <c:v>0.33442904101757898</c:v>
                </c:pt>
                <c:pt idx="9205">
                  <c:v>0.33442904101757898</c:v>
                </c:pt>
                <c:pt idx="9206">
                  <c:v>0.33428612262398172</c:v>
                </c:pt>
                <c:pt idx="9207">
                  <c:v>0.33414320423038446</c:v>
                </c:pt>
                <c:pt idx="9208">
                  <c:v>0.3340002858367872</c:v>
                </c:pt>
                <c:pt idx="9209">
                  <c:v>0.3340002858367872</c:v>
                </c:pt>
                <c:pt idx="9210">
                  <c:v>0.33385736744318995</c:v>
                </c:pt>
                <c:pt idx="9211">
                  <c:v>0.33385736744318995</c:v>
                </c:pt>
                <c:pt idx="9212">
                  <c:v>0.33371444904959269</c:v>
                </c:pt>
                <c:pt idx="9213">
                  <c:v>0.33357153065599543</c:v>
                </c:pt>
                <c:pt idx="9214">
                  <c:v>0.33342861226239817</c:v>
                </c:pt>
                <c:pt idx="9215">
                  <c:v>0.33328569386880091</c:v>
                </c:pt>
                <c:pt idx="9216">
                  <c:v>0.33314277547520366</c:v>
                </c:pt>
                <c:pt idx="9217">
                  <c:v>0.3329998570816064</c:v>
                </c:pt>
                <c:pt idx="9218">
                  <c:v>0.33285693868800914</c:v>
                </c:pt>
                <c:pt idx="9219">
                  <c:v>0.33271402029441188</c:v>
                </c:pt>
                <c:pt idx="9220">
                  <c:v>0.33271402029441188</c:v>
                </c:pt>
                <c:pt idx="9221">
                  <c:v>0.33271402029441188</c:v>
                </c:pt>
                <c:pt idx="9222">
                  <c:v>0.33271402029441188</c:v>
                </c:pt>
                <c:pt idx="9223">
                  <c:v>0.33257110190081463</c:v>
                </c:pt>
                <c:pt idx="9224">
                  <c:v>0.33242818350721737</c:v>
                </c:pt>
                <c:pt idx="9225">
                  <c:v>0.33228526511362011</c:v>
                </c:pt>
                <c:pt idx="9226">
                  <c:v>0.33228526511362011</c:v>
                </c:pt>
                <c:pt idx="9227">
                  <c:v>0.33214234672002285</c:v>
                </c:pt>
                <c:pt idx="9228">
                  <c:v>0.33199942832642559</c:v>
                </c:pt>
                <c:pt idx="9229">
                  <c:v>0.33185650993282834</c:v>
                </c:pt>
                <c:pt idx="9230">
                  <c:v>0.33185650993282834</c:v>
                </c:pt>
                <c:pt idx="9231">
                  <c:v>0.33171359153923108</c:v>
                </c:pt>
                <c:pt idx="9232">
                  <c:v>0.33171359153923108</c:v>
                </c:pt>
                <c:pt idx="9233">
                  <c:v>0.33157067314563382</c:v>
                </c:pt>
                <c:pt idx="9234">
                  <c:v>0.33157067314563382</c:v>
                </c:pt>
                <c:pt idx="9235">
                  <c:v>0.33157067314563382</c:v>
                </c:pt>
                <c:pt idx="9236">
                  <c:v>0.33142775475203656</c:v>
                </c:pt>
                <c:pt idx="9237">
                  <c:v>0.33128483635843931</c:v>
                </c:pt>
                <c:pt idx="9238">
                  <c:v>0.33128483635843931</c:v>
                </c:pt>
                <c:pt idx="9239">
                  <c:v>0.33128483635843931</c:v>
                </c:pt>
                <c:pt idx="9240">
                  <c:v>0.33114191796484205</c:v>
                </c:pt>
                <c:pt idx="9241">
                  <c:v>0.33114191796484205</c:v>
                </c:pt>
                <c:pt idx="9242">
                  <c:v>0.33114191796484205</c:v>
                </c:pt>
                <c:pt idx="9243">
                  <c:v>0.33099899957124479</c:v>
                </c:pt>
                <c:pt idx="9244">
                  <c:v>0.33085608117764753</c:v>
                </c:pt>
                <c:pt idx="9245">
                  <c:v>0.33071316278405027</c:v>
                </c:pt>
                <c:pt idx="9246">
                  <c:v>0.33057024439045302</c:v>
                </c:pt>
                <c:pt idx="9247">
                  <c:v>0.33057024439045302</c:v>
                </c:pt>
                <c:pt idx="9248">
                  <c:v>0.33057024439045302</c:v>
                </c:pt>
                <c:pt idx="9249">
                  <c:v>0.33042732599685576</c:v>
                </c:pt>
                <c:pt idx="9250">
                  <c:v>0.3302844076032585</c:v>
                </c:pt>
                <c:pt idx="9251">
                  <c:v>0.33014148920966124</c:v>
                </c:pt>
                <c:pt idx="9252">
                  <c:v>0.33014148920966124</c:v>
                </c:pt>
                <c:pt idx="9253">
                  <c:v>0.32999857081606399</c:v>
                </c:pt>
                <c:pt idx="9254">
                  <c:v>0.32985565242246673</c:v>
                </c:pt>
                <c:pt idx="9255">
                  <c:v>0.32971273402886947</c:v>
                </c:pt>
                <c:pt idx="9256">
                  <c:v>0.32956981563527221</c:v>
                </c:pt>
                <c:pt idx="9257">
                  <c:v>0.32956981563527221</c:v>
                </c:pt>
                <c:pt idx="9258">
                  <c:v>0.32956981563527221</c:v>
                </c:pt>
                <c:pt idx="9259">
                  <c:v>0.32942689724167495</c:v>
                </c:pt>
                <c:pt idx="9260">
                  <c:v>0.3292839788480777</c:v>
                </c:pt>
                <c:pt idx="9261">
                  <c:v>0.32914106045448044</c:v>
                </c:pt>
                <c:pt idx="9262">
                  <c:v>0.32899814206088318</c:v>
                </c:pt>
                <c:pt idx="9263">
                  <c:v>0.32885522366728603</c:v>
                </c:pt>
                <c:pt idx="9264">
                  <c:v>0.32885522366728603</c:v>
                </c:pt>
                <c:pt idx="9265">
                  <c:v>0.32871230527368878</c:v>
                </c:pt>
                <c:pt idx="9266">
                  <c:v>0.32871230527368878</c:v>
                </c:pt>
                <c:pt idx="9267">
                  <c:v>0.32856938688009152</c:v>
                </c:pt>
                <c:pt idx="9268">
                  <c:v>0.32856938688009152</c:v>
                </c:pt>
                <c:pt idx="9269">
                  <c:v>0.32856938688009152</c:v>
                </c:pt>
                <c:pt idx="9270">
                  <c:v>0.32842646848649426</c:v>
                </c:pt>
                <c:pt idx="9271">
                  <c:v>0.328283550092897</c:v>
                </c:pt>
                <c:pt idx="9272">
                  <c:v>0.32814063169929975</c:v>
                </c:pt>
                <c:pt idx="9273">
                  <c:v>0.32814063169929975</c:v>
                </c:pt>
                <c:pt idx="9274">
                  <c:v>0.32814063169929975</c:v>
                </c:pt>
                <c:pt idx="9275">
                  <c:v>0.32799771330570249</c:v>
                </c:pt>
                <c:pt idx="9276">
                  <c:v>0.32785479491210523</c:v>
                </c:pt>
                <c:pt idx="9277">
                  <c:v>0.32785479491210523</c:v>
                </c:pt>
                <c:pt idx="9278">
                  <c:v>0.32771187651850797</c:v>
                </c:pt>
                <c:pt idx="9279">
                  <c:v>0.32756895812491071</c:v>
                </c:pt>
                <c:pt idx="9280">
                  <c:v>0.32742603973131346</c:v>
                </c:pt>
                <c:pt idx="9281">
                  <c:v>0.32742603973131346</c:v>
                </c:pt>
                <c:pt idx="9282">
                  <c:v>0.3272831213377162</c:v>
                </c:pt>
                <c:pt idx="9283">
                  <c:v>0.3272831213377162</c:v>
                </c:pt>
                <c:pt idx="9284">
                  <c:v>0.32714020294411894</c:v>
                </c:pt>
                <c:pt idx="9285">
                  <c:v>0.32699728455052168</c:v>
                </c:pt>
                <c:pt idx="9286">
                  <c:v>0.32685436615692443</c:v>
                </c:pt>
                <c:pt idx="9287">
                  <c:v>0.32671144776332717</c:v>
                </c:pt>
                <c:pt idx="9288">
                  <c:v>0.32656852936972991</c:v>
                </c:pt>
                <c:pt idx="9289">
                  <c:v>0.32642561097613265</c:v>
                </c:pt>
                <c:pt idx="9290">
                  <c:v>0.32642561097613265</c:v>
                </c:pt>
                <c:pt idx="9291">
                  <c:v>0.32628269258253539</c:v>
                </c:pt>
                <c:pt idx="9292">
                  <c:v>0.32628269258253539</c:v>
                </c:pt>
                <c:pt idx="9293">
                  <c:v>0.32613977418893814</c:v>
                </c:pt>
                <c:pt idx="9294">
                  <c:v>0.32613977418893814</c:v>
                </c:pt>
                <c:pt idx="9295">
                  <c:v>0.32599685579534088</c:v>
                </c:pt>
                <c:pt idx="9296">
                  <c:v>0.32585393740174362</c:v>
                </c:pt>
                <c:pt idx="9297">
                  <c:v>0.32571101900814636</c:v>
                </c:pt>
                <c:pt idx="9298">
                  <c:v>0.32556810061454911</c:v>
                </c:pt>
                <c:pt idx="9299">
                  <c:v>0.32542518222095185</c:v>
                </c:pt>
                <c:pt idx="9300">
                  <c:v>0.32528226382735459</c:v>
                </c:pt>
                <c:pt idx="9301">
                  <c:v>0.32513934543375733</c:v>
                </c:pt>
                <c:pt idx="9302">
                  <c:v>0.32499642704016007</c:v>
                </c:pt>
                <c:pt idx="9303">
                  <c:v>0.32485350864656282</c:v>
                </c:pt>
                <c:pt idx="9304">
                  <c:v>0.32485350864656282</c:v>
                </c:pt>
                <c:pt idx="9305">
                  <c:v>0.32471059025296556</c:v>
                </c:pt>
                <c:pt idx="9306">
                  <c:v>0.3245676718593683</c:v>
                </c:pt>
                <c:pt idx="9307">
                  <c:v>0.3245676718593683</c:v>
                </c:pt>
                <c:pt idx="9308">
                  <c:v>0.32442475346577104</c:v>
                </c:pt>
                <c:pt idx="9309">
                  <c:v>0.32428183507217379</c:v>
                </c:pt>
                <c:pt idx="9310">
                  <c:v>0.32413891667857653</c:v>
                </c:pt>
                <c:pt idx="9311">
                  <c:v>0.32399599828497927</c:v>
                </c:pt>
                <c:pt idx="9312">
                  <c:v>0.32385307989138201</c:v>
                </c:pt>
                <c:pt idx="9313">
                  <c:v>0.32385307989138201</c:v>
                </c:pt>
                <c:pt idx="9314">
                  <c:v>0.32385307989138201</c:v>
                </c:pt>
                <c:pt idx="9315">
                  <c:v>0.32371016149778475</c:v>
                </c:pt>
                <c:pt idx="9316">
                  <c:v>0.3235672431041875</c:v>
                </c:pt>
                <c:pt idx="9317">
                  <c:v>0.3235672431041875</c:v>
                </c:pt>
                <c:pt idx="9318">
                  <c:v>0.32342432471059024</c:v>
                </c:pt>
                <c:pt idx="9319">
                  <c:v>0.32328140631699298</c:v>
                </c:pt>
                <c:pt idx="9320">
                  <c:v>0.32328140631699298</c:v>
                </c:pt>
                <c:pt idx="9321">
                  <c:v>0.32313848792339572</c:v>
                </c:pt>
                <c:pt idx="9322">
                  <c:v>0.32299556952979847</c:v>
                </c:pt>
                <c:pt idx="9323">
                  <c:v>0.32285265113620121</c:v>
                </c:pt>
                <c:pt idx="9324">
                  <c:v>0.32270973274260395</c:v>
                </c:pt>
                <c:pt idx="9325">
                  <c:v>0.32256681434900669</c:v>
                </c:pt>
                <c:pt idx="9326">
                  <c:v>0.32242389595540943</c:v>
                </c:pt>
                <c:pt idx="9327">
                  <c:v>0.32228097756181218</c:v>
                </c:pt>
                <c:pt idx="9328">
                  <c:v>0.32213805916821492</c:v>
                </c:pt>
                <c:pt idx="9329">
                  <c:v>0.32213805916821492</c:v>
                </c:pt>
                <c:pt idx="9330">
                  <c:v>0.32199514077461766</c:v>
                </c:pt>
                <c:pt idx="9331">
                  <c:v>0.32199514077461766</c:v>
                </c:pt>
                <c:pt idx="9332">
                  <c:v>0.3218522223810204</c:v>
                </c:pt>
                <c:pt idx="9333">
                  <c:v>0.32170930398742315</c:v>
                </c:pt>
                <c:pt idx="9334">
                  <c:v>0.32170930398742315</c:v>
                </c:pt>
                <c:pt idx="9335">
                  <c:v>0.32156638559382589</c:v>
                </c:pt>
                <c:pt idx="9336">
                  <c:v>0.32142346720022863</c:v>
                </c:pt>
                <c:pt idx="9337">
                  <c:v>0.32128054880663137</c:v>
                </c:pt>
                <c:pt idx="9338">
                  <c:v>0.32113763041303411</c:v>
                </c:pt>
                <c:pt idx="9339">
                  <c:v>0.32113763041303411</c:v>
                </c:pt>
                <c:pt idx="9340">
                  <c:v>0.32099471201943686</c:v>
                </c:pt>
                <c:pt idx="9341">
                  <c:v>0.32099471201943686</c:v>
                </c:pt>
                <c:pt idx="9342">
                  <c:v>0.32099471201943686</c:v>
                </c:pt>
                <c:pt idx="9343">
                  <c:v>0.3208517936258396</c:v>
                </c:pt>
                <c:pt idx="9344">
                  <c:v>0.3208517936258396</c:v>
                </c:pt>
                <c:pt idx="9345">
                  <c:v>0.3208517936258396</c:v>
                </c:pt>
                <c:pt idx="9346">
                  <c:v>0.3208517936258396</c:v>
                </c:pt>
                <c:pt idx="9347">
                  <c:v>0.32070887523224234</c:v>
                </c:pt>
                <c:pt idx="9348">
                  <c:v>0.32070887523224234</c:v>
                </c:pt>
                <c:pt idx="9349">
                  <c:v>0.32056595683864508</c:v>
                </c:pt>
                <c:pt idx="9350">
                  <c:v>0.32042303844504783</c:v>
                </c:pt>
                <c:pt idx="9351">
                  <c:v>0.32042303844504783</c:v>
                </c:pt>
                <c:pt idx="9352">
                  <c:v>0.32042303844504783</c:v>
                </c:pt>
                <c:pt idx="9353">
                  <c:v>0.32028012005145057</c:v>
                </c:pt>
                <c:pt idx="9354">
                  <c:v>0.32013720165785342</c:v>
                </c:pt>
                <c:pt idx="9355">
                  <c:v>0.32013720165785342</c:v>
                </c:pt>
                <c:pt idx="9356">
                  <c:v>0.31999428326425616</c:v>
                </c:pt>
                <c:pt idx="9357">
                  <c:v>0.31999428326425616</c:v>
                </c:pt>
                <c:pt idx="9358">
                  <c:v>0.31985136487065891</c:v>
                </c:pt>
                <c:pt idx="9359">
                  <c:v>0.31970844647706165</c:v>
                </c:pt>
                <c:pt idx="9360">
                  <c:v>0.31956552808346439</c:v>
                </c:pt>
                <c:pt idx="9361">
                  <c:v>0.31942260968986713</c:v>
                </c:pt>
                <c:pt idx="9362">
                  <c:v>0.31927969129626987</c:v>
                </c:pt>
                <c:pt idx="9363">
                  <c:v>0.31927969129626987</c:v>
                </c:pt>
                <c:pt idx="9364">
                  <c:v>0.31913677290267262</c:v>
                </c:pt>
                <c:pt idx="9365">
                  <c:v>0.31899385450907536</c:v>
                </c:pt>
                <c:pt idx="9366">
                  <c:v>0.3188509361154781</c:v>
                </c:pt>
                <c:pt idx="9367">
                  <c:v>0.3188509361154781</c:v>
                </c:pt>
                <c:pt idx="9368">
                  <c:v>0.31870801772188084</c:v>
                </c:pt>
                <c:pt idx="9369">
                  <c:v>0.31856509932828359</c:v>
                </c:pt>
                <c:pt idx="9370">
                  <c:v>0.31842218093468633</c:v>
                </c:pt>
                <c:pt idx="9371">
                  <c:v>0.31842218093468633</c:v>
                </c:pt>
                <c:pt idx="9372">
                  <c:v>0.31842218093468633</c:v>
                </c:pt>
                <c:pt idx="9373">
                  <c:v>0.31827926254108907</c:v>
                </c:pt>
                <c:pt idx="9374">
                  <c:v>0.31813634414749181</c:v>
                </c:pt>
                <c:pt idx="9375">
                  <c:v>0.31799342575389455</c:v>
                </c:pt>
                <c:pt idx="9376">
                  <c:v>0.31799342575389455</c:v>
                </c:pt>
                <c:pt idx="9377">
                  <c:v>0.3178505073602973</c:v>
                </c:pt>
                <c:pt idx="9378">
                  <c:v>0.3178505073602973</c:v>
                </c:pt>
                <c:pt idx="9379">
                  <c:v>0.31770758896670004</c:v>
                </c:pt>
                <c:pt idx="9380">
                  <c:v>0.31770758896670004</c:v>
                </c:pt>
                <c:pt idx="9381">
                  <c:v>0.31756467057310278</c:v>
                </c:pt>
                <c:pt idx="9382">
                  <c:v>0.31742175217950552</c:v>
                </c:pt>
                <c:pt idx="9383">
                  <c:v>0.31742175217950552</c:v>
                </c:pt>
                <c:pt idx="9384">
                  <c:v>0.31727883378590827</c:v>
                </c:pt>
                <c:pt idx="9385">
                  <c:v>0.31713591539231101</c:v>
                </c:pt>
                <c:pt idx="9386">
                  <c:v>0.31699299699871375</c:v>
                </c:pt>
                <c:pt idx="9387">
                  <c:v>0.31685007860511649</c:v>
                </c:pt>
                <c:pt idx="9388">
                  <c:v>0.31670716021151923</c:v>
                </c:pt>
                <c:pt idx="9389">
                  <c:v>0.31656424181792198</c:v>
                </c:pt>
                <c:pt idx="9390">
                  <c:v>0.31642132342432472</c:v>
                </c:pt>
                <c:pt idx="9391">
                  <c:v>0.31627840503072746</c:v>
                </c:pt>
                <c:pt idx="9392">
                  <c:v>0.3161354866371302</c:v>
                </c:pt>
                <c:pt idx="9393">
                  <c:v>0.3161354866371302</c:v>
                </c:pt>
                <c:pt idx="9394">
                  <c:v>0.31599256824353295</c:v>
                </c:pt>
                <c:pt idx="9395">
                  <c:v>0.31584964984993569</c:v>
                </c:pt>
                <c:pt idx="9396">
                  <c:v>0.31570673145633843</c:v>
                </c:pt>
                <c:pt idx="9397">
                  <c:v>0.31556381306274117</c:v>
                </c:pt>
                <c:pt idx="9398">
                  <c:v>0.31556381306274117</c:v>
                </c:pt>
                <c:pt idx="9399">
                  <c:v>0.31542089466914391</c:v>
                </c:pt>
                <c:pt idx="9400">
                  <c:v>0.31527797627554666</c:v>
                </c:pt>
                <c:pt idx="9401">
                  <c:v>0.31527797627554666</c:v>
                </c:pt>
                <c:pt idx="9402">
                  <c:v>0.3151350578819494</c:v>
                </c:pt>
                <c:pt idx="9403">
                  <c:v>0.31499213948835214</c:v>
                </c:pt>
                <c:pt idx="9404">
                  <c:v>0.31499213948835214</c:v>
                </c:pt>
                <c:pt idx="9405">
                  <c:v>0.31484922109475488</c:v>
                </c:pt>
                <c:pt idx="9406">
                  <c:v>0.31484922109475488</c:v>
                </c:pt>
                <c:pt idx="9407">
                  <c:v>0.31470630270115763</c:v>
                </c:pt>
                <c:pt idx="9408">
                  <c:v>0.31456338430756037</c:v>
                </c:pt>
                <c:pt idx="9409">
                  <c:v>0.31442046591396311</c:v>
                </c:pt>
                <c:pt idx="9410">
                  <c:v>0.31442046591396311</c:v>
                </c:pt>
                <c:pt idx="9411">
                  <c:v>0.31427754752036585</c:v>
                </c:pt>
                <c:pt idx="9412">
                  <c:v>0.31427754752036585</c:v>
                </c:pt>
                <c:pt idx="9413">
                  <c:v>0.31413462912676859</c:v>
                </c:pt>
                <c:pt idx="9414">
                  <c:v>0.31413462912676859</c:v>
                </c:pt>
                <c:pt idx="9415">
                  <c:v>0.31413462912676859</c:v>
                </c:pt>
                <c:pt idx="9416">
                  <c:v>0.31399171073317134</c:v>
                </c:pt>
                <c:pt idx="9417">
                  <c:v>0.31384879233957408</c:v>
                </c:pt>
                <c:pt idx="9418">
                  <c:v>0.31370587394597682</c:v>
                </c:pt>
                <c:pt idx="9419">
                  <c:v>0.31370587394597682</c:v>
                </c:pt>
                <c:pt idx="9420">
                  <c:v>0.31356295555237956</c:v>
                </c:pt>
                <c:pt idx="9421">
                  <c:v>0.31342003715878231</c:v>
                </c:pt>
                <c:pt idx="9422">
                  <c:v>0.31327711876518505</c:v>
                </c:pt>
                <c:pt idx="9423">
                  <c:v>0.31313420037158779</c:v>
                </c:pt>
                <c:pt idx="9424">
                  <c:v>0.31299128197799053</c:v>
                </c:pt>
                <c:pt idx="9425">
                  <c:v>0.31284836358439327</c:v>
                </c:pt>
                <c:pt idx="9426">
                  <c:v>0.31284836358439327</c:v>
                </c:pt>
                <c:pt idx="9427">
                  <c:v>0.31270544519079602</c:v>
                </c:pt>
                <c:pt idx="9428">
                  <c:v>0.31256252679719876</c:v>
                </c:pt>
                <c:pt idx="9429">
                  <c:v>0.3124196084036015</c:v>
                </c:pt>
                <c:pt idx="9430">
                  <c:v>0.3124196084036015</c:v>
                </c:pt>
                <c:pt idx="9431">
                  <c:v>0.31227669001000424</c:v>
                </c:pt>
                <c:pt idx="9432">
                  <c:v>0.31227669001000424</c:v>
                </c:pt>
                <c:pt idx="9433">
                  <c:v>0.31213377161640699</c:v>
                </c:pt>
                <c:pt idx="9434">
                  <c:v>0.31199085322280973</c:v>
                </c:pt>
                <c:pt idx="9435">
                  <c:v>0.31184793482921247</c:v>
                </c:pt>
                <c:pt idx="9436">
                  <c:v>0.31170501643561521</c:v>
                </c:pt>
                <c:pt idx="9437">
                  <c:v>0.31156209804201795</c:v>
                </c:pt>
                <c:pt idx="9438">
                  <c:v>0.3114191796484207</c:v>
                </c:pt>
                <c:pt idx="9439">
                  <c:v>0.31127626125482355</c:v>
                </c:pt>
                <c:pt idx="9440">
                  <c:v>0.31127626125482355</c:v>
                </c:pt>
                <c:pt idx="9441">
                  <c:v>0.31113334286122629</c:v>
                </c:pt>
                <c:pt idx="9442">
                  <c:v>0.31113334286122629</c:v>
                </c:pt>
                <c:pt idx="9443">
                  <c:v>0.31113334286122629</c:v>
                </c:pt>
                <c:pt idx="9444">
                  <c:v>0.31099042446762903</c:v>
                </c:pt>
                <c:pt idx="9445">
                  <c:v>0.31084750607403178</c:v>
                </c:pt>
                <c:pt idx="9446">
                  <c:v>0.31070458768043452</c:v>
                </c:pt>
                <c:pt idx="9447">
                  <c:v>0.31056166928683726</c:v>
                </c:pt>
                <c:pt idx="9448">
                  <c:v>0.31041875089324</c:v>
                </c:pt>
                <c:pt idx="9449">
                  <c:v>0.31027583249964275</c:v>
                </c:pt>
                <c:pt idx="9450">
                  <c:v>0.31013291410604549</c:v>
                </c:pt>
                <c:pt idx="9451">
                  <c:v>0.30998999571244823</c:v>
                </c:pt>
                <c:pt idx="9452">
                  <c:v>0.30984707731885097</c:v>
                </c:pt>
                <c:pt idx="9453">
                  <c:v>0.30984707731885097</c:v>
                </c:pt>
                <c:pt idx="9454">
                  <c:v>0.30970415892525371</c:v>
                </c:pt>
                <c:pt idx="9455">
                  <c:v>0.30956124053165646</c:v>
                </c:pt>
                <c:pt idx="9456">
                  <c:v>0.3094183221380592</c:v>
                </c:pt>
                <c:pt idx="9457">
                  <c:v>0.30927540374446194</c:v>
                </c:pt>
                <c:pt idx="9458">
                  <c:v>0.30913248535086468</c:v>
                </c:pt>
                <c:pt idx="9459">
                  <c:v>0.30898956695726743</c:v>
                </c:pt>
                <c:pt idx="9460">
                  <c:v>0.30884664856367017</c:v>
                </c:pt>
                <c:pt idx="9461">
                  <c:v>0.30870373017007291</c:v>
                </c:pt>
                <c:pt idx="9462">
                  <c:v>0.30870373017007291</c:v>
                </c:pt>
                <c:pt idx="9463">
                  <c:v>0.30856081177647565</c:v>
                </c:pt>
                <c:pt idx="9464">
                  <c:v>0.30841789338287839</c:v>
                </c:pt>
                <c:pt idx="9465">
                  <c:v>0.30827497498928114</c:v>
                </c:pt>
                <c:pt idx="9466">
                  <c:v>0.30813205659568388</c:v>
                </c:pt>
                <c:pt idx="9467">
                  <c:v>0.30798913820208662</c:v>
                </c:pt>
                <c:pt idx="9468">
                  <c:v>0.30784621980848936</c:v>
                </c:pt>
                <c:pt idx="9469">
                  <c:v>0.30770330141489211</c:v>
                </c:pt>
                <c:pt idx="9470">
                  <c:v>0.30756038302129485</c:v>
                </c:pt>
                <c:pt idx="9471">
                  <c:v>0.30756038302129485</c:v>
                </c:pt>
                <c:pt idx="9472">
                  <c:v>0.30741746462769759</c:v>
                </c:pt>
                <c:pt idx="9473">
                  <c:v>0.30727454623410033</c:v>
                </c:pt>
                <c:pt idx="9474">
                  <c:v>0.30713162784050307</c:v>
                </c:pt>
                <c:pt idx="9475">
                  <c:v>0.30698870944690582</c:v>
                </c:pt>
                <c:pt idx="9476">
                  <c:v>0.30698870944690582</c:v>
                </c:pt>
                <c:pt idx="9477">
                  <c:v>0.30684579105330856</c:v>
                </c:pt>
                <c:pt idx="9478">
                  <c:v>0.3067028726597113</c:v>
                </c:pt>
                <c:pt idx="9479">
                  <c:v>0.30655995426611404</c:v>
                </c:pt>
                <c:pt idx="9480">
                  <c:v>0.30641703587251679</c:v>
                </c:pt>
                <c:pt idx="9481">
                  <c:v>0.30627411747891953</c:v>
                </c:pt>
                <c:pt idx="9482">
                  <c:v>0.30613119908532227</c:v>
                </c:pt>
                <c:pt idx="9483">
                  <c:v>0.30598828069172501</c:v>
                </c:pt>
                <c:pt idx="9484">
                  <c:v>0.30584536229812775</c:v>
                </c:pt>
                <c:pt idx="9485">
                  <c:v>0.30584536229812775</c:v>
                </c:pt>
                <c:pt idx="9486">
                  <c:v>0.3057024439045305</c:v>
                </c:pt>
                <c:pt idx="9487">
                  <c:v>0.30555952551093324</c:v>
                </c:pt>
                <c:pt idx="9488">
                  <c:v>0.30541660711733598</c:v>
                </c:pt>
                <c:pt idx="9489">
                  <c:v>0.30527368872373872</c:v>
                </c:pt>
                <c:pt idx="9490">
                  <c:v>0.30513077033014147</c:v>
                </c:pt>
                <c:pt idx="9491">
                  <c:v>0.30498785193654421</c:v>
                </c:pt>
                <c:pt idx="9492">
                  <c:v>0.30498785193654421</c:v>
                </c:pt>
                <c:pt idx="9493">
                  <c:v>0.30484493354294695</c:v>
                </c:pt>
                <c:pt idx="9494">
                  <c:v>0.30470201514934969</c:v>
                </c:pt>
                <c:pt idx="9495">
                  <c:v>0.30455909675575243</c:v>
                </c:pt>
                <c:pt idx="9496">
                  <c:v>0.30441617836215518</c:v>
                </c:pt>
                <c:pt idx="9497">
                  <c:v>0.30427325996855792</c:v>
                </c:pt>
                <c:pt idx="9498">
                  <c:v>0.30427325996855792</c:v>
                </c:pt>
                <c:pt idx="9499">
                  <c:v>0.30427325996855792</c:v>
                </c:pt>
                <c:pt idx="9500">
                  <c:v>0.30427325996855792</c:v>
                </c:pt>
                <c:pt idx="9501">
                  <c:v>0.30413034157496066</c:v>
                </c:pt>
                <c:pt idx="9502">
                  <c:v>0.3039874231813634</c:v>
                </c:pt>
                <c:pt idx="9503">
                  <c:v>0.30384450478776615</c:v>
                </c:pt>
                <c:pt idx="9504">
                  <c:v>0.30370158639416889</c:v>
                </c:pt>
                <c:pt idx="9505">
                  <c:v>0.30355866800057163</c:v>
                </c:pt>
                <c:pt idx="9506">
                  <c:v>0.30341574960697437</c:v>
                </c:pt>
                <c:pt idx="9507">
                  <c:v>0.30327283121337711</c:v>
                </c:pt>
                <c:pt idx="9508">
                  <c:v>0.30312991281977986</c:v>
                </c:pt>
                <c:pt idx="9509">
                  <c:v>0.3029869944261826</c:v>
                </c:pt>
                <c:pt idx="9510">
                  <c:v>0.30284407603258534</c:v>
                </c:pt>
                <c:pt idx="9511">
                  <c:v>0.30270115763898808</c:v>
                </c:pt>
                <c:pt idx="9512">
                  <c:v>0.30255823924539094</c:v>
                </c:pt>
                <c:pt idx="9513">
                  <c:v>0.30255823924539094</c:v>
                </c:pt>
                <c:pt idx="9514">
                  <c:v>0.30241532085179368</c:v>
                </c:pt>
                <c:pt idx="9515">
                  <c:v>0.30227240245819642</c:v>
                </c:pt>
                <c:pt idx="9516">
                  <c:v>0.30212948406459916</c:v>
                </c:pt>
                <c:pt idx="9517">
                  <c:v>0.30198656567100191</c:v>
                </c:pt>
                <c:pt idx="9518">
                  <c:v>0.30184364727740465</c:v>
                </c:pt>
                <c:pt idx="9519">
                  <c:v>0.30184364727740465</c:v>
                </c:pt>
                <c:pt idx="9520">
                  <c:v>0.30170072888380739</c:v>
                </c:pt>
                <c:pt idx="9521">
                  <c:v>0.30155781049021013</c:v>
                </c:pt>
                <c:pt idx="9522">
                  <c:v>0.30141489209661287</c:v>
                </c:pt>
                <c:pt idx="9523">
                  <c:v>0.30127197370301562</c:v>
                </c:pt>
                <c:pt idx="9524">
                  <c:v>0.30112905530941836</c:v>
                </c:pt>
                <c:pt idx="9525">
                  <c:v>0.30112905530941836</c:v>
                </c:pt>
                <c:pt idx="9526">
                  <c:v>0.3009861369158211</c:v>
                </c:pt>
                <c:pt idx="9527">
                  <c:v>0.30084321852222384</c:v>
                </c:pt>
                <c:pt idx="9528">
                  <c:v>0.30070030012862659</c:v>
                </c:pt>
                <c:pt idx="9529">
                  <c:v>0.30055738173502933</c:v>
                </c:pt>
                <c:pt idx="9530">
                  <c:v>0.30041446334143207</c:v>
                </c:pt>
                <c:pt idx="9531">
                  <c:v>0.30027154494783481</c:v>
                </c:pt>
                <c:pt idx="9532">
                  <c:v>0.30012862655423755</c:v>
                </c:pt>
                <c:pt idx="9533">
                  <c:v>0.2999857081606403</c:v>
                </c:pt>
                <c:pt idx="9534">
                  <c:v>0.2999857081606403</c:v>
                </c:pt>
                <c:pt idx="9535">
                  <c:v>0.29984278976704304</c:v>
                </c:pt>
                <c:pt idx="9536">
                  <c:v>0.29969987137344578</c:v>
                </c:pt>
                <c:pt idx="9537">
                  <c:v>0.29955695297984852</c:v>
                </c:pt>
                <c:pt idx="9538">
                  <c:v>0.29941403458625127</c:v>
                </c:pt>
                <c:pt idx="9539">
                  <c:v>0.29927111619265401</c:v>
                </c:pt>
                <c:pt idx="9540">
                  <c:v>0.29912819779905675</c:v>
                </c:pt>
                <c:pt idx="9541">
                  <c:v>0.29912819779905675</c:v>
                </c:pt>
                <c:pt idx="9542">
                  <c:v>0.29912819779905675</c:v>
                </c:pt>
                <c:pt idx="9543">
                  <c:v>0.29898527940545949</c:v>
                </c:pt>
                <c:pt idx="9544">
                  <c:v>0.29884236101186223</c:v>
                </c:pt>
                <c:pt idx="9545">
                  <c:v>0.29884236101186223</c:v>
                </c:pt>
                <c:pt idx="9546">
                  <c:v>0.29869944261826498</c:v>
                </c:pt>
                <c:pt idx="9547">
                  <c:v>0.29855652422466772</c:v>
                </c:pt>
                <c:pt idx="9548">
                  <c:v>0.29841360583107046</c:v>
                </c:pt>
                <c:pt idx="9549">
                  <c:v>0.2982706874374732</c:v>
                </c:pt>
                <c:pt idx="9550">
                  <c:v>0.29812776904387595</c:v>
                </c:pt>
                <c:pt idx="9551">
                  <c:v>0.29812776904387595</c:v>
                </c:pt>
                <c:pt idx="9552">
                  <c:v>0.29798485065027869</c:v>
                </c:pt>
                <c:pt idx="9553">
                  <c:v>0.29798485065027869</c:v>
                </c:pt>
                <c:pt idx="9554">
                  <c:v>0.29784193225668143</c:v>
                </c:pt>
                <c:pt idx="9555">
                  <c:v>0.29769901386308417</c:v>
                </c:pt>
                <c:pt idx="9556">
                  <c:v>0.29755609546948691</c:v>
                </c:pt>
                <c:pt idx="9557">
                  <c:v>0.29741317707588966</c:v>
                </c:pt>
                <c:pt idx="9558">
                  <c:v>0.2972702586822924</c:v>
                </c:pt>
                <c:pt idx="9559">
                  <c:v>0.2972702586822924</c:v>
                </c:pt>
                <c:pt idx="9560">
                  <c:v>0.29712734028869514</c:v>
                </c:pt>
                <c:pt idx="9561">
                  <c:v>0.29698442189509788</c:v>
                </c:pt>
                <c:pt idx="9562">
                  <c:v>0.29684150350150063</c:v>
                </c:pt>
                <c:pt idx="9563">
                  <c:v>0.29669858510790337</c:v>
                </c:pt>
                <c:pt idx="9564">
                  <c:v>0.29669858510790337</c:v>
                </c:pt>
                <c:pt idx="9565">
                  <c:v>0.29655566671430611</c:v>
                </c:pt>
                <c:pt idx="9566">
                  <c:v>0.29641274832070885</c:v>
                </c:pt>
                <c:pt idx="9567">
                  <c:v>0.29626982992711159</c:v>
                </c:pt>
                <c:pt idx="9568">
                  <c:v>0.29612691153351434</c:v>
                </c:pt>
                <c:pt idx="9569">
                  <c:v>0.29598399313991708</c:v>
                </c:pt>
                <c:pt idx="9570">
                  <c:v>0.29584107474631982</c:v>
                </c:pt>
                <c:pt idx="9571">
                  <c:v>0.29569815635272256</c:v>
                </c:pt>
                <c:pt idx="9572">
                  <c:v>0.29555523795912531</c:v>
                </c:pt>
                <c:pt idx="9573">
                  <c:v>0.29541231956552805</c:v>
                </c:pt>
                <c:pt idx="9574">
                  <c:v>0.29526940117193079</c:v>
                </c:pt>
                <c:pt idx="9575">
                  <c:v>0.29526940117193079</c:v>
                </c:pt>
                <c:pt idx="9576">
                  <c:v>0.29512648277833353</c:v>
                </c:pt>
                <c:pt idx="9577">
                  <c:v>0.29498356438473627</c:v>
                </c:pt>
                <c:pt idx="9578">
                  <c:v>0.29484064599113902</c:v>
                </c:pt>
                <c:pt idx="9579">
                  <c:v>0.29469772759754176</c:v>
                </c:pt>
                <c:pt idx="9580">
                  <c:v>0.2945548092039445</c:v>
                </c:pt>
                <c:pt idx="9581">
                  <c:v>0.2945548092039445</c:v>
                </c:pt>
                <c:pt idx="9582">
                  <c:v>0.29441189081034724</c:v>
                </c:pt>
                <c:pt idx="9583">
                  <c:v>0.29426897241674999</c:v>
                </c:pt>
                <c:pt idx="9584">
                  <c:v>0.29426897241674999</c:v>
                </c:pt>
                <c:pt idx="9585">
                  <c:v>0.29426897241674999</c:v>
                </c:pt>
                <c:pt idx="9586">
                  <c:v>0.29412605402315273</c:v>
                </c:pt>
                <c:pt idx="9587">
                  <c:v>0.29398313562955547</c:v>
                </c:pt>
                <c:pt idx="9588">
                  <c:v>0.29384021723595832</c:v>
                </c:pt>
                <c:pt idx="9589">
                  <c:v>0.29369729884236107</c:v>
                </c:pt>
                <c:pt idx="9590">
                  <c:v>0.29369729884236107</c:v>
                </c:pt>
                <c:pt idx="9591">
                  <c:v>0.29355438044876381</c:v>
                </c:pt>
                <c:pt idx="9592">
                  <c:v>0.29355438044876381</c:v>
                </c:pt>
                <c:pt idx="9593">
                  <c:v>0.29355438044876381</c:v>
                </c:pt>
                <c:pt idx="9594">
                  <c:v>0.29341146205516655</c:v>
                </c:pt>
                <c:pt idx="9595">
                  <c:v>0.29326854366156929</c:v>
                </c:pt>
                <c:pt idx="9596">
                  <c:v>0.29312562526797203</c:v>
                </c:pt>
                <c:pt idx="9597">
                  <c:v>0.29312562526797203</c:v>
                </c:pt>
                <c:pt idx="9598">
                  <c:v>0.29298270687437478</c:v>
                </c:pt>
                <c:pt idx="9599">
                  <c:v>0.29298270687437478</c:v>
                </c:pt>
                <c:pt idx="9600">
                  <c:v>0.29283978848077752</c:v>
                </c:pt>
                <c:pt idx="9601">
                  <c:v>0.29269687008718026</c:v>
                </c:pt>
                <c:pt idx="9602">
                  <c:v>0.292553951693583</c:v>
                </c:pt>
                <c:pt idx="9603">
                  <c:v>0.29241103329998575</c:v>
                </c:pt>
                <c:pt idx="9604">
                  <c:v>0.29226811490638849</c:v>
                </c:pt>
                <c:pt idx="9605">
                  <c:v>0.29212519651279123</c:v>
                </c:pt>
                <c:pt idx="9606">
                  <c:v>0.29198227811919397</c:v>
                </c:pt>
                <c:pt idx="9607">
                  <c:v>0.29183935972559671</c:v>
                </c:pt>
                <c:pt idx="9608">
                  <c:v>0.29169644133199946</c:v>
                </c:pt>
                <c:pt idx="9609">
                  <c:v>0.2915535229384022</c:v>
                </c:pt>
                <c:pt idx="9610">
                  <c:v>0.29141060454480494</c:v>
                </c:pt>
                <c:pt idx="9611">
                  <c:v>0.29126768615120768</c:v>
                </c:pt>
                <c:pt idx="9612">
                  <c:v>0.29126768615120768</c:v>
                </c:pt>
                <c:pt idx="9613">
                  <c:v>0.29112476775761043</c:v>
                </c:pt>
                <c:pt idx="9614">
                  <c:v>0.29098184936401317</c:v>
                </c:pt>
                <c:pt idx="9615">
                  <c:v>0.29098184936401317</c:v>
                </c:pt>
                <c:pt idx="9616">
                  <c:v>0.29098184936401317</c:v>
                </c:pt>
                <c:pt idx="9617">
                  <c:v>0.29083893097041591</c:v>
                </c:pt>
                <c:pt idx="9618">
                  <c:v>0.29069601257681865</c:v>
                </c:pt>
                <c:pt idx="9619">
                  <c:v>0.29055309418322139</c:v>
                </c:pt>
                <c:pt idx="9620">
                  <c:v>0.29041017578962414</c:v>
                </c:pt>
                <c:pt idx="9621">
                  <c:v>0.29041017578962414</c:v>
                </c:pt>
                <c:pt idx="9622">
                  <c:v>0.29026725739602688</c:v>
                </c:pt>
                <c:pt idx="9623">
                  <c:v>0.29012433900242962</c:v>
                </c:pt>
                <c:pt idx="9624">
                  <c:v>0.28998142060883236</c:v>
                </c:pt>
                <c:pt idx="9625">
                  <c:v>0.28983850221523511</c:v>
                </c:pt>
                <c:pt idx="9626">
                  <c:v>0.28969558382163785</c:v>
                </c:pt>
                <c:pt idx="9627">
                  <c:v>0.28969558382163785</c:v>
                </c:pt>
                <c:pt idx="9628">
                  <c:v>0.28969558382163785</c:v>
                </c:pt>
                <c:pt idx="9629">
                  <c:v>0.28969558382163785</c:v>
                </c:pt>
                <c:pt idx="9630">
                  <c:v>0.28955266542804059</c:v>
                </c:pt>
                <c:pt idx="9631">
                  <c:v>0.28940974703444333</c:v>
                </c:pt>
                <c:pt idx="9632">
                  <c:v>0.28926682864084607</c:v>
                </c:pt>
                <c:pt idx="9633">
                  <c:v>0.28912391024724882</c:v>
                </c:pt>
                <c:pt idx="9634">
                  <c:v>0.28898099185365156</c:v>
                </c:pt>
                <c:pt idx="9635">
                  <c:v>0.2888380734600543</c:v>
                </c:pt>
                <c:pt idx="9636">
                  <c:v>0.2888380734600543</c:v>
                </c:pt>
                <c:pt idx="9637">
                  <c:v>0.2888380734600543</c:v>
                </c:pt>
                <c:pt idx="9638">
                  <c:v>0.28869515506645704</c:v>
                </c:pt>
                <c:pt idx="9639">
                  <c:v>0.28855223667285979</c:v>
                </c:pt>
                <c:pt idx="9640">
                  <c:v>0.28855223667285979</c:v>
                </c:pt>
                <c:pt idx="9641">
                  <c:v>0.28840931827926253</c:v>
                </c:pt>
                <c:pt idx="9642">
                  <c:v>0.28826639988566527</c:v>
                </c:pt>
                <c:pt idx="9643">
                  <c:v>0.28812348149206801</c:v>
                </c:pt>
                <c:pt idx="9644">
                  <c:v>0.28798056309847075</c:v>
                </c:pt>
                <c:pt idx="9645">
                  <c:v>0.2878376447048735</c:v>
                </c:pt>
                <c:pt idx="9646">
                  <c:v>0.28769472631127624</c:v>
                </c:pt>
                <c:pt idx="9647">
                  <c:v>0.28769472631127624</c:v>
                </c:pt>
                <c:pt idx="9648">
                  <c:v>0.28755180791767898</c:v>
                </c:pt>
                <c:pt idx="9649">
                  <c:v>0.28755180791767898</c:v>
                </c:pt>
                <c:pt idx="9650">
                  <c:v>0.28740888952408172</c:v>
                </c:pt>
                <c:pt idx="9651">
                  <c:v>0.28740888952408172</c:v>
                </c:pt>
                <c:pt idx="9652">
                  <c:v>0.28726597113048447</c:v>
                </c:pt>
                <c:pt idx="9653">
                  <c:v>0.28712305273688721</c:v>
                </c:pt>
                <c:pt idx="9654">
                  <c:v>0.28698013434328995</c:v>
                </c:pt>
                <c:pt idx="9655">
                  <c:v>0.28683721594969269</c:v>
                </c:pt>
                <c:pt idx="9656">
                  <c:v>0.28669429755609543</c:v>
                </c:pt>
                <c:pt idx="9657">
                  <c:v>0.28655137916249818</c:v>
                </c:pt>
                <c:pt idx="9658">
                  <c:v>0.28640846076890092</c:v>
                </c:pt>
                <c:pt idx="9659">
                  <c:v>0.28626554237530366</c:v>
                </c:pt>
                <c:pt idx="9660">
                  <c:v>0.2861226239817064</c:v>
                </c:pt>
                <c:pt idx="9661">
                  <c:v>0.28597970558810915</c:v>
                </c:pt>
                <c:pt idx="9662">
                  <c:v>0.28583678719451189</c:v>
                </c:pt>
                <c:pt idx="9663">
                  <c:v>0.28569386880091463</c:v>
                </c:pt>
                <c:pt idx="9664">
                  <c:v>0.28555095040731737</c:v>
                </c:pt>
                <c:pt idx="9665">
                  <c:v>0.28540803201372011</c:v>
                </c:pt>
                <c:pt idx="9666">
                  <c:v>0.28526511362012286</c:v>
                </c:pt>
                <c:pt idx="9667">
                  <c:v>0.2851221952265256</c:v>
                </c:pt>
                <c:pt idx="9668">
                  <c:v>0.28497927683292845</c:v>
                </c:pt>
                <c:pt idx="9669">
                  <c:v>0.28497927683292845</c:v>
                </c:pt>
                <c:pt idx="9670">
                  <c:v>0.28483635843933119</c:v>
                </c:pt>
                <c:pt idx="9671">
                  <c:v>0.28469344004573394</c:v>
                </c:pt>
                <c:pt idx="9672">
                  <c:v>0.28469344004573394</c:v>
                </c:pt>
                <c:pt idx="9673">
                  <c:v>0.28469344004573394</c:v>
                </c:pt>
                <c:pt idx="9674">
                  <c:v>0.28455052165213668</c:v>
                </c:pt>
                <c:pt idx="9675">
                  <c:v>0.28440760325853942</c:v>
                </c:pt>
                <c:pt idx="9676">
                  <c:v>0.28426468486494216</c:v>
                </c:pt>
                <c:pt idx="9677">
                  <c:v>0.28412176647134491</c:v>
                </c:pt>
                <c:pt idx="9678">
                  <c:v>0.28397884807774765</c:v>
                </c:pt>
                <c:pt idx="9679">
                  <c:v>0.28383592968415039</c:v>
                </c:pt>
                <c:pt idx="9680">
                  <c:v>0.28369301129055313</c:v>
                </c:pt>
                <c:pt idx="9681">
                  <c:v>0.28355009289695587</c:v>
                </c:pt>
                <c:pt idx="9682">
                  <c:v>0.28355009289695587</c:v>
                </c:pt>
                <c:pt idx="9683">
                  <c:v>0.28340717450335862</c:v>
                </c:pt>
                <c:pt idx="9684">
                  <c:v>0.28326425610976136</c:v>
                </c:pt>
                <c:pt idx="9685">
                  <c:v>0.2831213377161641</c:v>
                </c:pt>
                <c:pt idx="9686">
                  <c:v>0.28297841932256684</c:v>
                </c:pt>
                <c:pt idx="9687">
                  <c:v>0.28283550092896959</c:v>
                </c:pt>
                <c:pt idx="9688">
                  <c:v>0.28269258253537233</c:v>
                </c:pt>
                <c:pt idx="9689">
                  <c:v>0.28254966414177507</c:v>
                </c:pt>
                <c:pt idx="9690">
                  <c:v>0.28240674574817781</c:v>
                </c:pt>
                <c:pt idx="9691">
                  <c:v>0.28226382735458055</c:v>
                </c:pt>
                <c:pt idx="9692">
                  <c:v>0.2821209089609833</c:v>
                </c:pt>
                <c:pt idx="9693">
                  <c:v>0.2821209089609833</c:v>
                </c:pt>
                <c:pt idx="9694">
                  <c:v>0.28197799056738604</c:v>
                </c:pt>
                <c:pt idx="9695">
                  <c:v>0.28183507217378878</c:v>
                </c:pt>
                <c:pt idx="9696">
                  <c:v>0.28183507217378878</c:v>
                </c:pt>
                <c:pt idx="9697">
                  <c:v>0.28169215378019152</c:v>
                </c:pt>
                <c:pt idx="9698">
                  <c:v>0.28154923538659427</c:v>
                </c:pt>
                <c:pt idx="9699">
                  <c:v>0.28140631699299701</c:v>
                </c:pt>
                <c:pt idx="9700">
                  <c:v>0.28126339859939975</c:v>
                </c:pt>
                <c:pt idx="9701">
                  <c:v>0.28126339859939975</c:v>
                </c:pt>
                <c:pt idx="9702">
                  <c:v>0.28112048020580249</c:v>
                </c:pt>
                <c:pt idx="9703">
                  <c:v>0.28097756181220523</c:v>
                </c:pt>
                <c:pt idx="9704">
                  <c:v>0.28083464341860798</c:v>
                </c:pt>
                <c:pt idx="9705">
                  <c:v>0.28083464341860798</c:v>
                </c:pt>
                <c:pt idx="9706">
                  <c:v>0.28069172502501072</c:v>
                </c:pt>
                <c:pt idx="9707">
                  <c:v>0.28054880663141346</c:v>
                </c:pt>
                <c:pt idx="9708">
                  <c:v>0.2804058882378162</c:v>
                </c:pt>
                <c:pt idx="9709">
                  <c:v>0.28026296984421895</c:v>
                </c:pt>
                <c:pt idx="9710">
                  <c:v>0.28012005145062169</c:v>
                </c:pt>
                <c:pt idx="9711">
                  <c:v>0.27997713305702443</c:v>
                </c:pt>
                <c:pt idx="9712">
                  <c:v>0.27983421466342717</c:v>
                </c:pt>
                <c:pt idx="9713">
                  <c:v>0.27969129626982991</c:v>
                </c:pt>
                <c:pt idx="9714">
                  <c:v>0.27954837787623266</c:v>
                </c:pt>
                <c:pt idx="9715">
                  <c:v>0.2794054594826354</c:v>
                </c:pt>
                <c:pt idx="9716">
                  <c:v>0.27926254108903814</c:v>
                </c:pt>
                <c:pt idx="9717">
                  <c:v>0.27911962269544088</c:v>
                </c:pt>
                <c:pt idx="9718">
                  <c:v>0.27897670430184363</c:v>
                </c:pt>
                <c:pt idx="9719">
                  <c:v>0.27883378590824637</c:v>
                </c:pt>
                <c:pt idx="9720">
                  <c:v>0.27869086751464911</c:v>
                </c:pt>
                <c:pt idx="9721">
                  <c:v>0.27854794912105185</c:v>
                </c:pt>
                <c:pt idx="9722">
                  <c:v>0.27840503072745459</c:v>
                </c:pt>
                <c:pt idx="9723">
                  <c:v>0.27826211233385734</c:v>
                </c:pt>
                <c:pt idx="9724">
                  <c:v>0.27811919394026008</c:v>
                </c:pt>
                <c:pt idx="9725">
                  <c:v>0.27811919394026008</c:v>
                </c:pt>
                <c:pt idx="9726">
                  <c:v>0.27797627554666282</c:v>
                </c:pt>
                <c:pt idx="9727">
                  <c:v>0.27797627554666282</c:v>
                </c:pt>
                <c:pt idx="9728">
                  <c:v>0.27783335715306556</c:v>
                </c:pt>
                <c:pt idx="9729">
                  <c:v>0.27769043875946831</c:v>
                </c:pt>
                <c:pt idx="9730">
                  <c:v>0.27769043875946831</c:v>
                </c:pt>
                <c:pt idx="9731">
                  <c:v>0.27754752036587105</c:v>
                </c:pt>
                <c:pt idx="9732">
                  <c:v>0.27740460197227379</c:v>
                </c:pt>
                <c:pt idx="9733">
                  <c:v>0.27726168357867653</c:v>
                </c:pt>
                <c:pt idx="9734">
                  <c:v>0.27711876518507927</c:v>
                </c:pt>
                <c:pt idx="9735">
                  <c:v>0.27711876518507927</c:v>
                </c:pt>
                <c:pt idx="9736">
                  <c:v>0.27697584679148202</c:v>
                </c:pt>
                <c:pt idx="9737">
                  <c:v>0.27697584679148202</c:v>
                </c:pt>
                <c:pt idx="9738">
                  <c:v>0.27683292839788476</c:v>
                </c:pt>
                <c:pt idx="9739">
                  <c:v>0.2766900100042875</c:v>
                </c:pt>
                <c:pt idx="9740">
                  <c:v>0.2766900100042875</c:v>
                </c:pt>
                <c:pt idx="9741">
                  <c:v>0.27654709161069024</c:v>
                </c:pt>
                <c:pt idx="9742">
                  <c:v>0.27640417321709299</c:v>
                </c:pt>
                <c:pt idx="9743">
                  <c:v>0.27626125482349584</c:v>
                </c:pt>
                <c:pt idx="9744">
                  <c:v>0.27611833642989858</c:v>
                </c:pt>
                <c:pt idx="9745">
                  <c:v>0.27611833642989858</c:v>
                </c:pt>
                <c:pt idx="9746">
                  <c:v>0.27597541803630132</c:v>
                </c:pt>
                <c:pt idx="9747">
                  <c:v>0.27583249964270407</c:v>
                </c:pt>
                <c:pt idx="9748">
                  <c:v>0.27568958124910681</c:v>
                </c:pt>
                <c:pt idx="9749">
                  <c:v>0.27568958124910681</c:v>
                </c:pt>
                <c:pt idx="9750">
                  <c:v>0.27554666285550955</c:v>
                </c:pt>
                <c:pt idx="9751">
                  <c:v>0.27540374446191229</c:v>
                </c:pt>
                <c:pt idx="9752">
                  <c:v>0.27526082606831503</c:v>
                </c:pt>
                <c:pt idx="9753">
                  <c:v>0.27511790767471778</c:v>
                </c:pt>
                <c:pt idx="9754">
                  <c:v>0.27497498928112052</c:v>
                </c:pt>
                <c:pt idx="9755">
                  <c:v>0.27483207088752326</c:v>
                </c:pt>
                <c:pt idx="9756">
                  <c:v>0.274689152493926</c:v>
                </c:pt>
                <c:pt idx="9757">
                  <c:v>0.274689152493926</c:v>
                </c:pt>
                <c:pt idx="9758">
                  <c:v>0.27454623410032875</c:v>
                </c:pt>
                <c:pt idx="9759">
                  <c:v>0.27440331570673149</c:v>
                </c:pt>
                <c:pt idx="9760">
                  <c:v>0.27426039731313423</c:v>
                </c:pt>
                <c:pt idx="9761">
                  <c:v>0.27426039731313423</c:v>
                </c:pt>
                <c:pt idx="9762">
                  <c:v>0.27426039731313423</c:v>
                </c:pt>
                <c:pt idx="9763">
                  <c:v>0.27411747891953697</c:v>
                </c:pt>
                <c:pt idx="9764">
                  <c:v>0.27411747891953697</c:v>
                </c:pt>
                <c:pt idx="9765">
                  <c:v>0.27397456052593971</c:v>
                </c:pt>
                <c:pt idx="9766">
                  <c:v>0.27383164213234246</c:v>
                </c:pt>
                <c:pt idx="9767">
                  <c:v>0.2736887237387452</c:v>
                </c:pt>
                <c:pt idx="9768">
                  <c:v>0.27354580534514794</c:v>
                </c:pt>
                <c:pt idx="9769">
                  <c:v>0.27340288695155068</c:v>
                </c:pt>
                <c:pt idx="9770">
                  <c:v>0.27325996855795343</c:v>
                </c:pt>
                <c:pt idx="9771">
                  <c:v>0.27311705016435617</c:v>
                </c:pt>
                <c:pt idx="9772">
                  <c:v>0.27311705016435617</c:v>
                </c:pt>
                <c:pt idx="9773">
                  <c:v>0.27297413177075891</c:v>
                </c:pt>
                <c:pt idx="9774">
                  <c:v>0.27297413177075891</c:v>
                </c:pt>
                <c:pt idx="9775">
                  <c:v>0.27283121337716165</c:v>
                </c:pt>
                <c:pt idx="9776">
                  <c:v>0.27283121337716165</c:v>
                </c:pt>
                <c:pt idx="9777">
                  <c:v>0.27268829498356439</c:v>
                </c:pt>
                <c:pt idx="9778">
                  <c:v>0.27254537658996714</c:v>
                </c:pt>
                <c:pt idx="9779">
                  <c:v>0.27254537658996714</c:v>
                </c:pt>
                <c:pt idx="9780">
                  <c:v>0.27240245819636988</c:v>
                </c:pt>
                <c:pt idx="9781">
                  <c:v>0.27240245819636988</c:v>
                </c:pt>
                <c:pt idx="9782">
                  <c:v>0.27225953980277262</c:v>
                </c:pt>
                <c:pt idx="9783">
                  <c:v>0.27211662140917536</c:v>
                </c:pt>
                <c:pt idx="9784">
                  <c:v>0.27197370301557811</c:v>
                </c:pt>
                <c:pt idx="9785">
                  <c:v>0.27183078462198085</c:v>
                </c:pt>
                <c:pt idx="9786">
                  <c:v>0.27168786622838359</c:v>
                </c:pt>
                <c:pt idx="9787">
                  <c:v>0.27168786622838359</c:v>
                </c:pt>
                <c:pt idx="9788">
                  <c:v>0.27154494783478633</c:v>
                </c:pt>
                <c:pt idx="9789">
                  <c:v>0.27140202944118907</c:v>
                </c:pt>
                <c:pt idx="9790">
                  <c:v>0.27125911104759182</c:v>
                </c:pt>
                <c:pt idx="9791">
                  <c:v>0.27111619265399456</c:v>
                </c:pt>
                <c:pt idx="9792">
                  <c:v>0.2709732742603973</c:v>
                </c:pt>
                <c:pt idx="9793">
                  <c:v>0.27083035586680004</c:v>
                </c:pt>
                <c:pt idx="9794">
                  <c:v>0.27083035586680004</c:v>
                </c:pt>
                <c:pt idx="9795">
                  <c:v>0.27083035586680004</c:v>
                </c:pt>
                <c:pt idx="9796">
                  <c:v>0.27068743747320279</c:v>
                </c:pt>
                <c:pt idx="9797">
                  <c:v>0.27054451907960553</c:v>
                </c:pt>
                <c:pt idx="9798">
                  <c:v>0.27054451907960553</c:v>
                </c:pt>
                <c:pt idx="9799">
                  <c:v>0.27054451907960553</c:v>
                </c:pt>
                <c:pt idx="9800">
                  <c:v>0.27040160068600827</c:v>
                </c:pt>
                <c:pt idx="9801">
                  <c:v>0.27025868229241101</c:v>
                </c:pt>
                <c:pt idx="9802">
                  <c:v>0.27011576389881375</c:v>
                </c:pt>
                <c:pt idx="9803">
                  <c:v>0.2699728455052165</c:v>
                </c:pt>
                <c:pt idx="9804">
                  <c:v>0.26982992711161924</c:v>
                </c:pt>
                <c:pt idx="9805">
                  <c:v>0.26968700871802198</c:v>
                </c:pt>
                <c:pt idx="9806">
                  <c:v>0.26954409032442472</c:v>
                </c:pt>
                <c:pt idx="9807">
                  <c:v>0.26940117193082747</c:v>
                </c:pt>
                <c:pt idx="9808">
                  <c:v>0.26925825353723021</c:v>
                </c:pt>
                <c:pt idx="9809">
                  <c:v>0.26925825353723021</c:v>
                </c:pt>
                <c:pt idx="9810">
                  <c:v>0.26911533514363295</c:v>
                </c:pt>
                <c:pt idx="9811">
                  <c:v>0.26897241675003569</c:v>
                </c:pt>
                <c:pt idx="9812">
                  <c:v>0.26882949835643843</c:v>
                </c:pt>
                <c:pt idx="9813">
                  <c:v>0.26868657996284118</c:v>
                </c:pt>
                <c:pt idx="9814">
                  <c:v>0.26868657996284118</c:v>
                </c:pt>
                <c:pt idx="9815">
                  <c:v>0.26854366156924392</c:v>
                </c:pt>
                <c:pt idx="9816">
                  <c:v>0.26840074317564666</c:v>
                </c:pt>
                <c:pt idx="9817">
                  <c:v>0.2682578247820494</c:v>
                </c:pt>
                <c:pt idx="9818">
                  <c:v>0.26811490638845215</c:v>
                </c:pt>
                <c:pt idx="9819">
                  <c:v>0.26797198799485489</c:v>
                </c:pt>
                <c:pt idx="9820">
                  <c:v>0.26782906960125763</c:v>
                </c:pt>
                <c:pt idx="9821">
                  <c:v>0.26768615120766037</c:v>
                </c:pt>
                <c:pt idx="9822">
                  <c:v>0.26754323281406323</c:v>
                </c:pt>
                <c:pt idx="9823">
                  <c:v>0.26740031442046597</c:v>
                </c:pt>
                <c:pt idx="9824">
                  <c:v>0.26725739602686871</c:v>
                </c:pt>
                <c:pt idx="9825">
                  <c:v>0.26711447763327145</c:v>
                </c:pt>
                <c:pt idx="9826">
                  <c:v>0.26697155923967419</c:v>
                </c:pt>
                <c:pt idx="9827">
                  <c:v>0.26682864084607694</c:v>
                </c:pt>
                <c:pt idx="9828">
                  <c:v>0.26682864084607694</c:v>
                </c:pt>
                <c:pt idx="9829">
                  <c:v>0.26668572245247968</c:v>
                </c:pt>
                <c:pt idx="9830">
                  <c:v>0.26654280405888242</c:v>
                </c:pt>
                <c:pt idx="9831">
                  <c:v>0.26639988566528516</c:v>
                </c:pt>
                <c:pt idx="9832">
                  <c:v>0.26625696727168791</c:v>
                </c:pt>
                <c:pt idx="9833">
                  <c:v>0.26611404887809065</c:v>
                </c:pt>
                <c:pt idx="9834">
                  <c:v>0.26597113048449339</c:v>
                </c:pt>
                <c:pt idx="9835">
                  <c:v>0.26582821209089613</c:v>
                </c:pt>
                <c:pt idx="9836">
                  <c:v>0.26568529369729887</c:v>
                </c:pt>
                <c:pt idx="9837">
                  <c:v>0.26568529369729887</c:v>
                </c:pt>
                <c:pt idx="9838">
                  <c:v>0.26568529369729887</c:v>
                </c:pt>
                <c:pt idx="9839">
                  <c:v>0.26568529369729887</c:v>
                </c:pt>
                <c:pt idx="9840">
                  <c:v>0.26568529369729887</c:v>
                </c:pt>
                <c:pt idx="9841">
                  <c:v>0.26554237530370162</c:v>
                </c:pt>
                <c:pt idx="9842">
                  <c:v>0.26539945691010436</c:v>
                </c:pt>
                <c:pt idx="9843">
                  <c:v>0.2652565385165071</c:v>
                </c:pt>
                <c:pt idx="9844">
                  <c:v>0.26511362012290984</c:v>
                </c:pt>
                <c:pt idx="9845">
                  <c:v>0.26497070172931259</c:v>
                </c:pt>
                <c:pt idx="9846">
                  <c:v>0.26482778333571533</c:v>
                </c:pt>
                <c:pt idx="9847">
                  <c:v>0.26468486494211807</c:v>
                </c:pt>
                <c:pt idx="9848">
                  <c:v>0.26454194654852081</c:v>
                </c:pt>
                <c:pt idx="9849">
                  <c:v>0.26454194654852081</c:v>
                </c:pt>
                <c:pt idx="9850">
                  <c:v>0.26439902815492355</c:v>
                </c:pt>
                <c:pt idx="9851">
                  <c:v>0.2642561097613263</c:v>
                </c:pt>
                <c:pt idx="9852">
                  <c:v>0.26411319136772904</c:v>
                </c:pt>
                <c:pt idx="9853">
                  <c:v>0.26397027297413178</c:v>
                </c:pt>
                <c:pt idx="9854">
                  <c:v>0.26382735458053452</c:v>
                </c:pt>
                <c:pt idx="9855">
                  <c:v>0.26368443618693727</c:v>
                </c:pt>
                <c:pt idx="9856">
                  <c:v>0.26354151779334001</c:v>
                </c:pt>
                <c:pt idx="9857">
                  <c:v>0.26339859939974275</c:v>
                </c:pt>
                <c:pt idx="9858">
                  <c:v>0.26325568100614549</c:v>
                </c:pt>
                <c:pt idx="9859">
                  <c:v>0.26311276261254823</c:v>
                </c:pt>
                <c:pt idx="9860">
                  <c:v>0.26311276261254823</c:v>
                </c:pt>
                <c:pt idx="9861">
                  <c:v>0.26296984421895098</c:v>
                </c:pt>
                <c:pt idx="9862">
                  <c:v>0.26282692582535372</c:v>
                </c:pt>
                <c:pt idx="9863">
                  <c:v>0.26268400743175646</c:v>
                </c:pt>
                <c:pt idx="9864">
                  <c:v>0.2625410890381592</c:v>
                </c:pt>
                <c:pt idx="9865">
                  <c:v>0.2625410890381592</c:v>
                </c:pt>
                <c:pt idx="9866">
                  <c:v>0.26239817064456195</c:v>
                </c:pt>
                <c:pt idx="9867">
                  <c:v>0.26225525225096469</c:v>
                </c:pt>
                <c:pt idx="9868">
                  <c:v>0.26211233385736743</c:v>
                </c:pt>
                <c:pt idx="9869">
                  <c:v>0.26196941546377017</c:v>
                </c:pt>
                <c:pt idx="9870">
                  <c:v>0.26182649707017291</c:v>
                </c:pt>
                <c:pt idx="9871">
                  <c:v>0.26168357867657566</c:v>
                </c:pt>
                <c:pt idx="9872">
                  <c:v>0.2615406602829784</c:v>
                </c:pt>
                <c:pt idx="9873">
                  <c:v>0.26139774188938114</c:v>
                </c:pt>
                <c:pt idx="9874">
                  <c:v>0.26139774188938114</c:v>
                </c:pt>
                <c:pt idx="9875">
                  <c:v>0.26125482349578388</c:v>
                </c:pt>
                <c:pt idx="9876">
                  <c:v>0.26111190510218663</c:v>
                </c:pt>
                <c:pt idx="9877">
                  <c:v>0.26096898670858937</c:v>
                </c:pt>
                <c:pt idx="9878">
                  <c:v>0.26082606831499211</c:v>
                </c:pt>
                <c:pt idx="9879">
                  <c:v>0.26068314992139485</c:v>
                </c:pt>
                <c:pt idx="9880">
                  <c:v>0.26068314992139485</c:v>
                </c:pt>
                <c:pt idx="9881">
                  <c:v>0.26054023152779759</c:v>
                </c:pt>
                <c:pt idx="9882">
                  <c:v>0.26039731313420034</c:v>
                </c:pt>
                <c:pt idx="9883">
                  <c:v>0.26025439474060308</c:v>
                </c:pt>
                <c:pt idx="9884">
                  <c:v>0.26011147634700582</c:v>
                </c:pt>
                <c:pt idx="9885">
                  <c:v>0.25996855795340856</c:v>
                </c:pt>
                <c:pt idx="9886">
                  <c:v>0.25982563955981131</c:v>
                </c:pt>
                <c:pt idx="9887">
                  <c:v>0.25982563955981131</c:v>
                </c:pt>
                <c:pt idx="9888">
                  <c:v>0.25968272116621405</c:v>
                </c:pt>
                <c:pt idx="9889">
                  <c:v>0.25953980277261679</c:v>
                </c:pt>
                <c:pt idx="9890">
                  <c:v>0.25939688437901953</c:v>
                </c:pt>
                <c:pt idx="9891">
                  <c:v>0.25925396598542227</c:v>
                </c:pt>
                <c:pt idx="9892">
                  <c:v>0.25925396598542227</c:v>
                </c:pt>
                <c:pt idx="9893">
                  <c:v>0.25911104759182502</c:v>
                </c:pt>
                <c:pt idx="9894">
                  <c:v>0.25896812919822776</c:v>
                </c:pt>
                <c:pt idx="9895">
                  <c:v>0.2588252108046305</c:v>
                </c:pt>
                <c:pt idx="9896">
                  <c:v>0.25868229241103335</c:v>
                </c:pt>
                <c:pt idx="9897">
                  <c:v>0.25868229241103335</c:v>
                </c:pt>
                <c:pt idx="9898">
                  <c:v>0.25868229241103335</c:v>
                </c:pt>
                <c:pt idx="9899">
                  <c:v>0.2585393740174361</c:v>
                </c:pt>
                <c:pt idx="9900">
                  <c:v>0.25839645562383884</c:v>
                </c:pt>
                <c:pt idx="9901">
                  <c:v>0.25825353723024158</c:v>
                </c:pt>
                <c:pt idx="9902">
                  <c:v>0.25825353723024158</c:v>
                </c:pt>
                <c:pt idx="9903">
                  <c:v>0.25811061883664432</c:v>
                </c:pt>
                <c:pt idx="9904">
                  <c:v>0.25796770044304707</c:v>
                </c:pt>
                <c:pt idx="9905">
                  <c:v>0.25782478204944981</c:v>
                </c:pt>
                <c:pt idx="9906">
                  <c:v>0.25768186365585255</c:v>
                </c:pt>
                <c:pt idx="9907">
                  <c:v>0.25753894526225529</c:v>
                </c:pt>
                <c:pt idx="9908">
                  <c:v>0.25739602686865803</c:v>
                </c:pt>
                <c:pt idx="9909">
                  <c:v>0.25739602686865803</c:v>
                </c:pt>
                <c:pt idx="9910">
                  <c:v>0.25725310847506078</c:v>
                </c:pt>
                <c:pt idx="9911">
                  <c:v>0.25711019008146352</c:v>
                </c:pt>
                <c:pt idx="9912">
                  <c:v>0.25696727168786626</c:v>
                </c:pt>
                <c:pt idx="9913">
                  <c:v>0.25696727168786626</c:v>
                </c:pt>
                <c:pt idx="9914">
                  <c:v>0.25696727168786626</c:v>
                </c:pt>
                <c:pt idx="9915">
                  <c:v>0.25696727168786626</c:v>
                </c:pt>
                <c:pt idx="9916">
                  <c:v>0.25696727168786626</c:v>
                </c:pt>
                <c:pt idx="9917">
                  <c:v>0.256824353294269</c:v>
                </c:pt>
                <c:pt idx="9918">
                  <c:v>0.256824353294269</c:v>
                </c:pt>
                <c:pt idx="9919">
                  <c:v>0.25668143490067175</c:v>
                </c:pt>
                <c:pt idx="9920">
                  <c:v>0.25668143490067175</c:v>
                </c:pt>
                <c:pt idx="9921">
                  <c:v>0.25653851650707449</c:v>
                </c:pt>
                <c:pt idx="9922">
                  <c:v>0.25639559811347723</c:v>
                </c:pt>
                <c:pt idx="9923">
                  <c:v>0.25639559811347723</c:v>
                </c:pt>
                <c:pt idx="9924">
                  <c:v>0.25625267971987997</c:v>
                </c:pt>
                <c:pt idx="9925">
                  <c:v>0.25610976132628271</c:v>
                </c:pt>
                <c:pt idx="9926">
                  <c:v>0.25596684293268546</c:v>
                </c:pt>
                <c:pt idx="9927">
                  <c:v>0.2558239245390882</c:v>
                </c:pt>
                <c:pt idx="9928">
                  <c:v>0.25568100614549094</c:v>
                </c:pt>
                <c:pt idx="9929">
                  <c:v>0.25553808775189368</c:v>
                </c:pt>
                <c:pt idx="9930">
                  <c:v>0.25539516935829643</c:v>
                </c:pt>
                <c:pt idx="9931">
                  <c:v>0.25525225096469917</c:v>
                </c:pt>
                <c:pt idx="9932">
                  <c:v>0.25510933257110191</c:v>
                </c:pt>
                <c:pt idx="9933">
                  <c:v>0.25510933257110191</c:v>
                </c:pt>
                <c:pt idx="9934">
                  <c:v>0.25496641417750465</c:v>
                </c:pt>
                <c:pt idx="9935">
                  <c:v>0.25482349578390739</c:v>
                </c:pt>
                <c:pt idx="9936">
                  <c:v>0.25468057739031014</c:v>
                </c:pt>
                <c:pt idx="9937">
                  <c:v>0.25453765899671288</c:v>
                </c:pt>
                <c:pt idx="9938">
                  <c:v>0.25439474060311562</c:v>
                </c:pt>
                <c:pt idx="9939">
                  <c:v>0.25425182220951836</c:v>
                </c:pt>
                <c:pt idx="9940">
                  <c:v>0.25410890381592111</c:v>
                </c:pt>
                <c:pt idx="9941">
                  <c:v>0.25396598542232385</c:v>
                </c:pt>
                <c:pt idx="9942">
                  <c:v>0.25382306702872659</c:v>
                </c:pt>
                <c:pt idx="9943">
                  <c:v>0.25368014863512933</c:v>
                </c:pt>
                <c:pt idx="9944">
                  <c:v>0.25353723024153207</c:v>
                </c:pt>
                <c:pt idx="9945">
                  <c:v>0.25339431184793482</c:v>
                </c:pt>
                <c:pt idx="9946">
                  <c:v>0.25325139345433756</c:v>
                </c:pt>
                <c:pt idx="9947">
                  <c:v>0.25325139345433756</c:v>
                </c:pt>
                <c:pt idx="9948">
                  <c:v>0.25325139345433756</c:v>
                </c:pt>
                <c:pt idx="9949">
                  <c:v>0.25325139345433756</c:v>
                </c:pt>
                <c:pt idx="9950">
                  <c:v>0.25325139345433756</c:v>
                </c:pt>
                <c:pt idx="9951">
                  <c:v>0.2531084750607403</c:v>
                </c:pt>
                <c:pt idx="9952">
                  <c:v>0.2531084750607403</c:v>
                </c:pt>
                <c:pt idx="9953">
                  <c:v>0.25296555666714304</c:v>
                </c:pt>
                <c:pt idx="9954">
                  <c:v>0.25282263827354579</c:v>
                </c:pt>
                <c:pt idx="9955">
                  <c:v>0.25267971987994853</c:v>
                </c:pt>
                <c:pt idx="9956">
                  <c:v>0.25253680148635127</c:v>
                </c:pt>
                <c:pt idx="9957">
                  <c:v>0.25239388309275401</c:v>
                </c:pt>
                <c:pt idx="9958">
                  <c:v>0.25225096469915675</c:v>
                </c:pt>
                <c:pt idx="9959">
                  <c:v>0.2521080463055595</c:v>
                </c:pt>
                <c:pt idx="9960">
                  <c:v>0.2521080463055595</c:v>
                </c:pt>
                <c:pt idx="9961">
                  <c:v>0.25196512791196224</c:v>
                </c:pt>
                <c:pt idx="9962">
                  <c:v>0.25182220951836498</c:v>
                </c:pt>
                <c:pt idx="9963">
                  <c:v>0.25167929112476772</c:v>
                </c:pt>
                <c:pt idx="9964">
                  <c:v>0.25153637273117047</c:v>
                </c:pt>
                <c:pt idx="9965">
                  <c:v>0.25139345433757321</c:v>
                </c:pt>
                <c:pt idx="9966">
                  <c:v>0.25125053594397595</c:v>
                </c:pt>
                <c:pt idx="9967">
                  <c:v>0.25110761755037869</c:v>
                </c:pt>
                <c:pt idx="9968">
                  <c:v>0.25096469915678143</c:v>
                </c:pt>
                <c:pt idx="9969">
                  <c:v>0.25096469915678143</c:v>
                </c:pt>
                <c:pt idx="9970">
                  <c:v>0.25082178076318418</c:v>
                </c:pt>
                <c:pt idx="9971">
                  <c:v>0.25067886236958692</c:v>
                </c:pt>
                <c:pt idx="9972">
                  <c:v>0.25053594397598966</c:v>
                </c:pt>
                <c:pt idx="9973">
                  <c:v>0.2503930255823924</c:v>
                </c:pt>
                <c:pt idx="9974">
                  <c:v>0.25025010718879515</c:v>
                </c:pt>
                <c:pt idx="9975">
                  <c:v>0.25010718879519789</c:v>
                </c:pt>
                <c:pt idx="9976">
                  <c:v>0.25010718879519789</c:v>
                </c:pt>
                <c:pt idx="9977">
                  <c:v>0.24996427040160074</c:v>
                </c:pt>
                <c:pt idx="9978">
                  <c:v>0.24982135200800348</c:v>
                </c:pt>
                <c:pt idx="9979">
                  <c:v>0.24967843361440623</c:v>
                </c:pt>
                <c:pt idx="9980">
                  <c:v>0.24967843361440623</c:v>
                </c:pt>
                <c:pt idx="9981">
                  <c:v>0.24967843361440623</c:v>
                </c:pt>
                <c:pt idx="9982">
                  <c:v>0.24967843361440623</c:v>
                </c:pt>
                <c:pt idx="9983">
                  <c:v>0.24967843361440623</c:v>
                </c:pt>
                <c:pt idx="9984">
                  <c:v>0.24967843361440623</c:v>
                </c:pt>
                <c:pt idx="9985">
                  <c:v>0.24953551522080897</c:v>
                </c:pt>
                <c:pt idx="9986">
                  <c:v>0.24939259682721171</c:v>
                </c:pt>
                <c:pt idx="9987">
                  <c:v>0.24939259682721171</c:v>
                </c:pt>
                <c:pt idx="9988">
                  <c:v>0.24924967843361445</c:v>
                </c:pt>
                <c:pt idx="9989">
                  <c:v>0.24924967843361445</c:v>
                </c:pt>
                <c:pt idx="9990">
                  <c:v>0.24910676004001719</c:v>
                </c:pt>
                <c:pt idx="9991">
                  <c:v>0.24910676004001719</c:v>
                </c:pt>
                <c:pt idx="9992">
                  <c:v>0.24910676004001719</c:v>
                </c:pt>
                <c:pt idx="9993">
                  <c:v>0.24896384164641994</c:v>
                </c:pt>
                <c:pt idx="9994">
                  <c:v>0.24882092325282268</c:v>
                </c:pt>
                <c:pt idx="9995">
                  <c:v>0.24867800485922542</c:v>
                </c:pt>
                <c:pt idx="9996">
                  <c:v>0.24853508646562816</c:v>
                </c:pt>
                <c:pt idx="9997">
                  <c:v>0.24839216807203091</c:v>
                </c:pt>
                <c:pt idx="9998">
                  <c:v>0.24824924967843365</c:v>
                </c:pt>
                <c:pt idx="9999">
                  <c:v>0.24810633128483639</c:v>
                </c:pt>
                <c:pt idx="10000">
                  <c:v>0.24810633128483639</c:v>
                </c:pt>
                <c:pt idx="10001">
                  <c:v>0.24796341289123913</c:v>
                </c:pt>
                <c:pt idx="10002">
                  <c:v>0.24796341289123913</c:v>
                </c:pt>
                <c:pt idx="10003">
                  <c:v>0.24782049449764187</c:v>
                </c:pt>
                <c:pt idx="10004">
                  <c:v>0.24782049449764187</c:v>
                </c:pt>
                <c:pt idx="10005">
                  <c:v>0.24767757610404462</c:v>
                </c:pt>
                <c:pt idx="10006">
                  <c:v>0.24753465771044736</c:v>
                </c:pt>
                <c:pt idx="10007">
                  <c:v>0.2473917393168501</c:v>
                </c:pt>
                <c:pt idx="10008">
                  <c:v>0.24724882092325284</c:v>
                </c:pt>
                <c:pt idx="10009">
                  <c:v>0.24710590252965559</c:v>
                </c:pt>
                <c:pt idx="10010">
                  <c:v>0.24696298413605833</c:v>
                </c:pt>
                <c:pt idx="10011">
                  <c:v>0.24682006574246107</c:v>
                </c:pt>
                <c:pt idx="10012">
                  <c:v>0.24667714734886381</c:v>
                </c:pt>
                <c:pt idx="10013">
                  <c:v>0.24653422895526655</c:v>
                </c:pt>
                <c:pt idx="10014">
                  <c:v>0.2463913105616693</c:v>
                </c:pt>
                <c:pt idx="10015">
                  <c:v>0.2463913105616693</c:v>
                </c:pt>
                <c:pt idx="10016">
                  <c:v>0.24624839216807204</c:v>
                </c:pt>
                <c:pt idx="10017">
                  <c:v>0.24624839216807204</c:v>
                </c:pt>
                <c:pt idx="10018">
                  <c:v>0.24610547377447478</c:v>
                </c:pt>
                <c:pt idx="10019">
                  <c:v>0.24596255538087752</c:v>
                </c:pt>
                <c:pt idx="10020">
                  <c:v>0.24581963698728027</c:v>
                </c:pt>
                <c:pt idx="10021">
                  <c:v>0.24567671859368301</c:v>
                </c:pt>
                <c:pt idx="10022">
                  <c:v>0.24553380020008575</c:v>
                </c:pt>
                <c:pt idx="10023">
                  <c:v>0.24539088180648849</c:v>
                </c:pt>
                <c:pt idx="10024">
                  <c:v>0.24524796341289123</c:v>
                </c:pt>
                <c:pt idx="10025">
                  <c:v>0.24510504501929398</c:v>
                </c:pt>
                <c:pt idx="10026">
                  <c:v>0.24496212662569672</c:v>
                </c:pt>
                <c:pt idx="10027">
                  <c:v>0.24481920823209946</c:v>
                </c:pt>
                <c:pt idx="10028">
                  <c:v>0.2446762898385022</c:v>
                </c:pt>
                <c:pt idx="10029">
                  <c:v>0.24453337144490495</c:v>
                </c:pt>
                <c:pt idx="10030">
                  <c:v>0.24439045305130769</c:v>
                </c:pt>
                <c:pt idx="10031">
                  <c:v>0.24424753465771043</c:v>
                </c:pt>
                <c:pt idx="10032">
                  <c:v>0.24410461626411317</c:v>
                </c:pt>
                <c:pt idx="10033">
                  <c:v>0.24396169787051591</c:v>
                </c:pt>
                <c:pt idx="10034">
                  <c:v>0.24396169787051591</c:v>
                </c:pt>
                <c:pt idx="10035">
                  <c:v>0.24381877947691866</c:v>
                </c:pt>
                <c:pt idx="10036">
                  <c:v>0.2436758610833214</c:v>
                </c:pt>
                <c:pt idx="10037">
                  <c:v>0.24353294268972414</c:v>
                </c:pt>
                <c:pt idx="10038">
                  <c:v>0.24339002429612688</c:v>
                </c:pt>
                <c:pt idx="10039">
                  <c:v>0.24324710590252963</c:v>
                </c:pt>
                <c:pt idx="10040">
                  <c:v>0.24324710590252963</c:v>
                </c:pt>
                <c:pt idx="10041">
                  <c:v>0.24310418750893237</c:v>
                </c:pt>
                <c:pt idx="10042">
                  <c:v>0.24296126911533511</c:v>
                </c:pt>
                <c:pt idx="10043">
                  <c:v>0.24281835072173785</c:v>
                </c:pt>
                <c:pt idx="10044">
                  <c:v>0.24267543232814059</c:v>
                </c:pt>
                <c:pt idx="10045">
                  <c:v>0.24253251393454334</c:v>
                </c:pt>
                <c:pt idx="10046">
                  <c:v>0.24238959554094608</c:v>
                </c:pt>
                <c:pt idx="10047">
                  <c:v>0.24224667714734882</c:v>
                </c:pt>
                <c:pt idx="10048">
                  <c:v>0.24210375875375156</c:v>
                </c:pt>
                <c:pt idx="10049">
                  <c:v>0.24196084036015431</c:v>
                </c:pt>
                <c:pt idx="10050">
                  <c:v>0.24181792196655705</c:v>
                </c:pt>
                <c:pt idx="10051">
                  <c:v>0.24167500357295979</c:v>
                </c:pt>
                <c:pt idx="10052">
                  <c:v>0.24153208517936253</c:v>
                </c:pt>
                <c:pt idx="10053">
                  <c:v>0.24138916678576527</c:v>
                </c:pt>
                <c:pt idx="10054">
                  <c:v>0.24138916678576527</c:v>
                </c:pt>
                <c:pt idx="10055">
                  <c:v>0.24124624839216802</c:v>
                </c:pt>
                <c:pt idx="10056">
                  <c:v>0.24110332999857087</c:v>
                </c:pt>
                <c:pt idx="10057">
                  <c:v>0.24096041160497361</c:v>
                </c:pt>
                <c:pt idx="10058">
                  <c:v>0.24081749321137635</c:v>
                </c:pt>
                <c:pt idx="10059">
                  <c:v>0.24081749321137635</c:v>
                </c:pt>
                <c:pt idx="10060">
                  <c:v>0.24081749321137635</c:v>
                </c:pt>
                <c:pt idx="10061">
                  <c:v>0.2406745748177791</c:v>
                </c:pt>
                <c:pt idx="10062">
                  <c:v>0.24053165642418184</c:v>
                </c:pt>
                <c:pt idx="10063">
                  <c:v>0.24038873803058458</c:v>
                </c:pt>
                <c:pt idx="10064">
                  <c:v>0.24024581963698732</c:v>
                </c:pt>
                <c:pt idx="10065">
                  <c:v>0.24024581963698732</c:v>
                </c:pt>
                <c:pt idx="10066">
                  <c:v>0.24010290124339007</c:v>
                </c:pt>
                <c:pt idx="10067">
                  <c:v>0.23995998284979281</c:v>
                </c:pt>
                <c:pt idx="10068">
                  <c:v>0.23981706445619555</c:v>
                </c:pt>
                <c:pt idx="10069">
                  <c:v>0.23981706445619555</c:v>
                </c:pt>
                <c:pt idx="10070">
                  <c:v>0.23981706445619555</c:v>
                </c:pt>
                <c:pt idx="10071">
                  <c:v>0.23967414606259829</c:v>
                </c:pt>
                <c:pt idx="10072">
                  <c:v>0.23953122766900103</c:v>
                </c:pt>
                <c:pt idx="10073">
                  <c:v>0.23938830927540378</c:v>
                </c:pt>
                <c:pt idx="10074">
                  <c:v>0.23924539088180652</c:v>
                </c:pt>
                <c:pt idx="10075">
                  <c:v>0.23910247248820926</c:v>
                </c:pt>
                <c:pt idx="10076">
                  <c:v>0.23910247248820926</c:v>
                </c:pt>
                <c:pt idx="10077">
                  <c:v>0.23910247248820926</c:v>
                </c:pt>
                <c:pt idx="10078">
                  <c:v>0.238959554094612</c:v>
                </c:pt>
                <c:pt idx="10079">
                  <c:v>0.23881663570101475</c:v>
                </c:pt>
                <c:pt idx="10080">
                  <c:v>0.23867371730741749</c:v>
                </c:pt>
                <c:pt idx="10081">
                  <c:v>0.23853079891382023</c:v>
                </c:pt>
                <c:pt idx="10082">
                  <c:v>0.23853079891382023</c:v>
                </c:pt>
                <c:pt idx="10083">
                  <c:v>0.23853079891382023</c:v>
                </c:pt>
                <c:pt idx="10084">
                  <c:v>0.23838788052022297</c:v>
                </c:pt>
                <c:pt idx="10085">
                  <c:v>0.23824496212662571</c:v>
                </c:pt>
                <c:pt idx="10086">
                  <c:v>0.23810204373302846</c:v>
                </c:pt>
                <c:pt idx="10087">
                  <c:v>0.2379591253394312</c:v>
                </c:pt>
                <c:pt idx="10088">
                  <c:v>0.23781620694583394</c:v>
                </c:pt>
                <c:pt idx="10089">
                  <c:v>0.23767328855223668</c:v>
                </c:pt>
                <c:pt idx="10090">
                  <c:v>0.23767328855223668</c:v>
                </c:pt>
                <c:pt idx="10091">
                  <c:v>0.23753037015863943</c:v>
                </c:pt>
                <c:pt idx="10092">
                  <c:v>0.23738745176504217</c:v>
                </c:pt>
                <c:pt idx="10093">
                  <c:v>0.23724453337144491</c:v>
                </c:pt>
                <c:pt idx="10094">
                  <c:v>0.23710161497784765</c:v>
                </c:pt>
                <c:pt idx="10095">
                  <c:v>0.23710161497784765</c:v>
                </c:pt>
                <c:pt idx="10096">
                  <c:v>0.23710161497784765</c:v>
                </c:pt>
                <c:pt idx="10097">
                  <c:v>0.23695869658425039</c:v>
                </c:pt>
                <c:pt idx="10098">
                  <c:v>0.23681577819065314</c:v>
                </c:pt>
                <c:pt idx="10099">
                  <c:v>0.23667285979705588</c:v>
                </c:pt>
                <c:pt idx="10100">
                  <c:v>0.23667285979705588</c:v>
                </c:pt>
                <c:pt idx="10101">
                  <c:v>0.23652994140345862</c:v>
                </c:pt>
                <c:pt idx="10102">
                  <c:v>0.23638702300986136</c:v>
                </c:pt>
                <c:pt idx="10103">
                  <c:v>0.23624410461626411</c:v>
                </c:pt>
                <c:pt idx="10104">
                  <c:v>0.23610118622266685</c:v>
                </c:pt>
                <c:pt idx="10105">
                  <c:v>0.23595826782906959</c:v>
                </c:pt>
                <c:pt idx="10106">
                  <c:v>0.23581534943547233</c:v>
                </c:pt>
                <c:pt idx="10107">
                  <c:v>0.23567243104187507</c:v>
                </c:pt>
                <c:pt idx="10108">
                  <c:v>0.23552951264827782</c:v>
                </c:pt>
                <c:pt idx="10109">
                  <c:v>0.23538659425468056</c:v>
                </c:pt>
                <c:pt idx="10110">
                  <c:v>0.2352436758610833</c:v>
                </c:pt>
                <c:pt idx="10111">
                  <c:v>0.23510075746748604</c:v>
                </c:pt>
                <c:pt idx="10112">
                  <c:v>0.23495783907388879</c:v>
                </c:pt>
                <c:pt idx="10113">
                  <c:v>0.23481492068029153</c:v>
                </c:pt>
                <c:pt idx="10114">
                  <c:v>0.23481492068029153</c:v>
                </c:pt>
                <c:pt idx="10115">
                  <c:v>0.23467200228669427</c:v>
                </c:pt>
                <c:pt idx="10116">
                  <c:v>0.23452908389309701</c:v>
                </c:pt>
                <c:pt idx="10117">
                  <c:v>0.23438616549949975</c:v>
                </c:pt>
                <c:pt idx="10118">
                  <c:v>0.23438616549949975</c:v>
                </c:pt>
                <c:pt idx="10119">
                  <c:v>0.2342432471059025</c:v>
                </c:pt>
                <c:pt idx="10120">
                  <c:v>0.23410032871230524</c:v>
                </c:pt>
                <c:pt idx="10121">
                  <c:v>0.23395741031870798</c:v>
                </c:pt>
                <c:pt idx="10122">
                  <c:v>0.23381449192511072</c:v>
                </c:pt>
                <c:pt idx="10123">
                  <c:v>0.23367157353151347</c:v>
                </c:pt>
                <c:pt idx="10124">
                  <c:v>0.23352865513791621</c:v>
                </c:pt>
                <c:pt idx="10125">
                  <c:v>0.23338573674431895</c:v>
                </c:pt>
                <c:pt idx="10126">
                  <c:v>0.23324281835072169</c:v>
                </c:pt>
                <c:pt idx="10127">
                  <c:v>0.23309989995712443</c:v>
                </c:pt>
                <c:pt idx="10128">
                  <c:v>0.23295698156352718</c:v>
                </c:pt>
                <c:pt idx="10129">
                  <c:v>0.23281406316992992</c:v>
                </c:pt>
                <c:pt idx="10130">
                  <c:v>0.23267114477633266</c:v>
                </c:pt>
                <c:pt idx="10131">
                  <c:v>0.2325282263827354</c:v>
                </c:pt>
                <c:pt idx="10132">
                  <c:v>0.23238530798913826</c:v>
                </c:pt>
                <c:pt idx="10133">
                  <c:v>0.232242389595541</c:v>
                </c:pt>
                <c:pt idx="10134">
                  <c:v>0.23209947120194374</c:v>
                </c:pt>
                <c:pt idx="10135">
                  <c:v>0.23209947120194374</c:v>
                </c:pt>
                <c:pt idx="10136">
                  <c:v>0.23195655280834648</c:v>
                </c:pt>
                <c:pt idx="10137">
                  <c:v>0.23195655280834648</c:v>
                </c:pt>
                <c:pt idx="10138">
                  <c:v>0.23181363441474923</c:v>
                </c:pt>
                <c:pt idx="10139">
                  <c:v>0.23167071602115197</c:v>
                </c:pt>
                <c:pt idx="10140">
                  <c:v>0.23152779762755471</c:v>
                </c:pt>
                <c:pt idx="10141">
                  <c:v>0.23138487923395745</c:v>
                </c:pt>
                <c:pt idx="10142">
                  <c:v>0.23124196084036019</c:v>
                </c:pt>
                <c:pt idx="10143">
                  <c:v>0.23109904244676294</c:v>
                </c:pt>
                <c:pt idx="10144">
                  <c:v>0.23095612405316568</c:v>
                </c:pt>
                <c:pt idx="10145">
                  <c:v>0.23081320565956842</c:v>
                </c:pt>
                <c:pt idx="10146">
                  <c:v>0.23081320565956842</c:v>
                </c:pt>
                <c:pt idx="10147">
                  <c:v>0.23067028726597116</c:v>
                </c:pt>
                <c:pt idx="10148">
                  <c:v>0.23067028726597116</c:v>
                </c:pt>
                <c:pt idx="10149">
                  <c:v>0.23067028726597116</c:v>
                </c:pt>
                <c:pt idx="10150">
                  <c:v>0.23052736887237391</c:v>
                </c:pt>
                <c:pt idx="10151">
                  <c:v>0.23038445047877665</c:v>
                </c:pt>
                <c:pt idx="10152">
                  <c:v>0.23024153208517939</c:v>
                </c:pt>
                <c:pt idx="10153">
                  <c:v>0.23009861369158213</c:v>
                </c:pt>
                <c:pt idx="10154">
                  <c:v>0.23009861369158213</c:v>
                </c:pt>
                <c:pt idx="10155">
                  <c:v>0.22995569529798487</c:v>
                </c:pt>
                <c:pt idx="10156">
                  <c:v>0.22981277690438762</c:v>
                </c:pt>
                <c:pt idx="10157">
                  <c:v>0.22966985851079036</c:v>
                </c:pt>
                <c:pt idx="10158">
                  <c:v>0.2295269401171931</c:v>
                </c:pt>
                <c:pt idx="10159">
                  <c:v>0.22938402172359584</c:v>
                </c:pt>
                <c:pt idx="10160">
                  <c:v>0.22924110332999859</c:v>
                </c:pt>
                <c:pt idx="10161">
                  <c:v>0.22909818493640133</c:v>
                </c:pt>
                <c:pt idx="10162">
                  <c:v>0.22895526654280407</c:v>
                </c:pt>
                <c:pt idx="10163">
                  <c:v>0.22881234814920681</c:v>
                </c:pt>
                <c:pt idx="10164">
                  <c:v>0.22881234814920681</c:v>
                </c:pt>
                <c:pt idx="10165">
                  <c:v>0.22866942975560955</c:v>
                </c:pt>
                <c:pt idx="10166">
                  <c:v>0.2285265113620123</c:v>
                </c:pt>
                <c:pt idx="10167">
                  <c:v>0.22838359296841504</c:v>
                </c:pt>
                <c:pt idx="10168">
                  <c:v>0.22838359296841504</c:v>
                </c:pt>
                <c:pt idx="10169">
                  <c:v>0.22838359296841504</c:v>
                </c:pt>
                <c:pt idx="10170">
                  <c:v>0.22824067457481778</c:v>
                </c:pt>
                <c:pt idx="10171">
                  <c:v>0.22809775618122052</c:v>
                </c:pt>
                <c:pt idx="10172">
                  <c:v>0.22795483778762327</c:v>
                </c:pt>
                <c:pt idx="10173">
                  <c:v>0.22781191939402601</c:v>
                </c:pt>
                <c:pt idx="10174">
                  <c:v>0.22766900100042875</c:v>
                </c:pt>
                <c:pt idx="10175">
                  <c:v>0.22752608260683149</c:v>
                </c:pt>
                <c:pt idx="10176">
                  <c:v>0.22738316421323423</c:v>
                </c:pt>
                <c:pt idx="10177">
                  <c:v>0.22738316421323423</c:v>
                </c:pt>
                <c:pt idx="10178">
                  <c:v>0.22724024581963698</c:v>
                </c:pt>
                <c:pt idx="10179">
                  <c:v>0.22709732742603972</c:v>
                </c:pt>
                <c:pt idx="10180">
                  <c:v>0.22695440903244246</c:v>
                </c:pt>
                <c:pt idx="10181">
                  <c:v>0.2268114906388452</c:v>
                </c:pt>
                <c:pt idx="10182">
                  <c:v>0.2268114906388452</c:v>
                </c:pt>
                <c:pt idx="10183">
                  <c:v>0.22666857224524795</c:v>
                </c:pt>
                <c:pt idx="10184">
                  <c:v>0.22652565385165069</c:v>
                </c:pt>
                <c:pt idx="10185">
                  <c:v>0.22638273545805343</c:v>
                </c:pt>
                <c:pt idx="10186">
                  <c:v>0.22638273545805343</c:v>
                </c:pt>
                <c:pt idx="10187">
                  <c:v>0.22623981706445617</c:v>
                </c:pt>
                <c:pt idx="10188">
                  <c:v>0.22609689867085891</c:v>
                </c:pt>
                <c:pt idx="10189">
                  <c:v>0.22595398027726166</c:v>
                </c:pt>
                <c:pt idx="10190">
                  <c:v>0.2258110618836644</c:v>
                </c:pt>
                <c:pt idx="10191">
                  <c:v>0.22566814349006714</c:v>
                </c:pt>
                <c:pt idx="10192">
                  <c:v>0.22552522509646988</c:v>
                </c:pt>
                <c:pt idx="10193">
                  <c:v>0.22552522509646988</c:v>
                </c:pt>
                <c:pt idx="10194">
                  <c:v>0.22538230670287263</c:v>
                </c:pt>
                <c:pt idx="10195">
                  <c:v>0.22523938830927537</c:v>
                </c:pt>
                <c:pt idx="10196">
                  <c:v>0.22509646991567811</c:v>
                </c:pt>
                <c:pt idx="10197">
                  <c:v>0.22495355152208085</c:v>
                </c:pt>
                <c:pt idx="10198">
                  <c:v>0.22481063312848359</c:v>
                </c:pt>
                <c:pt idx="10199">
                  <c:v>0.22466771473488634</c:v>
                </c:pt>
                <c:pt idx="10200">
                  <c:v>0.22452479634128908</c:v>
                </c:pt>
                <c:pt idx="10201">
                  <c:v>0.22438187794769182</c:v>
                </c:pt>
                <c:pt idx="10202">
                  <c:v>0.22423895955409456</c:v>
                </c:pt>
                <c:pt idx="10203">
                  <c:v>0.22423895955409456</c:v>
                </c:pt>
                <c:pt idx="10204">
                  <c:v>0.22409604116049731</c:v>
                </c:pt>
                <c:pt idx="10205">
                  <c:v>0.22395312276690005</c:v>
                </c:pt>
                <c:pt idx="10206">
                  <c:v>0.22395312276690005</c:v>
                </c:pt>
                <c:pt idx="10207">
                  <c:v>0.22381020437330279</c:v>
                </c:pt>
                <c:pt idx="10208">
                  <c:v>0.22366728597970564</c:v>
                </c:pt>
                <c:pt idx="10209">
                  <c:v>0.22352436758610839</c:v>
                </c:pt>
                <c:pt idx="10210">
                  <c:v>0.22338144919251113</c:v>
                </c:pt>
                <c:pt idx="10211">
                  <c:v>0.22338144919251113</c:v>
                </c:pt>
                <c:pt idx="10212">
                  <c:v>0.22323853079891387</c:v>
                </c:pt>
                <c:pt idx="10213">
                  <c:v>0.22309561240531661</c:v>
                </c:pt>
                <c:pt idx="10214">
                  <c:v>0.22295269401171935</c:v>
                </c:pt>
                <c:pt idx="10215">
                  <c:v>0.2228097756181221</c:v>
                </c:pt>
                <c:pt idx="10216">
                  <c:v>0.2228097756181221</c:v>
                </c:pt>
                <c:pt idx="10217">
                  <c:v>0.22266685722452484</c:v>
                </c:pt>
                <c:pt idx="10218">
                  <c:v>0.22252393883092758</c:v>
                </c:pt>
                <c:pt idx="10219">
                  <c:v>0.22238102043733032</c:v>
                </c:pt>
                <c:pt idx="10220">
                  <c:v>0.22238102043733032</c:v>
                </c:pt>
                <c:pt idx="10221">
                  <c:v>0.22223810204373307</c:v>
                </c:pt>
                <c:pt idx="10222">
                  <c:v>0.22209518365013581</c:v>
                </c:pt>
                <c:pt idx="10223">
                  <c:v>0.22195226525653855</c:v>
                </c:pt>
                <c:pt idx="10224">
                  <c:v>0.22195226525653855</c:v>
                </c:pt>
                <c:pt idx="10225">
                  <c:v>0.22180934686294129</c:v>
                </c:pt>
                <c:pt idx="10226">
                  <c:v>0.22166642846934403</c:v>
                </c:pt>
                <c:pt idx="10227">
                  <c:v>0.22152351007574678</c:v>
                </c:pt>
                <c:pt idx="10228">
                  <c:v>0.22138059168214952</c:v>
                </c:pt>
                <c:pt idx="10229">
                  <c:v>0.22123767328855226</c:v>
                </c:pt>
                <c:pt idx="10230">
                  <c:v>0.221094754894955</c:v>
                </c:pt>
                <c:pt idx="10231">
                  <c:v>0.22095183650135775</c:v>
                </c:pt>
                <c:pt idx="10232">
                  <c:v>0.22080891810776049</c:v>
                </c:pt>
                <c:pt idx="10233">
                  <c:v>0.22080891810776049</c:v>
                </c:pt>
                <c:pt idx="10234">
                  <c:v>0.22066599971416323</c:v>
                </c:pt>
                <c:pt idx="10235">
                  <c:v>0.22052308132056597</c:v>
                </c:pt>
                <c:pt idx="10236">
                  <c:v>0.22038016292696871</c:v>
                </c:pt>
                <c:pt idx="10237">
                  <c:v>0.22038016292696871</c:v>
                </c:pt>
                <c:pt idx="10238">
                  <c:v>0.22023724453337146</c:v>
                </c:pt>
                <c:pt idx="10239">
                  <c:v>0.2200943261397742</c:v>
                </c:pt>
                <c:pt idx="10240">
                  <c:v>0.2200943261397742</c:v>
                </c:pt>
                <c:pt idx="10241">
                  <c:v>0.21995140774617694</c:v>
                </c:pt>
                <c:pt idx="10242">
                  <c:v>0.21995140774617694</c:v>
                </c:pt>
                <c:pt idx="10243">
                  <c:v>0.21980848935257968</c:v>
                </c:pt>
                <c:pt idx="10244">
                  <c:v>0.21966557095898243</c:v>
                </c:pt>
                <c:pt idx="10245">
                  <c:v>0.21952265256538517</c:v>
                </c:pt>
                <c:pt idx="10246">
                  <c:v>0.21937973417178791</c:v>
                </c:pt>
                <c:pt idx="10247">
                  <c:v>0.21923681577819065</c:v>
                </c:pt>
                <c:pt idx="10248">
                  <c:v>0.21923681577819065</c:v>
                </c:pt>
                <c:pt idx="10249">
                  <c:v>0.21909389738459339</c:v>
                </c:pt>
                <c:pt idx="10250">
                  <c:v>0.21895097899099614</c:v>
                </c:pt>
                <c:pt idx="10251">
                  <c:v>0.21880806059739888</c:v>
                </c:pt>
                <c:pt idx="10252">
                  <c:v>0.21866514220380162</c:v>
                </c:pt>
                <c:pt idx="10253">
                  <c:v>0.21866514220380162</c:v>
                </c:pt>
                <c:pt idx="10254">
                  <c:v>0.21866514220380162</c:v>
                </c:pt>
                <c:pt idx="10255">
                  <c:v>0.21852222381020436</c:v>
                </c:pt>
                <c:pt idx="10256">
                  <c:v>0.21852222381020436</c:v>
                </c:pt>
                <c:pt idx="10257">
                  <c:v>0.21837930541660711</c:v>
                </c:pt>
                <c:pt idx="10258">
                  <c:v>0.21823638702300985</c:v>
                </c:pt>
                <c:pt idx="10259">
                  <c:v>0.21809346862941259</c:v>
                </c:pt>
                <c:pt idx="10260">
                  <c:v>0.21809346862941259</c:v>
                </c:pt>
                <c:pt idx="10261">
                  <c:v>0.21795055023581533</c:v>
                </c:pt>
                <c:pt idx="10262">
                  <c:v>0.21780763184221807</c:v>
                </c:pt>
                <c:pt idx="10263">
                  <c:v>0.21766471344862082</c:v>
                </c:pt>
                <c:pt idx="10264">
                  <c:v>0.21752179505502356</c:v>
                </c:pt>
                <c:pt idx="10265">
                  <c:v>0.2173788766614263</c:v>
                </c:pt>
                <c:pt idx="10266">
                  <c:v>0.21723595826782904</c:v>
                </c:pt>
                <c:pt idx="10267">
                  <c:v>0.21709303987423179</c:v>
                </c:pt>
                <c:pt idx="10268">
                  <c:v>0.21695012148063453</c:v>
                </c:pt>
                <c:pt idx="10269">
                  <c:v>0.21695012148063453</c:v>
                </c:pt>
                <c:pt idx="10270">
                  <c:v>0.21695012148063453</c:v>
                </c:pt>
                <c:pt idx="10271">
                  <c:v>0.21680720308703727</c:v>
                </c:pt>
                <c:pt idx="10272">
                  <c:v>0.21666428469344001</c:v>
                </c:pt>
                <c:pt idx="10273">
                  <c:v>0.21666428469344001</c:v>
                </c:pt>
                <c:pt idx="10274">
                  <c:v>0.21652136629984275</c:v>
                </c:pt>
                <c:pt idx="10275">
                  <c:v>0.2163784479062455</c:v>
                </c:pt>
                <c:pt idx="10276">
                  <c:v>0.21623552951264824</c:v>
                </c:pt>
                <c:pt idx="10277">
                  <c:v>0.21609261111905098</c:v>
                </c:pt>
                <c:pt idx="10278">
                  <c:v>0.21609261111905098</c:v>
                </c:pt>
                <c:pt idx="10279">
                  <c:v>0.21594969272545372</c:v>
                </c:pt>
                <c:pt idx="10280">
                  <c:v>0.21580677433185647</c:v>
                </c:pt>
                <c:pt idx="10281">
                  <c:v>0.21580677433185647</c:v>
                </c:pt>
                <c:pt idx="10282">
                  <c:v>0.21566385593825921</c:v>
                </c:pt>
                <c:pt idx="10283">
                  <c:v>0.21552093754466195</c:v>
                </c:pt>
                <c:pt idx="10284">
                  <c:v>0.21537801915106469</c:v>
                </c:pt>
                <c:pt idx="10285">
                  <c:v>0.21537801915106469</c:v>
                </c:pt>
                <c:pt idx="10286">
                  <c:v>0.21537801915106469</c:v>
                </c:pt>
                <c:pt idx="10287">
                  <c:v>0.21523510075746743</c:v>
                </c:pt>
                <c:pt idx="10288">
                  <c:v>0.21523510075746743</c:v>
                </c:pt>
                <c:pt idx="10289">
                  <c:v>0.21509218236387018</c:v>
                </c:pt>
                <c:pt idx="10290">
                  <c:v>0.21509218236387018</c:v>
                </c:pt>
                <c:pt idx="10291">
                  <c:v>0.21509218236387018</c:v>
                </c:pt>
                <c:pt idx="10292">
                  <c:v>0.21494926397027292</c:v>
                </c:pt>
                <c:pt idx="10293">
                  <c:v>0.21494926397027292</c:v>
                </c:pt>
                <c:pt idx="10294">
                  <c:v>0.21494926397027292</c:v>
                </c:pt>
                <c:pt idx="10295">
                  <c:v>0.21480634557667577</c:v>
                </c:pt>
                <c:pt idx="10296">
                  <c:v>0.21466342718307851</c:v>
                </c:pt>
                <c:pt idx="10297">
                  <c:v>0.21452050878948126</c:v>
                </c:pt>
                <c:pt idx="10298">
                  <c:v>0.214377590395884</c:v>
                </c:pt>
                <c:pt idx="10299">
                  <c:v>0.21423467200228674</c:v>
                </c:pt>
                <c:pt idx="10300">
                  <c:v>0.21409175360868948</c:v>
                </c:pt>
                <c:pt idx="10301">
                  <c:v>0.21394883521509223</c:v>
                </c:pt>
                <c:pt idx="10302">
                  <c:v>0.21380591682149497</c:v>
                </c:pt>
                <c:pt idx="10303">
                  <c:v>0.21366299842789771</c:v>
                </c:pt>
                <c:pt idx="10304">
                  <c:v>0.21352008003430045</c:v>
                </c:pt>
                <c:pt idx="10305">
                  <c:v>0.21337716164070319</c:v>
                </c:pt>
                <c:pt idx="10306">
                  <c:v>0.21337716164070319</c:v>
                </c:pt>
                <c:pt idx="10307">
                  <c:v>0.21323424324710594</c:v>
                </c:pt>
                <c:pt idx="10308">
                  <c:v>0.21309132485350868</c:v>
                </c:pt>
                <c:pt idx="10309">
                  <c:v>0.21294840645991142</c:v>
                </c:pt>
                <c:pt idx="10310">
                  <c:v>0.21294840645991142</c:v>
                </c:pt>
                <c:pt idx="10311">
                  <c:v>0.21280548806631416</c:v>
                </c:pt>
                <c:pt idx="10312">
                  <c:v>0.21266256967271691</c:v>
                </c:pt>
                <c:pt idx="10313">
                  <c:v>0.21251965127911965</c:v>
                </c:pt>
                <c:pt idx="10314">
                  <c:v>0.21237673288552239</c:v>
                </c:pt>
                <c:pt idx="10315">
                  <c:v>0.21223381449192513</c:v>
                </c:pt>
                <c:pt idx="10316">
                  <c:v>0.21209089609832787</c:v>
                </c:pt>
                <c:pt idx="10317">
                  <c:v>0.21194797770473062</c:v>
                </c:pt>
                <c:pt idx="10318">
                  <c:v>0.21180505931113336</c:v>
                </c:pt>
                <c:pt idx="10319">
                  <c:v>0.2116621409175361</c:v>
                </c:pt>
                <c:pt idx="10320">
                  <c:v>0.21151922252393884</c:v>
                </c:pt>
                <c:pt idx="10321">
                  <c:v>0.21151922252393884</c:v>
                </c:pt>
                <c:pt idx="10322">
                  <c:v>0.21137630413034159</c:v>
                </c:pt>
                <c:pt idx="10323">
                  <c:v>0.21123338573674433</c:v>
                </c:pt>
                <c:pt idx="10324">
                  <c:v>0.21123338573674433</c:v>
                </c:pt>
                <c:pt idx="10325">
                  <c:v>0.21123338573674433</c:v>
                </c:pt>
                <c:pt idx="10326">
                  <c:v>0.21109046734314707</c:v>
                </c:pt>
                <c:pt idx="10327">
                  <c:v>0.21094754894954981</c:v>
                </c:pt>
                <c:pt idx="10328">
                  <c:v>0.21080463055595255</c:v>
                </c:pt>
                <c:pt idx="10329">
                  <c:v>0.2106617121623553</c:v>
                </c:pt>
                <c:pt idx="10330">
                  <c:v>0.2106617121623553</c:v>
                </c:pt>
                <c:pt idx="10331">
                  <c:v>0.21051879376875804</c:v>
                </c:pt>
                <c:pt idx="10332">
                  <c:v>0.21037587537516078</c:v>
                </c:pt>
                <c:pt idx="10333">
                  <c:v>0.21023295698156352</c:v>
                </c:pt>
                <c:pt idx="10334">
                  <c:v>0.21023295698156352</c:v>
                </c:pt>
                <c:pt idx="10335">
                  <c:v>0.21009003858796627</c:v>
                </c:pt>
                <c:pt idx="10336">
                  <c:v>0.21009003858796627</c:v>
                </c:pt>
                <c:pt idx="10337">
                  <c:v>0.20994712019436901</c:v>
                </c:pt>
                <c:pt idx="10338">
                  <c:v>0.20980420180077175</c:v>
                </c:pt>
                <c:pt idx="10339">
                  <c:v>0.20966128340717449</c:v>
                </c:pt>
                <c:pt idx="10340">
                  <c:v>0.20951836501357723</c:v>
                </c:pt>
                <c:pt idx="10341">
                  <c:v>0.20951836501357723</c:v>
                </c:pt>
                <c:pt idx="10342">
                  <c:v>0.20937544661997998</c:v>
                </c:pt>
                <c:pt idx="10343">
                  <c:v>0.20923252822638272</c:v>
                </c:pt>
                <c:pt idx="10344">
                  <c:v>0.20908960983278546</c:v>
                </c:pt>
                <c:pt idx="10345">
                  <c:v>0.2089466914391882</c:v>
                </c:pt>
                <c:pt idx="10346">
                  <c:v>0.20880377304559095</c:v>
                </c:pt>
                <c:pt idx="10347">
                  <c:v>0.20866085465199369</c:v>
                </c:pt>
                <c:pt idx="10348">
                  <c:v>0.20866085465199369</c:v>
                </c:pt>
                <c:pt idx="10349">
                  <c:v>0.20866085465199369</c:v>
                </c:pt>
                <c:pt idx="10350">
                  <c:v>0.20851793625839643</c:v>
                </c:pt>
                <c:pt idx="10351">
                  <c:v>0.20837501786479917</c:v>
                </c:pt>
                <c:pt idx="10352">
                  <c:v>0.20823209947120191</c:v>
                </c:pt>
                <c:pt idx="10353">
                  <c:v>0.20808918107760466</c:v>
                </c:pt>
                <c:pt idx="10354">
                  <c:v>0.2079462626840074</c:v>
                </c:pt>
                <c:pt idx="10355">
                  <c:v>0.20780334429041014</c:v>
                </c:pt>
                <c:pt idx="10356">
                  <c:v>0.20766042589681288</c:v>
                </c:pt>
                <c:pt idx="10357">
                  <c:v>0.20751750750321563</c:v>
                </c:pt>
                <c:pt idx="10358">
                  <c:v>0.20737458910961837</c:v>
                </c:pt>
                <c:pt idx="10359">
                  <c:v>0.20737458910961837</c:v>
                </c:pt>
                <c:pt idx="10360">
                  <c:v>0.20723167071602111</c:v>
                </c:pt>
                <c:pt idx="10361">
                  <c:v>0.20708875232242385</c:v>
                </c:pt>
                <c:pt idx="10362">
                  <c:v>0.20694583392882659</c:v>
                </c:pt>
                <c:pt idx="10363">
                  <c:v>0.20680291553522934</c:v>
                </c:pt>
                <c:pt idx="10364">
                  <c:v>0.20665999714163208</c:v>
                </c:pt>
                <c:pt idx="10365">
                  <c:v>0.20651707874803482</c:v>
                </c:pt>
                <c:pt idx="10366">
                  <c:v>0.20637416035443756</c:v>
                </c:pt>
                <c:pt idx="10367">
                  <c:v>0.20623124196084031</c:v>
                </c:pt>
                <c:pt idx="10368">
                  <c:v>0.20608832356724316</c:v>
                </c:pt>
                <c:pt idx="10369">
                  <c:v>0.2059454051736459</c:v>
                </c:pt>
                <c:pt idx="10370">
                  <c:v>0.20580248678004864</c:v>
                </c:pt>
                <c:pt idx="10371">
                  <c:v>0.20565956838645139</c:v>
                </c:pt>
                <c:pt idx="10372">
                  <c:v>0.20551664999285413</c:v>
                </c:pt>
                <c:pt idx="10373">
                  <c:v>0.20537373159925687</c:v>
                </c:pt>
                <c:pt idx="10374">
                  <c:v>0.20523081320565961</c:v>
                </c:pt>
                <c:pt idx="10375">
                  <c:v>0.20523081320565961</c:v>
                </c:pt>
                <c:pt idx="10376">
                  <c:v>0.20508789481206235</c:v>
                </c:pt>
                <c:pt idx="10377">
                  <c:v>0.2049449764184651</c:v>
                </c:pt>
                <c:pt idx="10378">
                  <c:v>0.20480205802486784</c:v>
                </c:pt>
                <c:pt idx="10379">
                  <c:v>0.20465913963127058</c:v>
                </c:pt>
                <c:pt idx="10380">
                  <c:v>0.20451622123767332</c:v>
                </c:pt>
                <c:pt idx="10381">
                  <c:v>0.20437330284407607</c:v>
                </c:pt>
                <c:pt idx="10382">
                  <c:v>0.20423038445047881</c:v>
                </c:pt>
                <c:pt idx="10383">
                  <c:v>0.20408746605688155</c:v>
                </c:pt>
                <c:pt idx="10384">
                  <c:v>0.20394454766328429</c:v>
                </c:pt>
                <c:pt idx="10385">
                  <c:v>0.20380162926968703</c:v>
                </c:pt>
                <c:pt idx="10386">
                  <c:v>0.20365871087608978</c:v>
                </c:pt>
                <c:pt idx="10387">
                  <c:v>0.20351579248249252</c:v>
                </c:pt>
                <c:pt idx="10388">
                  <c:v>0.20337287408889526</c:v>
                </c:pt>
                <c:pt idx="10389">
                  <c:v>0.203229955695298</c:v>
                </c:pt>
                <c:pt idx="10390">
                  <c:v>0.20308703730170075</c:v>
                </c:pt>
                <c:pt idx="10391">
                  <c:v>0.20308703730170075</c:v>
                </c:pt>
                <c:pt idx="10392">
                  <c:v>0.20294411890810349</c:v>
                </c:pt>
                <c:pt idx="10393">
                  <c:v>0.20294411890810349</c:v>
                </c:pt>
                <c:pt idx="10394">
                  <c:v>0.20280120051450623</c:v>
                </c:pt>
                <c:pt idx="10395">
                  <c:v>0.20265828212090897</c:v>
                </c:pt>
                <c:pt idx="10396">
                  <c:v>0.20251536372731171</c:v>
                </c:pt>
                <c:pt idx="10397">
                  <c:v>0.20237244533371446</c:v>
                </c:pt>
                <c:pt idx="10398">
                  <c:v>0.2022295269401172</c:v>
                </c:pt>
                <c:pt idx="10399">
                  <c:v>0.20208660854651994</c:v>
                </c:pt>
                <c:pt idx="10400">
                  <c:v>0.20194369015292268</c:v>
                </c:pt>
                <c:pt idx="10401">
                  <c:v>0.20180077175932543</c:v>
                </c:pt>
                <c:pt idx="10402">
                  <c:v>0.20165785336572817</c:v>
                </c:pt>
                <c:pt idx="10403">
                  <c:v>0.20151493497213091</c:v>
                </c:pt>
                <c:pt idx="10404">
                  <c:v>0.20137201657853365</c:v>
                </c:pt>
                <c:pt idx="10405">
                  <c:v>0.20122909818493639</c:v>
                </c:pt>
                <c:pt idx="10406">
                  <c:v>0.20108617979133914</c:v>
                </c:pt>
                <c:pt idx="10407">
                  <c:v>0.20094326139774188</c:v>
                </c:pt>
                <c:pt idx="10408">
                  <c:v>0.20080034300414462</c:v>
                </c:pt>
                <c:pt idx="10409">
                  <c:v>0.20065742461054736</c:v>
                </c:pt>
                <c:pt idx="10410">
                  <c:v>0.20051450621695011</c:v>
                </c:pt>
                <c:pt idx="10411">
                  <c:v>0.20037158782335285</c:v>
                </c:pt>
                <c:pt idx="10412">
                  <c:v>0.20022866942975559</c:v>
                </c:pt>
                <c:pt idx="10413">
                  <c:v>0.20008575103615833</c:v>
                </c:pt>
                <c:pt idx="10414">
                  <c:v>0.19994283264256107</c:v>
                </c:pt>
                <c:pt idx="10415">
                  <c:v>0.19979991424896382</c:v>
                </c:pt>
                <c:pt idx="10416">
                  <c:v>0.19965699585536656</c:v>
                </c:pt>
                <c:pt idx="10417">
                  <c:v>0.19965699585536656</c:v>
                </c:pt>
                <c:pt idx="10418">
                  <c:v>0.19965699585536656</c:v>
                </c:pt>
                <c:pt idx="10419">
                  <c:v>0.19965699585536656</c:v>
                </c:pt>
                <c:pt idx="10420">
                  <c:v>0.1995140774617693</c:v>
                </c:pt>
                <c:pt idx="10421">
                  <c:v>0.19937115906817204</c:v>
                </c:pt>
                <c:pt idx="10422">
                  <c:v>0.19922824067457479</c:v>
                </c:pt>
                <c:pt idx="10423">
                  <c:v>0.19908532228097753</c:v>
                </c:pt>
                <c:pt idx="10424">
                  <c:v>0.19894240388738027</c:v>
                </c:pt>
                <c:pt idx="10425">
                  <c:v>0.19879948549378301</c:v>
                </c:pt>
                <c:pt idx="10426">
                  <c:v>0.19865656710018575</c:v>
                </c:pt>
                <c:pt idx="10427">
                  <c:v>0.1985136487065885</c:v>
                </c:pt>
                <c:pt idx="10428">
                  <c:v>0.19837073031299124</c:v>
                </c:pt>
                <c:pt idx="10429">
                  <c:v>0.19822781191939398</c:v>
                </c:pt>
                <c:pt idx="10430">
                  <c:v>0.19808489352579672</c:v>
                </c:pt>
                <c:pt idx="10431">
                  <c:v>0.19794197513219947</c:v>
                </c:pt>
                <c:pt idx="10432">
                  <c:v>0.19779905673860221</c:v>
                </c:pt>
                <c:pt idx="10433">
                  <c:v>0.19765613834500495</c:v>
                </c:pt>
                <c:pt idx="10434">
                  <c:v>0.19751321995140769</c:v>
                </c:pt>
                <c:pt idx="10435">
                  <c:v>0.19737030155781043</c:v>
                </c:pt>
                <c:pt idx="10436">
                  <c:v>0.19722738316421329</c:v>
                </c:pt>
                <c:pt idx="10437">
                  <c:v>0.19708446477061603</c:v>
                </c:pt>
                <c:pt idx="10438">
                  <c:v>0.19708446477061603</c:v>
                </c:pt>
                <c:pt idx="10439">
                  <c:v>0.19694154637701877</c:v>
                </c:pt>
                <c:pt idx="10440">
                  <c:v>0.19679862798342151</c:v>
                </c:pt>
                <c:pt idx="10441">
                  <c:v>0.19665570958982426</c:v>
                </c:pt>
                <c:pt idx="10442">
                  <c:v>0.196512791196227</c:v>
                </c:pt>
                <c:pt idx="10443">
                  <c:v>0.19636987280262974</c:v>
                </c:pt>
                <c:pt idx="10444">
                  <c:v>0.19636987280262974</c:v>
                </c:pt>
                <c:pt idx="10445">
                  <c:v>0.19622695440903248</c:v>
                </c:pt>
                <c:pt idx="10446">
                  <c:v>0.19608403601543523</c:v>
                </c:pt>
                <c:pt idx="10447">
                  <c:v>0.19594111762183797</c:v>
                </c:pt>
                <c:pt idx="10448">
                  <c:v>0.19579819922824071</c:v>
                </c:pt>
                <c:pt idx="10449">
                  <c:v>0.19565528083464345</c:v>
                </c:pt>
                <c:pt idx="10450">
                  <c:v>0.19551236244104619</c:v>
                </c:pt>
                <c:pt idx="10451">
                  <c:v>0.19536944404744894</c:v>
                </c:pt>
                <c:pt idx="10452">
                  <c:v>0.19522652565385168</c:v>
                </c:pt>
                <c:pt idx="10453">
                  <c:v>0.19508360726025442</c:v>
                </c:pt>
                <c:pt idx="10454">
                  <c:v>0.19494068886665716</c:v>
                </c:pt>
                <c:pt idx="10455">
                  <c:v>0.19494068886665716</c:v>
                </c:pt>
                <c:pt idx="10456">
                  <c:v>0.19479777047305991</c:v>
                </c:pt>
                <c:pt idx="10457">
                  <c:v>0.19465485207946265</c:v>
                </c:pt>
                <c:pt idx="10458">
                  <c:v>0.19451193368586539</c:v>
                </c:pt>
                <c:pt idx="10459">
                  <c:v>0.19436901529226813</c:v>
                </c:pt>
                <c:pt idx="10460">
                  <c:v>0.19422609689867087</c:v>
                </c:pt>
                <c:pt idx="10461">
                  <c:v>0.19408317850507362</c:v>
                </c:pt>
                <c:pt idx="10462">
                  <c:v>0.19394026011147636</c:v>
                </c:pt>
                <c:pt idx="10463">
                  <c:v>0.19394026011147636</c:v>
                </c:pt>
                <c:pt idx="10464">
                  <c:v>0.19394026011147636</c:v>
                </c:pt>
                <c:pt idx="10465">
                  <c:v>0.19394026011147636</c:v>
                </c:pt>
                <c:pt idx="10466">
                  <c:v>0.19394026011147636</c:v>
                </c:pt>
                <c:pt idx="10467">
                  <c:v>0.19394026011147636</c:v>
                </c:pt>
                <c:pt idx="10468">
                  <c:v>0.1937973417178791</c:v>
                </c:pt>
                <c:pt idx="10469">
                  <c:v>0.19365442332428184</c:v>
                </c:pt>
                <c:pt idx="10470">
                  <c:v>0.19351150493068459</c:v>
                </c:pt>
                <c:pt idx="10471">
                  <c:v>0.19336858653708733</c:v>
                </c:pt>
                <c:pt idx="10472">
                  <c:v>0.19322566814349007</c:v>
                </c:pt>
                <c:pt idx="10473">
                  <c:v>0.19308274974989281</c:v>
                </c:pt>
                <c:pt idx="10474">
                  <c:v>0.19293983135629555</c:v>
                </c:pt>
                <c:pt idx="10475">
                  <c:v>0.1927969129626983</c:v>
                </c:pt>
                <c:pt idx="10476">
                  <c:v>0.19265399456910104</c:v>
                </c:pt>
                <c:pt idx="10477">
                  <c:v>0.19251107617550378</c:v>
                </c:pt>
                <c:pt idx="10478">
                  <c:v>0.19236815778190652</c:v>
                </c:pt>
                <c:pt idx="10479">
                  <c:v>0.19236815778190652</c:v>
                </c:pt>
                <c:pt idx="10480">
                  <c:v>0.19222523938830927</c:v>
                </c:pt>
                <c:pt idx="10481">
                  <c:v>0.19208232099471201</c:v>
                </c:pt>
                <c:pt idx="10482">
                  <c:v>0.19193940260111475</c:v>
                </c:pt>
                <c:pt idx="10483">
                  <c:v>0.19179648420751749</c:v>
                </c:pt>
                <c:pt idx="10484">
                  <c:v>0.19165356581392023</c:v>
                </c:pt>
                <c:pt idx="10485">
                  <c:v>0.19151064742032298</c:v>
                </c:pt>
                <c:pt idx="10486">
                  <c:v>0.19136772902672572</c:v>
                </c:pt>
                <c:pt idx="10487">
                  <c:v>0.19122481063312846</c:v>
                </c:pt>
                <c:pt idx="10488">
                  <c:v>0.1910818922395312</c:v>
                </c:pt>
                <c:pt idx="10489">
                  <c:v>0.19093897384593395</c:v>
                </c:pt>
                <c:pt idx="10490">
                  <c:v>0.19079605545233669</c:v>
                </c:pt>
                <c:pt idx="10491">
                  <c:v>0.19065313705873943</c:v>
                </c:pt>
                <c:pt idx="10492">
                  <c:v>0.19051021866514217</c:v>
                </c:pt>
                <c:pt idx="10493">
                  <c:v>0.19036730027154491</c:v>
                </c:pt>
                <c:pt idx="10494">
                  <c:v>0.19022438187794766</c:v>
                </c:pt>
                <c:pt idx="10495">
                  <c:v>0.1900814634843504</c:v>
                </c:pt>
                <c:pt idx="10496">
                  <c:v>0.18993854509075314</c:v>
                </c:pt>
                <c:pt idx="10497">
                  <c:v>0.18979562669715588</c:v>
                </c:pt>
                <c:pt idx="10498">
                  <c:v>0.18965270830355863</c:v>
                </c:pt>
                <c:pt idx="10499">
                  <c:v>0.18950978990996137</c:v>
                </c:pt>
                <c:pt idx="10500">
                  <c:v>0.18936687151636411</c:v>
                </c:pt>
                <c:pt idx="10501">
                  <c:v>0.18936687151636411</c:v>
                </c:pt>
                <c:pt idx="10502">
                  <c:v>0.18922395312276685</c:v>
                </c:pt>
                <c:pt idx="10503">
                  <c:v>0.18908103472916959</c:v>
                </c:pt>
                <c:pt idx="10504">
                  <c:v>0.18893811633557234</c:v>
                </c:pt>
                <c:pt idx="10505">
                  <c:v>0.18879519794197508</c:v>
                </c:pt>
                <c:pt idx="10506">
                  <c:v>0.18865227954837782</c:v>
                </c:pt>
                <c:pt idx="10507">
                  <c:v>0.18850936115478067</c:v>
                </c:pt>
                <c:pt idx="10508">
                  <c:v>0.18836644276118342</c:v>
                </c:pt>
                <c:pt idx="10509">
                  <c:v>0.18836644276118342</c:v>
                </c:pt>
                <c:pt idx="10510">
                  <c:v>0.18836644276118342</c:v>
                </c:pt>
                <c:pt idx="10511">
                  <c:v>0.18822352436758616</c:v>
                </c:pt>
                <c:pt idx="10512">
                  <c:v>0.1880806059739889</c:v>
                </c:pt>
                <c:pt idx="10513">
                  <c:v>0.18793768758039164</c:v>
                </c:pt>
                <c:pt idx="10514">
                  <c:v>0.18779476918679439</c:v>
                </c:pt>
                <c:pt idx="10515">
                  <c:v>0.18779476918679439</c:v>
                </c:pt>
                <c:pt idx="10516">
                  <c:v>0.18765185079319713</c:v>
                </c:pt>
                <c:pt idx="10517">
                  <c:v>0.18750893239959987</c:v>
                </c:pt>
                <c:pt idx="10518">
                  <c:v>0.18736601400600261</c:v>
                </c:pt>
                <c:pt idx="10519">
                  <c:v>0.18722309561240535</c:v>
                </c:pt>
                <c:pt idx="10520">
                  <c:v>0.1870801772188081</c:v>
                </c:pt>
                <c:pt idx="10521">
                  <c:v>0.18693725882521084</c:v>
                </c:pt>
                <c:pt idx="10522">
                  <c:v>0.18679434043161358</c:v>
                </c:pt>
                <c:pt idx="10523">
                  <c:v>0.18665142203801632</c:v>
                </c:pt>
                <c:pt idx="10524">
                  <c:v>0.18650850364441907</c:v>
                </c:pt>
                <c:pt idx="10525">
                  <c:v>0.18650850364441907</c:v>
                </c:pt>
                <c:pt idx="10526">
                  <c:v>0.18636558525082181</c:v>
                </c:pt>
                <c:pt idx="10527">
                  <c:v>0.18622266685722455</c:v>
                </c:pt>
                <c:pt idx="10528">
                  <c:v>0.18607974846362729</c:v>
                </c:pt>
                <c:pt idx="10529">
                  <c:v>0.18607974846362729</c:v>
                </c:pt>
                <c:pt idx="10530">
                  <c:v>0.18593683007003003</c:v>
                </c:pt>
                <c:pt idx="10531">
                  <c:v>0.18579391167643278</c:v>
                </c:pt>
                <c:pt idx="10532">
                  <c:v>0.18565099328283552</c:v>
                </c:pt>
                <c:pt idx="10533">
                  <c:v>0.18565099328283552</c:v>
                </c:pt>
                <c:pt idx="10534">
                  <c:v>0.18550807488923826</c:v>
                </c:pt>
                <c:pt idx="10535">
                  <c:v>0.185365156495641</c:v>
                </c:pt>
                <c:pt idx="10536">
                  <c:v>0.18522223810204375</c:v>
                </c:pt>
                <c:pt idx="10537">
                  <c:v>0.18507931970844649</c:v>
                </c:pt>
                <c:pt idx="10538">
                  <c:v>0.18493640131484923</c:v>
                </c:pt>
                <c:pt idx="10539">
                  <c:v>0.18493640131484923</c:v>
                </c:pt>
                <c:pt idx="10540">
                  <c:v>0.18479348292125197</c:v>
                </c:pt>
                <c:pt idx="10541">
                  <c:v>0.18465056452765471</c:v>
                </c:pt>
                <c:pt idx="10542">
                  <c:v>0.18450764613405746</c:v>
                </c:pt>
                <c:pt idx="10543">
                  <c:v>0.1843647277404602</c:v>
                </c:pt>
                <c:pt idx="10544">
                  <c:v>0.18422180934686294</c:v>
                </c:pt>
                <c:pt idx="10545">
                  <c:v>0.18407889095326568</c:v>
                </c:pt>
                <c:pt idx="10546">
                  <c:v>0.18393597255966843</c:v>
                </c:pt>
                <c:pt idx="10547">
                  <c:v>0.18379305416607117</c:v>
                </c:pt>
                <c:pt idx="10548">
                  <c:v>0.18365013577247391</c:v>
                </c:pt>
                <c:pt idx="10549">
                  <c:v>0.18350721737887665</c:v>
                </c:pt>
                <c:pt idx="10550">
                  <c:v>0.18336429898527939</c:v>
                </c:pt>
                <c:pt idx="10551">
                  <c:v>0.18322138059168214</c:v>
                </c:pt>
                <c:pt idx="10552">
                  <c:v>0.18307846219808488</c:v>
                </c:pt>
                <c:pt idx="10553">
                  <c:v>0.18307846219808488</c:v>
                </c:pt>
                <c:pt idx="10554">
                  <c:v>0.18293554380448762</c:v>
                </c:pt>
                <c:pt idx="10555">
                  <c:v>0.18279262541089036</c:v>
                </c:pt>
                <c:pt idx="10556">
                  <c:v>0.18264970701729311</c:v>
                </c:pt>
                <c:pt idx="10557">
                  <c:v>0.18250678862369585</c:v>
                </c:pt>
                <c:pt idx="10558">
                  <c:v>0.18236387023009859</c:v>
                </c:pt>
                <c:pt idx="10559">
                  <c:v>0.18222095183650133</c:v>
                </c:pt>
                <c:pt idx="10560">
                  <c:v>0.18207803344290407</c:v>
                </c:pt>
                <c:pt idx="10561">
                  <c:v>0.18193511504930682</c:v>
                </c:pt>
                <c:pt idx="10562">
                  <c:v>0.18179219665570956</c:v>
                </c:pt>
                <c:pt idx="10563">
                  <c:v>0.1816492782621123</c:v>
                </c:pt>
                <c:pt idx="10564">
                  <c:v>0.1816492782621123</c:v>
                </c:pt>
                <c:pt idx="10565">
                  <c:v>0.18150635986851504</c:v>
                </c:pt>
                <c:pt idx="10566">
                  <c:v>0.18136344147491779</c:v>
                </c:pt>
                <c:pt idx="10567">
                  <c:v>0.18122052308132053</c:v>
                </c:pt>
                <c:pt idx="10568">
                  <c:v>0.18122052308132053</c:v>
                </c:pt>
                <c:pt idx="10569">
                  <c:v>0.18107760468772327</c:v>
                </c:pt>
                <c:pt idx="10570">
                  <c:v>0.18093468629412601</c:v>
                </c:pt>
                <c:pt idx="10571">
                  <c:v>0.18079176790052875</c:v>
                </c:pt>
                <c:pt idx="10572">
                  <c:v>0.1806488495069315</c:v>
                </c:pt>
                <c:pt idx="10573">
                  <c:v>0.18050593111333424</c:v>
                </c:pt>
                <c:pt idx="10574">
                  <c:v>0.18036301271973698</c:v>
                </c:pt>
                <c:pt idx="10575">
                  <c:v>0.18022009432613972</c:v>
                </c:pt>
                <c:pt idx="10576">
                  <c:v>0.18007717593254247</c:v>
                </c:pt>
                <c:pt idx="10577">
                  <c:v>0.17993425753894521</c:v>
                </c:pt>
                <c:pt idx="10578">
                  <c:v>0.17979133914534806</c:v>
                </c:pt>
                <c:pt idx="10579">
                  <c:v>0.1796484207517508</c:v>
                </c:pt>
                <c:pt idx="10580">
                  <c:v>0.17950550235815355</c:v>
                </c:pt>
                <c:pt idx="10581">
                  <c:v>0.17936258396455629</c:v>
                </c:pt>
                <c:pt idx="10582">
                  <c:v>0.17921966557095903</c:v>
                </c:pt>
                <c:pt idx="10583">
                  <c:v>0.17907674717736177</c:v>
                </c:pt>
                <c:pt idx="10584">
                  <c:v>0.17893382878376451</c:v>
                </c:pt>
                <c:pt idx="10585">
                  <c:v>0.17879091039016726</c:v>
                </c:pt>
                <c:pt idx="10586">
                  <c:v>0.17879091039016726</c:v>
                </c:pt>
                <c:pt idx="10587">
                  <c:v>0.17864799199657</c:v>
                </c:pt>
                <c:pt idx="10588">
                  <c:v>0.17850507360297274</c:v>
                </c:pt>
                <c:pt idx="10589">
                  <c:v>0.17836215520937548</c:v>
                </c:pt>
                <c:pt idx="10590">
                  <c:v>0.17821923681577823</c:v>
                </c:pt>
                <c:pt idx="10591">
                  <c:v>0.17807631842218097</c:v>
                </c:pt>
                <c:pt idx="10592">
                  <c:v>0.17793340002858371</c:v>
                </c:pt>
                <c:pt idx="10593">
                  <c:v>0.17779048163498645</c:v>
                </c:pt>
                <c:pt idx="10594">
                  <c:v>0.17764756324138919</c:v>
                </c:pt>
                <c:pt idx="10595">
                  <c:v>0.17750464484779194</c:v>
                </c:pt>
                <c:pt idx="10596">
                  <c:v>0.17736172645419468</c:v>
                </c:pt>
                <c:pt idx="10597">
                  <c:v>0.17721880806059742</c:v>
                </c:pt>
                <c:pt idx="10598">
                  <c:v>0.17707588966700016</c:v>
                </c:pt>
                <c:pt idx="10599">
                  <c:v>0.17693297127340291</c:v>
                </c:pt>
                <c:pt idx="10600">
                  <c:v>0.17693297127340291</c:v>
                </c:pt>
                <c:pt idx="10601">
                  <c:v>0.17693297127340291</c:v>
                </c:pt>
                <c:pt idx="10602">
                  <c:v>0.17679005287980565</c:v>
                </c:pt>
                <c:pt idx="10603">
                  <c:v>0.17679005287980565</c:v>
                </c:pt>
                <c:pt idx="10604">
                  <c:v>0.17664713448620839</c:v>
                </c:pt>
                <c:pt idx="10605">
                  <c:v>0.17650421609261113</c:v>
                </c:pt>
                <c:pt idx="10606">
                  <c:v>0.17636129769901387</c:v>
                </c:pt>
                <c:pt idx="10607">
                  <c:v>0.17621837930541662</c:v>
                </c:pt>
                <c:pt idx="10608">
                  <c:v>0.17607546091181936</c:v>
                </c:pt>
                <c:pt idx="10609">
                  <c:v>0.17607546091181936</c:v>
                </c:pt>
                <c:pt idx="10610">
                  <c:v>0.1759325425182221</c:v>
                </c:pt>
                <c:pt idx="10611">
                  <c:v>0.17578962412462484</c:v>
                </c:pt>
                <c:pt idx="10612">
                  <c:v>0.17564670573102759</c:v>
                </c:pt>
                <c:pt idx="10613">
                  <c:v>0.17550378733743033</c:v>
                </c:pt>
                <c:pt idx="10614">
                  <c:v>0.17536086894383307</c:v>
                </c:pt>
                <c:pt idx="10615">
                  <c:v>0.17536086894383307</c:v>
                </c:pt>
                <c:pt idx="10616">
                  <c:v>0.17536086894383307</c:v>
                </c:pt>
                <c:pt idx="10617">
                  <c:v>0.17521795055023581</c:v>
                </c:pt>
                <c:pt idx="10618">
                  <c:v>0.17507503215663855</c:v>
                </c:pt>
                <c:pt idx="10619">
                  <c:v>0.1749321137630413</c:v>
                </c:pt>
                <c:pt idx="10620">
                  <c:v>0.17478919536944404</c:v>
                </c:pt>
                <c:pt idx="10621">
                  <c:v>0.17464627697584678</c:v>
                </c:pt>
                <c:pt idx="10622">
                  <c:v>0.17450335858224952</c:v>
                </c:pt>
                <c:pt idx="10623">
                  <c:v>0.17436044018865227</c:v>
                </c:pt>
                <c:pt idx="10624">
                  <c:v>0.17421752179505501</c:v>
                </c:pt>
                <c:pt idx="10625">
                  <c:v>0.17407460340145775</c:v>
                </c:pt>
                <c:pt idx="10626">
                  <c:v>0.17393168500786049</c:v>
                </c:pt>
                <c:pt idx="10627">
                  <c:v>0.17378876661426323</c:v>
                </c:pt>
                <c:pt idx="10628">
                  <c:v>0.17364584822066598</c:v>
                </c:pt>
                <c:pt idx="10629">
                  <c:v>0.17350292982706872</c:v>
                </c:pt>
                <c:pt idx="10630">
                  <c:v>0.17336001143347146</c:v>
                </c:pt>
                <c:pt idx="10631">
                  <c:v>0.1732170930398742</c:v>
                </c:pt>
                <c:pt idx="10632">
                  <c:v>0.17307417464627695</c:v>
                </c:pt>
                <c:pt idx="10633">
                  <c:v>0.17293125625267969</c:v>
                </c:pt>
                <c:pt idx="10634">
                  <c:v>0.17278833785908243</c:v>
                </c:pt>
                <c:pt idx="10635">
                  <c:v>0.17264541946548517</c:v>
                </c:pt>
                <c:pt idx="10636">
                  <c:v>0.17264541946548517</c:v>
                </c:pt>
                <c:pt idx="10637">
                  <c:v>0.17250250107188791</c:v>
                </c:pt>
                <c:pt idx="10638">
                  <c:v>0.17235958267829066</c:v>
                </c:pt>
                <c:pt idx="10639">
                  <c:v>0.1722166642846934</c:v>
                </c:pt>
                <c:pt idx="10640">
                  <c:v>0.17207374589109614</c:v>
                </c:pt>
                <c:pt idx="10641">
                  <c:v>0.17193082749749888</c:v>
                </c:pt>
                <c:pt idx="10642">
                  <c:v>0.17178790910390163</c:v>
                </c:pt>
                <c:pt idx="10643">
                  <c:v>0.17164499071030437</c:v>
                </c:pt>
                <c:pt idx="10644">
                  <c:v>0.17150207231670711</c:v>
                </c:pt>
                <c:pt idx="10645">
                  <c:v>0.17150207231670711</c:v>
                </c:pt>
                <c:pt idx="10646">
                  <c:v>0.17135915392310985</c:v>
                </c:pt>
                <c:pt idx="10647">
                  <c:v>0.17121623552951259</c:v>
                </c:pt>
                <c:pt idx="10648">
                  <c:v>0.17107331713591534</c:v>
                </c:pt>
                <c:pt idx="10649">
                  <c:v>0.17093039874231819</c:v>
                </c:pt>
                <c:pt idx="10650">
                  <c:v>0.17078748034872093</c:v>
                </c:pt>
                <c:pt idx="10651">
                  <c:v>0.17064456195512367</c:v>
                </c:pt>
                <c:pt idx="10652">
                  <c:v>0.17050164356152642</c:v>
                </c:pt>
                <c:pt idx="10653">
                  <c:v>0.17035872516792916</c:v>
                </c:pt>
                <c:pt idx="10654">
                  <c:v>0.1702158067743319</c:v>
                </c:pt>
                <c:pt idx="10655">
                  <c:v>0.17007288838073464</c:v>
                </c:pt>
                <c:pt idx="10656">
                  <c:v>0.16992996998713739</c:v>
                </c:pt>
                <c:pt idx="10657">
                  <c:v>0.16978705159354013</c:v>
                </c:pt>
                <c:pt idx="10658">
                  <c:v>0.16964413319994287</c:v>
                </c:pt>
                <c:pt idx="10659">
                  <c:v>0.16950121480634561</c:v>
                </c:pt>
                <c:pt idx="10660">
                  <c:v>0.16935829641274835</c:v>
                </c:pt>
                <c:pt idx="10661">
                  <c:v>0.16935829641274835</c:v>
                </c:pt>
                <c:pt idx="10662">
                  <c:v>0.1692153780191511</c:v>
                </c:pt>
                <c:pt idx="10663">
                  <c:v>0.16907245962555384</c:v>
                </c:pt>
                <c:pt idx="10664">
                  <c:v>0.16892954123195658</c:v>
                </c:pt>
                <c:pt idx="10665">
                  <c:v>0.16878662283835932</c:v>
                </c:pt>
                <c:pt idx="10666">
                  <c:v>0.16864370444476207</c:v>
                </c:pt>
                <c:pt idx="10667">
                  <c:v>0.16850078605116481</c:v>
                </c:pt>
                <c:pt idx="10668">
                  <c:v>0.16835786765756755</c:v>
                </c:pt>
                <c:pt idx="10669">
                  <c:v>0.16821494926397029</c:v>
                </c:pt>
                <c:pt idx="10670">
                  <c:v>0.16807203087037303</c:v>
                </c:pt>
                <c:pt idx="10671">
                  <c:v>0.16792911247677578</c:v>
                </c:pt>
                <c:pt idx="10672">
                  <c:v>0.16778619408317852</c:v>
                </c:pt>
                <c:pt idx="10673">
                  <c:v>0.16764327568958126</c:v>
                </c:pt>
                <c:pt idx="10674">
                  <c:v>0.16764327568958126</c:v>
                </c:pt>
                <c:pt idx="10675">
                  <c:v>0.167500357295984</c:v>
                </c:pt>
                <c:pt idx="10676">
                  <c:v>0.16735743890238675</c:v>
                </c:pt>
                <c:pt idx="10677">
                  <c:v>0.16735743890238675</c:v>
                </c:pt>
                <c:pt idx="10678">
                  <c:v>0.16721452050878949</c:v>
                </c:pt>
                <c:pt idx="10679">
                  <c:v>0.16707160211519223</c:v>
                </c:pt>
                <c:pt idx="10680">
                  <c:v>0.16692868372159497</c:v>
                </c:pt>
                <c:pt idx="10681">
                  <c:v>0.16678576532799771</c:v>
                </c:pt>
                <c:pt idx="10682">
                  <c:v>0.16664284693440046</c:v>
                </c:pt>
                <c:pt idx="10683">
                  <c:v>0.1664999285408032</c:v>
                </c:pt>
                <c:pt idx="10684">
                  <c:v>0.16635701014720594</c:v>
                </c:pt>
                <c:pt idx="10685">
                  <c:v>0.16621409175360868</c:v>
                </c:pt>
                <c:pt idx="10686">
                  <c:v>0.16607117336001143</c:v>
                </c:pt>
                <c:pt idx="10687">
                  <c:v>0.16592825496641417</c:v>
                </c:pt>
                <c:pt idx="10688">
                  <c:v>0.16578533657281691</c:v>
                </c:pt>
                <c:pt idx="10689">
                  <c:v>0.16564241817921965</c:v>
                </c:pt>
                <c:pt idx="10690">
                  <c:v>0.16564241817921965</c:v>
                </c:pt>
                <c:pt idx="10691">
                  <c:v>0.16549949978562239</c:v>
                </c:pt>
                <c:pt idx="10692">
                  <c:v>0.16535658139202514</c:v>
                </c:pt>
                <c:pt idx="10693">
                  <c:v>0.16521366299842788</c:v>
                </c:pt>
                <c:pt idx="10694">
                  <c:v>0.16507074460483062</c:v>
                </c:pt>
                <c:pt idx="10695">
                  <c:v>0.16492782621123336</c:v>
                </c:pt>
                <c:pt idx="10696">
                  <c:v>0.16478490781763611</c:v>
                </c:pt>
                <c:pt idx="10697">
                  <c:v>0.16478490781763611</c:v>
                </c:pt>
                <c:pt idx="10698">
                  <c:v>0.16464198942403885</c:v>
                </c:pt>
                <c:pt idx="10699">
                  <c:v>0.16449907103044159</c:v>
                </c:pt>
                <c:pt idx="10700">
                  <c:v>0.16435615263684433</c:v>
                </c:pt>
                <c:pt idx="10701">
                  <c:v>0.16421323424324707</c:v>
                </c:pt>
                <c:pt idx="10702">
                  <c:v>0.16407031584964982</c:v>
                </c:pt>
                <c:pt idx="10703">
                  <c:v>0.16392739745605256</c:v>
                </c:pt>
                <c:pt idx="10704">
                  <c:v>0.16392739745605256</c:v>
                </c:pt>
                <c:pt idx="10705">
                  <c:v>0.1637844790624553</c:v>
                </c:pt>
                <c:pt idx="10706">
                  <c:v>0.16364156066885804</c:v>
                </c:pt>
                <c:pt idx="10707">
                  <c:v>0.16349864227526079</c:v>
                </c:pt>
                <c:pt idx="10708">
                  <c:v>0.16349864227526079</c:v>
                </c:pt>
                <c:pt idx="10709">
                  <c:v>0.16335572388166353</c:v>
                </c:pt>
                <c:pt idx="10710">
                  <c:v>0.16335572388166353</c:v>
                </c:pt>
                <c:pt idx="10711">
                  <c:v>0.16321280548806627</c:v>
                </c:pt>
                <c:pt idx="10712">
                  <c:v>0.16306988709446901</c:v>
                </c:pt>
                <c:pt idx="10713">
                  <c:v>0.16292696870087175</c:v>
                </c:pt>
                <c:pt idx="10714">
                  <c:v>0.1627840503072745</c:v>
                </c:pt>
                <c:pt idx="10715">
                  <c:v>0.16264113191367724</c:v>
                </c:pt>
                <c:pt idx="10716">
                  <c:v>0.16249821352007998</c:v>
                </c:pt>
                <c:pt idx="10717">
                  <c:v>0.16235529512648272</c:v>
                </c:pt>
                <c:pt idx="10718">
                  <c:v>0.16221237673288558</c:v>
                </c:pt>
                <c:pt idx="10719">
                  <c:v>0.16206945833928832</c:v>
                </c:pt>
                <c:pt idx="10720">
                  <c:v>0.16192653994569106</c:v>
                </c:pt>
                <c:pt idx="10721">
                  <c:v>0.1617836215520938</c:v>
                </c:pt>
                <c:pt idx="10722">
                  <c:v>0.16164070315849655</c:v>
                </c:pt>
                <c:pt idx="10723">
                  <c:v>0.16164070315849655</c:v>
                </c:pt>
                <c:pt idx="10724">
                  <c:v>0.16164070315849655</c:v>
                </c:pt>
                <c:pt idx="10725">
                  <c:v>0.16149778476489929</c:v>
                </c:pt>
                <c:pt idx="10726">
                  <c:v>0.16135486637130203</c:v>
                </c:pt>
                <c:pt idx="10727">
                  <c:v>0.16121194797770477</c:v>
                </c:pt>
                <c:pt idx="10728">
                  <c:v>0.16106902958410751</c:v>
                </c:pt>
                <c:pt idx="10729">
                  <c:v>0.16092611119051026</c:v>
                </c:pt>
                <c:pt idx="10730">
                  <c:v>0.160783192796913</c:v>
                </c:pt>
                <c:pt idx="10731">
                  <c:v>0.16064027440331574</c:v>
                </c:pt>
                <c:pt idx="10732">
                  <c:v>0.16049735600971848</c:v>
                </c:pt>
                <c:pt idx="10733">
                  <c:v>0.16035443761612123</c:v>
                </c:pt>
                <c:pt idx="10734">
                  <c:v>0.16021151922252397</c:v>
                </c:pt>
                <c:pt idx="10735">
                  <c:v>0.16006860082892671</c:v>
                </c:pt>
                <c:pt idx="10736">
                  <c:v>0.15992568243532945</c:v>
                </c:pt>
                <c:pt idx="10737">
                  <c:v>0.15978276404173219</c:v>
                </c:pt>
                <c:pt idx="10738">
                  <c:v>0.15978276404173219</c:v>
                </c:pt>
                <c:pt idx="10739">
                  <c:v>0.15963984564813494</c:v>
                </c:pt>
                <c:pt idx="10740">
                  <c:v>0.15949692725453768</c:v>
                </c:pt>
                <c:pt idx="10741">
                  <c:v>0.15935400886094042</c:v>
                </c:pt>
                <c:pt idx="10742">
                  <c:v>0.15921109046734316</c:v>
                </c:pt>
                <c:pt idx="10743">
                  <c:v>0.15906817207374591</c:v>
                </c:pt>
                <c:pt idx="10744">
                  <c:v>0.15892525368014865</c:v>
                </c:pt>
                <c:pt idx="10745">
                  <c:v>0.15878233528655139</c:v>
                </c:pt>
                <c:pt idx="10746">
                  <c:v>0.15863941689295413</c:v>
                </c:pt>
                <c:pt idx="10747">
                  <c:v>0.15849649849935687</c:v>
                </c:pt>
                <c:pt idx="10748">
                  <c:v>0.15835358010575962</c:v>
                </c:pt>
                <c:pt idx="10749">
                  <c:v>0.15821066171216236</c:v>
                </c:pt>
                <c:pt idx="10750">
                  <c:v>0.1580677433185651</c:v>
                </c:pt>
                <c:pt idx="10751">
                  <c:v>0.15792482492496784</c:v>
                </c:pt>
                <c:pt idx="10752">
                  <c:v>0.15778190653137059</c:v>
                </c:pt>
                <c:pt idx="10753">
                  <c:v>0.15763898813777333</c:v>
                </c:pt>
                <c:pt idx="10754">
                  <c:v>0.15749606974417607</c:v>
                </c:pt>
                <c:pt idx="10755">
                  <c:v>0.15735315135057881</c:v>
                </c:pt>
                <c:pt idx="10756">
                  <c:v>0.15735315135057881</c:v>
                </c:pt>
                <c:pt idx="10757">
                  <c:v>0.15721023295698155</c:v>
                </c:pt>
                <c:pt idx="10758">
                  <c:v>0.1570673145633843</c:v>
                </c:pt>
                <c:pt idx="10759">
                  <c:v>0.15692439616978704</c:v>
                </c:pt>
                <c:pt idx="10760">
                  <c:v>0.15678147777618978</c:v>
                </c:pt>
                <c:pt idx="10761">
                  <c:v>0.15663855938259252</c:v>
                </c:pt>
                <c:pt idx="10762">
                  <c:v>0.15649564098899527</c:v>
                </c:pt>
                <c:pt idx="10763">
                  <c:v>0.15635272259539801</c:v>
                </c:pt>
                <c:pt idx="10764">
                  <c:v>0.15620980420180075</c:v>
                </c:pt>
                <c:pt idx="10765">
                  <c:v>0.15606688580820349</c:v>
                </c:pt>
                <c:pt idx="10766">
                  <c:v>0.15592396741460623</c:v>
                </c:pt>
                <c:pt idx="10767">
                  <c:v>0.15578104902100898</c:v>
                </c:pt>
                <c:pt idx="10768">
                  <c:v>0.15563813062741172</c:v>
                </c:pt>
                <c:pt idx="10769">
                  <c:v>0.15563813062741172</c:v>
                </c:pt>
                <c:pt idx="10770">
                  <c:v>0.15563813062741172</c:v>
                </c:pt>
                <c:pt idx="10771">
                  <c:v>0.15563813062741172</c:v>
                </c:pt>
                <c:pt idx="10772">
                  <c:v>0.15549521223381446</c:v>
                </c:pt>
                <c:pt idx="10773">
                  <c:v>0.15549521223381446</c:v>
                </c:pt>
                <c:pt idx="10774">
                  <c:v>0.1553522938402172</c:v>
                </c:pt>
                <c:pt idx="10775">
                  <c:v>0.15520937544661995</c:v>
                </c:pt>
                <c:pt idx="10776">
                  <c:v>0.15506645705302269</c:v>
                </c:pt>
                <c:pt idx="10777">
                  <c:v>0.15492353865942543</c:v>
                </c:pt>
                <c:pt idx="10778">
                  <c:v>0.15478062026582817</c:v>
                </c:pt>
                <c:pt idx="10779">
                  <c:v>0.15463770187223091</c:v>
                </c:pt>
                <c:pt idx="10780">
                  <c:v>0.15449478347863366</c:v>
                </c:pt>
                <c:pt idx="10781">
                  <c:v>0.1543518650850364</c:v>
                </c:pt>
                <c:pt idx="10782">
                  <c:v>0.15420894669143914</c:v>
                </c:pt>
                <c:pt idx="10783">
                  <c:v>0.15406602829784188</c:v>
                </c:pt>
                <c:pt idx="10784">
                  <c:v>0.15406602829784188</c:v>
                </c:pt>
                <c:pt idx="10785">
                  <c:v>0.15392310990424463</c:v>
                </c:pt>
                <c:pt idx="10786">
                  <c:v>0.15378019151064737</c:v>
                </c:pt>
                <c:pt idx="10787">
                  <c:v>0.15363727311705011</c:v>
                </c:pt>
                <c:pt idx="10788">
                  <c:v>0.15349435472345296</c:v>
                </c:pt>
                <c:pt idx="10789">
                  <c:v>0.15335143632985571</c:v>
                </c:pt>
                <c:pt idx="10790">
                  <c:v>0.15320851793625845</c:v>
                </c:pt>
                <c:pt idx="10791">
                  <c:v>0.15306559954266119</c:v>
                </c:pt>
                <c:pt idx="10792">
                  <c:v>0.15292268114906393</c:v>
                </c:pt>
                <c:pt idx="10793">
                  <c:v>0.15277976275546667</c:v>
                </c:pt>
                <c:pt idx="10794">
                  <c:v>0.15263684436186942</c:v>
                </c:pt>
                <c:pt idx="10795">
                  <c:v>0.15249392596827216</c:v>
                </c:pt>
                <c:pt idx="10796">
                  <c:v>0.1523510075746749</c:v>
                </c:pt>
                <c:pt idx="10797">
                  <c:v>0.15220808918107764</c:v>
                </c:pt>
                <c:pt idx="10798">
                  <c:v>0.15206517078748039</c:v>
                </c:pt>
                <c:pt idx="10799">
                  <c:v>0.15192225239388313</c:v>
                </c:pt>
                <c:pt idx="10800">
                  <c:v>0.15177933400028587</c:v>
                </c:pt>
                <c:pt idx="10801">
                  <c:v>0.15163641560668861</c:v>
                </c:pt>
                <c:pt idx="10802">
                  <c:v>0.15149349721309135</c:v>
                </c:pt>
                <c:pt idx="10803">
                  <c:v>0.1513505788194941</c:v>
                </c:pt>
                <c:pt idx="10804">
                  <c:v>0.15120766042589684</c:v>
                </c:pt>
                <c:pt idx="10805">
                  <c:v>0.15106474203229958</c:v>
                </c:pt>
                <c:pt idx="10806">
                  <c:v>0.15092182363870232</c:v>
                </c:pt>
                <c:pt idx="10807">
                  <c:v>0.15077890524510507</c:v>
                </c:pt>
                <c:pt idx="10808">
                  <c:v>0.15063598685150781</c:v>
                </c:pt>
                <c:pt idx="10809">
                  <c:v>0.15049306845791055</c:v>
                </c:pt>
                <c:pt idx="10810">
                  <c:v>0.15035015006431329</c:v>
                </c:pt>
                <c:pt idx="10811">
                  <c:v>0.15020723167071603</c:v>
                </c:pt>
                <c:pt idx="10812">
                  <c:v>0.15006431327711878</c:v>
                </c:pt>
                <c:pt idx="10813">
                  <c:v>0.14992139488352152</c:v>
                </c:pt>
                <c:pt idx="10814">
                  <c:v>0.14977847648992426</c:v>
                </c:pt>
                <c:pt idx="10815">
                  <c:v>0.149635558096327</c:v>
                </c:pt>
                <c:pt idx="10816">
                  <c:v>0.14949263970272975</c:v>
                </c:pt>
                <c:pt idx="10817">
                  <c:v>0.14949263970272975</c:v>
                </c:pt>
                <c:pt idx="10818">
                  <c:v>0.14934972130913249</c:v>
                </c:pt>
                <c:pt idx="10819">
                  <c:v>0.14920680291553523</c:v>
                </c:pt>
                <c:pt idx="10820">
                  <c:v>0.14906388452193797</c:v>
                </c:pt>
                <c:pt idx="10821">
                  <c:v>0.14892096612834071</c:v>
                </c:pt>
                <c:pt idx="10822">
                  <c:v>0.14877804773474346</c:v>
                </c:pt>
                <c:pt idx="10823">
                  <c:v>0.1486351293411462</c:v>
                </c:pt>
                <c:pt idx="10824">
                  <c:v>0.14849221094754894</c:v>
                </c:pt>
                <c:pt idx="10825">
                  <c:v>0.14834929255395168</c:v>
                </c:pt>
                <c:pt idx="10826">
                  <c:v>0.14820637416035443</c:v>
                </c:pt>
                <c:pt idx="10827">
                  <c:v>0.14806345576675717</c:v>
                </c:pt>
                <c:pt idx="10828">
                  <c:v>0.14792053737315991</c:v>
                </c:pt>
                <c:pt idx="10829">
                  <c:v>0.14777761897956265</c:v>
                </c:pt>
                <c:pt idx="10830">
                  <c:v>0.14763470058596539</c:v>
                </c:pt>
                <c:pt idx="10831">
                  <c:v>0.14749178219236814</c:v>
                </c:pt>
                <c:pt idx="10832">
                  <c:v>0.14734886379877088</c:v>
                </c:pt>
                <c:pt idx="10833">
                  <c:v>0.14720594540517362</c:v>
                </c:pt>
                <c:pt idx="10834">
                  <c:v>0.14706302701157636</c:v>
                </c:pt>
                <c:pt idx="10835">
                  <c:v>0.14692010861797911</c:v>
                </c:pt>
                <c:pt idx="10836">
                  <c:v>0.14677719022438185</c:v>
                </c:pt>
                <c:pt idx="10837">
                  <c:v>0.14663427183078459</c:v>
                </c:pt>
                <c:pt idx="10838">
                  <c:v>0.14649135343718733</c:v>
                </c:pt>
                <c:pt idx="10839">
                  <c:v>0.14634843504359007</c:v>
                </c:pt>
                <c:pt idx="10840">
                  <c:v>0.14620551664999282</c:v>
                </c:pt>
                <c:pt idx="10841">
                  <c:v>0.14606259825639556</c:v>
                </c:pt>
                <c:pt idx="10842">
                  <c:v>0.1459196798627983</c:v>
                </c:pt>
                <c:pt idx="10843">
                  <c:v>0.1459196798627983</c:v>
                </c:pt>
                <c:pt idx="10844">
                  <c:v>0.14577676146920104</c:v>
                </c:pt>
                <c:pt idx="10845">
                  <c:v>0.14563384307560379</c:v>
                </c:pt>
                <c:pt idx="10846">
                  <c:v>0.14549092468200653</c:v>
                </c:pt>
                <c:pt idx="10847">
                  <c:v>0.14549092468200653</c:v>
                </c:pt>
                <c:pt idx="10848">
                  <c:v>0.14534800628840927</c:v>
                </c:pt>
                <c:pt idx="10849">
                  <c:v>0.14534800628840927</c:v>
                </c:pt>
                <c:pt idx="10850">
                  <c:v>0.14520508789481201</c:v>
                </c:pt>
                <c:pt idx="10851">
                  <c:v>0.14506216950121475</c:v>
                </c:pt>
                <c:pt idx="10852">
                  <c:v>0.1449192511076175</c:v>
                </c:pt>
                <c:pt idx="10853">
                  <c:v>0.14477633271402024</c:v>
                </c:pt>
                <c:pt idx="10854">
                  <c:v>0.14463341432042309</c:v>
                </c:pt>
                <c:pt idx="10855">
                  <c:v>0.14449049592682583</c:v>
                </c:pt>
                <c:pt idx="10856">
                  <c:v>0.14434757753322858</c:v>
                </c:pt>
                <c:pt idx="10857">
                  <c:v>0.14420465913963132</c:v>
                </c:pt>
                <c:pt idx="10858">
                  <c:v>0.14406174074603406</c:v>
                </c:pt>
                <c:pt idx="10859">
                  <c:v>0.1439188223524368</c:v>
                </c:pt>
                <c:pt idx="10860">
                  <c:v>0.1439188223524368</c:v>
                </c:pt>
                <c:pt idx="10861">
                  <c:v>0.14377590395883955</c:v>
                </c:pt>
                <c:pt idx="10862">
                  <c:v>0.14377590395883955</c:v>
                </c:pt>
                <c:pt idx="10863">
                  <c:v>0.14363298556524229</c:v>
                </c:pt>
                <c:pt idx="10864">
                  <c:v>0.14349006717164503</c:v>
                </c:pt>
                <c:pt idx="10865">
                  <c:v>0.14334714877804777</c:v>
                </c:pt>
                <c:pt idx="10866">
                  <c:v>0.14320423038445051</c:v>
                </c:pt>
                <c:pt idx="10867">
                  <c:v>0.14306131199085326</c:v>
                </c:pt>
                <c:pt idx="10868">
                  <c:v>0.142918393597256</c:v>
                </c:pt>
                <c:pt idx="10869">
                  <c:v>0.14277547520365874</c:v>
                </c:pt>
                <c:pt idx="10870">
                  <c:v>0.14263255681006148</c:v>
                </c:pt>
                <c:pt idx="10871">
                  <c:v>0.14263255681006148</c:v>
                </c:pt>
                <c:pt idx="10872">
                  <c:v>0.14248963841646423</c:v>
                </c:pt>
                <c:pt idx="10873">
                  <c:v>0.14234672002286697</c:v>
                </c:pt>
                <c:pt idx="10874">
                  <c:v>0.14220380162926971</c:v>
                </c:pt>
                <c:pt idx="10875">
                  <c:v>0.14206088323567245</c:v>
                </c:pt>
                <c:pt idx="10876">
                  <c:v>0.14206088323567245</c:v>
                </c:pt>
                <c:pt idx="10877">
                  <c:v>0.14191796484207519</c:v>
                </c:pt>
                <c:pt idx="10878">
                  <c:v>0.14177504644847794</c:v>
                </c:pt>
                <c:pt idx="10879">
                  <c:v>0.14177504644847794</c:v>
                </c:pt>
                <c:pt idx="10880">
                  <c:v>0.14177504644847794</c:v>
                </c:pt>
                <c:pt idx="10881">
                  <c:v>0.14163212805488068</c:v>
                </c:pt>
                <c:pt idx="10882">
                  <c:v>0.14148920966128342</c:v>
                </c:pt>
                <c:pt idx="10883">
                  <c:v>0.14134629126768616</c:v>
                </c:pt>
                <c:pt idx="10884">
                  <c:v>0.14134629126768616</c:v>
                </c:pt>
                <c:pt idx="10885">
                  <c:v>0.14134629126768616</c:v>
                </c:pt>
                <c:pt idx="10886">
                  <c:v>0.14120337287408891</c:v>
                </c:pt>
                <c:pt idx="10887">
                  <c:v>0.14106045448049165</c:v>
                </c:pt>
                <c:pt idx="10888">
                  <c:v>0.14091753608689439</c:v>
                </c:pt>
                <c:pt idx="10889">
                  <c:v>0.14077461769329713</c:v>
                </c:pt>
                <c:pt idx="10890">
                  <c:v>0.14063169929969987</c:v>
                </c:pt>
                <c:pt idx="10891">
                  <c:v>0.14048878090610262</c:v>
                </c:pt>
                <c:pt idx="10892">
                  <c:v>0.14034586251250536</c:v>
                </c:pt>
                <c:pt idx="10893">
                  <c:v>0.1402029441189081</c:v>
                </c:pt>
                <c:pt idx="10894">
                  <c:v>0.14006002572531084</c:v>
                </c:pt>
                <c:pt idx="10895">
                  <c:v>0.13991710733171359</c:v>
                </c:pt>
                <c:pt idx="10896">
                  <c:v>0.13977418893811633</c:v>
                </c:pt>
                <c:pt idx="10897">
                  <c:v>0.13963127054451907</c:v>
                </c:pt>
                <c:pt idx="10898">
                  <c:v>0.13948835215092181</c:v>
                </c:pt>
                <c:pt idx="10899">
                  <c:v>0.13934543375732455</c:v>
                </c:pt>
                <c:pt idx="10900">
                  <c:v>0.1392025153637273</c:v>
                </c:pt>
                <c:pt idx="10901">
                  <c:v>0.13905959697013004</c:v>
                </c:pt>
                <c:pt idx="10902">
                  <c:v>0.13891667857653278</c:v>
                </c:pt>
                <c:pt idx="10903">
                  <c:v>0.13877376018293552</c:v>
                </c:pt>
                <c:pt idx="10904">
                  <c:v>0.13863084178933827</c:v>
                </c:pt>
                <c:pt idx="10905">
                  <c:v>0.13848792339574101</c:v>
                </c:pt>
                <c:pt idx="10906">
                  <c:v>0.13834500500214375</c:v>
                </c:pt>
                <c:pt idx="10907">
                  <c:v>0.13820208660854649</c:v>
                </c:pt>
                <c:pt idx="10908">
                  <c:v>0.13805916821494923</c:v>
                </c:pt>
                <c:pt idx="10909">
                  <c:v>0.13791624982135198</c:v>
                </c:pt>
                <c:pt idx="10910">
                  <c:v>0.13777333142775472</c:v>
                </c:pt>
                <c:pt idx="10911">
                  <c:v>0.13763041303415746</c:v>
                </c:pt>
                <c:pt idx="10912">
                  <c:v>0.1374874946405602</c:v>
                </c:pt>
                <c:pt idx="10913">
                  <c:v>0.13734457624696295</c:v>
                </c:pt>
                <c:pt idx="10914">
                  <c:v>0.13720165785336569</c:v>
                </c:pt>
                <c:pt idx="10915">
                  <c:v>0.13720165785336569</c:v>
                </c:pt>
                <c:pt idx="10916">
                  <c:v>0.13705873945976843</c:v>
                </c:pt>
                <c:pt idx="10917">
                  <c:v>0.13691582106617117</c:v>
                </c:pt>
                <c:pt idx="10918">
                  <c:v>0.13677290267257391</c:v>
                </c:pt>
                <c:pt idx="10919">
                  <c:v>0.13662998427897666</c:v>
                </c:pt>
                <c:pt idx="10920">
                  <c:v>0.1364870658853794</c:v>
                </c:pt>
                <c:pt idx="10921">
                  <c:v>0.13634414749178214</c:v>
                </c:pt>
                <c:pt idx="10922">
                  <c:v>0.13620122909818488</c:v>
                </c:pt>
                <c:pt idx="10923">
                  <c:v>0.13605831070458763</c:v>
                </c:pt>
                <c:pt idx="10924">
                  <c:v>0.13591539231099048</c:v>
                </c:pt>
                <c:pt idx="10925">
                  <c:v>0.13591539231099048</c:v>
                </c:pt>
                <c:pt idx="10926">
                  <c:v>0.13577247391739322</c:v>
                </c:pt>
                <c:pt idx="10927">
                  <c:v>0.13577247391739322</c:v>
                </c:pt>
                <c:pt idx="10928">
                  <c:v>0.13562955552379596</c:v>
                </c:pt>
                <c:pt idx="10929">
                  <c:v>0.13548663713019871</c:v>
                </c:pt>
                <c:pt idx="10930">
                  <c:v>0.13534371873660145</c:v>
                </c:pt>
                <c:pt idx="10931">
                  <c:v>0.13534371873660145</c:v>
                </c:pt>
                <c:pt idx="10932">
                  <c:v>0.13520080034300419</c:v>
                </c:pt>
                <c:pt idx="10933">
                  <c:v>0.13505788194940693</c:v>
                </c:pt>
                <c:pt idx="10934">
                  <c:v>0.13491496355580967</c:v>
                </c:pt>
                <c:pt idx="10935">
                  <c:v>0.13491496355580967</c:v>
                </c:pt>
                <c:pt idx="10936">
                  <c:v>0.13477204516221242</c:v>
                </c:pt>
                <c:pt idx="10937">
                  <c:v>0.13462912676861516</c:v>
                </c:pt>
                <c:pt idx="10938">
                  <c:v>0.1344862083750179</c:v>
                </c:pt>
                <c:pt idx="10939">
                  <c:v>0.1344862083750179</c:v>
                </c:pt>
                <c:pt idx="10940">
                  <c:v>0.13434328998142064</c:v>
                </c:pt>
                <c:pt idx="10941">
                  <c:v>0.13420037158782339</c:v>
                </c:pt>
                <c:pt idx="10942">
                  <c:v>0.13405745319422613</c:v>
                </c:pt>
                <c:pt idx="10943">
                  <c:v>0.13405745319422613</c:v>
                </c:pt>
                <c:pt idx="10944">
                  <c:v>0.13391453480062887</c:v>
                </c:pt>
                <c:pt idx="10945">
                  <c:v>0.13377161640703161</c:v>
                </c:pt>
                <c:pt idx="10946">
                  <c:v>0.13362869801343435</c:v>
                </c:pt>
                <c:pt idx="10947">
                  <c:v>0.1334857796198371</c:v>
                </c:pt>
                <c:pt idx="10948">
                  <c:v>0.13334286122623984</c:v>
                </c:pt>
                <c:pt idx="10949">
                  <c:v>0.13319994283264258</c:v>
                </c:pt>
                <c:pt idx="10950">
                  <c:v>0.13305702443904532</c:v>
                </c:pt>
                <c:pt idx="10951">
                  <c:v>0.13291410604544807</c:v>
                </c:pt>
                <c:pt idx="10952">
                  <c:v>0.13277118765185081</c:v>
                </c:pt>
                <c:pt idx="10953">
                  <c:v>0.13262826925825355</c:v>
                </c:pt>
                <c:pt idx="10954">
                  <c:v>0.13248535086465629</c:v>
                </c:pt>
                <c:pt idx="10955">
                  <c:v>0.13248535086465629</c:v>
                </c:pt>
                <c:pt idx="10956">
                  <c:v>0.13248535086465629</c:v>
                </c:pt>
                <c:pt idx="10957">
                  <c:v>0.13234243247105903</c:v>
                </c:pt>
                <c:pt idx="10958">
                  <c:v>0.13219951407746178</c:v>
                </c:pt>
                <c:pt idx="10959">
                  <c:v>0.13205659568386452</c:v>
                </c:pt>
                <c:pt idx="10960">
                  <c:v>0.13191367729026726</c:v>
                </c:pt>
                <c:pt idx="10961">
                  <c:v>0.13177075889667</c:v>
                </c:pt>
                <c:pt idx="10962">
                  <c:v>0.13162784050307275</c:v>
                </c:pt>
                <c:pt idx="10963">
                  <c:v>0.13148492210947549</c:v>
                </c:pt>
                <c:pt idx="10964">
                  <c:v>0.13134200371587823</c:v>
                </c:pt>
                <c:pt idx="10965">
                  <c:v>0.13119908532228097</c:v>
                </c:pt>
                <c:pt idx="10966">
                  <c:v>0.13105616692868371</c:v>
                </c:pt>
                <c:pt idx="10967">
                  <c:v>0.13091324853508646</c:v>
                </c:pt>
                <c:pt idx="10968">
                  <c:v>0.1307703301414892</c:v>
                </c:pt>
                <c:pt idx="10969">
                  <c:v>0.13062741174789194</c:v>
                </c:pt>
                <c:pt idx="10970">
                  <c:v>0.13048449335429468</c:v>
                </c:pt>
                <c:pt idx="10971">
                  <c:v>0.13034157496069743</c:v>
                </c:pt>
                <c:pt idx="10972">
                  <c:v>0.13019865656710017</c:v>
                </c:pt>
                <c:pt idx="10973">
                  <c:v>0.13005573817350291</c:v>
                </c:pt>
                <c:pt idx="10974">
                  <c:v>0.12991281977990565</c:v>
                </c:pt>
                <c:pt idx="10975">
                  <c:v>0.12976990138630839</c:v>
                </c:pt>
                <c:pt idx="10976">
                  <c:v>0.12962698299271114</c:v>
                </c:pt>
                <c:pt idx="10977">
                  <c:v>0.12948406459911388</c:v>
                </c:pt>
                <c:pt idx="10978">
                  <c:v>0.12934114620551662</c:v>
                </c:pt>
                <c:pt idx="10979">
                  <c:v>0.12919822781191936</c:v>
                </c:pt>
                <c:pt idx="10980">
                  <c:v>0.12905530941832211</c:v>
                </c:pt>
                <c:pt idx="10981">
                  <c:v>0.12905530941832211</c:v>
                </c:pt>
                <c:pt idx="10982">
                  <c:v>0.12891239102472485</c:v>
                </c:pt>
                <c:pt idx="10983">
                  <c:v>0.12891239102472485</c:v>
                </c:pt>
                <c:pt idx="10984">
                  <c:v>0.12876947263112759</c:v>
                </c:pt>
                <c:pt idx="10985">
                  <c:v>0.12862655423753033</c:v>
                </c:pt>
                <c:pt idx="10986">
                  <c:v>0.12848363584393308</c:v>
                </c:pt>
                <c:pt idx="10987">
                  <c:v>0.12834071745033582</c:v>
                </c:pt>
                <c:pt idx="10988">
                  <c:v>0.12834071745033582</c:v>
                </c:pt>
                <c:pt idx="10989">
                  <c:v>0.12819779905673856</c:v>
                </c:pt>
                <c:pt idx="10990">
                  <c:v>0.1280548806631413</c:v>
                </c:pt>
                <c:pt idx="10991">
                  <c:v>0.12791196226954404</c:v>
                </c:pt>
                <c:pt idx="10992">
                  <c:v>0.12791196226954404</c:v>
                </c:pt>
                <c:pt idx="10993">
                  <c:v>0.12776904387594679</c:v>
                </c:pt>
                <c:pt idx="10994">
                  <c:v>0.12776904387594679</c:v>
                </c:pt>
                <c:pt idx="10995">
                  <c:v>0.12762612548234953</c:v>
                </c:pt>
                <c:pt idx="10996">
                  <c:v>0.12748320708875227</c:v>
                </c:pt>
                <c:pt idx="10997">
                  <c:v>0.12734028869515501</c:v>
                </c:pt>
                <c:pt idx="10998">
                  <c:v>0.12734028869515501</c:v>
                </c:pt>
                <c:pt idx="10999">
                  <c:v>0.12719737030155776</c:v>
                </c:pt>
                <c:pt idx="11000">
                  <c:v>0.12705445190796061</c:v>
                </c:pt>
                <c:pt idx="11001">
                  <c:v>0.12691153351436335</c:v>
                </c:pt>
                <c:pt idx="11002">
                  <c:v>0.12676861512076609</c:v>
                </c:pt>
                <c:pt idx="11003">
                  <c:v>0.12662569672716883</c:v>
                </c:pt>
                <c:pt idx="11004">
                  <c:v>0.12648277833357158</c:v>
                </c:pt>
                <c:pt idx="11005">
                  <c:v>0.12633985993997432</c:v>
                </c:pt>
                <c:pt idx="11006">
                  <c:v>0.12619694154637706</c:v>
                </c:pt>
                <c:pt idx="11007">
                  <c:v>0.1260540231527798</c:v>
                </c:pt>
                <c:pt idx="11008">
                  <c:v>0.12591110475918255</c:v>
                </c:pt>
                <c:pt idx="11009">
                  <c:v>0.12576818636558529</c:v>
                </c:pt>
                <c:pt idx="11010">
                  <c:v>0.12562526797198803</c:v>
                </c:pt>
                <c:pt idx="11011">
                  <c:v>0.12548234957839077</c:v>
                </c:pt>
                <c:pt idx="11012">
                  <c:v>0.12533943118479351</c:v>
                </c:pt>
                <c:pt idx="11013">
                  <c:v>0.12519651279119626</c:v>
                </c:pt>
                <c:pt idx="11014">
                  <c:v>0.125053594397599</c:v>
                </c:pt>
                <c:pt idx="11015">
                  <c:v>0.12491067600400174</c:v>
                </c:pt>
                <c:pt idx="11016">
                  <c:v>0.12491067600400174</c:v>
                </c:pt>
                <c:pt idx="11017">
                  <c:v>0.12476775761040448</c:v>
                </c:pt>
                <c:pt idx="11018">
                  <c:v>0.12462483921680723</c:v>
                </c:pt>
                <c:pt idx="11019">
                  <c:v>0.12462483921680723</c:v>
                </c:pt>
                <c:pt idx="11020">
                  <c:v>0.12448192082320997</c:v>
                </c:pt>
                <c:pt idx="11021">
                  <c:v>0.12433900242961271</c:v>
                </c:pt>
                <c:pt idx="11022">
                  <c:v>0.12419608403601545</c:v>
                </c:pt>
                <c:pt idx="11023">
                  <c:v>0.12405316564241819</c:v>
                </c:pt>
                <c:pt idx="11024">
                  <c:v>0.12391024724882094</c:v>
                </c:pt>
                <c:pt idx="11025">
                  <c:v>0.12376732885522368</c:v>
                </c:pt>
                <c:pt idx="11026">
                  <c:v>0.12362441046162642</c:v>
                </c:pt>
                <c:pt idx="11027">
                  <c:v>0.12348149206802916</c:v>
                </c:pt>
                <c:pt idx="11028">
                  <c:v>0.12333857367443191</c:v>
                </c:pt>
                <c:pt idx="11029">
                  <c:v>0.12319565528083465</c:v>
                </c:pt>
                <c:pt idx="11030">
                  <c:v>0.12319565528083465</c:v>
                </c:pt>
                <c:pt idx="11031">
                  <c:v>0.12305273688723739</c:v>
                </c:pt>
                <c:pt idx="11032">
                  <c:v>0.12290981849364013</c:v>
                </c:pt>
                <c:pt idx="11033">
                  <c:v>0.12276690010004288</c:v>
                </c:pt>
                <c:pt idx="11034">
                  <c:v>0.12276690010004288</c:v>
                </c:pt>
                <c:pt idx="11035">
                  <c:v>0.12262398170644562</c:v>
                </c:pt>
                <c:pt idx="11036">
                  <c:v>0.12248106331284836</c:v>
                </c:pt>
                <c:pt idx="11037">
                  <c:v>0.12248106331284836</c:v>
                </c:pt>
                <c:pt idx="11038">
                  <c:v>0.1223381449192511</c:v>
                </c:pt>
                <c:pt idx="11039">
                  <c:v>0.12219522652565384</c:v>
                </c:pt>
                <c:pt idx="11040">
                  <c:v>0.12205230813205659</c:v>
                </c:pt>
                <c:pt idx="11041">
                  <c:v>0.12190938973845933</c:v>
                </c:pt>
                <c:pt idx="11042">
                  <c:v>0.12190938973845933</c:v>
                </c:pt>
                <c:pt idx="11043">
                  <c:v>0.12190938973845933</c:v>
                </c:pt>
                <c:pt idx="11044">
                  <c:v>0.12176647134486207</c:v>
                </c:pt>
                <c:pt idx="11045">
                  <c:v>0.12162355295126481</c:v>
                </c:pt>
                <c:pt idx="11046">
                  <c:v>0.12148063455766756</c:v>
                </c:pt>
                <c:pt idx="11047">
                  <c:v>0.1213377161640703</c:v>
                </c:pt>
                <c:pt idx="11048">
                  <c:v>0.12119479777047304</c:v>
                </c:pt>
                <c:pt idx="11049">
                  <c:v>0.12105187937687578</c:v>
                </c:pt>
                <c:pt idx="11050">
                  <c:v>0.12090896098327852</c:v>
                </c:pt>
                <c:pt idx="11051">
                  <c:v>0.12090896098327852</c:v>
                </c:pt>
                <c:pt idx="11052">
                  <c:v>0.12076604258968127</c:v>
                </c:pt>
                <c:pt idx="11053">
                  <c:v>0.12062312419608401</c:v>
                </c:pt>
                <c:pt idx="11054">
                  <c:v>0.12048020580248675</c:v>
                </c:pt>
                <c:pt idx="11055">
                  <c:v>0.12033728740888949</c:v>
                </c:pt>
                <c:pt idx="11056">
                  <c:v>0.12019436901529224</c:v>
                </c:pt>
                <c:pt idx="11057">
                  <c:v>0.12005145062169498</c:v>
                </c:pt>
                <c:pt idx="11058">
                  <c:v>0.11990853222809772</c:v>
                </c:pt>
                <c:pt idx="11059">
                  <c:v>0.11976561383450046</c:v>
                </c:pt>
                <c:pt idx="11060">
                  <c:v>0.1196226954409032</c:v>
                </c:pt>
                <c:pt idx="11061">
                  <c:v>0.11947977704730595</c:v>
                </c:pt>
                <c:pt idx="11062">
                  <c:v>0.11933685865370869</c:v>
                </c:pt>
                <c:pt idx="11063">
                  <c:v>0.11919394026011143</c:v>
                </c:pt>
                <c:pt idx="11064">
                  <c:v>0.11905102186651417</c:v>
                </c:pt>
                <c:pt idx="11065">
                  <c:v>0.11905102186651417</c:v>
                </c:pt>
                <c:pt idx="11066">
                  <c:v>0.11890810347291692</c:v>
                </c:pt>
                <c:pt idx="11067">
                  <c:v>0.11876518507931966</c:v>
                </c:pt>
                <c:pt idx="11068">
                  <c:v>0.1186222666857224</c:v>
                </c:pt>
                <c:pt idx="11069">
                  <c:v>0.11847934829212514</c:v>
                </c:pt>
                <c:pt idx="11070">
                  <c:v>0.11833642989852799</c:v>
                </c:pt>
                <c:pt idx="11071">
                  <c:v>0.11819351150493074</c:v>
                </c:pt>
                <c:pt idx="11072">
                  <c:v>0.11805059311133348</c:v>
                </c:pt>
                <c:pt idx="11073">
                  <c:v>0.11790767471773622</c:v>
                </c:pt>
                <c:pt idx="11074">
                  <c:v>0.11776475632413896</c:v>
                </c:pt>
                <c:pt idx="11075">
                  <c:v>0.11762183793054171</c:v>
                </c:pt>
                <c:pt idx="11076">
                  <c:v>0.11762183793054171</c:v>
                </c:pt>
                <c:pt idx="11077">
                  <c:v>0.11747891953694445</c:v>
                </c:pt>
                <c:pt idx="11078">
                  <c:v>0.11733600114334719</c:v>
                </c:pt>
                <c:pt idx="11079">
                  <c:v>0.11719308274974993</c:v>
                </c:pt>
                <c:pt idx="11080">
                  <c:v>0.11705016435615268</c:v>
                </c:pt>
                <c:pt idx="11081">
                  <c:v>0.11705016435615268</c:v>
                </c:pt>
                <c:pt idx="11082">
                  <c:v>0.11690724596255542</c:v>
                </c:pt>
                <c:pt idx="11083">
                  <c:v>0.11690724596255542</c:v>
                </c:pt>
                <c:pt idx="11084">
                  <c:v>0.11690724596255542</c:v>
                </c:pt>
                <c:pt idx="11085">
                  <c:v>0.11690724596255542</c:v>
                </c:pt>
                <c:pt idx="11086">
                  <c:v>0.11676432756895816</c:v>
                </c:pt>
                <c:pt idx="11087">
                  <c:v>0.11676432756895816</c:v>
                </c:pt>
                <c:pt idx="11088">
                  <c:v>0.1166214091753609</c:v>
                </c:pt>
                <c:pt idx="11089">
                  <c:v>0.11647849078176364</c:v>
                </c:pt>
                <c:pt idx="11090">
                  <c:v>0.11633557238816639</c:v>
                </c:pt>
                <c:pt idx="11091">
                  <c:v>0.11619265399456913</c:v>
                </c:pt>
                <c:pt idx="11092">
                  <c:v>0.11619265399456913</c:v>
                </c:pt>
                <c:pt idx="11093">
                  <c:v>0.11619265399456913</c:v>
                </c:pt>
                <c:pt idx="11094">
                  <c:v>0.11604973560097187</c:v>
                </c:pt>
                <c:pt idx="11095">
                  <c:v>0.11590681720737461</c:v>
                </c:pt>
                <c:pt idx="11096">
                  <c:v>0.11576389881377736</c:v>
                </c:pt>
                <c:pt idx="11097">
                  <c:v>0.11576389881377736</c:v>
                </c:pt>
                <c:pt idx="11098">
                  <c:v>0.1156209804201801</c:v>
                </c:pt>
                <c:pt idx="11099">
                  <c:v>0.11547806202658284</c:v>
                </c:pt>
                <c:pt idx="11100">
                  <c:v>0.11533514363298558</c:v>
                </c:pt>
                <c:pt idx="11101">
                  <c:v>0.11519222523938832</c:v>
                </c:pt>
                <c:pt idx="11102">
                  <c:v>0.11504930684579107</c:v>
                </c:pt>
                <c:pt idx="11103">
                  <c:v>0.11490638845219381</c:v>
                </c:pt>
                <c:pt idx="11104">
                  <c:v>0.11476347005859655</c:v>
                </c:pt>
                <c:pt idx="11105">
                  <c:v>0.11462055166499929</c:v>
                </c:pt>
                <c:pt idx="11106">
                  <c:v>0.11447763327140204</c:v>
                </c:pt>
                <c:pt idx="11107">
                  <c:v>0.11433471487780478</c:v>
                </c:pt>
                <c:pt idx="11108">
                  <c:v>0.11419179648420752</c:v>
                </c:pt>
                <c:pt idx="11109">
                  <c:v>0.11419179648420752</c:v>
                </c:pt>
                <c:pt idx="11110">
                  <c:v>0.11404887809061026</c:v>
                </c:pt>
                <c:pt idx="11111">
                  <c:v>0.113905959697013</c:v>
                </c:pt>
                <c:pt idx="11112">
                  <c:v>0.11376304130341575</c:v>
                </c:pt>
                <c:pt idx="11113">
                  <c:v>0.11362012290981849</c:v>
                </c:pt>
                <c:pt idx="11114">
                  <c:v>0.11347720451622123</c:v>
                </c:pt>
                <c:pt idx="11115">
                  <c:v>0.11333428612262397</c:v>
                </c:pt>
                <c:pt idx="11116">
                  <c:v>0.11319136772902672</c:v>
                </c:pt>
                <c:pt idx="11117">
                  <c:v>0.11304844933542946</c:v>
                </c:pt>
                <c:pt idx="11118">
                  <c:v>0.1129055309418322</c:v>
                </c:pt>
                <c:pt idx="11119">
                  <c:v>0.11276261254823494</c:v>
                </c:pt>
                <c:pt idx="11120">
                  <c:v>0.11261969415463768</c:v>
                </c:pt>
                <c:pt idx="11121">
                  <c:v>0.11247677576104043</c:v>
                </c:pt>
                <c:pt idx="11122">
                  <c:v>0.11233385736744317</c:v>
                </c:pt>
                <c:pt idx="11123">
                  <c:v>0.11233385736744317</c:v>
                </c:pt>
                <c:pt idx="11124">
                  <c:v>0.11233385736744317</c:v>
                </c:pt>
                <c:pt idx="11125">
                  <c:v>0.11219093897384591</c:v>
                </c:pt>
                <c:pt idx="11126">
                  <c:v>0.11219093897384591</c:v>
                </c:pt>
                <c:pt idx="11127">
                  <c:v>0.11204802058024865</c:v>
                </c:pt>
                <c:pt idx="11128">
                  <c:v>0.1119051021866514</c:v>
                </c:pt>
                <c:pt idx="11129">
                  <c:v>0.11176218379305414</c:v>
                </c:pt>
                <c:pt idx="11130">
                  <c:v>0.11161926539945688</c:v>
                </c:pt>
                <c:pt idx="11131">
                  <c:v>0.11147634700585962</c:v>
                </c:pt>
                <c:pt idx="11132">
                  <c:v>0.11133342861226236</c:v>
                </c:pt>
                <c:pt idx="11133">
                  <c:v>0.11119051021866511</c:v>
                </c:pt>
                <c:pt idx="11134">
                  <c:v>0.11104759182506785</c:v>
                </c:pt>
                <c:pt idx="11135">
                  <c:v>0.11090467343147059</c:v>
                </c:pt>
                <c:pt idx="11136">
                  <c:v>0.11076175503787333</c:v>
                </c:pt>
                <c:pt idx="11137">
                  <c:v>0.11061883664427608</c:v>
                </c:pt>
                <c:pt idx="11138">
                  <c:v>0.11047591825067882</c:v>
                </c:pt>
                <c:pt idx="11139">
                  <c:v>0.11033299985708156</c:v>
                </c:pt>
                <c:pt idx="11140">
                  <c:v>0.1101900814634843</c:v>
                </c:pt>
                <c:pt idx="11141">
                  <c:v>0.11004716306988704</c:v>
                </c:pt>
                <c:pt idx="11142">
                  <c:v>0.11004716306988704</c:v>
                </c:pt>
                <c:pt idx="11143">
                  <c:v>0.10990424467628979</c:v>
                </c:pt>
                <c:pt idx="11144">
                  <c:v>0.10976132628269253</c:v>
                </c:pt>
                <c:pt idx="11145">
                  <c:v>0.10961840788909538</c:v>
                </c:pt>
                <c:pt idx="11146">
                  <c:v>0.10961840788909538</c:v>
                </c:pt>
                <c:pt idx="11147">
                  <c:v>0.10947548949549812</c:v>
                </c:pt>
                <c:pt idx="11148">
                  <c:v>0.10933257110190087</c:v>
                </c:pt>
                <c:pt idx="11149">
                  <c:v>0.10933257110190087</c:v>
                </c:pt>
                <c:pt idx="11150">
                  <c:v>0.10918965270830361</c:v>
                </c:pt>
                <c:pt idx="11151">
                  <c:v>0.10918965270830361</c:v>
                </c:pt>
                <c:pt idx="11152">
                  <c:v>0.10904673431470635</c:v>
                </c:pt>
                <c:pt idx="11153">
                  <c:v>0.10890381592110909</c:v>
                </c:pt>
                <c:pt idx="11154">
                  <c:v>0.10876089752751184</c:v>
                </c:pt>
                <c:pt idx="11155">
                  <c:v>0.10861797913391458</c:v>
                </c:pt>
                <c:pt idx="11156">
                  <c:v>0.10847506074031732</c:v>
                </c:pt>
                <c:pt idx="11157">
                  <c:v>0.10833214234672006</c:v>
                </c:pt>
                <c:pt idx="11158">
                  <c:v>0.1081892239531228</c:v>
                </c:pt>
                <c:pt idx="11159">
                  <c:v>0.10804630555952555</c:v>
                </c:pt>
                <c:pt idx="11160">
                  <c:v>0.10790338716592829</c:v>
                </c:pt>
                <c:pt idx="11161">
                  <c:v>0.10776046877233103</c:v>
                </c:pt>
                <c:pt idx="11162">
                  <c:v>0.10776046877233103</c:v>
                </c:pt>
                <c:pt idx="11163">
                  <c:v>0.10761755037873377</c:v>
                </c:pt>
                <c:pt idx="11164">
                  <c:v>0.10761755037873377</c:v>
                </c:pt>
                <c:pt idx="11165">
                  <c:v>0.10747463198513652</c:v>
                </c:pt>
                <c:pt idx="11166">
                  <c:v>0.10733171359153926</c:v>
                </c:pt>
                <c:pt idx="11167">
                  <c:v>0.107188795197942</c:v>
                </c:pt>
                <c:pt idx="11168">
                  <c:v>0.10704587680434474</c:v>
                </c:pt>
                <c:pt idx="11169">
                  <c:v>0.10690295841074748</c:v>
                </c:pt>
                <c:pt idx="11170">
                  <c:v>0.10676004001715023</c:v>
                </c:pt>
                <c:pt idx="11171">
                  <c:v>0.10661712162355297</c:v>
                </c:pt>
                <c:pt idx="11172">
                  <c:v>0.10647420322995571</c:v>
                </c:pt>
                <c:pt idx="11173">
                  <c:v>0.10633128483635845</c:v>
                </c:pt>
                <c:pt idx="11174">
                  <c:v>0.10633128483635845</c:v>
                </c:pt>
                <c:pt idx="11175">
                  <c:v>0.1061883664427612</c:v>
                </c:pt>
                <c:pt idx="11176">
                  <c:v>0.10604544804916394</c:v>
                </c:pt>
                <c:pt idx="11177">
                  <c:v>0.10590252965556668</c:v>
                </c:pt>
                <c:pt idx="11178">
                  <c:v>0.10575961126196942</c:v>
                </c:pt>
                <c:pt idx="11179">
                  <c:v>0.10561669286837216</c:v>
                </c:pt>
                <c:pt idx="11180">
                  <c:v>0.10547377447477491</c:v>
                </c:pt>
                <c:pt idx="11181">
                  <c:v>0.10533085608117765</c:v>
                </c:pt>
                <c:pt idx="11182">
                  <c:v>0.10518793768758039</c:v>
                </c:pt>
                <c:pt idx="11183">
                  <c:v>0.10504501929398313</c:v>
                </c:pt>
                <c:pt idx="11184">
                  <c:v>0.10490210090038588</c:v>
                </c:pt>
                <c:pt idx="11185">
                  <c:v>0.10475918250678862</c:v>
                </c:pt>
                <c:pt idx="11186">
                  <c:v>0.10461626411319136</c:v>
                </c:pt>
                <c:pt idx="11187">
                  <c:v>0.1044733457195941</c:v>
                </c:pt>
                <c:pt idx="11188">
                  <c:v>0.10433042732599684</c:v>
                </c:pt>
                <c:pt idx="11189">
                  <c:v>0.10418750893239959</c:v>
                </c:pt>
                <c:pt idx="11190">
                  <c:v>0.10418750893239959</c:v>
                </c:pt>
                <c:pt idx="11191">
                  <c:v>0.10404459053880233</c:v>
                </c:pt>
                <c:pt idx="11192">
                  <c:v>0.10390167214520507</c:v>
                </c:pt>
                <c:pt idx="11193">
                  <c:v>0.10375875375160781</c:v>
                </c:pt>
                <c:pt idx="11194">
                  <c:v>0.10361583535801056</c:v>
                </c:pt>
                <c:pt idx="11195">
                  <c:v>0.1034729169644133</c:v>
                </c:pt>
                <c:pt idx="11196">
                  <c:v>0.10332999857081604</c:v>
                </c:pt>
                <c:pt idx="11197">
                  <c:v>0.10318708017721878</c:v>
                </c:pt>
                <c:pt idx="11198">
                  <c:v>0.10304416178362152</c:v>
                </c:pt>
                <c:pt idx="11199">
                  <c:v>0.10290124339002427</c:v>
                </c:pt>
                <c:pt idx="11200">
                  <c:v>0.10290124339002427</c:v>
                </c:pt>
                <c:pt idx="11201">
                  <c:v>0.10275832499642701</c:v>
                </c:pt>
                <c:pt idx="11202">
                  <c:v>0.10261540660282975</c:v>
                </c:pt>
                <c:pt idx="11203">
                  <c:v>0.10247248820923249</c:v>
                </c:pt>
                <c:pt idx="11204">
                  <c:v>0.10232956981563524</c:v>
                </c:pt>
                <c:pt idx="11205">
                  <c:v>0.10218665142203798</c:v>
                </c:pt>
                <c:pt idx="11206">
                  <c:v>0.10204373302844072</c:v>
                </c:pt>
                <c:pt idx="11207">
                  <c:v>0.10190081463484346</c:v>
                </c:pt>
                <c:pt idx="11208">
                  <c:v>0.1017578962412462</c:v>
                </c:pt>
                <c:pt idx="11209">
                  <c:v>0.10161497784764895</c:v>
                </c:pt>
                <c:pt idx="11210">
                  <c:v>0.10161497784764895</c:v>
                </c:pt>
                <c:pt idx="11211">
                  <c:v>0.10147205945405169</c:v>
                </c:pt>
                <c:pt idx="11212">
                  <c:v>0.10132914106045443</c:v>
                </c:pt>
                <c:pt idx="11213">
                  <c:v>0.10118622266685717</c:v>
                </c:pt>
                <c:pt idx="11214">
                  <c:v>0.10104330427325992</c:v>
                </c:pt>
                <c:pt idx="11215">
                  <c:v>0.10090038587966266</c:v>
                </c:pt>
                <c:pt idx="11216">
                  <c:v>0.10075746748606551</c:v>
                </c:pt>
                <c:pt idx="11217">
                  <c:v>0.10061454909246825</c:v>
                </c:pt>
                <c:pt idx="11218">
                  <c:v>0.100471630698871</c:v>
                </c:pt>
                <c:pt idx="11219">
                  <c:v>0.10032871230527374</c:v>
                </c:pt>
                <c:pt idx="11220">
                  <c:v>0.10032871230527374</c:v>
                </c:pt>
                <c:pt idx="11221">
                  <c:v>0.10018579391167648</c:v>
                </c:pt>
                <c:pt idx="11222">
                  <c:v>0.10004287551807922</c:v>
                </c:pt>
                <c:pt idx="11223">
                  <c:v>9.9899957124481964E-2</c:v>
                </c:pt>
                <c:pt idx="11224">
                  <c:v>9.9899957124481964E-2</c:v>
                </c:pt>
                <c:pt idx="11225">
                  <c:v>9.9757038730884706E-2</c:v>
                </c:pt>
                <c:pt idx="11226">
                  <c:v>9.9614120337287448E-2</c:v>
                </c:pt>
                <c:pt idx="11227">
                  <c:v>9.9471201943690191E-2</c:v>
                </c:pt>
                <c:pt idx="11228">
                  <c:v>9.9328283550092933E-2</c:v>
                </c:pt>
                <c:pt idx="11229">
                  <c:v>9.9185365156495675E-2</c:v>
                </c:pt>
                <c:pt idx="11230">
                  <c:v>9.9185365156495675E-2</c:v>
                </c:pt>
                <c:pt idx="11231">
                  <c:v>9.9042446762898417E-2</c:v>
                </c:pt>
                <c:pt idx="11232">
                  <c:v>9.889952836930116E-2</c:v>
                </c:pt>
                <c:pt idx="11233">
                  <c:v>9.889952836930116E-2</c:v>
                </c:pt>
                <c:pt idx="11234">
                  <c:v>9.8756609975703902E-2</c:v>
                </c:pt>
                <c:pt idx="11235">
                  <c:v>9.8613691582106644E-2</c:v>
                </c:pt>
                <c:pt idx="11236">
                  <c:v>9.8470773188509386E-2</c:v>
                </c:pt>
                <c:pt idx="11237">
                  <c:v>9.8327854794912128E-2</c:v>
                </c:pt>
                <c:pt idx="11238">
                  <c:v>9.8184936401314871E-2</c:v>
                </c:pt>
                <c:pt idx="11239">
                  <c:v>9.8042018007717613E-2</c:v>
                </c:pt>
                <c:pt idx="11240">
                  <c:v>9.7899099614120355E-2</c:v>
                </c:pt>
                <c:pt idx="11241">
                  <c:v>9.7899099614120355E-2</c:v>
                </c:pt>
                <c:pt idx="11242">
                  <c:v>9.7899099614120355E-2</c:v>
                </c:pt>
                <c:pt idx="11243">
                  <c:v>9.7756181220523097E-2</c:v>
                </c:pt>
                <c:pt idx="11244">
                  <c:v>9.761326282692584E-2</c:v>
                </c:pt>
                <c:pt idx="11245">
                  <c:v>9.7470344433328582E-2</c:v>
                </c:pt>
                <c:pt idx="11246">
                  <c:v>9.7327426039731324E-2</c:v>
                </c:pt>
                <c:pt idx="11247">
                  <c:v>9.7184507646134066E-2</c:v>
                </c:pt>
                <c:pt idx="11248">
                  <c:v>9.7041589252536808E-2</c:v>
                </c:pt>
                <c:pt idx="11249">
                  <c:v>9.6898670858939551E-2</c:v>
                </c:pt>
                <c:pt idx="11250">
                  <c:v>9.6755752465342293E-2</c:v>
                </c:pt>
                <c:pt idx="11251">
                  <c:v>9.6612834071745035E-2</c:v>
                </c:pt>
                <c:pt idx="11252">
                  <c:v>9.6469915678147777E-2</c:v>
                </c:pt>
                <c:pt idx="11253">
                  <c:v>9.632699728455052E-2</c:v>
                </c:pt>
                <c:pt idx="11254">
                  <c:v>9.632699728455052E-2</c:v>
                </c:pt>
                <c:pt idx="11255">
                  <c:v>9.6184078890953262E-2</c:v>
                </c:pt>
                <c:pt idx="11256">
                  <c:v>9.6041160497356004E-2</c:v>
                </c:pt>
                <c:pt idx="11257">
                  <c:v>9.5898242103758746E-2</c:v>
                </c:pt>
                <c:pt idx="11258">
                  <c:v>9.5755323710161488E-2</c:v>
                </c:pt>
                <c:pt idx="11259">
                  <c:v>9.5612405316564231E-2</c:v>
                </c:pt>
                <c:pt idx="11260">
                  <c:v>9.5469486922966973E-2</c:v>
                </c:pt>
                <c:pt idx="11261">
                  <c:v>9.5326568529369715E-2</c:v>
                </c:pt>
                <c:pt idx="11262">
                  <c:v>9.5183650135772457E-2</c:v>
                </c:pt>
                <c:pt idx="11263">
                  <c:v>9.50407317421752E-2</c:v>
                </c:pt>
                <c:pt idx="11264">
                  <c:v>9.4897813348577942E-2</c:v>
                </c:pt>
                <c:pt idx="11265">
                  <c:v>9.4897813348577942E-2</c:v>
                </c:pt>
                <c:pt idx="11266">
                  <c:v>9.4754894954980684E-2</c:v>
                </c:pt>
                <c:pt idx="11267">
                  <c:v>9.4611976561383426E-2</c:v>
                </c:pt>
                <c:pt idx="11268">
                  <c:v>9.4611976561383426E-2</c:v>
                </c:pt>
                <c:pt idx="11269">
                  <c:v>9.4469058167786168E-2</c:v>
                </c:pt>
                <c:pt idx="11270">
                  <c:v>9.4326139774188911E-2</c:v>
                </c:pt>
                <c:pt idx="11271">
                  <c:v>9.4183221380591653E-2</c:v>
                </c:pt>
                <c:pt idx="11272">
                  <c:v>9.4040302986994395E-2</c:v>
                </c:pt>
                <c:pt idx="11273">
                  <c:v>9.3897384593397137E-2</c:v>
                </c:pt>
                <c:pt idx="11274">
                  <c:v>9.375446619979988E-2</c:v>
                </c:pt>
                <c:pt idx="11275">
                  <c:v>9.3611547806202622E-2</c:v>
                </c:pt>
                <c:pt idx="11276">
                  <c:v>9.3468629412605364E-2</c:v>
                </c:pt>
                <c:pt idx="11277">
                  <c:v>9.3325711019008106E-2</c:v>
                </c:pt>
                <c:pt idx="11278">
                  <c:v>9.3182792625410849E-2</c:v>
                </c:pt>
                <c:pt idx="11279">
                  <c:v>9.3039874231813591E-2</c:v>
                </c:pt>
                <c:pt idx="11280">
                  <c:v>9.2896955838216333E-2</c:v>
                </c:pt>
                <c:pt idx="11281">
                  <c:v>9.2754037444619075E-2</c:v>
                </c:pt>
                <c:pt idx="11282">
                  <c:v>9.2611119051021817E-2</c:v>
                </c:pt>
                <c:pt idx="11283">
                  <c:v>9.246820065742456E-2</c:v>
                </c:pt>
                <c:pt idx="11284">
                  <c:v>9.2325282263827302E-2</c:v>
                </c:pt>
                <c:pt idx="11285">
                  <c:v>9.2182363870230044E-2</c:v>
                </c:pt>
                <c:pt idx="11286">
                  <c:v>9.2039445476632897E-2</c:v>
                </c:pt>
                <c:pt idx="11287">
                  <c:v>9.189652708303564E-2</c:v>
                </c:pt>
                <c:pt idx="11288">
                  <c:v>9.1753608689438382E-2</c:v>
                </c:pt>
                <c:pt idx="11289">
                  <c:v>9.1610690295841124E-2</c:v>
                </c:pt>
                <c:pt idx="11290">
                  <c:v>9.1467771902243866E-2</c:v>
                </c:pt>
                <c:pt idx="11291">
                  <c:v>9.1324853508646608E-2</c:v>
                </c:pt>
                <c:pt idx="11292">
                  <c:v>9.1181935115049351E-2</c:v>
                </c:pt>
                <c:pt idx="11293">
                  <c:v>9.1181935115049351E-2</c:v>
                </c:pt>
                <c:pt idx="11294">
                  <c:v>9.1039016721452093E-2</c:v>
                </c:pt>
                <c:pt idx="11295">
                  <c:v>9.0896098327854835E-2</c:v>
                </c:pt>
                <c:pt idx="11296">
                  <c:v>9.0753179934257577E-2</c:v>
                </c:pt>
                <c:pt idx="11297">
                  <c:v>9.061026154066032E-2</c:v>
                </c:pt>
                <c:pt idx="11298">
                  <c:v>9.0467343147063062E-2</c:v>
                </c:pt>
                <c:pt idx="11299">
                  <c:v>9.0324424753465804E-2</c:v>
                </c:pt>
                <c:pt idx="11300">
                  <c:v>9.0181506359868546E-2</c:v>
                </c:pt>
                <c:pt idx="11301">
                  <c:v>9.0038587966271288E-2</c:v>
                </c:pt>
                <c:pt idx="11302">
                  <c:v>9.0038587966271288E-2</c:v>
                </c:pt>
                <c:pt idx="11303">
                  <c:v>8.9895669572674031E-2</c:v>
                </c:pt>
                <c:pt idx="11304">
                  <c:v>8.9895669572674031E-2</c:v>
                </c:pt>
                <c:pt idx="11305">
                  <c:v>8.9752751179076773E-2</c:v>
                </c:pt>
                <c:pt idx="11306">
                  <c:v>8.9609832785479515E-2</c:v>
                </c:pt>
                <c:pt idx="11307">
                  <c:v>8.9609832785479515E-2</c:v>
                </c:pt>
                <c:pt idx="11308">
                  <c:v>8.9466914391882257E-2</c:v>
                </c:pt>
                <c:pt idx="11309">
                  <c:v>8.9323995998285E-2</c:v>
                </c:pt>
                <c:pt idx="11310">
                  <c:v>8.9181077604687742E-2</c:v>
                </c:pt>
                <c:pt idx="11311">
                  <c:v>8.9038159211090484E-2</c:v>
                </c:pt>
                <c:pt idx="11312">
                  <c:v>8.8895240817493226E-2</c:v>
                </c:pt>
                <c:pt idx="11313">
                  <c:v>8.8752322423895968E-2</c:v>
                </c:pt>
                <c:pt idx="11314">
                  <c:v>8.8609404030298711E-2</c:v>
                </c:pt>
                <c:pt idx="11315">
                  <c:v>8.8466485636701453E-2</c:v>
                </c:pt>
                <c:pt idx="11316">
                  <c:v>8.8323567243104195E-2</c:v>
                </c:pt>
                <c:pt idx="11317">
                  <c:v>8.8180648849506937E-2</c:v>
                </c:pt>
                <c:pt idx="11318">
                  <c:v>8.803773045590968E-2</c:v>
                </c:pt>
                <c:pt idx="11319">
                  <c:v>8.7894812062312422E-2</c:v>
                </c:pt>
                <c:pt idx="11320">
                  <c:v>8.7751893668715164E-2</c:v>
                </c:pt>
                <c:pt idx="11321">
                  <c:v>8.7751893668715164E-2</c:v>
                </c:pt>
                <c:pt idx="11322">
                  <c:v>8.7608975275117906E-2</c:v>
                </c:pt>
                <c:pt idx="11323">
                  <c:v>8.7466056881520649E-2</c:v>
                </c:pt>
                <c:pt idx="11324">
                  <c:v>8.7323138487923391E-2</c:v>
                </c:pt>
                <c:pt idx="11325">
                  <c:v>8.7180220094326133E-2</c:v>
                </c:pt>
                <c:pt idx="11326">
                  <c:v>8.7037301700728875E-2</c:v>
                </c:pt>
                <c:pt idx="11327">
                  <c:v>8.6894383307131617E-2</c:v>
                </c:pt>
                <c:pt idx="11328">
                  <c:v>8.675146491353436E-2</c:v>
                </c:pt>
                <c:pt idx="11329">
                  <c:v>8.675146491353436E-2</c:v>
                </c:pt>
                <c:pt idx="11330">
                  <c:v>8.6608546519937102E-2</c:v>
                </c:pt>
                <c:pt idx="11331">
                  <c:v>8.6608546519937102E-2</c:v>
                </c:pt>
                <c:pt idx="11332">
                  <c:v>8.6465628126339844E-2</c:v>
                </c:pt>
                <c:pt idx="11333">
                  <c:v>8.6465628126339844E-2</c:v>
                </c:pt>
                <c:pt idx="11334">
                  <c:v>8.6322709732742586E-2</c:v>
                </c:pt>
                <c:pt idx="11335">
                  <c:v>8.6179791339145329E-2</c:v>
                </c:pt>
                <c:pt idx="11336">
                  <c:v>8.6036872945548071E-2</c:v>
                </c:pt>
                <c:pt idx="11337">
                  <c:v>8.5893954551950813E-2</c:v>
                </c:pt>
                <c:pt idx="11338">
                  <c:v>8.5751036158353555E-2</c:v>
                </c:pt>
                <c:pt idx="11339">
                  <c:v>8.5608117764756297E-2</c:v>
                </c:pt>
                <c:pt idx="11340">
                  <c:v>8.546519937115904E-2</c:v>
                </c:pt>
                <c:pt idx="11341">
                  <c:v>8.5322280977561782E-2</c:v>
                </c:pt>
                <c:pt idx="11342">
                  <c:v>8.5179362583964524E-2</c:v>
                </c:pt>
                <c:pt idx="11343">
                  <c:v>8.5179362583964524E-2</c:v>
                </c:pt>
                <c:pt idx="11344">
                  <c:v>8.5036444190367266E-2</c:v>
                </c:pt>
                <c:pt idx="11345">
                  <c:v>8.4893525796770009E-2</c:v>
                </c:pt>
                <c:pt idx="11346">
                  <c:v>8.4750607403172751E-2</c:v>
                </c:pt>
                <c:pt idx="11347">
                  <c:v>8.4750607403172751E-2</c:v>
                </c:pt>
                <c:pt idx="11348">
                  <c:v>8.4607689009575493E-2</c:v>
                </c:pt>
                <c:pt idx="11349">
                  <c:v>8.4464770615978235E-2</c:v>
                </c:pt>
                <c:pt idx="11350">
                  <c:v>8.4321852222380977E-2</c:v>
                </c:pt>
                <c:pt idx="11351">
                  <c:v>8.417893382878372E-2</c:v>
                </c:pt>
                <c:pt idx="11352">
                  <c:v>8.4036015435186462E-2</c:v>
                </c:pt>
                <c:pt idx="11353">
                  <c:v>8.3893097041589204E-2</c:v>
                </c:pt>
                <c:pt idx="11354">
                  <c:v>8.3893097041589204E-2</c:v>
                </c:pt>
                <c:pt idx="11355">
                  <c:v>8.3750178647991946E-2</c:v>
                </c:pt>
                <c:pt idx="11356">
                  <c:v>8.3607260254394689E-2</c:v>
                </c:pt>
                <c:pt idx="11357">
                  <c:v>8.3464341860797431E-2</c:v>
                </c:pt>
                <c:pt idx="11358">
                  <c:v>8.3321423467200284E-2</c:v>
                </c:pt>
                <c:pt idx="11359">
                  <c:v>8.3178505073603026E-2</c:v>
                </c:pt>
                <c:pt idx="11360">
                  <c:v>8.3035586680005768E-2</c:v>
                </c:pt>
                <c:pt idx="11361">
                  <c:v>8.2892668286408511E-2</c:v>
                </c:pt>
                <c:pt idx="11362">
                  <c:v>8.2749749892811253E-2</c:v>
                </c:pt>
                <c:pt idx="11363">
                  <c:v>8.2606831499213995E-2</c:v>
                </c:pt>
                <c:pt idx="11364">
                  <c:v>8.2463913105616737E-2</c:v>
                </c:pt>
                <c:pt idx="11365">
                  <c:v>8.232099471201948E-2</c:v>
                </c:pt>
                <c:pt idx="11366">
                  <c:v>8.2178076318422222E-2</c:v>
                </c:pt>
                <c:pt idx="11367">
                  <c:v>8.2035157924824964E-2</c:v>
                </c:pt>
                <c:pt idx="11368">
                  <c:v>8.1892239531227706E-2</c:v>
                </c:pt>
                <c:pt idx="11369">
                  <c:v>8.1749321137630448E-2</c:v>
                </c:pt>
                <c:pt idx="11370">
                  <c:v>8.1749321137630448E-2</c:v>
                </c:pt>
                <c:pt idx="11371">
                  <c:v>8.1606402744033191E-2</c:v>
                </c:pt>
                <c:pt idx="11372">
                  <c:v>8.1463484350435933E-2</c:v>
                </c:pt>
                <c:pt idx="11373">
                  <c:v>8.1320565956838675E-2</c:v>
                </c:pt>
                <c:pt idx="11374">
                  <c:v>8.1177647563241417E-2</c:v>
                </c:pt>
                <c:pt idx="11375">
                  <c:v>8.103472916964416E-2</c:v>
                </c:pt>
                <c:pt idx="11376">
                  <c:v>8.0891810776046902E-2</c:v>
                </c:pt>
                <c:pt idx="11377">
                  <c:v>8.0748892382449644E-2</c:v>
                </c:pt>
                <c:pt idx="11378">
                  <c:v>8.0605973988852386E-2</c:v>
                </c:pt>
                <c:pt idx="11379">
                  <c:v>8.0605973988852386E-2</c:v>
                </c:pt>
                <c:pt idx="11380">
                  <c:v>8.0463055595255129E-2</c:v>
                </c:pt>
                <c:pt idx="11381">
                  <c:v>8.0320137201657871E-2</c:v>
                </c:pt>
                <c:pt idx="11382">
                  <c:v>8.0177218808060613E-2</c:v>
                </c:pt>
                <c:pt idx="11383">
                  <c:v>8.0177218808060613E-2</c:v>
                </c:pt>
                <c:pt idx="11384">
                  <c:v>8.0034300414463355E-2</c:v>
                </c:pt>
                <c:pt idx="11385">
                  <c:v>7.9891382020866097E-2</c:v>
                </c:pt>
                <c:pt idx="11386">
                  <c:v>7.974846362726884E-2</c:v>
                </c:pt>
                <c:pt idx="11387">
                  <c:v>7.974846362726884E-2</c:v>
                </c:pt>
                <c:pt idx="11388">
                  <c:v>7.9605545233671582E-2</c:v>
                </c:pt>
                <c:pt idx="11389">
                  <c:v>7.9462626840074324E-2</c:v>
                </c:pt>
                <c:pt idx="11390">
                  <c:v>7.9319708446477066E-2</c:v>
                </c:pt>
                <c:pt idx="11391">
                  <c:v>7.9176790052879809E-2</c:v>
                </c:pt>
                <c:pt idx="11392">
                  <c:v>7.9033871659282551E-2</c:v>
                </c:pt>
                <c:pt idx="11393">
                  <c:v>7.8890953265685293E-2</c:v>
                </c:pt>
                <c:pt idx="11394">
                  <c:v>7.8748034872088035E-2</c:v>
                </c:pt>
                <c:pt idx="11395">
                  <c:v>7.8605116478490777E-2</c:v>
                </c:pt>
                <c:pt idx="11396">
                  <c:v>7.8605116478490777E-2</c:v>
                </c:pt>
                <c:pt idx="11397">
                  <c:v>7.8605116478490777E-2</c:v>
                </c:pt>
                <c:pt idx="11398">
                  <c:v>7.846219808489352E-2</c:v>
                </c:pt>
                <c:pt idx="11399">
                  <c:v>7.8319279691296262E-2</c:v>
                </c:pt>
                <c:pt idx="11400">
                  <c:v>7.8176361297699004E-2</c:v>
                </c:pt>
                <c:pt idx="11401">
                  <c:v>7.8033442904101746E-2</c:v>
                </c:pt>
                <c:pt idx="11402">
                  <c:v>7.7890524510504489E-2</c:v>
                </c:pt>
                <c:pt idx="11403">
                  <c:v>7.7747606116907231E-2</c:v>
                </c:pt>
                <c:pt idx="11404">
                  <c:v>7.7604687723309973E-2</c:v>
                </c:pt>
                <c:pt idx="11405">
                  <c:v>7.7461769329712715E-2</c:v>
                </c:pt>
                <c:pt idx="11406">
                  <c:v>7.7318850936115457E-2</c:v>
                </c:pt>
                <c:pt idx="11407">
                  <c:v>7.71759325425182E-2</c:v>
                </c:pt>
                <c:pt idx="11408">
                  <c:v>7.7033014148920942E-2</c:v>
                </c:pt>
                <c:pt idx="11409">
                  <c:v>7.6890095755323684E-2</c:v>
                </c:pt>
                <c:pt idx="11410">
                  <c:v>7.6747177361726426E-2</c:v>
                </c:pt>
                <c:pt idx="11411">
                  <c:v>7.6604258968129169E-2</c:v>
                </c:pt>
                <c:pt idx="11412">
                  <c:v>7.6461340574531911E-2</c:v>
                </c:pt>
                <c:pt idx="11413">
                  <c:v>7.6318422180934653E-2</c:v>
                </c:pt>
                <c:pt idx="11414">
                  <c:v>7.6175503787337395E-2</c:v>
                </c:pt>
                <c:pt idx="11415">
                  <c:v>7.6032585393740137E-2</c:v>
                </c:pt>
                <c:pt idx="11416">
                  <c:v>7.588966700014288E-2</c:v>
                </c:pt>
                <c:pt idx="11417">
                  <c:v>7.5746748606545622E-2</c:v>
                </c:pt>
                <c:pt idx="11418">
                  <c:v>7.5603830212948364E-2</c:v>
                </c:pt>
                <c:pt idx="11419">
                  <c:v>7.5460911819351106E-2</c:v>
                </c:pt>
                <c:pt idx="11420">
                  <c:v>7.5317993425753849E-2</c:v>
                </c:pt>
                <c:pt idx="11421">
                  <c:v>7.5175075032156591E-2</c:v>
                </c:pt>
                <c:pt idx="11422">
                  <c:v>7.5032156638559333E-2</c:v>
                </c:pt>
                <c:pt idx="11423">
                  <c:v>7.4889238244962075E-2</c:v>
                </c:pt>
                <c:pt idx="11424">
                  <c:v>7.4746319851364817E-2</c:v>
                </c:pt>
                <c:pt idx="11425">
                  <c:v>7.460340145776756E-2</c:v>
                </c:pt>
                <c:pt idx="11426">
                  <c:v>7.460340145776756E-2</c:v>
                </c:pt>
                <c:pt idx="11427">
                  <c:v>7.4460483064170413E-2</c:v>
                </c:pt>
                <c:pt idx="11428">
                  <c:v>7.4317564670573155E-2</c:v>
                </c:pt>
                <c:pt idx="11429">
                  <c:v>7.4174646276975897E-2</c:v>
                </c:pt>
                <c:pt idx="11430">
                  <c:v>7.403172788337864E-2</c:v>
                </c:pt>
                <c:pt idx="11431">
                  <c:v>7.3888809489781382E-2</c:v>
                </c:pt>
                <c:pt idx="11432">
                  <c:v>7.3888809489781382E-2</c:v>
                </c:pt>
                <c:pt idx="11433">
                  <c:v>7.3745891096184124E-2</c:v>
                </c:pt>
                <c:pt idx="11434">
                  <c:v>7.3745891096184124E-2</c:v>
                </c:pt>
                <c:pt idx="11435">
                  <c:v>7.3602972702586866E-2</c:v>
                </c:pt>
                <c:pt idx="11436">
                  <c:v>7.3460054308989609E-2</c:v>
                </c:pt>
                <c:pt idx="11437">
                  <c:v>7.3317135915392351E-2</c:v>
                </c:pt>
                <c:pt idx="11438">
                  <c:v>7.3174217521795093E-2</c:v>
                </c:pt>
                <c:pt idx="11439">
                  <c:v>7.3031299128197835E-2</c:v>
                </c:pt>
                <c:pt idx="11440">
                  <c:v>7.2888380734600577E-2</c:v>
                </c:pt>
                <c:pt idx="11441">
                  <c:v>7.274546234100332E-2</c:v>
                </c:pt>
                <c:pt idx="11442">
                  <c:v>7.2602543947406062E-2</c:v>
                </c:pt>
                <c:pt idx="11443">
                  <c:v>7.2459625553808804E-2</c:v>
                </c:pt>
                <c:pt idx="11444">
                  <c:v>7.2316707160211546E-2</c:v>
                </c:pt>
                <c:pt idx="11445">
                  <c:v>7.2173788766614289E-2</c:v>
                </c:pt>
                <c:pt idx="11446">
                  <c:v>7.2030870373017031E-2</c:v>
                </c:pt>
                <c:pt idx="11447">
                  <c:v>7.1887951979419773E-2</c:v>
                </c:pt>
                <c:pt idx="11448">
                  <c:v>7.1745033585822515E-2</c:v>
                </c:pt>
                <c:pt idx="11449">
                  <c:v>7.1602115192225257E-2</c:v>
                </c:pt>
                <c:pt idx="11450">
                  <c:v>7.1459196798628E-2</c:v>
                </c:pt>
                <c:pt idx="11451">
                  <c:v>7.1316278405030742E-2</c:v>
                </c:pt>
                <c:pt idx="11452">
                  <c:v>7.1173360011433484E-2</c:v>
                </c:pt>
                <c:pt idx="11453">
                  <c:v>7.1030441617836226E-2</c:v>
                </c:pt>
                <c:pt idx="11454">
                  <c:v>7.0887523224238969E-2</c:v>
                </c:pt>
                <c:pt idx="11455">
                  <c:v>7.0744604830641711E-2</c:v>
                </c:pt>
                <c:pt idx="11456">
                  <c:v>7.0601686437044453E-2</c:v>
                </c:pt>
                <c:pt idx="11457">
                  <c:v>7.0458768043447195E-2</c:v>
                </c:pt>
                <c:pt idx="11458">
                  <c:v>7.0315849649849937E-2</c:v>
                </c:pt>
                <c:pt idx="11459">
                  <c:v>7.017293125625268E-2</c:v>
                </c:pt>
                <c:pt idx="11460">
                  <c:v>7.0030012862655422E-2</c:v>
                </c:pt>
                <c:pt idx="11461">
                  <c:v>6.9887094469058164E-2</c:v>
                </c:pt>
                <c:pt idx="11462">
                  <c:v>6.9744176075460906E-2</c:v>
                </c:pt>
                <c:pt idx="11463">
                  <c:v>6.9601257681863649E-2</c:v>
                </c:pt>
                <c:pt idx="11464">
                  <c:v>6.9458339288266391E-2</c:v>
                </c:pt>
                <c:pt idx="11465">
                  <c:v>6.9315420894669133E-2</c:v>
                </c:pt>
                <c:pt idx="11466">
                  <c:v>6.9172502501071875E-2</c:v>
                </c:pt>
                <c:pt idx="11467">
                  <c:v>6.9029584107474617E-2</c:v>
                </c:pt>
                <c:pt idx="11468">
                  <c:v>6.9029584107474617E-2</c:v>
                </c:pt>
                <c:pt idx="11469">
                  <c:v>6.888666571387736E-2</c:v>
                </c:pt>
                <c:pt idx="11470">
                  <c:v>6.888666571387736E-2</c:v>
                </c:pt>
                <c:pt idx="11471">
                  <c:v>6.8743747320280102E-2</c:v>
                </c:pt>
                <c:pt idx="11472">
                  <c:v>6.8600828926682844E-2</c:v>
                </c:pt>
                <c:pt idx="11473">
                  <c:v>6.8457910533085586E-2</c:v>
                </c:pt>
                <c:pt idx="11474">
                  <c:v>6.8314992139488329E-2</c:v>
                </c:pt>
                <c:pt idx="11475">
                  <c:v>6.8172073745891071E-2</c:v>
                </c:pt>
                <c:pt idx="11476">
                  <c:v>6.8029155352293813E-2</c:v>
                </c:pt>
                <c:pt idx="11477">
                  <c:v>6.7886236958696555E-2</c:v>
                </c:pt>
                <c:pt idx="11478">
                  <c:v>6.7743318565099298E-2</c:v>
                </c:pt>
                <c:pt idx="11479">
                  <c:v>6.760040017150204E-2</c:v>
                </c:pt>
                <c:pt idx="11480">
                  <c:v>6.7457481777904782E-2</c:v>
                </c:pt>
                <c:pt idx="11481">
                  <c:v>6.7314563384307524E-2</c:v>
                </c:pt>
                <c:pt idx="11482">
                  <c:v>6.7171644990710266E-2</c:v>
                </c:pt>
                <c:pt idx="11483">
                  <c:v>6.7028726597113009E-2</c:v>
                </c:pt>
                <c:pt idx="11484">
                  <c:v>6.6885808203515751E-2</c:v>
                </c:pt>
                <c:pt idx="11485">
                  <c:v>6.6742889809918493E-2</c:v>
                </c:pt>
                <c:pt idx="11486">
                  <c:v>6.6599971416321235E-2</c:v>
                </c:pt>
                <c:pt idx="11487">
                  <c:v>6.6457053022723978E-2</c:v>
                </c:pt>
                <c:pt idx="11488">
                  <c:v>6.631413462912672E-2</c:v>
                </c:pt>
                <c:pt idx="11489">
                  <c:v>6.631413462912672E-2</c:v>
                </c:pt>
                <c:pt idx="11490">
                  <c:v>6.6171216235529462E-2</c:v>
                </c:pt>
                <c:pt idx="11491">
                  <c:v>6.6028297841932204E-2</c:v>
                </c:pt>
                <c:pt idx="11492">
                  <c:v>6.5885379448334946E-2</c:v>
                </c:pt>
                <c:pt idx="11493">
                  <c:v>6.57424610547378E-2</c:v>
                </c:pt>
                <c:pt idx="11494">
                  <c:v>6.5599542661140542E-2</c:v>
                </c:pt>
                <c:pt idx="11495">
                  <c:v>6.5456624267543284E-2</c:v>
                </c:pt>
                <c:pt idx="11496">
                  <c:v>6.5313705873946026E-2</c:v>
                </c:pt>
                <c:pt idx="11497">
                  <c:v>6.5170787480348769E-2</c:v>
                </c:pt>
                <c:pt idx="11498">
                  <c:v>6.5027869086751511E-2</c:v>
                </c:pt>
                <c:pt idx="11499">
                  <c:v>6.5027869086751511E-2</c:v>
                </c:pt>
                <c:pt idx="11500">
                  <c:v>6.4884950693154253E-2</c:v>
                </c:pt>
                <c:pt idx="11501">
                  <c:v>6.4742032299556995E-2</c:v>
                </c:pt>
                <c:pt idx="11502">
                  <c:v>6.4599113905959737E-2</c:v>
                </c:pt>
                <c:pt idx="11503">
                  <c:v>6.445619551236248E-2</c:v>
                </c:pt>
                <c:pt idx="11504">
                  <c:v>6.445619551236248E-2</c:v>
                </c:pt>
                <c:pt idx="11505">
                  <c:v>6.4313277118765222E-2</c:v>
                </c:pt>
                <c:pt idx="11506">
                  <c:v>6.4170358725167964E-2</c:v>
                </c:pt>
                <c:pt idx="11507">
                  <c:v>6.4027440331570706E-2</c:v>
                </c:pt>
                <c:pt idx="11508">
                  <c:v>6.3884521937973449E-2</c:v>
                </c:pt>
                <c:pt idx="11509">
                  <c:v>6.3741603544376191E-2</c:v>
                </c:pt>
                <c:pt idx="11510">
                  <c:v>6.3598685150778933E-2</c:v>
                </c:pt>
                <c:pt idx="11511">
                  <c:v>6.3455766757181675E-2</c:v>
                </c:pt>
                <c:pt idx="11512">
                  <c:v>6.3312848363584417E-2</c:v>
                </c:pt>
                <c:pt idx="11513">
                  <c:v>6.316992996998716E-2</c:v>
                </c:pt>
                <c:pt idx="11514">
                  <c:v>6.3027011576389902E-2</c:v>
                </c:pt>
                <c:pt idx="11515">
                  <c:v>6.2884093182792644E-2</c:v>
                </c:pt>
                <c:pt idx="11516">
                  <c:v>6.2741174789195386E-2</c:v>
                </c:pt>
                <c:pt idx="11517">
                  <c:v>6.2598256395598129E-2</c:v>
                </c:pt>
                <c:pt idx="11518">
                  <c:v>6.2455338002000871E-2</c:v>
                </c:pt>
                <c:pt idx="11519">
                  <c:v>6.2312419608403613E-2</c:v>
                </c:pt>
                <c:pt idx="11520">
                  <c:v>6.2169501214806355E-2</c:v>
                </c:pt>
                <c:pt idx="11521">
                  <c:v>6.2026582821209097E-2</c:v>
                </c:pt>
                <c:pt idx="11522">
                  <c:v>6.188366442761184E-2</c:v>
                </c:pt>
                <c:pt idx="11523">
                  <c:v>6.1740746034014582E-2</c:v>
                </c:pt>
                <c:pt idx="11524">
                  <c:v>6.1597827640417324E-2</c:v>
                </c:pt>
                <c:pt idx="11525">
                  <c:v>6.1454909246820066E-2</c:v>
                </c:pt>
                <c:pt idx="11526">
                  <c:v>6.1311990853222809E-2</c:v>
                </c:pt>
                <c:pt idx="11527">
                  <c:v>6.1169072459625551E-2</c:v>
                </c:pt>
                <c:pt idx="11528">
                  <c:v>6.1026154066028293E-2</c:v>
                </c:pt>
                <c:pt idx="11529">
                  <c:v>6.0883235672431035E-2</c:v>
                </c:pt>
                <c:pt idx="11530">
                  <c:v>6.0740317278833778E-2</c:v>
                </c:pt>
                <c:pt idx="11531">
                  <c:v>6.059739888523652E-2</c:v>
                </c:pt>
                <c:pt idx="11532">
                  <c:v>6.0454480491639262E-2</c:v>
                </c:pt>
                <c:pt idx="11533">
                  <c:v>6.0311562098042004E-2</c:v>
                </c:pt>
                <c:pt idx="11534">
                  <c:v>6.0168643704444746E-2</c:v>
                </c:pt>
                <c:pt idx="11535">
                  <c:v>6.0025725310847489E-2</c:v>
                </c:pt>
                <c:pt idx="11536">
                  <c:v>5.9882806917250231E-2</c:v>
                </c:pt>
                <c:pt idx="11537">
                  <c:v>5.9739888523652973E-2</c:v>
                </c:pt>
                <c:pt idx="11538">
                  <c:v>5.9596970130055715E-2</c:v>
                </c:pt>
                <c:pt idx="11539">
                  <c:v>5.9596970130055715E-2</c:v>
                </c:pt>
                <c:pt idx="11540">
                  <c:v>5.9454051736458458E-2</c:v>
                </c:pt>
                <c:pt idx="11541">
                  <c:v>5.93111333428612E-2</c:v>
                </c:pt>
                <c:pt idx="11542">
                  <c:v>5.9168214949263942E-2</c:v>
                </c:pt>
                <c:pt idx="11543">
                  <c:v>5.9168214949263942E-2</c:v>
                </c:pt>
                <c:pt idx="11544">
                  <c:v>5.9025296555666684E-2</c:v>
                </c:pt>
                <c:pt idx="11545">
                  <c:v>5.8882378162069426E-2</c:v>
                </c:pt>
                <c:pt idx="11546">
                  <c:v>5.8739459768472169E-2</c:v>
                </c:pt>
                <c:pt idx="11547">
                  <c:v>5.8596541374874911E-2</c:v>
                </c:pt>
                <c:pt idx="11548">
                  <c:v>5.8453622981277653E-2</c:v>
                </c:pt>
                <c:pt idx="11549">
                  <c:v>5.8453622981277653E-2</c:v>
                </c:pt>
                <c:pt idx="11550">
                  <c:v>5.8310704587680395E-2</c:v>
                </c:pt>
                <c:pt idx="11551">
                  <c:v>5.8167786194083138E-2</c:v>
                </c:pt>
                <c:pt idx="11552">
                  <c:v>5.802486780048588E-2</c:v>
                </c:pt>
                <c:pt idx="11553">
                  <c:v>5.7881949406888622E-2</c:v>
                </c:pt>
                <c:pt idx="11554">
                  <c:v>5.7739031013291364E-2</c:v>
                </c:pt>
                <c:pt idx="11555">
                  <c:v>5.7596112619694106E-2</c:v>
                </c:pt>
                <c:pt idx="11556">
                  <c:v>5.7453194226096849E-2</c:v>
                </c:pt>
                <c:pt idx="11557">
                  <c:v>5.7453194226096849E-2</c:v>
                </c:pt>
                <c:pt idx="11558">
                  <c:v>5.7310275832499591E-2</c:v>
                </c:pt>
                <c:pt idx="11559">
                  <c:v>5.7167357438902333E-2</c:v>
                </c:pt>
                <c:pt idx="11560">
                  <c:v>5.7024439045305075E-2</c:v>
                </c:pt>
                <c:pt idx="11561">
                  <c:v>5.6881520651707929E-2</c:v>
                </c:pt>
                <c:pt idx="11562">
                  <c:v>5.6881520651707929E-2</c:v>
                </c:pt>
                <c:pt idx="11563">
                  <c:v>5.6881520651707929E-2</c:v>
                </c:pt>
                <c:pt idx="11564">
                  <c:v>5.6738602258110671E-2</c:v>
                </c:pt>
                <c:pt idx="11565">
                  <c:v>5.6595683864513413E-2</c:v>
                </c:pt>
                <c:pt idx="11566">
                  <c:v>5.6452765470916155E-2</c:v>
                </c:pt>
                <c:pt idx="11567">
                  <c:v>5.6309847077318897E-2</c:v>
                </c:pt>
                <c:pt idx="11568">
                  <c:v>5.616692868372164E-2</c:v>
                </c:pt>
                <c:pt idx="11569">
                  <c:v>5.6024010290124382E-2</c:v>
                </c:pt>
                <c:pt idx="11570">
                  <c:v>5.5881091896527124E-2</c:v>
                </c:pt>
                <c:pt idx="11571">
                  <c:v>5.5738173502929866E-2</c:v>
                </c:pt>
                <c:pt idx="11572">
                  <c:v>5.5595255109332609E-2</c:v>
                </c:pt>
                <c:pt idx="11573">
                  <c:v>5.5452336715735351E-2</c:v>
                </c:pt>
                <c:pt idx="11574">
                  <c:v>5.5309418322138093E-2</c:v>
                </c:pt>
                <c:pt idx="11575">
                  <c:v>5.5166499928540835E-2</c:v>
                </c:pt>
                <c:pt idx="11576">
                  <c:v>5.5023581534943578E-2</c:v>
                </c:pt>
                <c:pt idx="11577">
                  <c:v>5.488066314134632E-2</c:v>
                </c:pt>
                <c:pt idx="11578">
                  <c:v>5.4737744747749062E-2</c:v>
                </c:pt>
                <c:pt idx="11579">
                  <c:v>5.4594826354151804E-2</c:v>
                </c:pt>
                <c:pt idx="11580">
                  <c:v>5.4451907960554546E-2</c:v>
                </c:pt>
                <c:pt idx="11581">
                  <c:v>5.4308989566957289E-2</c:v>
                </c:pt>
                <c:pt idx="11582">
                  <c:v>5.4166071173360031E-2</c:v>
                </c:pt>
                <c:pt idx="11583">
                  <c:v>5.4166071173360031E-2</c:v>
                </c:pt>
                <c:pt idx="11584">
                  <c:v>5.4023152779762773E-2</c:v>
                </c:pt>
                <c:pt idx="11585">
                  <c:v>5.3880234386165515E-2</c:v>
                </c:pt>
                <c:pt idx="11586">
                  <c:v>5.3737315992568258E-2</c:v>
                </c:pt>
                <c:pt idx="11587">
                  <c:v>5.3594397598971E-2</c:v>
                </c:pt>
                <c:pt idx="11588">
                  <c:v>5.3451479205373742E-2</c:v>
                </c:pt>
                <c:pt idx="11589">
                  <c:v>5.3308560811776484E-2</c:v>
                </c:pt>
                <c:pt idx="11590">
                  <c:v>5.3165642418179226E-2</c:v>
                </c:pt>
                <c:pt idx="11591">
                  <c:v>5.3022724024581969E-2</c:v>
                </c:pt>
                <c:pt idx="11592">
                  <c:v>5.2879805630984711E-2</c:v>
                </c:pt>
                <c:pt idx="11593">
                  <c:v>5.2736887237387453E-2</c:v>
                </c:pt>
                <c:pt idx="11594">
                  <c:v>5.2593968843790195E-2</c:v>
                </c:pt>
                <c:pt idx="11595">
                  <c:v>5.2451050450192938E-2</c:v>
                </c:pt>
                <c:pt idx="11596">
                  <c:v>5.230813205659568E-2</c:v>
                </c:pt>
                <c:pt idx="11597">
                  <c:v>5.2165213662998422E-2</c:v>
                </c:pt>
                <c:pt idx="11598">
                  <c:v>5.2165213662998422E-2</c:v>
                </c:pt>
                <c:pt idx="11599">
                  <c:v>5.2165213662998422E-2</c:v>
                </c:pt>
                <c:pt idx="11600">
                  <c:v>5.2022295269401164E-2</c:v>
                </c:pt>
                <c:pt idx="11601">
                  <c:v>5.1879376875803906E-2</c:v>
                </c:pt>
                <c:pt idx="11602">
                  <c:v>5.1736458482206649E-2</c:v>
                </c:pt>
                <c:pt idx="11603">
                  <c:v>5.1736458482206649E-2</c:v>
                </c:pt>
                <c:pt idx="11604">
                  <c:v>5.1593540088609391E-2</c:v>
                </c:pt>
                <c:pt idx="11605">
                  <c:v>5.1450621695012133E-2</c:v>
                </c:pt>
                <c:pt idx="11606">
                  <c:v>5.1307703301414875E-2</c:v>
                </c:pt>
                <c:pt idx="11607">
                  <c:v>5.1307703301414875E-2</c:v>
                </c:pt>
                <c:pt idx="11608">
                  <c:v>5.1164784907817618E-2</c:v>
                </c:pt>
                <c:pt idx="11609">
                  <c:v>5.102186651422036E-2</c:v>
                </c:pt>
                <c:pt idx="11610">
                  <c:v>5.0878948120623102E-2</c:v>
                </c:pt>
                <c:pt idx="11611">
                  <c:v>5.0736029727025844E-2</c:v>
                </c:pt>
                <c:pt idx="11612">
                  <c:v>5.0593111333428586E-2</c:v>
                </c:pt>
                <c:pt idx="11613">
                  <c:v>5.0450192939831329E-2</c:v>
                </c:pt>
                <c:pt idx="11614">
                  <c:v>5.0307274546234071E-2</c:v>
                </c:pt>
                <c:pt idx="11615">
                  <c:v>5.0164356152636813E-2</c:v>
                </c:pt>
                <c:pt idx="11616">
                  <c:v>5.0021437759039555E-2</c:v>
                </c:pt>
                <c:pt idx="11617">
                  <c:v>4.9878519365442298E-2</c:v>
                </c:pt>
                <c:pt idx="11618">
                  <c:v>4.973560097184504E-2</c:v>
                </c:pt>
                <c:pt idx="11619">
                  <c:v>4.9592682578247782E-2</c:v>
                </c:pt>
                <c:pt idx="11620">
                  <c:v>4.9449764184650524E-2</c:v>
                </c:pt>
                <c:pt idx="11621">
                  <c:v>4.9449764184650524E-2</c:v>
                </c:pt>
                <c:pt idx="11622">
                  <c:v>4.9306845791053266E-2</c:v>
                </c:pt>
                <c:pt idx="11623">
                  <c:v>4.9306845791053266E-2</c:v>
                </c:pt>
                <c:pt idx="11624">
                  <c:v>4.9163927397456009E-2</c:v>
                </c:pt>
                <c:pt idx="11625">
                  <c:v>4.9021009003858751E-2</c:v>
                </c:pt>
                <c:pt idx="11626">
                  <c:v>4.8878090610261493E-2</c:v>
                </c:pt>
                <c:pt idx="11627">
                  <c:v>4.8878090610261493E-2</c:v>
                </c:pt>
                <c:pt idx="11628">
                  <c:v>4.8735172216664235E-2</c:v>
                </c:pt>
                <c:pt idx="11629">
                  <c:v>4.8592253823066978E-2</c:v>
                </c:pt>
                <c:pt idx="11630">
                  <c:v>4.844933542946972E-2</c:v>
                </c:pt>
                <c:pt idx="11631">
                  <c:v>4.8306417035872462E-2</c:v>
                </c:pt>
                <c:pt idx="11632">
                  <c:v>4.8163498642275315E-2</c:v>
                </c:pt>
                <c:pt idx="11633">
                  <c:v>4.8020580248678058E-2</c:v>
                </c:pt>
                <c:pt idx="11634">
                  <c:v>4.8020580248678058E-2</c:v>
                </c:pt>
                <c:pt idx="11635">
                  <c:v>4.78776618550808E-2</c:v>
                </c:pt>
                <c:pt idx="11636">
                  <c:v>4.7734743461483542E-2</c:v>
                </c:pt>
                <c:pt idx="11637">
                  <c:v>4.7591825067886284E-2</c:v>
                </c:pt>
                <c:pt idx="11638">
                  <c:v>4.7448906674289026E-2</c:v>
                </c:pt>
                <c:pt idx="11639">
                  <c:v>4.7305988280691769E-2</c:v>
                </c:pt>
                <c:pt idx="11640">
                  <c:v>4.7163069887094511E-2</c:v>
                </c:pt>
                <c:pt idx="11641">
                  <c:v>4.7020151493497253E-2</c:v>
                </c:pt>
                <c:pt idx="11642">
                  <c:v>4.6877233099899995E-2</c:v>
                </c:pt>
                <c:pt idx="11643">
                  <c:v>4.6734314706302738E-2</c:v>
                </c:pt>
                <c:pt idx="11644">
                  <c:v>4.659139631270548E-2</c:v>
                </c:pt>
                <c:pt idx="11645">
                  <c:v>4.6448477919108222E-2</c:v>
                </c:pt>
                <c:pt idx="11646">
                  <c:v>4.6305559525510964E-2</c:v>
                </c:pt>
                <c:pt idx="11647">
                  <c:v>4.6162641131913706E-2</c:v>
                </c:pt>
                <c:pt idx="11648">
                  <c:v>4.6019722738316449E-2</c:v>
                </c:pt>
                <c:pt idx="11649">
                  <c:v>4.5876804344719191E-2</c:v>
                </c:pt>
                <c:pt idx="11650">
                  <c:v>4.5733885951121933E-2</c:v>
                </c:pt>
                <c:pt idx="11651">
                  <c:v>4.5590967557524675E-2</c:v>
                </c:pt>
                <c:pt idx="11652">
                  <c:v>4.5448049163927418E-2</c:v>
                </c:pt>
                <c:pt idx="11653">
                  <c:v>4.530513077033016E-2</c:v>
                </c:pt>
                <c:pt idx="11654">
                  <c:v>4.5162212376732902E-2</c:v>
                </c:pt>
                <c:pt idx="11655">
                  <c:v>4.5019293983135644E-2</c:v>
                </c:pt>
                <c:pt idx="11656">
                  <c:v>4.4876375589538386E-2</c:v>
                </c:pt>
                <c:pt idx="11657">
                  <c:v>4.4733457195941129E-2</c:v>
                </c:pt>
                <c:pt idx="11658">
                  <c:v>4.4590538802343871E-2</c:v>
                </c:pt>
                <c:pt idx="11659">
                  <c:v>4.4447620408746613E-2</c:v>
                </c:pt>
                <c:pt idx="11660">
                  <c:v>4.4304702015149355E-2</c:v>
                </c:pt>
                <c:pt idx="11661">
                  <c:v>4.4161783621552098E-2</c:v>
                </c:pt>
                <c:pt idx="11662">
                  <c:v>4.401886522795484E-2</c:v>
                </c:pt>
                <c:pt idx="11663">
                  <c:v>4.3875946834357582E-2</c:v>
                </c:pt>
                <c:pt idx="11664">
                  <c:v>4.3733028440760324E-2</c:v>
                </c:pt>
                <c:pt idx="11665">
                  <c:v>4.3590110047163066E-2</c:v>
                </c:pt>
                <c:pt idx="11666">
                  <c:v>4.3447191653565809E-2</c:v>
                </c:pt>
                <c:pt idx="11667">
                  <c:v>4.3304273259968551E-2</c:v>
                </c:pt>
                <c:pt idx="11668">
                  <c:v>4.3161354866371293E-2</c:v>
                </c:pt>
                <c:pt idx="11669">
                  <c:v>4.3018436472774035E-2</c:v>
                </c:pt>
                <c:pt idx="11670">
                  <c:v>4.2875518079176778E-2</c:v>
                </c:pt>
                <c:pt idx="11671">
                  <c:v>4.273259968557952E-2</c:v>
                </c:pt>
                <c:pt idx="11672">
                  <c:v>4.2589681291982262E-2</c:v>
                </c:pt>
                <c:pt idx="11673">
                  <c:v>4.2446762898385004E-2</c:v>
                </c:pt>
                <c:pt idx="11674">
                  <c:v>4.2303844504787746E-2</c:v>
                </c:pt>
                <c:pt idx="11675">
                  <c:v>4.2160926111190489E-2</c:v>
                </c:pt>
                <c:pt idx="11676">
                  <c:v>4.2018007717593231E-2</c:v>
                </c:pt>
                <c:pt idx="11677">
                  <c:v>4.1875089323995973E-2</c:v>
                </c:pt>
                <c:pt idx="11678">
                  <c:v>4.1732170930398715E-2</c:v>
                </c:pt>
                <c:pt idx="11679">
                  <c:v>4.1589252536801458E-2</c:v>
                </c:pt>
                <c:pt idx="11680">
                  <c:v>4.14463341432042E-2</c:v>
                </c:pt>
                <c:pt idx="11681">
                  <c:v>4.1303415749606942E-2</c:v>
                </c:pt>
                <c:pt idx="11682">
                  <c:v>4.1303415749606942E-2</c:v>
                </c:pt>
                <c:pt idx="11683">
                  <c:v>4.1160497356009684E-2</c:v>
                </c:pt>
                <c:pt idx="11684">
                  <c:v>4.1017578962412427E-2</c:v>
                </c:pt>
                <c:pt idx="11685">
                  <c:v>4.0874660568815169E-2</c:v>
                </c:pt>
                <c:pt idx="11686">
                  <c:v>4.0874660568815169E-2</c:v>
                </c:pt>
                <c:pt idx="11687">
                  <c:v>4.0731742175217911E-2</c:v>
                </c:pt>
                <c:pt idx="11688">
                  <c:v>4.0588823781620653E-2</c:v>
                </c:pt>
                <c:pt idx="11689">
                  <c:v>4.0588823781620653E-2</c:v>
                </c:pt>
                <c:pt idx="11690">
                  <c:v>4.0588823781620653E-2</c:v>
                </c:pt>
                <c:pt idx="11691">
                  <c:v>4.0445905388023395E-2</c:v>
                </c:pt>
                <c:pt idx="11692">
                  <c:v>4.0302986994426138E-2</c:v>
                </c:pt>
                <c:pt idx="11693">
                  <c:v>4.016006860082888E-2</c:v>
                </c:pt>
                <c:pt idx="11694">
                  <c:v>4.0017150207231622E-2</c:v>
                </c:pt>
                <c:pt idx="11695">
                  <c:v>3.9874231813634364E-2</c:v>
                </c:pt>
                <c:pt idx="11696">
                  <c:v>3.9731313420037107E-2</c:v>
                </c:pt>
                <c:pt idx="11697">
                  <c:v>3.9588395026439849E-2</c:v>
                </c:pt>
                <c:pt idx="11698">
                  <c:v>3.9445476632842702E-2</c:v>
                </c:pt>
                <c:pt idx="11699">
                  <c:v>3.9302558239245444E-2</c:v>
                </c:pt>
                <c:pt idx="11700">
                  <c:v>3.9159639845648186E-2</c:v>
                </c:pt>
                <c:pt idx="11701">
                  <c:v>3.9016721452050929E-2</c:v>
                </c:pt>
                <c:pt idx="11702">
                  <c:v>3.8873803058453671E-2</c:v>
                </c:pt>
                <c:pt idx="11703">
                  <c:v>3.8730884664856413E-2</c:v>
                </c:pt>
                <c:pt idx="11704">
                  <c:v>3.8587966271259155E-2</c:v>
                </c:pt>
                <c:pt idx="11705">
                  <c:v>3.8445047877661898E-2</c:v>
                </c:pt>
                <c:pt idx="11706">
                  <c:v>3.830212948406464E-2</c:v>
                </c:pt>
                <c:pt idx="11707">
                  <c:v>3.8159211090467382E-2</c:v>
                </c:pt>
                <c:pt idx="11708">
                  <c:v>3.8159211090467382E-2</c:v>
                </c:pt>
                <c:pt idx="11709">
                  <c:v>3.8016292696870124E-2</c:v>
                </c:pt>
                <c:pt idx="11710">
                  <c:v>3.7873374303272866E-2</c:v>
                </c:pt>
                <c:pt idx="11711">
                  <c:v>3.7730455909675609E-2</c:v>
                </c:pt>
                <c:pt idx="11712">
                  <c:v>3.7587537516078351E-2</c:v>
                </c:pt>
                <c:pt idx="11713">
                  <c:v>3.7444619122481093E-2</c:v>
                </c:pt>
                <c:pt idx="11714">
                  <c:v>3.7301700728883835E-2</c:v>
                </c:pt>
                <c:pt idx="11715">
                  <c:v>3.7158782335286578E-2</c:v>
                </c:pt>
                <c:pt idx="11716">
                  <c:v>3.701586394168932E-2</c:v>
                </c:pt>
                <c:pt idx="11717">
                  <c:v>3.6872945548092062E-2</c:v>
                </c:pt>
                <c:pt idx="11718">
                  <c:v>3.6730027154494804E-2</c:v>
                </c:pt>
                <c:pt idx="11719">
                  <c:v>3.6587108760897546E-2</c:v>
                </c:pt>
                <c:pt idx="11720">
                  <c:v>3.6444190367300289E-2</c:v>
                </c:pt>
                <c:pt idx="11721">
                  <c:v>3.6301271973703031E-2</c:v>
                </c:pt>
                <c:pt idx="11722">
                  <c:v>3.6158353580105773E-2</c:v>
                </c:pt>
                <c:pt idx="11723">
                  <c:v>3.6015435186508515E-2</c:v>
                </c:pt>
                <c:pt idx="11724">
                  <c:v>3.5872516792911258E-2</c:v>
                </c:pt>
                <c:pt idx="11725">
                  <c:v>3.5729598399314E-2</c:v>
                </c:pt>
                <c:pt idx="11726">
                  <c:v>3.5586680005716742E-2</c:v>
                </c:pt>
                <c:pt idx="11727">
                  <c:v>3.5443761612119484E-2</c:v>
                </c:pt>
                <c:pt idx="11728">
                  <c:v>3.5300843218522227E-2</c:v>
                </c:pt>
                <c:pt idx="11729">
                  <c:v>3.5157924824924969E-2</c:v>
                </c:pt>
                <c:pt idx="11730">
                  <c:v>3.5015006431327711E-2</c:v>
                </c:pt>
                <c:pt idx="11731">
                  <c:v>3.4872088037730453E-2</c:v>
                </c:pt>
                <c:pt idx="11732">
                  <c:v>3.4872088037730453E-2</c:v>
                </c:pt>
                <c:pt idx="11733">
                  <c:v>3.4729169644133195E-2</c:v>
                </c:pt>
                <c:pt idx="11734">
                  <c:v>3.4586251250535938E-2</c:v>
                </c:pt>
                <c:pt idx="11735">
                  <c:v>3.4586251250535938E-2</c:v>
                </c:pt>
                <c:pt idx="11736">
                  <c:v>3.4586251250535938E-2</c:v>
                </c:pt>
                <c:pt idx="11737">
                  <c:v>3.444333285693868E-2</c:v>
                </c:pt>
                <c:pt idx="11738">
                  <c:v>3.4300414463341422E-2</c:v>
                </c:pt>
                <c:pt idx="11739">
                  <c:v>3.4157496069744164E-2</c:v>
                </c:pt>
                <c:pt idx="11740">
                  <c:v>3.4014577676146907E-2</c:v>
                </c:pt>
                <c:pt idx="11741">
                  <c:v>3.3871659282549649E-2</c:v>
                </c:pt>
                <c:pt idx="11742">
                  <c:v>3.3728740888952391E-2</c:v>
                </c:pt>
                <c:pt idx="11743">
                  <c:v>3.3585822495355133E-2</c:v>
                </c:pt>
                <c:pt idx="11744">
                  <c:v>3.3442904101757875E-2</c:v>
                </c:pt>
                <c:pt idx="11745">
                  <c:v>3.3299985708160618E-2</c:v>
                </c:pt>
                <c:pt idx="11746">
                  <c:v>3.315706731456336E-2</c:v>
                </c:pt>
                <c:pt idx="11747">
                  <c:v>3.3014148920966102E-2</c:v>
                </c:pt>
                <c:pt idx="11748">
                  <c:v>3.2871230527368844E-2</c:v>
                </c:pt>
                <c:pt idx="11749">
                  <c:v>3.2728312133771587E-2</c:v>
                </c:pt>
                <c:pt idx="11750">
                  <c:v>3.2585393740174329E-2</c:v>
                </c:pt>
                <c:pt idx="11751">
                  <c:v>3.2442475346577071E-2</c:v>
                </c:pt>
                <c:pt idx="11752">
                  <c:v>3.2299556952979813E-2</c:v>
                </c:pt>
                <c:pt idx="11753">
                  <c:v>3.2156638559382555E-2</c:v>
                </c:pt>
                <c:pt idx="11754">
                  <c:v>3.2013720165785298E-2</c:v>
                </c:pt>
                <c:pt idx="11755">
                  <c:v>3.187080177218804E-2</c:v>
                </c:pt>
                <c:pt idx="11756">
                  <c:v>3.1727883378590782E-2</c:v>
                </c:pt>
                <c:pt idx="11757">
                  <c:v>3.1584964984993524E-2</c:v>
                </c:pt>
                <c:pt idx="11758">
                  <c:v>3.1442046591396267E-2</c:v>
                </c:pt>
                <c:pt idx="11759">
                  <c:v>3.1299128197799009E-2</c:v>
                </c:pt>
                <c:pt idx="11760">
                  <c:v>3.1156209804201751E-2</c:v>
                </c:pt>
                <c:pt idx="11761">
                  <c:v>3.1013291410604493E-2</c:v>
                </c:pt>
                <c:pt idx="11762">
                  <c:v>3.0870373017007235E-2</c:v>
                </c:pt>
                <c:pt idx="11763">
                  <c:v>3.0727454623409978E-2</c:v>
                </c:pt>
                <c:pt idx="11764">
                  <c:v>3.0584536229812831E-2</c:v>
                </c:pt>
                <c:pt idx="11765">
                  <c:v>3.0441617836215573E-2</c:v>
                </c:pt>
                <c:pt idx="11766">
                  <c:v>3.0298699442618315E-2</c:v>
                </c:pt>
                <c:pt idx="11767">
                  <c:v>3.0155781049021058E-2</c:v>
                </c:pt>
                <c:pt idx="11768">
                  <c:v>3.00128626554238E-2</c:v>
                </c:pt>
                <c:pt idx="11769">
                  <c:v>2.9869944261826542E-2</c:v>
                </c:pt>
                <c:pt idx="11770">
                  <c:v>2.9727025868229284E-2</c:v>
                </c:pt>
                <c:pt idx="11771">
                  <c:v>2.9584107474632027E-2</c:v>
                </c:pt>
                <c:pt idx="11772">
                  <c:v>2.9441189081034769E-2</c:v>
                </c:pt>
                <c:pt idx="11773">
                  <c:v>2.9298270687437511E-2</c:v>
                </c:pt>
                <c:pt idx="11774">
                  <c:v>2.9155352293840253E-2</c:v>
                </c:pt>
                <c:pt idx="11775">
                  <c:v>2.9012433900242995E-2</c:v>
                </c:pt>
                <c:pt idx="11776">
                  <c:v>2.8869515506645738E-2</c:v>
                </c:pt>
                <c:pt idx="11777">
                  <c:v>2.872659711304848E-2</c:v>
                </c:pt>
                <c:pt idx="11778">
                  <c:v>2.8583678719451222E-2</c:v>
                </c:pt>
                <c:pt idx="11779">
                  <c:v>2.8440760325853964E-2</c:v>
                </c:pt>
                <c:pt idx="11780">
                  <c:v>2.8297841932256707E-2</c:v>
                </c:pt>
                <c:pt idx="11781">
                  <c:v>2.8154923538659449E-2</c:v>
                </c:pt>
                <c:pt idx="11782">
                  <c:v>2.8154923538659449E-2</c:v>
                </c:pt>
                <c:pt idx="11783">
                  <c:v>2.8012005145062191E-2</c:v>
                </c:pt>
                <c:pt idx="11784">
                  <c:v>2.7869086751464933E-2</c:v>
                </c:pt>
                <c:pt idx="11785">
                  <c:v>2.7726168357867675E-2</c:v>
                </c:pt>
                <c:pt idx="11786">
                  <c:v>2.7583249964270418E-2</c:v>
                </c:pt>
                <c:pt idx="11787">
                  <c:v>2.744033157067316E-2</c:v>
                </c:pt>
                <c:pt idx="11788">
                  <c:v>2.7297413177075902E-2</c:v>
                </c:pt>
                <c:pt idx="11789">
                  <c:v>2.7154494783478644E-2</c:v>
                </c:pt>
                <c:pt idx="11790">
                  <c:v>2.7154494783478644E-2</c:v>
                </c:pt>
                <c:pt idx="11791">
                  <c:v>2.7011576389881387E-2</c:v>
                </c:pt>
                <c:pt idx="11792">
                  <c:v>2.6868657996284129E-2</c:v>
                </c:pt>
                <c:pt idx="11793">
                  <c:v>2.6868657996284129E-2</c:v>
                </c:pt>
                <c:pt idx="11794">
                  <c:v>2.6725739602686871E-2</c:v>
                </c:pt>
                <c:pt idx="11795">
                  <c:v>2.6582821209089613E-2</c:v>
                </c:pt>
                <c:pt idx="11796">
                  <c:v>2.6439902815492355E-2</c:v>
                </c:pt>
                <c:pt idx="11797">
                  <c:v>2.6296984421895098E-2</c:v>
                </c:pt>
                <c:pt idx="11798">
                  <c:v>2.6296984421895098E-2</c:v>
                </c:pt>
                <c:pt idx="11799">
                  <c:v>2.615406602829784E-2</c:v>
                </c:pt>
                <c:pt idx="11800">
                  <c:v>2.6011147634700582E-2</c:v>
                </c:pt>
                <c:pt idx="11801">
                  <c:v>2.6011147634700582E-2</c:v>
                </c:pt>
                <c:pt idx="11802">
                  <c:v>2.6011147634700582E-2</c:v>
                </c:pt>
                <c:pt idx="11803">
                  <c:v>2.5868229241103324E-2</c:v>
                </c:pt>
                <c:pt idx="11804">
                  <c:v>2.5868229241103324E-2</c:v>
                </c:pt>
                <c:pt idx="11805">
                  <c:v>2.5725310847506067E-2</c:v>
                </c:pt>
                <c:pt idx="11806">
                  <c:v>2.5582392453908809E-2</c:v>
                </c:pt>
                <c:pt idx="11807">
                  <c:v>2.5439474060311551E-2</c:v>
                </c:pt>
                <c:pt idx="11808">
                  <c:v>2.5296555666714293E-2</c:v>
                </c:pt>
                <c:pt idx="11809">
                  <c:v>2.5153637273117035E-2</c:v>
                </c:pt>
                <c:pt idx="11810">
                  <c:v>2.5010718879519778E-2</c:v>
                </c:pt>
                <c:pt idx="11811">
                  <c:v>2.486780048592252E-2</c:v>
                </c:pt>
                <c:pt idx="11812">
                  <c:v>2.486780048592252E-2</c:v>
                </c:pt>
                <c:pt idx="11813">
                  <c:v>2.4724882092325262E-2</c:v>
                </c:pt>
                <c:pt idx="11814">
                  <c:v>2.4581963698728004E-2</c:v>
                </c:pt>
                <c:pt idx="11815">
                  <c:v>2.4439045305130747E-2</c:v>
                </c:pt>
                <c:pt idx="11816">
                  <c:v>2.4296126911533489E-2</c:v>
                </c:pt>
                <c:pt idx="11817">
                  <c:v>2.4296126911533489E-2</c:v>
                </c:pt>
                <c:pt idx="11818">
                  <c:v>2.4153208517936231E-2</c:v>
                </c:pt>
                <c:pt idx="11819">
                  <c:v>2.4010290124338973E-2</c:v>
                </c:pt>
                <c:pt idx="11820">
                  <c:v>2.3867371730741715E-2</c:v>
                </c:pt>
                <c:pt idx="11821">
                  <c:v>2.3724453337144458E-2</c:v>
                </c:pt>
                <c:pt idx="11822">
                  <c:v>2.35815349435472E-2</c:v>
                </c:pt>
                <c:pt idx="11823">
                  <c:v>2.3438616549949942E-2</c:v>
                </c:pt>
                <c:pt idx="11824">
                  <c:v>2.3295698156352684E-2</c:v>
                </c:pt>
                <c:pt idx="11825">
                  <c:v>2.3295698156352684E-2</c:v>
                </c:pt>
                <c:pt idx="11826">
                  <c:v>2.3152779762755427E-2</c:v>
                </c:pt>
                <c:pt idx="11827">
                  <c:v>2.3009861369158169E-2</c:v>
                </c:pt>
                <c:pt idx="11828">
                  <c:v>2.2866942975560911E-2</c:v>
                </c:pt>
                <c:pt idx="11829">
                  <c:v>2.2724024581963653E-2</c:v>
                </c:pt>
                <c:pt idx="11830">
                  <c:v>2.2581106188366395E-2</c:v>
                </c:pt>
                <c:pt idx="11831">
                  <c:v>2.2581106188366395E-2</c:v>
                </c:pt>
                <c:pt idx="11832">
                  <c:v>2.2438187794769138E-2</c:v>
                </c:pt>
                <c:pt idx="11833">
                  <c:v>2.229526940117188E-2</c:v>
                </c:pt>
                <c:pt idx="11834">
                  <c:v>2.2152351007574622E-2</c:v>
                </c:pt>
                <c:pt idx="11835">
                  <c:v>2.2009432613977364E-2</c:v>
                </c:pt>
                <c:pt idx="11836">
                  <c:v>2.1866514220380218E-2</c:v>
                </c:pt>
                <c:pt idx="11837">
                  <c:v>2.172359582678296E-2</c:v>
                </c:pt>
                <c:pt idx="11838">
                  <c:v>2.1580677433185702E-2</c:v>
                </c:pt>
                <c:pt idx="11839">
                  <c:v>2.1437759039588444E-2</c:v>
                </c:pt>
                <c:pt idx="11840">
                  <c:v>2.1294840645991187E-2</c:v>
                </c:pt>
                <c:pt idx="11841">
                  <c:v>2.1151922252393929E-2</c:v>
                </c:pt>
                <c:pt idx="11842">
                  <c:v>2.1009003858796671E-2</c:v>
                </c:pt>
                <c:pt idx="11843">
                  <c:v>2.0866085465199413E-2</c:v>
                </c:pt>
                <c:pt idx="11844">
                  <c:v>2.0723167071602155E-2</c:v>
                </c:pt>
                <c:pt idx="11845">
                  <c:v>2.0580248678004898E-2</c:v>
                </c:pt>
                <c:pt idx="11846">
                  <c:v>2.043733028440764E-2</c:v>
                </c:pt>
                <c:pt idx="11847">
                  <c:v>2.0294411890810382E-2</c:v>
                </c:pt>
                <c:pt idx="11848">
                  <c:v>2.0151493497213124E-2</c:v>
                </c:pt>
                <c:pt idx="11849">
                  <c:v>2.0008575103615867E-2</c:v>
                </c:pt>
                <c:pt idx="11850">
                  <c:v>2.0008575103615867E-2</c:v>
                </c:pt>
                <c:pt idx="11851">
                  <c:v>1.9865656710018609E-2</c:v>
                </c:pt>
                <c:pt idx="11852">
                  <c:v>1.9865656710018609E-2</c:v>
                </c:pt>
                <c:pt idx="11853">
                  <c:v>1.9722738316421351E-2</c:v>
                </c:pt>
                <c:pt idx="11854">
                  <c:v>1.9579819922824093E-2</c:v>
                </c:pt>
                <c:pt idx="11855">
                  <c:v>1.9436901529226835E-2</c:v>
                </c:pt>
                <c:pt idx="11856">
                  <c:v>1.9293983135629578E-2</c:v>
                </c:pt>
                <c:pt idx="11857">
                  <c:v>1.9293983135629578E-2</c:v>
                </c:pt>
                <c:pt idx="11858">
                  <c:v>1.915106474203232E-2</c:v>
                </c:pt>
                <c:pt idx="11859">
                  <c:v>1.9008146348435062E-2</c:v>
                </c:pt>
                <c:pt idx="11860">
                  <c:v>1.8865227954837804E-2</c:v>
                </c:pt>
                <c:pt idx="11861">
                  <c:v>1.8722309561240547E-2</c:v>
                </c:pt>
                <c:pt idx="11862">
                  <c:v>1.8579391167643289E-2</c:v>
                </c:pt>
                <c:pt idx="11863">
                  <c:v>1.8436472774046031E-2</c:v>
                </c:pt>
                <c:pt idx="11864">
                  <c:v>1.8293554380448773E-2</c:v>
                </c:pt>
                <c:pt idx="11865">
                  <c:v>1.8150635986851515E-2</c:v>
                </c:pt>
                <c:pt idx="11866">
                  <c:v>1.8007717593254258E-2</c:v>
                </c:pt>
                <c:pt idx="11867">
                  <c:v>1.7864799199657E-2</c:v>
                </c:pt>
                <c:pt idx="11868">
                  <c:v>1.7721880806059742E-2</c:v>
                </c:pt>
                <c:pt idx="11869">
                  <c:v>1.7721880806059742E-2</c:v>
                </c:pt>
                <c:pt idx="11870">
                  <c:v>1.7578962412462484E-2</c:v>
                </c:pt>
                <c:pt idx="11871">
                  <c:v>1.7436044018865227E-2</c:v>
                </c:pt>
                <c:pt idx="11872">
                  <c:v>1.7293125625267969E-2</c:v>
                </c:pt>
                <c:pt idx="11873">
                  <c:v>1.7150207231670711E-2</c:v>
                </c:pt>
                <c:pt idx="11874">
                  <c:v>1.7007288838073453E-2</c:v>
                </c:pt>
                <c:pt idx="11875">
                  <c:v>1.6864370444476195E-2</c:v>
                </c:pt>
                <c:pt idx="11876">
                  <c:v>1.6721452050878938E-2</c:v>
                </c:pt>
                <c:pt idx="11877">
                  <c:v>1.6721452050878938E-2</c:v>
                </c:pt>
                <c:pt idx="11878">
                  <c:v>1.657853365728168E-2</c:v>
                </c:pt>
                <c:pt idx="11879">
                  <c:v>1.6435615263684422E-2</c:v>
                </c:pt>
                <c:pt idx="11880">
                  <c:v>1.6435615263684422E-2</c:v>
                </c:pt>
                <c:pt idx="11881">
                  <c:v>1.6292696870087164E-2</c:v>
                </c:pt>
                <c:pt idx="11882">
                  <c:v>1.6149778476489907E-2</c:v>
                </c:pt>
                <c:pt idx="11883">
                  <c:v>1.6006860082892649E-2</c:v>
                </c:pt>
                <c:pt idx="11884">
                  <c:v>1.5863941689295391E-2</c:v>
                </c:pt>
                <c:pt idx="11885">
                  <c:v>1.5721023295698133E-2</c:v>
                </c:pt>
                <c:pt idx="11886">
                  <c:v>1.5578104902100876E-2</c:v>
                </c:pt>
                <c:pt idx="11887">
                  <c:v>1.5435186508503618E-2</c:v>
                </c:pt>
                <c:pt idx="11888">
                  <c:v>1.529226811490636E-2</c:v>
                </c:pt>
                <c:pt idx="11889">
                  <c:v>1.5149349721309102E-2</c:v>
                </c:pt>
                <c:pt idx="11890">
                  <c:v>1.5006431327711844E-2</c:v>
                </c:pt>
                <c:pt idx="11891">
                  <c:v>1.4863512934114587E-2</c:v>
                </c:pt>
                <c:pt idx="11892">
                  <c:v>1.4720594540517329E-2</c:v>
                </c:pt>
                <c:pt idx="11893">
                  <c:v>1.4577676146920071E-2</c:v>
                </c:pt>
                <c:pt idx="11894">
                  <c:v>1.4577676146920071E-2</c:v>
                </c:pt>
                <c:pt idx="11895">
                  <c:v>1.4434757753322813E-2</c:v>
                </c:pt>
                <c:pt idx="11896">
                  <c:v>1.4291839359725556E-2</c:v>
                </c:pt>
                <c:pt idx="11897">
                  <c:v>1.4148920966128298E-2</c:v>
                </c:pt>
                <c:pt idx="11898">
                  <c:v>1.400600257253104E-2</c:v>
                </c:pt>
                <c:pt idx="11899">
                  <c:v>1.3863084178933782E-2</c:v>
                </c:pt>
                <c:pt idx="11900">
                  <c:v>1.3720165785336524E-2</c:v>
                </c:pt>
                <c:pt idx="11901">
                  <c:v>1.3577247391739267E-2</c:v>
                </c:pt>
                <c:pt idx="11902">
                  <c:v>1.3434328998142009E-2</c:v>
                </c:pt>
                <c:pt idx="11903">
                  <c:v>1.3291410604544751E-2</c:v>
                </c:pt>
                <c:pt idx="11904">
                  <c:v>1.3148492210947604E-2</c:v>
                </c:pt>
                <c:pt idx="11905">
                  <c:v>1.3005573817350347E-2</c:v>
                </c:pt>
                <c:pt idx="11906">
                  <c:v>1.2862655423753089E-2</c:v>
                </c:pt>
                <c:pt idx="11907">
                  <c:v>1.2719737030155831E-2</c:v>
                </c:pt>
                <c:pt idx="11908">
                  <c:v>1.2719737030155831E-2</c:v>
                </c:pt>
                <c:pt idx="11909">
                  <c:v>1.2576818636558573E-2</c:v>
                </c:pt>
                <c:pt idx="11910">
                  <c:v>1.2433900242961315E-2</c:v>
                </c:pt>
                <c:pt idx="11911">
                  <c:v>1.2290981849364058E-2</c:v>
                </c:pt>
                <c:pt idx="11912">
                  <c:v>1.21480634557668E-2</c:v>
                </c:pt>
                <c:pt idx="11913">
                  <c:v>1.2005145062169542E-2</c:v>
                </c:pt>
                <c:pt idx="11914">
                  <c:v>1.1862226668572284E-2</c:v>
                </c:pt>
                <c:pt idx="11915">
                  <c:v>1.1719308274975027E-2</c:v>
                </c:pt>
                <c:pt idx="11916">
                  <c:v>1.1576389881377769E-2</c:v>
                </c:pt>
                <c:pt idx="11917">
                  <c:v>1.1433471487780511E-2</c:v>
                </c:pt>
                <c:pt idx="11918">
                  <c:v>1.1290553094183253E-2</c:v>
                </c:pt>
                <c:pt idx="11919">
                  <c:v>1.1147634700585995E-2</c:v>
                </c:pt>
                <c:pt idx="11920">
                  <c:v>1.1004716306988738E-2</c:v>
                </c:pt>
                <c:pt idx="11921">
                  <c:v>1.086179791339148E-2</c:v>
                </c:pt>
                <c:pt idx="11922">
                  <c:v>1.0718879519794222E-2</c:v>
                </c:pt>
                <c:pt idx="11923">
                  <c:v>1.0575961126196964E-2</c:v>
                </c:pt>
                <c:pt idx="11924">
                  <c:v>1.0433042732599707E-2</c:v>
                </c:pt>
                <c:pt idx="11925">
                  <c:v>1.0290124339002449E-2</c:v>
                </c:pt>
                <c:pt idx="11926">
                  <c:v>1.0147205945405191E-2</c:v>
                </c:pt>
                <c:pt idx="11927">
                  <c:v>1.0004287551807933E-2</c:v>
                </c:pt>
                <c:pt idx="11928">
                  <c:v>9.8613691582106755E-3</c:v>
                </c:pt>
                <c:pt idx="11929">
                  <c:v>9.7184507646134177E-3</c:v>
                </c:pt>
                <c:pt idx="11930">
                  <c:v>9.5755323710161599E-3</c:v>
                </c:pt>
                <c:pt idx="11931">
                  <c:v>9.4326139774189022E-3</c:v>
                </c:pt>
                <c:pt idx="11932">
                  <c:v>9.2896955838216444E-3</c:v>
                </c:pt>
                <c:pt idx="11933">
                  <c:v>9.1467771902243866E-3</c:v>
                </c:pt>
                <c:pt idx="11934">
                  <c:v>9.0038587966271288E-3</c:v>
                </c:pt>
                <c:pt idx="11935">
                  <c:v>8.8609404030298711E-3</c:v>
                </c:pt>
                <c:pt idx="11936">
                  <c:v>8.8609404030298711E-3</c:v>
                </c:pt>
                <c:pt idx="11937">
                  <c:v>8.7180220094326133E-3</c:v>
                </c:pt>
                <c:pt idx="11938">
                  <c:v>8.5751036158353555E-3</c:v>
                </c:pt>
                <c:pt idx="11939">
                  <c:v>8.4321852222380977E-3</c:v>
                </c:pt>
                <c:pt idx="11940">
                  <c:v>8.28926682864084E-3</c:v>
                </c:pt>
                <c:pt idx="11941">
                  <c:v>8.1463484350435822E-3</c:v>
                </c:pt>
                <c:pt idx="11942">
                  <c:v>8.0034300414463244E-3</c:v>
                </c:pt>
                <c:pt idx="11943">
                  <c:v>7.8605116478490666E-3</c:v>
                </c:pt>
                <c:pt idx="11944">
                  <c:v>7.7175932542518089E-3</c:v>
                </c:pt>
                <c:pt idx="11945">
                  <c:v>7.5746748606545511E-3</c:v>
                </c:pt>
                <c:pt idx="11946">
                  <c:v>7.4317564670572933E-3</c:v>
                </c:pt>
                <c:pt idx="11947">
                  <c:v>7.2888380734600355E-3</c:v>
                </c:pt>
                <c:pt idx="11948">
                  <c:v>7.1459196798627778E-3</c:v>
                </c:pt>
                <c:pt idx="11949">
                  <c:v>7.00300128626552E-3</c:v>
                </c:pt>
                <c:pt idx="11950">
                  <c:v>6.8600828926682622E-3</c:v>
                </c:pt>
                <c:pt idx="11951">
                  <c:v>6.7171644990710044E-3</c:v>
                </c:pt>
                <c:pt idx="11952">
                  <c:v>6.5742461054737467E-3</c:v>
                </c:pt>
                <c:pt idx="11953">
                  <c:v>6.4313277118764889E-3</c:v>
                </c:pt>
                <c:pt idx="11954">
                  <c:v>6.2884093182792311E-3</c:v>
                </c:pt>
                <c:pt idx="11955">
                  <c:v>6.1454909246819733E-3</c:v>
                </c:pt>
                <c:pt idx="11956">
                  <c:v>6.0025725310847156E-3</c:v>
                </c:pt>
                <c:pt idx="11957">
                  <c:v>5.8596541374874578E-3</c:v>
                </c:pt>
                <c:pt idx="11958">
                  <c:v>5.7167357438902E-3</c:v>
                </c:pt>
                <c:pt idx="11959">
                  <c:v>5.5738173502929422E-3</c:v>
                </c:pt>
                <c:pt idx="11960">
                  <c:v>5.4308989566956845E-3</c:v>
                </c:pt>
                <c:pt idx="11961">
                  <c:v>5.2879805630984267E-3</c:v>
                </c:pt>
                <c:pt idx="11962">
                  <c:v>5.1450621695011689E-3</c:v>
                </c:pt>
                <c:pt idx="11963">
                  <c:v>5.0021437759039111E-3</c:v>
                </c:pt>
                <c:pt idx="11964">
                  <c:v>4.8592253823066534E-3</c:v>
                </c:pt>
                <c:pt idx="11965">
                  <c:v>4.7163069887093956E-3</c:v>
                </c:pt>
                <c:pt idx="11966">
                  <c:v>4.5733885951121378E-3</c:v>
                </c:pt>
                <c:pt idx="11967">
                  <c:v>4.43047020151488E-3</c:v>
                </c:pt>
                <c:pt idx="11968">
                  <c:v>4.2875518079177333E-3</c:v>
                </c:pt>
                <c:pt idx="11969">
                  <c:v>4.1446334143204755E-3</c:v>
                </c:pt>
                <c:pt idx="11970">
                  <c:v>4.0017150207232177E-3</c:v>
                </c:pt>
                <c:pt idx="11971">
                  <c:v>3.8587966271259599E-3</c:v>
                </c:pt>
                <c:pt idx="11972">
                  <c:v>3.7158782335287022E-3</c:v>
                </c:pt>
                <c:pt idx="11973">
                  <c:v>3.5729598399314444E-3</c:v>
                </c:pt>
                <c:pt idx="11974">
                  <c:v>3.4300414463341866E-3</c:v>
                </c:pt>
                <c:pt idx="11975">
                  <c:v>3.2871230527369288E-3</c:v>
                </c:pt>
                <c:pt idx="11976">
                  <c:v>3.1442046591396711E-3</c:v>
                </c:pt>
                <c:pt idx="11977">
                  <c:v>3.0012862655424133E-3</c:v>
                </c:pt>
                <c:pt idx="11978">
                  <c:v>2.8583678719451555E-3</c:v>
                </c:pt>
                <c:pt idx="11979">
                  <c:v>2.8583678719451555E-3</c:v>
                </c:pt>
                <c:pt idx="11980">
                  <c:v>2.7154494783478977E-3</c:v>
                </c:pt>
                <c:pt idx="11981">
                  <c:v>2.57253108475064E-3</c:v>
                </c:pt>
                <c:pt idx="11982">
                  <c:v>2.4296126911533822E-3</c:v>
                </c:pt>
                <c:pt idx="11983">
                  <c:v>2.2866942975561244E-3</c:v>
                </c:pt>
                <c:pt idx="11984">
                  <c:v>2.1437759039588666E-3</c:v>
                </c:pt>
                <c:pt idx="11985">
                  <c:v>2.0008575103616089E-3</c:v>
                </c:pt>
                <c:pt idx="11986">
                  <c:v>1.8579391167643511E-3</c:v>
                </c:pt>
                <c:pt idx="11987">
                  <c:v>1.7150207231670933E-3</c:v>
                </c:pt>
                <c:pt idx="11988">
                  <c:v>1.5721023295698355E-3</c:v>
                </c:pt>
                <c:pt idx="11989">
                  <c:v>1.4291839359725778E-3</c:v>
                </c:pt>
                <c:pt idx="11990">
                  <c:v>1.28626554237532E-3</c:v>
                </c:pt>
                <c:pt idx="11991">
                  <c:v>1.1433471487780622E-3</c:v>
                </c:pt>
                <c:pt idx="11992">
                  <c:v>1.0004287551808044E-3</c:v>
                </c:pt>
                <c:pt idx="11993">
                  <c:v>8.5751036158354665E-4</c:v>
                </c:pt>
                <c:pt idx="11994">
                  <c:v>7.1459196798628888E-4</c:v>
                </c:pt>
                <c:pt idx="11995">
                  <c:v>5.716735743890311E-4</c:v>
                </c:pt>
                <c:pt idx="11996">
                  <c:v>5.716735743890311E-4</c:v>
                </c:pt>
                <c:pt idx="11997">
                  <c:v>4.2875518079177333E-4</c:v>
                </c:pt>
                <c:pt idx="11998">
                  <c:v>2.8583678719451555E-4</c:v>
                </c:pt>
                <c:pt idx="11999">
                  <c:v>1.4291839359725778E-4</c:v>
                </c:pt>
                <c:pt idx="12000">
                  <c:v>0</c:v>
                </c:pt>
              </c:numCache>
            </c:numRef>
          </c:yVal>
          <c:smooth val="0"/>
          <c:extLst>
            <c:ext xmlns:c16="http://schemas.microsoft.com/office/drawing/2014/chart" uri="{C3380CC4-5D6E-409C-BE32-E72D297353CC}">
              <c16:uniqueId val="{00000000-AB18-4DC8-87F6-66E2D7FFBE2D}"/>
            </c:ext>
          </c:extLst>
        </c:ser>
        <c:dLbls>
          <c:showLegendKey val="0"/>
          <c:showVal val="0"/>
          <c:showCatName val="0"/>
          <c:showSerName val="0"/>
          <c:showPercent val="0"/>
          <c:showBubbleSize val="0"/>
        </c:dLbls>
        <c:axId val="837510208"/>
        <c:axId val="837517424"/>
      </c:scatterChart>
      <c:valAx>
        <c:axId val="837510208"/>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False Positive Rate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837517424"/>
        <c:crosses val="autoZero"/>
        <c:crossBetween val="midCat"/>
      </c:valAx>
      <c:valAx>
        <c:axId val="837517424"/>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True Positive Rate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8375102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CURR_AGE (For Potential Customers)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2'!$A$5</c:f>
              <c:strCache>
                <c:ptCount val="1"/>
                <c:pt idx="0">
                  <c:v>CURR_AGE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'EDA For task 2'!$B$4:$D$4</c:f>
              <c:numCache>
                <c:formatCode>General</c:formatCode>
                <c:ptCount val="3"/>
                <c:pt idx="0">
                  <c:v>1</c:v>
                </c:pt>
                <c:pt idx="1">
                  <c:v>2</c:v>
                </c:pt>
                <c:pt idx="2">
                  <c:v>3</c:v>
                </c:pt>
              </c:numCache>
            </c:numRef>
          </c:cat>
          <c:val>
            <c:numRef>
              <c:f>'EDA For task 2'!$B$5:$D$5</c:f>
              <c:numCache>
                <c:formatCode>0.000</c:formatCode>
                <c:ptCount val="3"/>
                <c:pt idx="0">
                  <c:v>44.294283130714355</c:v>
                </c:pt>
                <c:pt idx="1">
                  <c:v>49.241231624030561</c:v>
                </c:pt>
                <c:pt idx="2">
                  <c:v>42.918650335105156</c:v>
                </c:pt>
              </c:numCache>
            </c:numRef>
          </c:val>
          <c:extLst>
            <c:ext xmlns:c16="http://schemas.microsoft.com/office/drawing/2014/chart" uri="{C3380CC4-5D6E-409C-BE32-E72D297353CC}">
              <c16:uniqueId val="{00000000-671B-4802-AEFB-F2535127F162}"/>
            </c:ext>
          </c:extLst>
        </c:ser>
        <c:dLbls>
          <c:dLblPos val="inEnd"/>
          <c:showLegendKey val="0"/>
          <c:showVal val="1"/>
          <c:showCatName val="0"/>
          <c:showSerName val="0"/>
          <c:showPercent val="0"/>
          <c:showBubbleSize val="0"/>
        </c:dLbls>
        <c:gapWidth val="65"/>
        <c:axId val="497029544"/>
        <c:axId val="497031512"/>
      </c:barChart>
      <c:catAx>
        <c:axId val="49702954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centroid values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97031512"/>
        <c:crosses val="autoZero"/>
        <c:auto val="1"/>
        <c:lblAlgn val="ctr"/>
        <c:lblOffset val="100"/>
        <c:noMultiLvlLbl val="0"/>
      </c:catAx>
      <c:valAx>
        <c:axId val="49703151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Current Age values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49702954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ANN_INCOME (For Potential Customers)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2'!$A$7</c:f>
              <c:strCache>
                <c:ptCount val="1"/>
                <c:pt idx="0">
                  <c:v>ANN_INCOME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2'!$B$7:$D$7</c:f>
              <c:numCache>
                <c:formatCode>0.000</c:formatCode>
                <c:ptCount val="3"/>
                <c:pt idx="0">
                  <c:v>696419.4474027931</c:v>
                </c:pt>
                <c:pt idx="1">
                  <c:v>1655736.1471235096</c:v>
                </c:pt>
                <c:pt idx="2">
                  <c:v>1151544.6704414145</c:v>
                </c:pt>
              </c:numCache>
            </c:numRef>
          </c:val>
          <c:extLst>
            <c:ext xmlns:c16="http://schemas.microsoft.com/office/drawing/2014/chart" uri="{C3380CC4-5D6E-409C-BE32-E72D297353CC}">
              <c16:uniqueId val="{00000000-D51E-48FF-B00E-7FD932A4B332}"/>
            </c:ext>
          </c:extLst>
        </c:ser>
        <c:dLbls>
          <c:dLblPos val="inEnd"/>
          <c:showLegendKey val="0"/>
          <c:showVal val="1"/>
          <c:showCatName val="0"/>
          <c:showSerName val="0"/>
          <c:showPercent val="0"/>
          <c:showBubbleSize val="0"/>
        </c:dLbls>
        <c:gapWidth val="65"/>
        <c:axId val="601808696"/>
        <c:axId val="601809352"/>
      </c:barChart>
      <c:catAx>
        <c:axId val="60180869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centroid values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601809352"/>
        <c:crosses val="autoZero"/>
        <c:auto val="1"/>
        <c:lblAlgn val="ctr"/>
        <c:lblOffset val="100"/>
        <c:noMultiLvlLbl val="0"/>
      </c:catAx>
      <c:valAx>
        <c:axId val="60180935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annual income values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60180869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AGE_PHN (For Potential Customers)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2'!$A$8</c:f>
              <c:strCache>
                <c:ptCount val="1"/>
                <c:pt idx="0">
                  <c:v>AGE_PHN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2'!$B$8:$D$8</c:f>
              <c:numCache>
                <c:formatCode>0.000</c:formatCode>
                <c:ptCount val="3"/>
                <c:pt idx="0">
                  <c:v>574.39133929468505</c:v>
                </c:pt>
                <c:pt idx="1">
                  <c:v>578.84083805996067</c:v>
                </c:pt>
                <c:pt idx="2">
                  <c:v>575.75109775826206</c:v>
                </c:pt>
              </c:numCache>
            </c:numRef>
          </c:val>
          <c:extLst>
            <c:ext xmlns:c16="http://schemas.microsoft.com/office/drawing/2014/chart" uri="{C3380CC4-5D6E-409C-BE32-E72D297353CC}">
              <c16:uniqueId val="{00000000-556F-4E65-B647-387028797A66}"/>
            </c:ext>
          </c:extLst>
        </c:ser>
        <c:dLbls>
          <c:dLblPos val="inEnd"/>
          <c:showLegendKey val="0"/>
          <c:showVal val="1"/>
          <c:showCatName val="0"/>
          <c:showSerName val="0"/>
          <c:showPercent val="0"/>
          <c:showBubbleSize val="0"/>
        </c:dLbls>
        <c:gapWidth val="65"/>
        <c:axId val="858044448"/>
        <c:axId val="858044776"/>
      </c:barChart>
      <c:catAx>
        <c:axId val="85804444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centroid values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858044776"/>
        <c:crosses val="autoZero"/>
        <c:auto val="1"/>
        <c:lblAlgn val="ctr"/>
        <c:lblOffset val="100"/>
        <c:noMultiLvlLbl val="0"/>
      </c:catAx>
      <c:valAx>
        <c:axId val="85804477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age of phone values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85804444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CURR_AGE (For Error Terms)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2'!$A$13</c:f>
              <c:strCache>
                <c:ptCount val="1"/>
                <c:pt idx="0">
                  <c:v>CURR_AGE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'EDA For task 2'!$B$12:$D$12</c:f>
              <c:numCache>
                <c:formatCode>General</c:formatCode>
                <c:ptCount val="3"/>
                <c:pt idx="0">
                  <c:v>1</c:v>
                </c:pt>
                <c:pt idx="1">
                  <c:v>2</c:v>
                </c:pt>
                <c:pt idx="2">
                  <c:v>3</c:v>
                </c:pt>
              </c:numCache>
            </c:numRef>
          </c:cat>
          <c:val>
            <c:numRef>
              <c:f>'EDA For task 2'!$B$13:$D$13</c:f>
              <c:numCache>
                <c:formatCode>0.000</c:formatCode>
                <c:ptCount val="3"/>
                <c:pt idx="0">
                  <c:v>0.46007927812068172</c:v>
                </c:pt>
                <c:pt idx="1">
                  <c:v>-1.2117090599765998</c:v>
                </c:pt>
                <c:pt idx="2">
                  <c:v>0.52491850806920926</c:v>
                </c:pt>
              </c:numCache>
            </c:numRef>
          </c:val>
          <c:extLst>
            <c:ext xmlns:c16="http://schemas.microsoft.com/office/drawing/2014/chart" uri="{C3380CC4-5D6E-409C-BE32-E72D297353CC}">
              <c16:uniqueId val="{00000000-DEBA-4B6F-BF07-662E23DC8FF9}"/>
            </c:ext>
          </c:extLst>
        </c:ser>
        <c:dLbls>
          <c:dLblPos val="inEnd"/>
          <c:showLegendKey val="0"/>
          <c:showVal val="1"/>
          <c:showCatName val="0"/>
          <c:showSerName val="0"/>
          <c:showPercent val="0"/>
          <c:showBubbleSize val="0"/>
        </c:dLbls>
        <c:gapWidth val="65"/>
        <c:axId val="601810664"/>
        <c:axId val="601814600"/>
      </c:barChart>
      <c:catAx>
        <c:axId val="601810664"/>
        <c:scaling>
          <c:orientation val="minMax"/>
        </c:scaling>
        <c:delete val="0"/>
        <c:axPos val="b"/>
        <c:title>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601814600"/>
        <c:crosses val="autoZero"/>
        <c:auto val="1"/>
        <c:lblAlgn val="ctr"/>
        <c:lblOffset val="100"/>
        <c:noMultiLvlLbl val="0"/>
      </c:catAx>
      <c:valAx>
        <c:axId val="6018146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Current AGe values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60181066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ANN_INCOME (For Error Terms)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2'!$A$15</c:f>
              <c:strCache>
                <c:ptCount val="1"/>
                <c:pt idx="0">
                  <c:v>ANN_INCOME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2'!$B$15:$D$15</c:f>
              <c:numCache>
                <c:formatCode>0.000</c:formatCode>
                <c:ptCount val="3"/>
                <c:pt idx="0">
                  <c:v>0.34320525217702991</c:v>
                </c:pt>
                <c:pt idx="1">
                  <c:v>-0.53931677669381672</c:v>
                </c:pt>
                <c:pt idx="2">
                  <c:v>8.632588974888171E-2</c:v>
                </c:pt>
              </c:numCache>
            </c:numRef>
          </c:val>
          <c:extLst>
            <c:ext xmlns:c16="http://schemas.microsoft.com/office/drawing/2014/chart" uri="{C3380CC4-5D6E-409C-BE32-E72D297353CC}">
              <c16:uniqueId val="{00000000-1DF6-4021-BB3D-8C7651BB0C42}"/>
            </c:ext>
          </c:extLst>
        </c:ser>
        <c:dLbls>
          <c:dLblPos val="inEnd"/>
          <c:showLegendKey val="0"/>
          <c:showVal val="1"/>
          <c:showCatName val="0"/>
          <c:showSerName val="0"/>
          <c:showPercent val="0"/>
          <c:showBubbleSize val="0"/>
        </c:dLbls>
        <c:gapWidth val="65"/>
        <c:axId val="893168352"/>
        <c:axId val="893168680"/>
      </c:barChart>
      <c:catAx>
        <c:axId val="89316835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centroid values</a:t>
                </a:r>
              </a:p>
            </c:rich>
          </c:tx>
          <c:layout>
            <c:manualLayout>
              <c:xMode val="edge"/>
              <c:yMode val="edge"/>
              <c:x val="0.45774569845435981"/>
              <c:y val="0.90638540744537133"/>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893168680"/>
        <c:crosses val="autoZero"/>
        <c:auto val="1"/>
        <c:lblAlgn val="ctr"/>
        <c:lblOffset val="100"/>
        <c:noMultiLvlLbl val="0"/>
      </c:catAx>
      <c:valAx>
        <c:axId val="89316868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Annual Income Values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89316835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AGE_PHN (For Error Terms)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2'!$A$16</c:f>
              <c:strCache>
                <c:ptCount val="1"/>
                <c:pt idx="0">
                  <c:v>AGE_PHN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2'!$B$16:$D$16</c:f>
              <c:numCache>
                <c:formatCode>0.000</c:formatCode>
                <c:ptCount val="3"/>
                <c:pt idx="0">
                  <c:v>-1.912391808616712E-3</c:v>
                </c:pt>
                <c:pt idx="1">
                  <c:v>-3.8354775467351358E-3</c:v>
                </c:pt>
                <c:pt idx="2">
                  <c:v>5.2463272442653157E-3</c:v>
                </c:pt>
              </c:numCache>
            </c:numRef>
          </c:val>
          <c:extLst>
            <c:ext xmlns:c16="http://schemas.microsoft.com/office/drawing/2014/chart" uri="{C3380CC4-5D6E-409C-BE32-E72D297353CC}">
              <c16:uniqueId val="{00000000-89AC-48EE-BA59-E432A4515A5E}"/>
            </c:ext>
          </c:extLst>
        </c:ser>
        <c:dLbls>
          <c:dLblPos val="inEnd"/>
          <c:showLegendKey val="0"/>
          <c:showVal val="1"/>
          <c:showCatName val="0"/>
          <c:showSerName val="0"/>
          <c:showPercent val="0"/>
          <c:showBubbleSize val="0"/>
        </c:dLbls>
        <c:gapWidth val="65"/>
        <c:axId val="851532968"/>
        <c:axId val="851528376"/>
      </c:barChart>
      <c:catAx>
        <c:axId val="85153296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centroid values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851528376"/>
        <c:crosses val="autoZero"/>
        <c:auto val="1"/>
        <c:lblAlgn val="ctr"/>
        <c:lblOffset val="100"/>
        <c:noMultiLvlLbl val="0"/>
      </c:catAx>
      <c:valAx>
        <c:axId val="85152837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age of phone values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85153296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C8C3-126C-685E-0684-540853AAAF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458AC1-1DA3-64E9-2BEB-A140E5716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E06CEB-DC40-9057-EAFF-7368C6B12C60}"/>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5" name="Footer Placeholder 4">
            <a:extLst>
              <a:ext uri="{FF2B5EF4-FFF2-40B4-BE49-F238E27FC236}">
                <a16:creationId xmlns:a16="http://schemas.microsoft.com/office/drawing/2014/main" id="{42162024-064C-D834-1A67-58CAF80F2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C5758-B181-95B4-132F-9CDEE5D108FD}"/>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846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14FE-8B8D-061B-1407-827508C9D2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C9D718-C59E-C4DD-70A1-E011098E4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E5F2E5-BB7F-4DCA-B129-C87D29124E3C}"/>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5" name="Footer Placeholder 4">
            <a:extLst>
              <a:ext uri="{FF2B5EF4-FFF2-40B4-BE49-F238E27FC236}">
                <a16:creationId xmlns:a16="http://schemas.microsoft.com/office/drawing/2014/main" id="{AE3A988A-E0D7-4F96-E084-D90BAC04A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8F433-7514-3F28-2F20-14C4FEC87157}"/>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383365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1FD5C2-2613-C9B5-26FC-59FD7BA64F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7FBEE3-12D5-8956-3A50-298A6F338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B30535-9ED1-4523-5997-F73B93BF996B}"/>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5" name="Footer Placeholder 4">
            <a:extLst>
              <a:ext uri="{FF2B5EF4-FFF2-40B4-BE49-F238E27FC236}">
                <a16:creationId xmlns:a16="http://schemas.microsoft.com/office/drawing/2014/main" id="{00B86BC8-CF88-33D9-6449-14D29F6DF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A8F3-606D-5700-17CE-CB16A0452B7E}"/>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206664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3BF9-1E74-C554-BE03-51698A357B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F11DC6-C4A0-7A39-CFA4-17252DA0D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7864D-3D19-0A02-9683-0BA638B37CA8}"/>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5" name="Footer Placeholder 4">
            <a:extLst>
              <a:ext uri="{FF2B5EF4-FFF2-40B4-BE49-F238E27FC236}">
                <a16:creationId xmlns:a16="http://schemas.microsoft.com/office/drawing/2014/main" id="{96E9B835-C0B5-96F6-48DC-97CF6D3BB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09647-2092-CC38-AEFC-EDDC49DCCA5D}"/>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3106063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C400-22A3-50ED-5D56-5D333DD6A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40AFF0-CC55-7A63-F9D1-6041E8BA3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65C62-BB21-B3A7-064C-1478288FB30B}"/>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5" name="Footer Placeholder 4">
            <a:extLst>
              <a:ext uri="{FF2B5EF4-FFF2-40B4-BE49-F238E27FC236}">
                <a16:creationId xmlns:a16="http://schemas.microsoft.com/office/drawing/2014/main" id="{46BBCC40-E354-562B-9487-1F42AF9E2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B37F66-7AC3-079F-E1C8-DAEE15213AB9}"/>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83337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EC12-4EFD-9AF1-F556-9AC22FCDA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60F545-F386-C13D-6746-40BA19CEEF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C786F4-5034-A905-94FD-0314CB1D7C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C061C2-E33F-22F9-7192-213A620CDCD0}"/>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6" name="Footer Placeholder 5">
            <a:extLst>
              <a:ext uri="{FF2B5EF4-FFF2-40B4-BE49-F238E27FC236}">
                <a16:creationId xmlns:a16="http://schemas.microsoft.com/office/drawing/2014/main" id="{2BFD17E2-277E-6B10-9E2F-7C5B28B98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82FAEA-51FD-A4F9-6EAD-8C9CEBDAEE24}"/>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169610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120E-352D-CB03-223D-4ADECD1200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BBA212-D090-5AE6-181A-FEA538DEB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4382E-026B-2BCE-7D46-BCCA771769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835904-62DE-42BE-6FE7-E0E0E70F3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F0F62-8B93-D1F3-D14C-21A670D8DC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227BAD-7CC9-9ABA-F164-FC315580C537}"/>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8" name="Footer Placeholder 7">
            <a:extLst>
              <a:ext uri="{FF2B5EF4-FFF2-40B4-BE49-F238E27FC236}">
                <a16:creationId xmlns:a16="http://schemas.microsoft.com/office/drawing/2014/main" id="{981C07F6-BF87-1B78-24DC-E52F20C11D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21816-335F-36BA-8264-3A2ABC4D9AA0}"/>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253808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37A1-CD18-84D5-3892-3EF207FF35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B3B807-4320-C3F6-067E-D950ADD33544}"/>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4" name="Footer Placeholder 3">
            <a:extLst>
              <a:ext uri="{FF2B5EF4-FFF2-40B4-BE49-F238E27FC236}">
                <a16:creationId xmlns:a16="http://schemas.microsoft.com/office/drawing/2014/main" id="{EA71635E-B239-75DA-D676-24CA885129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233D72-29C4-5CD0-4C34-8B449311C102}"/>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128674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FA85F-0255-F210-CDD3-EF32E984052C}"/>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3" name="Footer Placeholder 2">
            <a:extLst>
              <a:ext uri="{FF2B5EF4-FFF2-40B4-BE49-F238E27FC236}">
                <a16:creationId xmlns:a16="http://schemas.microsoft.com/office/drawing/2014/main" id="{9176E939-22B9-1E68-9ECC-35EEBA8DD6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8800F3-60E8-05C3-3342-010F14B10E29}"/>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170210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76B9-FF75-B03A-B3FE-2693D4F55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C3A3EB-E1EF-EED7-A2C3-7B1F97CE6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7E1AC9-4FB3-76F8-22D5-11AB67943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F87C5-FD7E-82CF-8690-664BD5256ADF}"/>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6" name="Footer Placeholder 5">
            <a:extLst>
              <a:ext uri="{FF2B5EF4-FFF2-40B4-BE49-F238E27FC236}">
                <a16:creationId xmlns:a16="http://schemas.microsoft.com/office/drawing/2014/main" id="{47FD5D87-1DA6-DADD-563D-75410C5550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4830D5-B030-A82C-CE15-B02DEE399146}"/>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395474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B13F-889B-E278-47D5-53F858E4E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C67DB0-81CD-0F27-FF4A-7DB8FBBAD8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6217F0-9E44-D5E4-FC95-C08DA2ED5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AEAC12-D958-45A8-378F-302E924A600F}"/>
              </a:ext>
            </a:extLst>
          </p:cNvPr>
          <p:cNvSpPr>
            <a:spLocks noGrp="1"/>
          </p:cNvSpPr>
          <p:nvPr>
            <p:ph type="dt" sz="half" idx="10"/>
          </p:nvPr>
        </p:nvSpPr>
        <p:spPr/>
        <p:txBody>
          <a:bodyPr/>
          <a:lstStyle/>
          <a:p>
            <a:fld id="{AC8CDAF6-5178-4C62-A132-ADE8B54650E5}" type="datetimeFigureOut">
              <a:rPr lang="en-IN" smtClean="0"/>
              <a:t>28-09-2022</a:t>
            </a:fld>
            <a:endParaRPr lang="en-IN"/>
          </a:p>
        </p:txBody>
      </p:sp>
      <p:sp>
        <p:nvSpPr>
          <p:cNvPr id="6" name="Footer Placeholder 5">
            <a:extLst>
              <a:ext uri="{FF2B5EF4-FFF2-40B4-BE49-F238E27FC236}">
                <a16:creationId xmlns:a16="http://schemas.microsoft.com/office/drawing/2014/main" id="{43B19B66-CF0D-554E-6899-77082BB5A6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7201F1-E91C-648D-4B57-EEBBDD62CC5B}"/>
              </a:ext>
            </a:extLst>
          </p:cNvPr>
          <p:cNvSpPr>
            <a:spLocks noGrp="1"/>
          </p:cNvSpPr>
          <p:nvPr>
            <p:ph type="sldNum" sz="quarter" idx="12"/>
          </p:nvPr>
        </p:nvSpPr>
        <p:spPr/>
        <p:txBody>
          <a:bodyPr/>
          <a:lstStyle/>
          <a:p>
            <a:fld id="{E1C30A73-19CA-466C-8230-D773CDFEA897}" type="slidenum">
              <a:rPr lang="en-IN" smtClean="0"/>
              <a:t>‹#›</a:t>
            </a:fld>
            <a:endParaRPr lang="en-IN"/>
          </a:p>
        </p:txBody>
      </p:sp>
    </p:spTree>
    <p:extLst>
      <p:ext uri="{BB962C8B-B14F-4D97-AF65-F5344CB8AC3E}">
        <p14:creationId xmlns:p14="http://schemas.microsoft.com/office/powerpoint/2010/main" val="34320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F8B85-0DD0-15CB-D418-AAF299C4CE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1B1146-91AC-3355-3F4E-DA4595A79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4DE7DF-7203-0425-22C1-966BC20A0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CDAF6-5178-4C62-A132-ADE8B54650E5}" type="datetimeFigureOut">
              <a:rPr lang="en-IN" smtClean="0"/>
              <a:t>28-09-2022</a:t>
            </a:fld>
            <a:endParaRPr lang="en-IN"/>
          </a:p>
        </p:txBody>
      </p:sp>
      <p:sp>
        <p:nvSpPr>
          <p:cNvPr id="5" name="Footer Placeholder 4">
            <a:extLst>
              <a:ext uri="{FF2B5EF4-FFF2-40B4-BE49-F238E27FC236}">
                <a16:creationId xmlns:a16="http://schemas.microsoft.com/office/drawing/2014/main" id="{23C19CFE-FB89-30AA-3735-9A5B4B9FD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F5389A-1768-B0CC-6FF2-1EEACB1B6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30A73-19CA-466C-8230-D773CDFEA897}" type="slidenum">
              <a:rPr lang="en-IN" smtClean="0"/>
              <a:t>‹#›</a:t>
            </a:fld>
            <a:endParaRPr lang="en-IN"/>
          </a:p>
        </p:txBody>
      </p:sp>
    </p:spTree>
    <p:extLst>
      <p:ext uri="{BB962C8B-B14F-4D97-AF65-F5344CB8AC3E}">
        <p14:creationId xmlns:p14="http://schemas.microsoft.com/office/powerpoint/2010/main" val="4102223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E6F9-7FE1-8424-8780-17C3176C41DB}"/>
              </a:ext>
            </a:extLst>
          </p:cNvPr>
          <p:cNvSpPr>
            <a:spLocks noGrp="1"/>
          </p:cNvSpPr>
          <p:nvPr>
            <p:ph type="ctrTitle"/>
          </p:nvPr>
        </p:nvSpPr>
        <p:spPr/>
        <p:txBody>
          <a:bodyPr/>
          <a:lstStyle/>
          <a:p>
            <a:r>
              <a:rPr lang="en-US" b="1" u="sng" dirty="0"/>
              <a:t>Market Entry Analysis Project</a:t>
            </a:r>
            <a:br>
              <a:rPr lang="en-US" dirty="0"/>
            </a:br>
            <a:endParaRPr lang="en-IN" dirty="0"/>
          </a:p>
        </p:txBody>
      </p:sp>
      <p:sp>
        <p:nvSpPr>
          <p:cNvPr id="3" name="Subtitle 2">
            <a:extLst>
              <a:ext uri="{FF2B5EF4-FFF2-40B4-BE49-F238E27FC236}">
                <a16:creationId xmlns:a16="http://schemas.microsoft.com/office/drawing/2014/main" id="{AC53FC28-E531-E664-D524-5BBA8BC5C7BB}"/>
              </a:ext>
            </a:extLst>
          </p:cNvPr>
          <p:cNvSpPr>
            <a:spLocks noGrp="1"/>
          </p:cNvSpPr>
          <p:nvPr>
            <p:ph type="subTitle" idx="1"/>
          </p:nvPr>
        </p:nvSpPr>
        <p:spPr>
          <a:xfrm>
            <a:off x="2172070" y="4907756"/>
            <a:ext cx="9144000" cy="1655762"/>
          </a:xfrm>
        </p:spPr>
        <p:txBody>
          <a:bodyPr>
            <a:normAutofit fontScale="77500" lnSpcReduction="20000"/>
          </a:bodyPr>
          <a:lstStyle/>
          <a:p>
            <a:endParaRPr lang="en-US" dirty="0"/>
          </a:p>
          <a:p>
            <a:endParaRPr lang="en-US" dirty="0"/>
          </a:p>
          <a:p>
            <a:pPr algn="r"/>
            <a:r>
              <a:rPr lang="en-US" sz="4400" b="1" dirty="0"/>
              <a:t>-Submitted By</a:t>
            </a:r>
          </a:p>
          <a:p>
            <a:pPr algn="r"/>
            <a:r>
              <a:rPr lang="en-US" sz="4400" b="1" dirty="0"/>
              <a:t>Achal Tyagi </a:t>
            </a:r>
            <a:endParaRPr lang="en-IN" sz="4400" b="1" dirty="0"/>
          </a:p>
        </p:txBody>
      </p:sp>
    </p:spTree>
    <p:extLst>
      <p:ext uri="{BB962C8B-B14F-4D97-AF65-F5344CB8AC3E}">
        <p14:creationId xmlns:p14="http://schemas.microsoft.com/office/powerpoint/2010/main" val="182441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7A1F-E895-FA3A-205C-3401E1418955}"/>
              </a:ext>
            </a:extLst>
          </p:cNvPr>
          <p:cNvSpPr>
            <a:spLocks noGrp="1"/>
          </p:cNvSpPr>
          <p:nvPr>
            <p:ph type="title"/>
          </p:nvPr>
        </p:nvSpPr>
        <p:spPr/>
        <p:txBody>
          <a:bodyPr/>
          <a:lstStyle/>
          <a:p>
            <a:pPr algn="ctr"/>
            <a:r>
              <a:rPr lang="en-US" sz="4400" b="1" u="sng" dirty="0"/>
              <a:t>T2 : EDA ANALYSIS :</a:t>
            </a:r>
            <a:endParaRPr lang="en-IN" dirty="0"/>
          </a:p>
        </p:txBody>
      </p:sp>
      <p:graphicFrame>
        <p:nvGraphicFramePr>
          <p:cNvPr id="4" name="Content Placeholder 3">
            <a:extLst>
              <a:ext uri="{FF2B5EF4-FFF2-40B4-BE49-F238E27FC236}">
                <a16:creationId xmlns:a16="http://schemas.microsoft.com/office/drawing/2014/main" id="{9B13FD03-6AB9-9E6C-260F-501BE642DBE6}"/>
              </a:ext>
            </a:extLst>
          </p:cNvPr>
          <p:cNvGraphicFramePr>
            <a:graphicFrameLocks noGrp="1"/>
          </p:cNvGraphicFramePr>
          <p:nvPr>
            <p:ph idx="1"/>
            <p:extLst>
              <p:ext uri="{D42A27DB-BD31-4B8C-83A1-F6EECF244321}">
                <p14:modId xmlns:p14="http://schemas.microsoft.com/office/powerpoint/2010/main" val="1054839518"/>
              </p:ext>
            </p:extLst>
          </p:nvPr>
        </p:nvGraphicFramePr>
        <p:xfrm>
          <a:off x="186431" y="1648520"/>
          <a:ext cx="5909569" cy="2745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6348DC0-9D4F-2B59-3543-3ECCC98FB94D}"/>
              </a:ext>
            </a:extLst>
          </p:cNvPr>
          <p:cNvGraphicFramePr>
            <a:graphicFrameLocks/>
          </p:cNvGraphicFramePr>
          <p:nvPr>
            <p:extLst>
              <p:ext uri="{D42A27DB-BD31-4B8C-83A1-F6EECF244321}">
                <p14:modId xmlns:p14="http://schemas.microsoft.com/office/powerpoint/2010/main" val="12856263"/>
              </p:ext>
            </p:extLst>
          </p:nvPr>
        </p:nvGraphicFramePr>
        <p:xfrm>
          <a:off x="6296487" y="1648519"/>
          <a:ext cx="5519691" cy="27459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CA686E4-45A2-D123-C2E8-55A69094718E}"/>
              </a:ext>
            </a:extLst>
          </p:cNvPr>
          <p:cNvGraphicFramePr>
            <a:graphicFrameLocks/>
          </p:cNvGraphicFramePr>
          <p:nvPr>
            <p:extLst>
              <p:ext uri="{D42A27DB-BD31-4B8C-83A1-F6EECF244321}">
                <p14:modId xmlns:p14="http://schemas.microsoft.com/office/powerpoint/2010/main" val="3467829973"/>
              </p:ext>
            </p:extLst>
          </p:nvPr>
        </p:nvGraphicFramePr>
        <p:xfrm>
          <a:off x="3429000" y="4523411"/>
          <a:ext cx="5734974" cy="22413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0887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45B3-D021-97A5-622E-F4689E2C6F19}"/>
              </a:ext>
            </a:extLst>
          </p:cNvPr>
          <p:cNvSpPr>
            <a:spLocks noGrp="1"/>
          </p:cNvSpPr>
          <p:nvPr>
            <p:ph type="title"/>
          </p:nvPr>
        </p:nvSpPr>
        <p:spPr>
          <a:xfrm>
            <a:off x="838200" y="110971"/>
            <a:ext cx="10515600" cy="1325563"/>
          </a:xfrm>
        </p:spPr>
        <p:txBody>
          <a:bodyPr>
            <a:normAutofit/>
          </a:bodyPr>
          <a:lstStyle/>
          <a:p>
            <a:pPr algn="ctr"/>
            <a:r>
              <a:rPr lang="en-US" sz="4000" b="1" u="sng" dirty="0"/>
              <a:t>T3: JUSTIFICATION FOR FINAL RESULTS:</a:t>
            </a:r>
            <a:endParaRPr lang="en-IN" sz="4000" b="1" u="sng" dirty="0"/>
          </a:p>
        </p:txBody>
      </p:sp>
      <p:sp>
        <p:nvSpPr>
          <p:cNvPr id="3" name="Content Placeholder 2">
            <a:extLst>
              <a:ext uri="{FF2B5EF4-FFF2-40B4-BE49-F238E27FC236}">
                <a16:creationId xmlns:a16="http://schemas.microsoft.com/office/drawing/2014/main" id="{CEB34560-FFDF-2469-9B9E-6E3C3BF15A5A}"/>
              </a:ext>
            </a:extLst>
          </p:cNvPr>
          <p:cNvSpPr>
            <a:spLocks noGrp="1"/>
          </p:cNvSpPr>
          <p:nvPr>
            <p:ph idx="1"/>
          </p:nvPr>
        </p:nvSpPr>
        <p:spPr>
          <a:xfrm>
            <a:off x="435006" y="1233995"/>
            <a:ext cx="11567604" cy="5513033"/>
          </a:xfrm>
        </p:spPr>
        <p:txBody>
          <a:bodyPr>
            <a:normAutofit/>
          </a:bodyPr>
          <a:lstStyle/>
          <a:p>
            <a:pPr marL="0" indent="0">
              <a:buNone/>
            </a:pPr>
            <a:r>
              <a:rPr lang="en-US" sz="2000" dirty="0"/>
              <a:t>Now we need to segment our customers through their ages to check for our final results i.e.,</a:t>
            </a:r>
            <a:r>
              <a:rPr lang="en-US" sz="2000" b="1" dirty="0"/>
              <a:t> </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r>
              <a:rPr lang="en-US" sz="2000" b="1" dirty="0"/>
              <a:t>Sale of a minimum of 12,000 phones </a:t>
            </a:r>
            <a:r>
              <a:rPr lang="en-US" sz="2000" dirty="0"/>
              <a:t>over the sample data in one year .</a:t>
            </a:r>
          </a:p>
          <a:p>
            <a:r>
              <a:rPr lang="en-US" sz="2000" b="1" dirty="0"/>
              <a:t>Collection of at least Rs. 20 crores</a:t>
            </a:r>
            <a:r>
              <a:rPr lang="en-US" sz="2000" dirty="0"/>
              <a:t> over the sample data in one year .</a:t>
            </a:r>
          </a:p>
          <a:p>
            <a:pPr marL="0" indent="0">
              <a:buNone/>
            </a:pPr>
            <a:r>
              <a:rPr lang="en-US" sz="2000" dirty="0"/>
              <a:t> </a:t>
            </a:r>
          </a:p>
          <a:p>
            <a:pPr marL="0" indent="0">
              <a:buNone/>
            </a:pPr>
            <a:endParaRPr lang="en-IN" sz="2000" dirty="0"/>
          </a:p>
        </p:txBody>
      </p:sp>
      <p:graphicFrame>
        <p:nvGraphicFramePr>
          <p:cNvPr id="4" name="Table 3">
            <a:extLst>
              <a:ext uri="{FF2B5EF4-FFF2-40B4-BE49-F238E27FC236}">
                <a16:creationId xmlns:a16="http://schemas.microsoft.com/office/drawing/2014/main" id="{A261FEE5-3F65-A48F-91DA-43F7D3789B29}"/>
              </a:ext>
            </a:extLst>
          </p:cNvPr>
          <p:cNvGraphicFramePr>
            <a:graphicFrameLocks noGrp="1"/>
          </p:cNvGraphicFramePr>
          <p:nvPr>
            <p:extLst>
              <p:ext uri="{D42A27DB-BD31-4B8C-83A1-F6EECF244321}">
                <p14:modId xmlns:p14="http://schemas.microsoft.com/office/powerpoint/2010/main" val="2760594251"/>
              </p:ext>
            </p:extLst>
          </p:nvPr>
        </p:nvGraphicFramePr>
        <p:xfrm>
          <a:off x="3266983" y="1740022"/>
          <a:ext cx="4785064" cy="2086252"/>
        </p:xfrm>
        <a:graphic>
          <a:graphicData uri="http://schemas.openxmlformats.org/drawingml/2006/table">
            <a:tbl>
              <a:tblPr>
                <a:tableStyleId>{5C22544A-7EE6-4342-B048-85BDC9FD1C3A}</a:tableStyleId>
              </a:tblPr>
              <a:tblGrid>
                <a:gridCol w="1514024">
                  <a:extLst>
                    <a:ext uri="{9D8B030D-6E8A-4147-A177-3AD203B41FA5}">
                      <a16:colId xmlns:a16="http://schemas.microsoft.com/office/drawing/2014/main" val="3423936325"/>
                    </a:ext>
                  </a:extLst>
                </a:gridCol>
                <a:gridCol w="1588791">
                  <a:extLst>
                    <a:ext uri="{9D8B030D-6E8A-4147-A177-3AD203B41FA5}">
                      <a16:colId xmlns:a16="http://schemas.microsoft.com/office/drawing/2014/main" val="2763871286"/>
                    </a:ext>
                  </a:extLst>
                </a:gridCol>
                <a:gridCol w="1682249">
                  <a:extLst>
                    <a:ext uri="{9D8B030D-6E8A-4147-A177-3AD203B41FA5}">
                      <a16:colId xmlns:a16="http://schemas.microsoft.com/office/drawing/2014/main" val="4128400107"/>
                    </a:ext>
                  </a:extLst>
                </a:gridCol>
              </a:tblGrid>
              <a:tr h="521563">
                <a:tc>
                  <a:txBody>
                    <a:bodyPr/>
                    <a:lstStyle/>
                    <a:p>
                      <a:pPr algn="ctr" fontAlgn="b"/>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Segments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Age Criteria</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8205766"/>
                  </a:ext>
                </a:extLst>
              </a:tr>
              <a:tr h="521563">
                <a:tc>
                  <a:txBody>
                    <a:bodyPr/>
                    <a:lstStyle/>
                    <a:p>
                      <a:pPr algn="ctr" fontAlgn="b"/>
                      <a:r>
                        <a:rPr lang="en-IN" sz="1100" b="1" u="none" strike="noStrike" dirty="0">
                          <a:effectLst/>
                        </a:rPr>
                        <a:t>Young 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25-35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96277482"/>
                  </a:ext>
                </a:extLst>
              </a:tr>
              <a:tr h="521563">
                <a:tc>
                  <a:txBody>
                    <a:bodyPr/>
                    <a:lstStyle/>
                    <a:p>
                      <a:pPr algn="ctr" fontAlgn="b"/>
                      <a:r>
                        <a:rPr lang="en-IN" sz="1100" b="1" u="none" strike="noStrike" dirty="0">
                          <a:effectLst/>
                        </a:rPr>
                        <a:t>Mid 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35-55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4157058"/>
                  </a:ext>
                </a:extLst>
              </a:tr>
              <a:tr h="521563">
                <a:tc>
                  <a:txBody>
                    <a:bodyPr/>
                    <a:lstStyle/>
                    <a:p>
                      <a:pPr algn="ctr" fontAlgn="b"/>
                      <a:r>
                        <a:rPr lang="en-IN" sz="1100" b="1" u="none" strike="noStrike" dirty="0">
                          <a:effectLst/>
                        </a:rPr>
                        <a:t>Old 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55-65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68462731"/>
                  </a:ext>
                </a:extLst>
              </a:tr>
            </a:tbl>
          </a:graphicData>
        </a:graphic>
      </p:graphicFrame>
    </p:spTree>
    <p:extLst>
      <p:ext uri="{BB962C8B-B14F-4D97-AF65-F5344CB8AC3E}">
        <p14:creationId xmlns:p14="http://schemas.microsoft.com/office/powerpoint/2010/main" val="248547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EFB4-7F32-5257-6B59-F8AFA83635B4}"/>
              </a:ext>
            </a:extLst>
          </p:cNvPr>
          <p:cNvSpPr>
            <a:spLocks noGrp="1"/>
          </p:cNvSpPr>
          <p:nvPr>
            <p:ph type="title"/>
          </p:nvPr>
        </p:nvSpPr>
        <p:spPr/>
        <p:txBody>
          <a:bodyPr/>
          <a:lstStyle/>
          <a:p>
            <a:pPr algn="ctr"/>
            <a:r>
              <a:rPr lang="en-US" sz="4400" b="1" u="sng" dirty="0"/>
              <a:t>T3: JUSTIFICATION FOR FINAL RESULTS:</a:t>
            </a:r>
            <a:endParaRPr lang="en-IN" dirty="0"/>
          </a:p>
        </p:txBody>
      </p:sp>
      <p:graphicFrame>
        <p:nvGraphicFramePr>
          <p:cNvPr id="4" name="Content Placeholder 3">
            <a:extLst>
              <a:ext uri="{FF2B5EF4-FFF2-40B4-BE49-F238E27FC236}">
                <a16:creationId xmlns:a16="http://schemas.microsoft.com/office/drawing/2014/main" id="{2B60CF19-3EAA-3EDC-F899-213ADD16C83C}"/>
              </a:ext>
            </a:extLst>
          </p:cNvPr>
          <p:cNvGraphicFramePr>
            <a:graphicFrameLocks noGrp="1"/>
          </p:cNvGraphicFramePr>
          <p:nvPr>
            <p:ph idx="1"/>
            <p:extLst>
              <p:ext uri="{D42A27DB-BD31-4B8C-83A1-F6EECF244321}">
                <p14:modId xmlns:p14="http://schemas.microsoft.com/office/powerpoint/2010/main" val="3898002237"/>
              </p:ext>
            </p:extLst>
          </p:nvPr>
        </p:nvGraphicFramePr>
        <p:xfrm>
          <a:off x="3504522" y="4575233"/>
          <a:ext cx="5426414" cy="1917642"/>
        </p:xfrm>
        <a:graphic>
          <a:graphicData uri="http://schemas.openxmlformats.org/drawingml/2006/table">
            <a:tbl>
              <a:tblPr>
                <a:tableStyleId>{5C22544A-7EE6-4342-B048-85BDC9FD1C3A}</a:tableStyleId>
              </a:tblPr>
              <a:tblGrid>
                <a:gridCol w="1568184">
                  <a:extLst>
                    <a:ext uri="{9D8B030D-6E8A-4147-A177-3AD203B41FA5}">
                      <a16:colId xmlns:a16="http://schemas.microsoft.com/office/drawing/2014/main" val="189775377"/>
                    </a:ext>
                  </a:extLst>
                </a:gridCol>
                <a:gridCol w="1356603">
                  <a:extLst>
                    <a:ext uri="{9D8B030D-6E8A-4147-A177-3AD203B41FA5}">
                      <a16:colId xmlns:a16="http://schemas.microsoft.com/office/drawing/2014/main" val="2599816027"/>
                    </a:ext>
                  </a:extLst>
                </a:gridCol>
                <a:gridCol w="1431279">
                  <a:extLst>
                    <a:ext uri="{9D8B030D-6E8A-4147-A177-3AD203B41FA5}">
                      <a16:colId xmlns:a16="http://schemas.microsoft.com/office/drawing/2014/main" val="2062262782"/>
                    </a:ext>
                  </a:extLst>
                </a:gridCol>
                <a:gridCol w="1070348">
                  <a:extLst>
                    <a:ext uri="{9D8B030D-6E8A-4147-A177-3AD203B41FA5}">
                      <a16:colId xmlns:a16="http://schemas.microsoft.com/office/drawing/2014/main" val="2397600203"/>
                    </a:ext>
                  </a:extLst>
                </a:gridCol>
              </a:tblGrid>
              <a:tr h="319607">
                <a:tc gridSpan="4">
                  <a:txBody>
                    <a:bodyPr/>
                    <a:lstStyle/>
                    <a:p>
                      <a:pPr algn="ctr" fontAlgn="ctr"/>
                      <a:r>
                        <a:rPr lang="en-IN" sz="1100" b="1" u="sng" strike="noStrike" dirty="0">
                          <a:effectLst/>
                        </a:rPr>
                        <a:t>Old Aged Customers</a:t>
                      </a:r>
                      <a:endParaRPr lang="en-IN" sz="1100" b="1" i="1" u="sng"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16431478"/>
                  </a:ext>
                </a:extLst>
              </a:tr>
              <a:tr h="319607">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Average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Expected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IF &gt;20 CRORE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88996373"/>
                  </a:ext>
                </a:extLst>
              </a:tr>
              <a:tr h="319607">
                <a:tc>
                  <a:txBody>
                    <a:bodyPr/>
                    <a:lstStyle/>
                    <a:p>
                      <a:pPr algn="ctr" fontAlgn="ctr"/>
                      <a:r>
                        <a:rPr lang="en-IN" sz="1100" b="1" u="none" strike="noStrike" dirty="0">
                          <a:effectLst/>
                        </a:rPr>
                        <a:t>Low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9500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299943500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26807599"/>
                  </a:ext>
                </a:extLst>
              </a:tr>
              <a:tr h="319607">
                <a:tc>
                  <a:txBody>
                    <a:bodyPr/>
                    <a:lstStyle/>
                    <a:p>
                      <a:pPr algn="ctr" fontAlgn="ctr"/>
                      <a:r>
                        <a:rPr lang="en-IN" sz="1100" b="1" u="none" strike="noStrike" dirty="0">
                          <a:effectLst/>
                        </a:rPr>
                        <a:t>Medium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22375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706445875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05294559"/>
                  </a:ext>
                </a:extLst>
              </a:tr>
              <a:tr h="319607">
                <a:tc>
                  <a:txBody>
                    <a:bodyPr/>
                    <a:lstStyle/>
                    <a:p>
                      <a:pPr algn="ctr" fontAlgn="ctr"/>
                      <a:r>
                        <a:rPr lang="en-IN" sz="1100" b="1" u="none" strike="noStrike" dirty="0">
                          <a:effectLst/>
                        </a:rPr>
                        <a:t>High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31250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986656250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3529749"/>
                  </a:ext>
                </a:extLst>
              </a:tr>
              <a:tr h="319607">
                <a:tc>
                  <a:txBody>
                    <a:bodyPr/>
                    <a:lstStyle/>
                    <a:p>
                      <a:pPr algn="ctr" fontAlgn="ctr"/>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Average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664348541.7</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22909132"/>
                  </a:ext>
                </a:extLst>
              </a:tr>
            </a:tbl>
          </a:graphicData>
        </a:graphic>
      </p:graphicFrame>
      <p:sp>
        <p:nvSpPr>
          <p:cNvPr id="7" name="TextBox 6">
            <a:extLst>
              <a:ext uri="{FF2B5EF4-FFF2-40B4-BE49-F238E27FC236}">
                <a16:creationId xmlns:a16="http://schemas.microsoft.com/office/drawing/2014/main" id="{28729B46-DF26-9C0F-4B95-E50F501680A3}"/>
              </a:ext>
            </a:extLst>
          </p:cNvPr>
          <p:cNvSpPr txBox="1"/>
          <p:nvPr/>
        </p:nvSpPr>
        <p:spPr>
          <a:xfrm>
            <a:off x="838199" y="1602393"/>
            <a:ext cx="10605117" cy="646331"/>
          </a:xfrm>
          <a:prstGeom prst="rect">
            <a:avLst/>
          </a:prstGeom>
          <a:noFill/>
        </p:spPr>
        <p:txBody>
          <a:bodyPr wrap="square">
            <a:spAutoFit/>
          </a:bodyPr>
          <a:lstStyle/>
          <a:p>
            <a:pPr marL="0" indent="0">
              <a:buNone/>
            </a:pPr>
            <a:r>
              <a:rPr lang="en-US" dirty="0"/>
              <a:t>F</a:t>
            </a:r>
            <a:r>
              <a:rPr lang="en-US" sz="1800" dirty="0"/>
              <a:t>rom the table below we can </a:t>
            </a:r>
            <a:r>
              <a:rPr lang="en-US" dirty="0"/>
              <a:t>Conclude</a:t>
            </a:r>
            <a:r>
              <a:rPr lang="en-US" sz="1800" dirty="0"/>
              <a:t> that </a:t>
            </a:r>
            <a:r>
              <a:rPr lang="en-US" sz="1800" b="1" dirty="0"/>
              <a:t>revenue collection is way over Rs. 20 Crores for all 3  segment customers (that is Young, Mid and Old): </a:t>
            </a:r>
          </a:p>
        </p:txBody>
      </p:sp>
      <p:graphicFrame>
        <p:nvGraphicFramePr>
          <p:cNvPr id="8" name="Table 7">
            <a:extLst>
              <a:ext uri="{FF2B5EF4-FFF2-40B4-BE49-F238E27FC236}">
                <a16:creationId xmlns:a16="http://schemas.microsoft.com/office/drawing/2014/main" id="{61FCD6BD-1660-443C-45DC-D14C5160208D}"/>
              </a:ext>
            </a:extLst>
          </p:cNvPr>
          <p:cNvGraphicFramePr>
            <a:graphicFrameLocks noGrp="1"/>
          </p:cNvGraphicFramePr>
          <p:nvPr>
            <p:extLst>
              <p:ext uri="{D42A27DB-BD31-4B8C-83A1-F6EECF244321}">
                <p14:modId xmlns:p14="http://schemas.microsoft.com/office/powerpoint/2010/main" val="3128184158"/>
              </p:ext>
            </p:extLst>
          </p:nvPr>
        </p:nvGraphicFramePr>
        <p:xfrm>
          <a:off x="701891" y="2455184"/>
          <a:ext cx="5192881" cy="1788342"/>
        </p:xfrm>
        <a:graphic>
          <a:graphicData uri="http://schemas.openxmlformats.org/drawingml/2006/table">
            <a:tbl>
              <a:tblPr>
                <a:tableStyleId>{5C22544A-7EE6-4342-B048-85BDC9FD1C3A}</a:tableStyleId>
              </a:tblPr>
              <a:tblGrid>
                <a:gridCol w="1310354">
                  <a:extLst>
                    <a:ext uri="{9D8B030D-6E8A-4147-A177-3AD203B41FA5}">
                      <a16:colId xmlns:a16="http://schemas.microsoft.com/office/drawing/2014/main" val="3191801475"/>
                    </a:ext>
                  </a:extLst>
                </a:gridCol>
                <a:gridCol w="1383150">
                  <a:extLst>
                    <a:ext uri="{9D8B030D-6E8A-4147-A177-3AD203B41FA5}">
                      <a16:colId xmlns:a16="http://schemas.microsoft.com/office/drawing/2014/main" val="3158589209"/>
                    </a:ext>
                  </a:extLst>
                </a:gridCol>
                <a:gridCol w="1455948">
                  <a:extLst>
                    <a:ext uri="{9D8B030D-6E8A-4147-A177-3AD203B41FA5}">
                      <a16:colId xmlns:a16="http://schemas.microsoft.com/office/drawing/2014/main" val="3444742864"/>
                    </a:ext>
                  </a:extLst>
                </a:gridCol>
                <a:gridCol w="1043429">
                  <a:extLst>
                    <a:ext uri="{9D8B030D-6E8A-4147-A177-3AD203B41FA5}">
                      <a16:colId xmlns:a16="http://schemas.microsoft.com/office/drawing/2014/main" val="609613797"/>
                    </a:ext>
                  </a:extLst>
                </a:gridCol>
              </a:tblGrid>
              <a:tr h="298057">
                <a:tc gridSpan="4">
                  <a:txBody>
                    <a:bodyPr/>
                    <a:lstStyle/>
                    <a:p>
                      <a:pPr algn="ctr" fontAlgn="b"/>
                      <a:r>
                        <a:rPr lang="en-IN" sz="1100" b="1" u="sng" strike="noStrike" dirty="0">
                          <a:effectLst/>
                        </a:rPr>
                        <a:t>Young Aged Customers</a:t>
                      </a:r>
                      <a:endParaRPr lang="en-IN" sz="1100" b="1" i="1" u="sng"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3640759"/>
                  </a:ext>
                </a:extLst>
              </a:tr>
              <a:tr h="298057">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Expected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IF &gt;20 CRORE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68570779"/>
                  </a:ext>
                </a:extLst>
              </a:tr>
              <a:tr h="298057">
                <a:tc>
                  <a:txBody>
                    <a:bodyPr/>
                    <a:lstStyle/>
                    <a:p>
                      <a:pPr algn="ctr" fontAlgn="b"/>
                      <a:r>
                        <a:rPr lang="en-IN" sz="1100" b="1" u="none" strike="noStrike" dirty="0">
                          <a:effectLst/>
                        </a:rPr>
                        <a:t>Low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&lt;8000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252584000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81135765"/>
                  </a:ext>
                </a:extLst>
              </a:tr>
              <a:tr h="298057">
                <a:tc>
                  <a:txBody>
                    <a:bodyPr/>
                    <a:lstStyle/>
                    <a:p>
                      <a:pPr algn="ctr" fontAlgn="b"/>
                      <a:r>
                        <a:rPr lang="en-IN" sz="1100" b="1" u="none" strike="noStrike" dirty="0">
                          <a:effectLst/>
                        </a:rPr>
                        <a:t>Medium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315730000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00378019"/>
                  </a:ext>
                </a:extLst>
              </a:tr>
              <a:tr h="298057">
                <a:tc>
                  <a:txBody>
                    <a:bodyPr/>
                    <a:lstStyle/>
                    <a:p>
                      <a:pPr algn="ctr" fontAlgn="b"/>
                      <a:r>
                        <a:rPr lang="en-IN" sz="1100" b="1" u="none" strike="noStrike" dirty="0">
                          <a:effectLst/>
                        </a:rPr>
                        <a:t>High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12500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394662500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99946419"/>
                  </a:ext>
                </a:extLst>
              </a:tr>
              <a:tr h="298057">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a:t>
                      </a:r>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320992167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5293422"/>
                  </a:ext>
                </a:extLst>
              </a:tr>
            </a:tbl>
          </a:graphicData>
        </a:graphic>
      </p:graphicFrame>
      <p:graphicFrame>
        <p:nvGraphicFramePr>
          <p:cNvPr id="9" name="Table 8">
            <a:extLst>
              <a:ext uri="{FF2B5EF4-FFF2-40B4-BE49-F238E27FC236}">
                <a16:creationId xmlns:a16="http://schemas.microsoft.com/office/drawing/2014/main" id="{29D70C03-340E-9714-1E46-5E4F973FD73D}"/>
              </a:ext>
            </a:extLst>
          </p:cNvPr>
          <p:cNvGraphicFramePr>
            <a:graphicFrameLocks noGrp="1"/>
          </p:cNvGraphicFramePr>
          <p:nvPr>
            <p:extLst>
              <p:ext uri="{D42A27DB-BD31-4B8C-83A1-F6EECF244321}">
                <p14:modId xmlns:p14="http://schemas.microsoft.com/office/powerpoint/2010/main" val="3976015098"/>
              </p:ext>
            </p:extLst>
          </p:nvPr>
        </p:nvGraphicFramePr>
        <p:xfrm>
          <a:off x="6432920" y="2455184"/>
          <a:ext cx="5192881" cy="1788342"/>
        </p:xfrm>
        <a:graphic>
          <a:graphicData uri="http://schemas.openxmlformats.org/drawingml/2006/table">
            <a:tbl>
              <a:tblPr>
                <a:tableStyleId>{5C22544A-7EE6-4342-B048-85BDC9FD1C3A}</a:tableStyleId>
              </a:tblPr>
              <a:tblGrid>
                <a:gridCol w="1313422">
                  <a:extLst>
                    <a:ext uri="{9D8B030D-6E8A-4147-A177-3AD203B41FA5}">
                      <a16:colId xmlns:a16="http://schemas.microsoft.com/office/drawing/2014/main" val="2027429662"/>
                    </a:ext>
                  </a:extLst>
                </a:gridCol>
                <a:gridCol w="1386389">
                  <a:extLst>
                    <a:ext uri="{9D8B030D-6E8A-4147-A177-3AD203B41FA5}">
                      <a16:colId xmlns:a16="http://schemas.microsoft.com/office/drawing/2014/main" val="3099333320"/>
                    </a:ext>
                  </a:extLst>
                </a:gridCol>
                <a:gridCol w="1447196">
                  <a:extLst>
                    <a:ext uri="{9D8B030D-6E8A-4147-A177-3AD203B41FA5}">
                      <a16:colId xmlns:a16="http://schemas.microsoft.com/office/drawing/2014/main" val="786147148"/>
                    </a:ext>
                  </a:extLst>
                </a:gridCol>
                <a:gridCol w="1045874">
                  <a:extLst>
                    <a:ext uri="{9D8B030D-6E8A-4147-A177-3AD203B41FA5}">
                      <a16:colId xmlns:a16="http://schemas.microsoft.com/office/drawing/2014/main" val="2100853718"/>
                    </a:ext>
                  </a:extLst>
                </a:gridCol>
              </a:tblGrid>
              <a:tr h="298057">
                <a:tc gridSpan="4">
                  <a:txBody>
                    <a:bodyPr/>
                    <a:lstStyle/>
                    <a:p>
                      <a:pPr algn="ctr" fontAlgn="b"/>
                      <a:r>
                        <a:rPr lang="en-IN" sz="1100" b="1" u="sng" strike="noStrike" dirty="0">
                          <a:effectLst/>
                        </a:rPr>
                        <a:t>Mid Aged Customers</a:t>
                      </a:r>
                      <a:endParaRPr lang="en-IN" sz="1100" b="1" i="1" u="sng"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11630415"/>
                  </a:ext>
                </a:extLst>
              </a:tr>
              <a:tr h="298057">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Expected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IF &gt;20 CRORE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67250842"/>
                  </a:ext>
                </a:extLst>
              </a:tr>
              <a:tr h="298057">
                <a:tc>
                  <a:txBody>
                    <a:bodyPr/>
                    <a:lstStyle/>
                    <a:p>
                      <a:pPr algn="ctr" fontAlgn="b"/>
                      <a:r>
                        <a:rPr lang="en-IN" sz="1100" b="1" u="none" strike="noStrike" dirty="0">
                          <a:effectLst/>
                        </a:rPr>
                        <a:t>Low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12500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394662500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70123457"/>
                  </a:ext>
                </a:extLst>
              </a:tr>
              <a:tr h="298057">
                <a:tc>
                  <a:txBody>
                    <a:bodyPr/>
                    <a:lstStyle/>
                    <a:p>
                      <a:pPr algn="ctr" fontAlgn="b"/>
                      <a:r>
                        <a:rPr lang="en-IN" sz="1100" b="1" u="none" strike="noStrike" dirty="0">
                          <a:effectLst/>
                        </a:rPr>
                        <a:t>Medium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22375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706445875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28583864"/>
                  </a:ext>
                </a:extLst>
              </a:tr>
              <a:tr h="298057">
                <a:tc>
                  <a:txBody>
                    <a:bodyPr/>
                    <a:lstStyle/>
                    <a:p>
                      <a:pPr algn="ctr" fontAlgn="b"/>
                      <a:r>
                        <a:rPr lang="en-IN" sz="1100" b="1" u="none" strike="noStrike" dirty="0">
                          <a:effectLst/>
                        </a:rPr>
                        <a:t>High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31250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986656250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7907537"/>
                  </a:ext>
                </a:extLst>
              </a:tr>
              <a:tr h="298057">
                <a:tc>
                  <a:txBody>
                    <a:bodyPr/>
                    <a:lstStyle/>
                    <a:p>
                      <a:pPr algn="ctr" fontAlgn="b"/>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695921542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548119"/>
                  </a:ext>
                </a:extLst>
              </a:tr>
            </a:tbl>
          </a:graphicData>
        </a:graphic>
      </p:graphicFrame>
    </p:spTree>
    <p:extLst>
      <p:ext uri="{BB962C8B-B14F-4D97-AF65-F5344CB8AC3E}">
        <p14:creationId xmlns:p14="http://schemas.microsoft.com/office/powerpoint/2010/main" val="39877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6887-83A3-60CD-3009-45312B532344}"/>
              </a:ext>
            </a:extLst>
          </p:cNvPr>
          <p:cNvSpPr>
            <a:spLocks noGrp="1"/>
          </p:cNvSpPr>
          <p:nvPr>
            <p:ph type="title"/>
          </p:nvPr>
        </p:nvSpPr>
        <p:spPr/>
        <p:txBody>
          <a:bodyPr/>
          <a:lstStyle/>
          <a:p>
            <a:pPr algn="ctr"/>
            <a:r>
              <a:rPr lang="en-US" sz="4400" b="1" u="sng" dirty="0"/>
              <a:t>T3: JUSTIFICATION FOR FINAL RESULTS:</a:t>
            </a:r>
            <a:endParaRPr lang="en-IN" dirty="0"/>
          </a:p>
        </p:txBody>
      </p:sp>
      <p:graphicFrame>
        <p:nvGraphicFramePr>
          <p:cNvPr id="4" name="Content Placeholder 3">
            <a:extLst>
              <a:ext uri="{FF2B5EF4-FFF2-40B4-BE49-F238E27FC236}">
                <a16:creationId xmlns:a16="http://schemas.microsoft.com/office/drawing/2014/main" id="{A2B25BB6-C841-EA2D-7EE5-2FF245D9DD04}"/>
              </a:ext>
            </a:extLst>
          </p:cNvPr>
          <p:cNvGraphicFramePr>
            <a:graphicFrameLocks noGrp="1"/>
          </p:cNvGraphicFramePr>
          <p:nvPr>
            <p:ph idx="1"/>
            <p:extLst>
              <p:ext uri="{D42A27DB-BD31-4B8C-83A1-F6EECF244321}">
                <p14:modId xmlns:p14="http://schemas.microsoft.com/office/powerpoint/2010/main" val="3637564867"/>
              </p:ext>
            </p:extLst>
          </p:nvPr>
        </p:nvGraphicFramePr>
        <p:xfrm>
          <a:off x="2512380" y="3977195"/>
          <a:ext cx="6835805" cy="2112884"/>
        </p:xfrm>
        <a:graphic>
          <a:graphicData uri="http://schemas.openxmlformats.org/drawingml/2006/table">
            <a:tbl>
              <a:tblPr>
                <a:tableStyleId>{5C22544A-7EE6-4342-B048-85BDC9FD1C3A}</a:tableStyleId>
              </a:tblPr>
              <a:tblGrid>
                <a:gridCol w="1780629">
                  <a:extLst>
                    <a:ext uri="{9D8B030D-6E8A-4147-A177-3AD203B41FA5}">
                      <a16:colId xmlns:a16="http://schemas.microsoft.com/office/drawing/2014/main" val="3157307583"/>
                    </a:ext>
                  </a:extLst>
                </a:gridCol>
                <a:gridCol w="1343017">
                  <a:extLst>
                    <a:ext uri="{9D8B030D-6E8A-4147-A177-3AD203B41FA5}">
                      <a16:colId xmlns:a16="http://schemas.microsoft.com/office/drawing/2014/main" val="3768437217"/>
                    </a:ext>
                  </a:extLst>
                </a:gridCol>
                <a:gridCol w="2504953">
                  <a:extLst>
                    <a:ext uri="{9D8B030D-6E8A-4147-A177-3AD203B41FA5}">
                      <a16:colId xmlns:a16="http://schemas.microsoft.com/office/drawing/2014/main" val="2047672828"/>
                    </a:ext>
                  </a:extLst>
                </a:gridCol>
                <a:gridCol w="1207206">
                  <a:extLst>
                    <a:ext uri="{9D8B030D-6E8A-4147-A177-3AD203B41FA5}">
                      <a16:colId xmlns:a16="http://schemas.microsoft.com/office/drawing/2014/main" val="930268241"/>
                    </a:ext>
                  </a:extLst>
                </a:gridCol>
              </a:tblGrid>
              <a:tr h="528221">
                <a:tc>
                  <a:txBody>
                    <a:bodyPr/>
                    <a:lstStyle/>
                    <a:p>
                      <a:pPr algn="ctr" fontAlgn="b"/>
                      <a:r>
                        <a:rPr lang="en-IN" sz="1100" b="1" u="none" strike="noStrike" dirty="0">
                          <a:effectLst/>
                        </a:rPr>
                        <a:t>Customer Age Segments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Purchase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b="1" u="none" strike="noStrike" dirty="0">
                          <a:effectLst/>
                        </a:rPr>
                        <a:t>Sum of Customers Age Segmented</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Conversion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22509590"/>
                  </a:ext>
                </a:extLst>
              </a:tr>
              <a:tr h="528221">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7660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7660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11.95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70756507"/>
                  </a:ext>
                </a:extLst>
              </a:tr>
              <a:tr h="528221">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a:effectLst/>
                        </a:rPr>
                        <a:t>15283</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30566</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47.67</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53927718"/>
                  </a:ext>
                </a:extLst>
              </a:tr>
              <a:tr h="528221">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8630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25890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40.38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26944607"/>
                  </a:ext>
                </a:extLst>
              </a:tr>
            </a:tbl>
          </a:graphicData>
        </a:graphic>
      </p:graphicFrame>
      <p:sp>
        <p:nvSpPr>
          <p:cNvPr id="6" name="TextBox 5">
            <a:extLst>
              <a:ext uri="{FF2B5EF4-FFF2-40B4-BE49-F238E27FC236}">
                <a16:creationId xmlns:a16="http://schemas.microsoft.com/office/drawing/2014/main" id="{F34CCC66-2099-FC2B-6796-00F6A140D2EC}"/>
              </a:ext>
            </a:extLst>
          </p:cNvPr>
          <p:cNvSpPr txBox="1"/>
          <p:nvPr/>
        </p:nvSpPr>
        <p:spPr>
          <a:xfrm>
            <a:off x="1322773" y="1690688"/>
            <a:ext cx="9445841" cy="1477328"/>
          </a:xfrm>
          <a:prstGeom prst="rect">
            <a:avLst/>
          </a:prstGeom>
          <a:noFill/>
        </p:spPr>
        <p:txBody>
          <a:bodyPr wrap="square" rtlCol="0">
            <a:spAutoFit/>
          </a:bodyPr>
          <a:lstStyle/>
          <a:p>
            <a:r>
              <a:rPr lang="en-US" dirty="0"/>
              <a:t>From the Table Below we can conclude that Customer Age Segment 2 ,</a:t>
            </a:r>
            <a:r>
              <a:rPr lang="en-US" b="1" dirty="0"/>
              <a:t>count of purchase is 15283 which is way over our required result that is minimum 12000 Phones, sum of their ages is very high as 30566 and their Conversion rate is also high of 47.67 % in INDIA </a:t>
            </a:r>
            <a:r>
              <a:rPr lang="en-US" dirty="0"/>
              <a:t>as compared to other segments so XYZ company must target Middle aged customers and so, </a:t>
            </a:r>
            <a:r>
              <a:rPr lang="en-US" b="1" dirty="0"/>
              <a:t>yes they can enter in INDIAN market as there is no loss for XYZ Mobile Company. </a:t>
            </a:r>
            <a:endParaRPr lang="en-IN" b="1" dirty="0"/>
          </a:p>
        </p:txBody>
      </p:sp>
    </p:spTree>
    <p:extLst>
      <p:ext uri="{BB962C8B-B14F-4D97-AF65-F5344CB8AC3E}">
        <p14:creationId xmlns:p14="http://schemas.microsoft.com/office/powerpoint/2010/main" val="102041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B839-F2E4-14EE-CF3D-9BB865A89385}"/>
              </a:ext>
            </a:extLst>
          </p:cNvPr>
          <p:cNvSpPr>
            <a:spLocks noGrp="1"/>
          </p:cNvSpPr>
          <p:nvPr>
            <p:ph type="title"/>
          </p:nvPr>
        </p:nvSpPr>
        <p:spPr/>
        <p:txBody>
          <a:bodyPr>
            <a:normAutofit/>
          </a:bodyPr>
          <a:lstStyle/>
          <a:p>
            <a:pPr algn="ctr"/>
            <a:r>
              <a:rPr lang="en-US" sz="4000" b="1" u="sng" dirty="0"/>
              <a:t>PROBLEM STATEMENT :</a:t>
            </a:r>
            <a:br>
              <a:rPr lang="en-US" sz="4000" b="1" u="sng" dirty="0"/>
            </a:br>
            <a:endParaRPr lang="en-IN" sz="4000" b="1" u="sng" dirty="0"/>
          </a:p>
        </p:txBody>
      </p:sp>
      <p:sp>
        <p:nvSpPr>
          <p:cNvPr id="3" name="Content Placeholder 2">
            <a:extLst>
              <a:ext uri="{FF2B5EF4-FFF2-40B4-BE49-F238E27FC236}">
                <a16:creationId xmlns:a16="http://schemas.microsoft.com/office/drawing/2014/main" id="{90F4A831-4DAD-D7CE-3B3F-FCC9FD630B3D}"/>
              </a:ext>
            </a:extLst>
          </p:cNvPr>
          <p:cNvSpPr>
            <a:spLocks noGrp="1"/>
          </p:cNvSpPr>
          <p:nvPr>
            <p:ph idx="1"/>
          </p:nvPr>
        </p:nvSpPr>
        <p:spPr/>
        <p:txBody>
          <a:bodyPr>
            <a:normAutofit/>
          </a:bodyPr>
          <a:lstStyle/>
          <a:p>
            <a:r>
              <a:rPr lang="en-US" sz="2000" dirty="0"/>
              <a:t>This Project is based on a mobile company ‘XYZ Mobiles’, a fictional China-based mobile company . </a:t>
            </a:r>
          </a:p>
          <a:p>
            <a:r>
              <a:rPr lang="en-US" sz="2000" dirty="0"/>
              <a:t>XYZ Mobiles believes that the Indian market is very similar to China, in which the company currently operates. </a:t>
            </a:r>
          </a:p>
          <a:p>
            <a:r>
              <a:rPr lang="en-US" sz="2000" dirty="0"/>
              <a:t> Before entering the new market, the company wants to be sure that the whole process will be profitable for them.</a:t>
            </a:r>
          </a:p>
          <a:p>
            <a:pPr marL="0" indent="0">
              <a:buNone/>
            </a:pPr>
            <a:r>
              <a:rPr lang="en-US" sz="2000" dirty="0"/>
              <a:t>Hence, we are given the task to check for the following conditions that must be fulfilled in the Indian market for the company to enter: </a:t>
            </a:r>
          </a:p>
          <a:p>
            <a:r>
              <a:rPr lang="en-US" sz="2000" b="1" dirty="0"/>
              <a:t>Sale of a minimum of 12,000 phones </a:t>
            </a:r>
            <a:r>
              <a:rPr lang="en-US" sz="2000" dirty="0"/>
              <a:t>over the sample data in one year .</a:t>
            </a:r>
          </a:p>
          <a:p>
            <a:r>
              <a:rPr lang="en-US" sz="2000" b="1" dirty="0"/>
              <a:t>Collection of at least Rs. 20 crores</a:t>
            </a:r>
            <a:r>
              <a:rPr lang="en-US" sz="2000" dirty="0"/>
              <a:t> over the sample data in one year .</a:t>
            </a:r>
          </a:p>
          <a:p>
            <a:pPr marL="0" indent="0">
              <a:buNone/>
            </a:pPr>
            <a:endParaRPr lang="en-IN" dirty="0"/>
          </a:p>
        </p:txBody>
      </p:sp>
    </p:spTree>
    <p:extLst>
      <p:ext uri="{BB962C8B-B14F-4D97-AF65-F5344CB8AC3E}">
        <p14:creationId xmlns:p14="http://schemas.microsoft.com/office/powerpoint/2010/main" val="29534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CEC2-74CB-274A-DAB9-5757F4EEF0FD}"/>
              </a:ext>
            </a:extLst>
          </p:cNvPr>
          <p:cNvSpPr>
            <a:spLocks noGrp="1"/>
          </p:cNvSpPr>
          <p:nvPr>
            <p:ph type="title"/>
          </p:nvPr>
        </p:nvSpPr>
        <p:spPr>
          <a:xfrm>
            <a:off x="319596" y="365125"/>
            <a:ext cx="11034204" cy="1325563"/>
          </a:xfrm>
        </p:spPr>
        <p:txBody>
          <a:bodyPr>
            <a:normAutofit/>
          </a:bodyPr>
          <a:lstStyle/>
          <a:p>
            <a:pPr algn="ctr"/>
            <a:r>
              <a:rPr lang="en-US" sz="4000" b="1" u="sng" dirty="0"/>
              <a:t>T1: JUSTIFICATION DURING MODEL DEVELOPMENT :</a:t>
            </a:r>
            <a:endParaRPr lang="en-IN" sz="4000" b="1" u="sng" dirty="0"/>
          </a:p>
        </p:txBody>
      </p:sp>
      <p:sp>
        <p:nvSpPr>
          <p:cNvPr id="3" name="Content Placeholder 2">
            <a:extLst>
              <a:ext uri="{FF2B5EF4-FFF2-40B4-BE49-F238E27FC236}">
                <a16:creationId xmlns:a16="http://schemas.microsoft.com/office/drawing/2014/main" id="{DB5A028A-A5E7-5FD2-5D66-0B13E993AB7E}"/>
              </a:ext>
            </a:extLst>
          </p:cNvPr>
          <p:cNvSpPr>
            <a:spLocks noGrp="1"/>
          </p:cNvSpPr>
          <p:nvPr>
            <p:ph idx="1"/>
          </p:nvPr>
        </p:nvSpPr>
        <p:spPr/>
        <p:txBody>
          <a:bodyPr>
            <a:normAutofit fontScale="85000" lnSpcReduction="20000"/>
          </a:bodyPr>
          <a:lstStyle/>
          <a:p>
            <a:r>
              <a:rPr lang="en-US" dirty="0"/>
              <a:t> </a:t>
            </a:r>
            <a:r>
              <a:rPr lang="en-US" sz="2000" dirty="0"/>
              <a:t>Gender was classified into binary data as male (1) and female(0). The annual income was converted into INR for matching the situation of Indian currency.</a:t>
            </a:r>
          </a:p>
          <a:p>
            <a:r>
              <a:rPr lang="en-US" sz="2000" dirty="0"/>
              <a:t>From the Chinese customer data it is clear that purchase decision depends on 4 factors. Customer age, Gender, last phone life, and annual income. The following changes were made on the raw data</a:t>
            </a:r>
          </a:p>
          <a:p>
            <a:r>
              <a:rPr lang="en-US" sz="2000" dirty="0"/>
              <a:t>The phone life was classified into 4 category as below:</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Then after dataset is converted into training and test set with 70:30 Rule and then K-Means Clustering Modelling Is Performed On both of them.</a:t>
            </a:r>
          </a:p>
          <a:p>
            <a:r>
              <a:rPr lang="en-US" sz="2000" dirty="0"/>
              <a:t>And then ROC Curve, Beta Values and Conversion Matrix (Including Accuracy, Sensitivity, Precision etc.)Is Computed from train and test data through K-means Clustering.</a:t>
            </a:r>
          </a:p>
          <a:p>
            <a:pPr marL="0" indent="0">
              <a:buNone/>
            </a:pPr>
            <a:endParaRPr lang="en-IN" sz="2000" dirty="0"/>
          </a:p>
        </p:txBody>
      </p:sp>
      <p:graphicFrame>
        <p:nvGraphicFramePr>
          <p:cNvPr id="5" name="Table 4">
            <a:extLst>
              <a:ext uri="{FF2B5EF4-FFF2-40B4-BE49-F238E27FC236}">
                <a16:creationId xmlns:a16="http://schemas.microsoft.com/office/drawing/2014/main" id="{0D9C765E-9FD1-04B8-9996-9942BA8BF3FF}"/>
              </a:ext>
            </a:extLst>
          </p:cNvPr>
          <p:cNvGraphicFramePr>
            <a:graphicFrameLocks noGrp="1"/>
          </p:cNvGraphicFramePr>
          <p:nvPr>
            <p:extLst>
              <p:ext uri="{D42A27DB-BD31-4B8C-83A1-F6EECF244321}">
                <p14:modId xmlns:p14="http://schemas.microsoft.com/office/powerpoint/2010/main" val="2812772582"/>
              </p:ext>
            </p:extLst>
          </p:nvPr>
        </p:nvGraphicFramePr>
        <p:xfrm>
          <a:off x="4200617" y="3429000"/>
          <a:ext cx="3790766" cy="1548830"/>
        </p:xfrm>
        <a:graphic>
          <a:graphicData uri="http://schemas.openxmlformats.org/drawingml/2006/table">
            <a:tbl>
              <a:tblPr>
                <a:tableStyleId>{5C22544A-7EE6-4342-B048-85BDC9FD1C3A}</a:tableStyleId>
              </a:tblPr>
              <a:tblGrid>
                <a:gridCol w="1895383">
                  <a:extLst>
                    <a:ext uri="{9D8B030D-6E8A-4147-A177-3AD203B41FA5}">
                      <a16:colId xmlns:a16="http://schemas.microsoft.com/office/drawing/2014/main" val="3627491317"/>
                    </a:ext>
                  </a:extLst>
                </a:gridCol>
                <a:gridCol w="1895383">
                  <a:extLst>
                    <a:ext uri="{9D8B030D-6E8A-4147-A177-3AD203B41FA5}">
                      <a16:colId xmlns:a16="http://schemas.microsoft.com/office/drawing/2014/main" val="536648279"/>
                    </a:ext>
                  </a:extLst>
                </a:gridCol>
              </a:tblGrid>
              <a:tr h="309766">
                <a:tc>
                  <a:txBody>
                    <a:bodyPr/>
                    <a:lstStyle/>
                    <a:p>
                      <a:pPr algn="ctr" fontAlgn="ctr"/>
                      <a:r>
                        <a:rPr lang="en-IN" sz="1600" b="1" u="none" strike="noStrike" dirty="0">
                          <a:effectLst/>
                        </a:rPr>
                        <a:t>Days</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Segment</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86375140"/>
                  </a:ext>
                </a:extLst>
              </a:tr>
              <a:tr h="309766">
                <a:tc>
                  <a:txBody>
                    <a:bodyPr/>
                    <a:lstStyle/>
                    <a:p>
                      <a:pPr algn="ctr" fontAlgn="ctr"/>
                      <a:r>
                        <a:rPr lang="en-IN" sz="1800" u="none" strike="noStrike" dirty="0">
                          <a:effectLst/>
                        </a:rPr>
                        <a:t>&lt;200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29697088"/>
                  </a:ext>
                </a:extLst>
              </a:tr>
              <a:tr h="309766">
                <a:tc>
                  <a:txBody>
                    <a:bodyPr/>
                    <a:lstStyle/>
                    <a:p>
                      <a:pPr algn="ctr" fontAlgn="ctr"/>
                      <a:r>
                        <a:rPr lang="en-IN" sz="1800" u="none" strike="noStrike" dirty="0">
                          <a:effectLst/>
                        </a:rPr>
                        <a:t>200-360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0894295"/>
                  </a:ext>
                </a:extLst>
              </a:tr>
              <a:tr h="309766">
                <a:tc>
                  <a:txBody>
                    <a:bodyPr/>
                    <a:lstStyle/>
                    <a:p>
                      <a:pPr algn="ctr" fontAlgn="ctr"/>
                      <a:r>
                        <a:rPr lang="en-IN" sz="1800" u="none" strike="noStrike">
                          <a:effectLst/>
                        </a:rPr>
                        <a:t>360-500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93964228"/>
                  </a:ext>
                </a:extLst>
              </a:tr>
              <a:tr h="309766">
                <a:tc>
                  <a:txBody>
                    <a:bodyPr/>
                    <a:lstStyle/>
                    <a:p>
                      <a:pPr algn="ctr" fontAlgn="ctr"/>
                      <a:r>
                        <a:rPr lang="en-IN" sz="1800" u="none" strike="noStrike">
                          <a:effectLst/>
                        </a:rPr>
                        <a:t>&gt;500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0336107"/>
                  </a:ext>
                </a:extLst>
              </a:tr>
            </a:tbl>
          </a:graphicData>
        </a:graphic>
      </p:graphicFrame>
    </p:spTree>
    <p:extLst>
      <p:ext uri="{BB962C8B-B14F-4D97-AF65-F5344CB8AC3E}">
        <p14:creationId xmlns:p14="http://schemas.microsoft.com/office/powerpoint/2010/main" val="380774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EC0C-8205-EB38-8B8F-28C8A0C181D0}"/>
              </a:ext>
            </a:extLst>
          </p:cNvPr>
          <p:cNvSpPr>
            <a:spLocks noGrp="1"/>
          </p:cNvSpPr>
          <p:nvPr>
            <p:ph type="title"/>
          </p:nvPr>
        </p:nvSpPr>
        <p:spPr/>
        <p:txBody>
          <a:bodyPr>
            <a:normAutofit/>
          </a:bodyPr>
          <a:lstStyle/>
          <a:p>
            <a:pPr algn="ctr"/>
            <a:r>
              <a:rPr lang="en-US" sz="4000" b="1" u="sng" dirty="0"/>
              <a:t>T1: PIVOT ANALYSIS AFTER CLEANING OF DATASET:</a:t>
            </a:r>
            <a:endParaRPr lang="en-IN" sz="4000" b="1" u="sng" dirty="0"/>
          </a:p>
        </p:txBody>
      </p:sp>
      <p:graphicFrame>
        <p:nvGraphicFramePr>
          <p:cNvPr id="4" name="Content Placeholder 3">
            <a:extLst>
              <a:ext uri="{FF2B5EF4-FFF2-40B4-BE49-F238E27FC236}">
                <a16:creationId xmlns:a16="http://schemas.microsoft.com/office/drawing/2014/main" id="{A6A059E8-F5F2-4EFC-CCBF-1C6E5512152F}"/>
              </a:ext>
            </a:extLst>
          </p:cNvPr>
          <p:cNvGraphicFramePr>
            <a:graphicFrameLocks noGrp="1"/>
          </p:cNvGraphicFramePr>
          <p:nvPr>
            <p:ph idx="1"/>
            <p:extLst>
              <p:ext uri="{D42A27DB-BD31-4B8C-83A1-F6EECF244321}">
                <p14:modId xmlns:p14="http://schemas.microsoft.com/office/powerpoint/2010/main" val="1566279887"/>
              </p:ext>
            </p:extLst>
          </p:nvPr>
        </p:nvGraphicFramePr>
        <p:xfrm>
          <a:off x="3089429" y="1690689"/>
          <a:ext cx="4882716" cy="1505274"/>
        </p:xfrm>
        <a:graphic>
          <a:graphicData uri="http://schemas.openxmlformats.org/drawingml/2006/table">
            <a:tbl>
              <a:tblPr>
                <a:tableStyleId>{5C22544A-7EE6-4342-B048-85BDC9FD1C3A}</a:tableStyleId>
              </a:tblPr>
              <a:tblGrid>
                <a:gridCol w="1426853">
                  <a:extLst>
                    <a:ext uri="{9D8B030D-6E8A-4147-A177-3AD203B41FA5}">
                      <a16:colId xmlns:a16="http://schemas.microsoft.com/office/drawing/2014/main" val="163421883"/>
                    </a:ext>
                  </a:extLst>
                </a:gridCol>
                <a:gridCol w="1230496">
                  <a:extLst>
                    <a:ext uri="{9D8B030D-6E8A-4147-A177-3AD203B41FA5}">
                      <a16:colId xmlns:a16="http://schemas.microsoft.com/office/drawing/2014/main" val="3531864595"/>
                    </a:ext>
                  </a:extLst>
                </a:gridCol>
                <a:gridCol w="1034141">
                  <a:extLst>
                    <a:ext uri="{9D8B030D-6E8A-4147-A177-3AD203B41FA5}">
                      <a16:colId xmlns:a16="http://schemas.microsoft.com/office/drawing/2014/main" val="2082795655"/>
                    </a:ext>
                  </a:extLst>
                </a:gridCol>
                <a:gridCol w="1191226">
                  <a:extLst>
                    <a:ext uri="{9D8B030D-6E8A-4147-A177-3AD203B41FA5}">
                      <a16:colId xmlns:a16="http://schemas.microsoft.com/office/drawing/2014/main" val="1301611431"/>
                    </a:ext>
                  </a:extLst>
                </a:gridCol>
              </a:tblGrid>
              <a:tr h="50175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SUM OF PURCHASE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LEAD</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CONVERSION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93928035"/>
                  </a:ext>
                </a:extLst>
              </a:tr>
              <a:tr h="501758">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9836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17715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55.52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99444787"/>
                  </a:ext>
                </a:extLst>
              </a:tr>
              <a:tr h="501758">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13195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22285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59.21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8701867"/>
                  </a:ext>
                </a:extLst>
              </a:tr>
            </a:tbl>
          </a:graphicData>
        </a:graphic>
      </p:graphicFrame>
      <p:graphicFrame>
        <p:nvGraphicFramePr>
          <p:cNvPr id="5" name="Table 4">
            <a:extLst>
              <a:ext uri="{FF2B5EF4-FFF2-40B4-BE49-F238E27FC236}">
                <a16:creationId xmlns:a16="http://schemas.microsoft.com/office/drawing/2014/main" id="{B598567B-1808-F8CD-6725-50C25EC01E95}"/>
              </a:ext>
            </a:extLst>
          </p:cNvPr>
          <p:cNvGraphicFramePr>
            <a:graphicFrameLocks noGrp="1"/>
          </p:cNvGraphicFramePr>
          <p:nvPr>
            <p:extLst>
              <p:ext uri="{D42A27DB-BD31-4B8C-83A1-F6EECF244321}">
                <p14:modId xmlns:p14="http://schemas.microsoft.com/office/powerpoint/2010/main" val="270218256"/>
              </p:ext>
            </p:extLst>
          </p:nvPr>
        </p:nvGraphicFramePr>
        <p:xfrm>
          <a:off x="3089429" y="3431420"/>
          <a:ext cx="4882715" cy="2196482"/>
        </p:xfrm>
        <a:graphic>
          <a:graphicData uri="http://schemas.openxmlformats.org/drawingml/2006/table">
            <a:tbl>
              <a:tblPr>
                <a:tableStyleId>{5C22544A-7EE6-4342-B048-85BDC9FD1C3A}</a:tableStyleId>
              </a:tblPr>
              <a:tblGrid>
                <a:gridCol w="1428610">
                  <a:extLst>
                    <a:ext uri="{9D8B030D-6E8A-4147-A177-3AD203B41FA5}">
                      <a16:colId xmlns:a16="http://schemas.microsoft.com/office/drawing/2014/main" val="3915549326"/>
                    </a:ext>
                  </a:extLst>
                </a:gridCol>
                <a:gridCol w="1232910">
                  <a:extLst>
                    <a:ext uri="{9D8B030D-6E8A-4147-A177-3AD203B41FA5}">
                      <a16:colId xmlns:a16="http://schemas.microsoft.com/office/drawing/2014/main" val="1275133112"/>
                    </a:ext>
                  </a:extLst>
                </a:gridCol>
                <a:gridCol w="1027425">
                  <a:extLst>
                    <a:ext uri="{9D8B030D-6E8A-4147-A177-3AD203B41FA5}">
                      <a16:colId xmlns:a16="http://schemas.microsoft.com/office/drawing/2014/main" val="798687857"/>
                    </a:ext>
                  </a:extLst>
                </a:gridCol>
                <a:gridCol w="1193770">
                  <a:extLst>
                    <a:ext uri="{9D8B030D-6E8A-4147-A177-3AD203B41FA5}">
                      <a16:colId xmlns:a16="http://schemas.microsoft.com/office/drawing/2014/main" val="2836048399"/>
                    </a:ext>
                  </a:extLst>
                </a:gridCol>
              </a:tblGrid>
              <a:tr h="427657">
                <a:tc gridSpan="4">
                  <a:txBody>
                    <a:bodyPr/>
                    <a:lstStyle/>
                    <a:p>
                      <a:pPr algn="ctr" fontAlgn="b"/>
                      <a:r>
                        <a:rPr lang="en-IN" sz="1100" b="1" u="none" strike="noStrike" dirty="0">
                          <a:effectLst/>
                        </a:rPr>
                        <a:t>PHONE AGE CATEGORY</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79948052"/>
                  </a:ext>
                </a:extLst>
              </a:tr>
              <a:tr h="353765">
                <a:tc>
                  <a:txBody>
                    <a:bodyPr/>
                    <a:lstStyle/>
                    <a:p>
                      <a:pPr algn="ctr" fontAlgn="b"/>
                      <a:r>
                        <a:rPr lang="en-IN" sz="1100" b="1" u="none" strike="noStrike" dirty="0">
                          <a:effectLst/>
                        </a:rPr>
                        <a:t>PHONE AGE CATEGORY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SUM OF PURCHASE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LEAD</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CONVERSION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61442855"/>
                  </a:ext>
                </a:extLst>
              </a:tr>
              <a:tr h="353765">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2351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6459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36.40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4126654"/>
                  </a:ext>
                </a:extLst>
              </a:tr>
              <a:tr h="353765">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7023</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16545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42.45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19855803"/>
                  </a:ext>
                </a:extLst>
              </a:tr>
              <a:tr h="353765">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9208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11697</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78.72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95976380"/>
                  </a:ext>
                </a:extLst>
              </a:tr>
              <a:tr h="353765">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4449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5299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83.96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14316354"/>
                  </a:ext>
                </a:extLst>
              </a:tr>
            </a:tbl>
          </a:graphicData>
        </a:graphic>
      </p:graphicFrame>
      <p:sp>
        <p:nvSpPr>
          <p:cNvPr id="7" name="TextBox 6">
            <a:extLst>
              <a:ext uri="{FF2B5EF4-FFF2-40B4-BE49-F238E27FC236}">
                <a16:creationId xmlns:a16="http://schemas.microsoft.com/office/drawing/2014/main" id="{D34D849C-FDE4-6DC1-16B0-969BAF88961F}"/>
              </a:ext>
            </a:extLst>
          </p:cNvPr>
          <p:cNvSpPr txBox="1"/>
          <p:nvPr/>
        </p:nvSpPr>
        <p:spPr>
          <a:xfrm>
            <a:off x="1464816" y="1690688"/>
            <a:ext cx="1305017" cy="369332"/>
          </a:xfrm>
          <a:prstGeom prst="rect">
            <a:avLst/>
          </a:prstGeom>
          <a:noFill/>
        </p:spPr>
        <p:txBody>
          <a:bodyPr wrap="square" rtlCol="0">
            <a:spAutoFit/>
          </a:bodyPr>
          <a:lstStyle/>
          <a:p>
            <a:r>
              <a:rPr lang="en-US" b="1" u="sng" dirty="0"/>
              <a:t>Table: 1</a:t>
            </a:r>
            <a:endParaRPr lang="en-IN" b="1" u="sng" dirty="0"/>
          </a:p>
        </p:txBody>
      </p:sp>
      <p:sp>
        <p:nvSpPr>
          <p:cNvPr id="8" name="TextBox 7">
            <a:extLst>
              <a:ext uri="{FF2B5EF4-FFF2-40B4-BE49-F238E27FC236}">
                <a16:creationId xmlns:a16="http://schemas.microsoft.com/office/drawing/2014/main" id="{5892B68B-956F-ED96-EFF9-F9CC93355AC9}"/>
              </a:ext>
            </a:extLst>
          </p:cNvPr>
          <p:cNvSpPr txBox="1"/>
          <p:nvPr/>
        </p:nvSpPr>
        <p:spPr>
          <a:xfrm>
            <a:off x="1464816" y="4261282"/>
            <a:ext cx="1145219" cy="369332"/>
          </a:xfrm>
          <a:prstGeom prst="rect">
            <a:avLst/>
          </a:prstGeom>
          <a:noFill/>
        </p:spPr>
        <p:txBody>
          <a:bodyPr wrap="square" rtlCol="0">
            <a:spAutoFit/>
          </a:bodyPr>
          <a:lstStyle/>
          <a:p>
            <a:r>
              <a:rPr lang="en-US" b="1" u="sng" dirty="0"/>
              <a:t>Table: 2</a:t>
            </a:r>
            <a:endParaRPr lang="en-IN" b="1" u="sng" dirty="0"/>
          </a:p>
        </p:txBody>
      </p:sp>
      <p:sp>
        <p:nvSpPr>
          <p:cNvPr id="9" name="TextBox 8">
            <a:extLst>
              <a:ext uri="{FF2B5EF4-FFF2-40B4-BE49-F238E27FC236}">
                <a16:creationId xmlns:a16="http://schemas.microsoft.com/office/drawing/2014/main" id="{4A6BCC75-31BF-69A2-1604-7BB159A0379D}"/>
              </a:ext>
            </a:extLst>
          </p:cNvPr>
          <p:cNvSpPr txBox="1"/>
          <p:nvPr/>
        </p:nvSpPr>
        <p:spPr>
          <a:xfrm>
            <a:off x="671744" y="5678693"/>
            <a:ext cx="10848512" cy="800219"/>
          </a:xfrm>
          <a:prstGeom prst="rect">
            <a:avLst/>
          </a:prstGeom>
          <a:noFill/>
        </p:spPr>
        <p:txBody>
          <a:bodyPr wrap="square" rtlCol="0">
            <a:spAutoFit/>
          </a:bodyPr>
          <a:lstStyle/>
          <a:p>
            <a:r>
              <a:rPr lang="en-US" b="1" u="sng" dirty="0"/>
              <a:t>Note : </a:t>
            </a:r>
          </a:p>
          <a:p>
            <a:pPr marL="342900" indent="-342900">
              <a:buAutoNum type="arabicPeriod"/>
            </a:pPr>
            <a:r>
              <a:rPr lang="en-US" sz="1400" dirty="0"/>
              <a:t>From Table 1 we came to know that conversion rate for Males is High As Compared to Females that is, </a:t>
            </a:r>
            <a:r>
              <a:rPr lang="en-US" sz="1400" b="1" dirty="0"/>
              <a:t>59.21 %</a:t>
            </a:r>
            <a:r>
              <a:rPr lang="en-US" sz="1400" dirty="0"/>
              <a:t>.</a:t>
            </a:r>
          </a:p>
          <a:p>
            <a:pPr marL="342900" indent="-342900">
              <a:buAutoNum type="arabicPeriod"/>
            </a:pPr>
            <a:r>
              <a:rPr lang="en-US" sz="1400" dirty="0"/>
              <a:t>From Table 2 we can analyze that category 4 (i.e., Phone Age &gt; 500) is having highest Conversion Rate that is, </a:t>
            </a:r>
            <a:r>
              <a:rPr lang="en-US" sz="1400" b="1" dirty="0"/>
              <a:t>83.96 %.</a:t>
            </a:r>
            <a:endParaRPr lang="en-IN" sz="1400" b="1" dirty="0"/>
          </a:p>
        </p:txBody>
      </p:sp>
    </p:spTree>
    <p:extLst>
      <p:ext uri="{BB962C8B-B14F-4D97-AF65-F5344CB8AC3E}">
        <p14:creationId xmlns:p14="http://schemas.microsoft.com/office/powerpoint/2010/main" val="275574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AC97-3975-8ADC-D173-9CD506B86408}"/>
              </a:ext>
            </a:extLst>
          </p:cNvPr>
          <p:cNvSpPr>
            <a:spLocks noGrp="1"/>
          </p:cNvSpPr>
          <p:nvPr>
            <p:ph type="title"/>
          </p:nvPr>
        </p:nvSpPr>
        <p:spPr>
          <a:xfrm>
            <a:off x="838200" y="281150"/>
            <a:ext cx="10515600" cy="1325563"/>
          </a:xfrm>
        </p:spPr>
        <p:txBody>
          <a:bodyPr>
            <a:normAutofit fontScale="90000"/>
          </a:bodyPr>
          <a:lstStyle/>
          <a:p>
            <a:br>
              <a:rPr lang="en-IN" b="1" u="sng" dirty="0"/>
            </a:br>
            <a:r>
              <a:rPr lang="en-IN" b="1" u="sng" dirty="0"/>
              <a:t>T1: CLASSIFICATION  MODEL BASED ON CHINESE DATASET: </a:t>
            </a:r>
            <a:br>
              <a:rPr lang="en-IN" dirty="0"/>
            </a:br>
            <a:endParaRPr lang="en-IN" dirty="0"/>
          </a:p>
        </p:txBody>
      </p:sp>
      <p:sp>
        <p:nvSpPr>
          <p:cNvPr id="3" name="Content Placeholder 2">
            <a:extLst>
              <a:ext uri="{FF2B5EF4-FFF2-40B4-BE49-F238E27FC236}">
                <a16:creationId xmlns:a16="http://schemas.microsoft.com/office/drawing/2014/main" id="{06C67185-293F-E65E-25B5-8C7584388202}"/>
              </a:ext>
            </a:extLst>
          </p:cNvPr>
          <p:cNvSpPr>
            <a:spLocks noGrp="1"/>
          </p:cNvSpPr>
          <p:nvPr>
            <p:ph idx="1"/>
          </p:nvPr>
        </p:nvSpPr>
        <p:spPr/>
        <p:txBody>
          <a:bodyPr>
            <a:normAutofit/>
          </a:bodyPr>
          <a:lstStyle/>
          <a:p>
            <a:r>
              <a:rPr lang="en-US" sz="2000" dirty="0"/>
              <a:t>The logistic regression was made on the formatted data by considering the factors like age, gender, income, phone life and purchase. </a:t>
            </a:r>
          </a:p>
          <a:p>
            <a:r>
              <a:rPr lang="en-US" sz="2000" dirty="0"/>
              <a:t>The coefficients B0 to B4 and ROC Curve of training Data are computed as follows:</a:t>
            </a:r>
          </a:p>
          <a:p>
            <a:pPr marL="0" indent="0">
              <a:buNone/>
            </a:pPr>
            <a:endParaRPr lang="en-US" sz="2000" dirty="0"/>
          </a:p>
          <a:p>
            <a:endParaRPr lang="en-US" sz="2000" dirty="0"/>
          </a:p>
          <a:p>
            <a:endParaRPr lang="en-US" sz="2000" dirty="0"/>
          </a:p>
          <a:p>
            <a:pPr marL="0" indent="0">
              <a:buNone/>
            </a:pPr>
            <a:endParaRPr lang="en-US" sz="2000" dirty="0"/>
          </a:p>
          <a:p>
            <a:endParaRPr lang="en-US" sz="2000" dirty="0"/>
          </a:p>
          <a:p>
            <a:pPr marL="0" indent="0">
              <a:buNone/>
            </a:pPr>
            <a:endParaRPr lang="en-IN" sz="2000" dirty="0"/>
          </a:p>
        </p:txBody>
      </p:sp>
      <p:graphicFrame>
        <p:nvGraphicFramePr>
          <p:cNvPr id="4" name="Table 3">
            <a:extLst>
              <a:ext uri="{FF2B5EF4-FFF2-40B4-BE49-F238E27FC236}">
                <a16:creationId xmlns:a16="http://schemas.microsoft.com/office/drawing/2014/main" id="{9404FA0F-0340-2225-76FC-476B6A93AAF2}"/>
              </a:ext>
            </a:extLst>
          </p:cNvPr>
          <p:cNvGraphicFramePr>
            <a:graphicFrameLocks noGrp="1"/>
          </p:cNvGraphicFramePr>
          <p:nvPr>
            <p:extLst>
              <p:ext uri="{D42A27DB-BD31-4B8C-83A1-F6EECF244321}">
                <p14:modId xmlns:p14="http://schemas.microsoft.com/office/powerpoint/2010/main" val="3787735436"/>
              </p:ext>
            </p:extLst>
          </p:nvPr>
        </p:nvGraphicFramePr>
        <p:xfrm>
          <a:off x="1091953" y="3204839"/>
          <a:ext cx="2263806" cy="1775536"/>
        </p:xfrm>
        <a:graphic>
          <a:graphicData uri="http://schemas.openxmlformats.org/drawingml/2006/table">
            <a:tbl>
              <a:tblPr>
                <a:tableStyleId>{5C22544A-7EE6-4342-B048-85BDC9FD1C3A}</a:tableStyleId>
              </a:tblPr>
              <a:tblGrid>
                <a:gridCol w="735449">
                  <a:extLst>
                    <a:ext uri="{9D8B030D-6E8A-4147-A177-3AD203B41FA5}">
                      <a16:colId xmlns:a16="http://schemas.microsoft.com/office/drawing/2014/main" val="233640046"/>
                    </a:ext>
                  </a:extLst>
                </a:gridCol>
                <a:gridCol w="1528357">
                  <a:extLst>
                    <a:ext uri="{9D8B030D-6E8A-4147-A177-3AD203B41FA5}">
                      <a16:colId xmlns:a16="http://schemas.microsoft.com/office/drawing/2014/main" val="3387635090"/>
                    </a:ext>
                  </a:extLst>
                </a:gridCol>
              </a:tblGrid>
              <a:tr h="253648">
                <a:tc gridSpan="2">
                  <a:txBody>
                    <a:bodyPr/>
                    <a:lstStyle/>
                    <a:p>
                      <a:pPr algn="ctr" fontAlgn="b"/>
                      <a:r>
                        <a:rPr lang="en-IN" sz="1100" b="1" u="none" strike="noStrike" dirty="0">
                          <a:effectLst/>
                        </a:rPr>
                        <a:t>Coefficients</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2299284377"/>
                  </a:ext>
                </a:extLst>
              </a:tr>
              <a:tr h="253648">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6265004"/>
                  </a:ext>
                </a:extLst>
              </a:tr>
              <a:tr h="253648">
                <a:tc>
                  <a:txBody>
                    <a:bodyPr/>
                    <a:lstStyle/>
                    <a:p>
                      <a:pPr algn="ctr" fontAlgn="b"/>
                      <a:r>
                        <a:rPr lang="en-IN" sz="1100" b="1" u="none" strike="noStrike" dirty="0">
                          <a:effectLst/>
                        </a:rPr>
                        <a:t>B0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-1.518413636915270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35983942"/>
                  </a:ext>
                </a:extLst>
              </a:tr>
              <a:tr h="253648">
                <a:tc>
                  <a:txBody>
                    <a:bodyPr/>
                    <a:lstStyle/>
                    <a:p>
                      <a:pPr algn="ctr" fontAlgn="b"/>
                      <a:r>
                        <a:rPr lang="en-IN" sz="1100" b="1" u="none" strike="noStrike" dirty="0">
                          <a:effectLst/>
                        </a:rPr>
                        <a:t>B1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-0.011855741664086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01368495"/>
                  </a:ext>
                </a:extLst>
              </a:tr>
              <a:tr h="253648">
                <a:tc>
                  <a:txBody>
                    <a:bodyPr/>
                    <a:lstStyle/>
                    <a:p>
                      <a:pPr algn="ctr" fontAlgn="b"/>
                      <a:r>
                        <a:rPr lang="en-IN" sz="1100" b="1" u="none" strike="noStrike" dirty="0">
                          <a:effectLst/>
                        </a:rPr>
                        <a:t>B2</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0.217181358351312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40787755"/>
                  </a:ext>
                </a:extLst>
              </a:tr>
              <a:tr h="253648">
                <a:tc>
                  <a:txBody>
                    <a:bodyPr/>
                    <a:lstStyle/>
                    <a:p>
                      <a:pPr algn="ctr" fontAlgn="b"/>
                      <a:r>
                        <a:rPr lang="en-IN" sz="1100" b="1" u="none" strike="noStrike" dirty="0">
                          <a:effectLst/>
                        </a:rPr>
                        <a:t>B3</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0.000002250497046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57117189"/>
                  </a:ext>
                </a:extLst>
              </a:tr>
              <a:tr h="253648">
                <a:tc>
                  <a:txBody>
                    <a:bodyPr/>
                    <a:lstStyle/>
                    <a:p>
                      <a:pPr algn="ctr" fontAlgn="b"/>
                      <a:r>
                        <a:rPr lang="en-IN" sz="1100" b="1" u="none" strike="noStrike" dirty="0">
                          <a:effectLst/>
                        </a:rPr>
                        <a:t>B4</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0.004185135548266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06810716"/>
                  </a:ext>
                </a:extLst>
              </a:tr>
            </a:tbl>
          </a:graphicData>
        </a:graphic>
      </p:graphicFrame>
      <p:graphicFrame>
        <p:nvGraphicFramePr>
          <p:cNvPr id="5" name="Table 4">
            <a:extLst>
              <a:ext uri="{FF2B5EF4-FFF2-40B4-BE49-F238E27FC236}">
                <a16:creationId xmlns:a16="http://schemas.microsoft.com/office/drawing/2014/main" id="{500D804E-D600-54D8-B1BF-C8B1B2516A08}"/>
              </a:ext>
            </a:extLst>
          </p:cNvPr>
          <p:cNvGraphicFramePr>
            <a:graphicFrameLocks noGrp="1"/>
          </p:cNvGraphicFramePr>
          <p:nvPr>
            <p:extLst>
              <p:ext uri="{D42A27DB-BD31-4B8C-83A1-F6EECF244321}">
                <p14:modId xmlns:p14="http://schemas.microsoft.com/office/powerpoint/2010/main" val="345094168"/>
              </p:ext>
            </p:extLst>
          </p:nvPr>
        </p:nvGraphicFramePr>
        <p:xfrm>
          <a:off x="3609512" y="3204839"/>
          <a:ext cx="1879599" cy="2560320"/>
        </p:xfrm>
        <a:graphic>
          <a:graphicData uri="http://schemas.openxmlformats.org/drawingml/2006/table">
            <a:tbl>
              <a:tblPr>
                <a:tableStyleId>{5C22544A-7EE6-4342-B048-85BDC9FD1C3A}</a:tableStyleId>
              </a:tblPr>
              <a:tblGrid>
                <a:gridCol w="658337">
                  <a:extLst>
                    <a:ext uri="{9D8B030D-6E8A-4147-A177-3AD203B41FA5}">
                      <a16:colId xmlns:a16="http://schemas.microsoft.com/office/drawing/2014/main" val="380071861"/>
                    </a:ext>
                  </a:extLst>
                </a:gridCol>
                <a:gridCol w="610631">
                  <a:extLst>
                    <a:ext uri="{9D8B030D-6E8A-4147-A177-3AD203B41FA5}">
                      <a16:colId xmlns:a16="http://schemas.microsoft.com/office/drawing/2014/main" val="1003141155"/>
                    </a:ext>
                  </a:extLst>
                </a:gridCol>
                <a:gridCol w="610631">
                  <a:extLst>
                    <a:ext uri="{9D8B030D-6E8A-4147-A177-3AD203B41FA5}">
                      <a16:colId xmlns:a16="http://schemas.microsoft.com/office/drawing/2014/main" val="38183771"/>
                    </a:ext>
                  </a:extLst>
                </a:gridCol>
              </a:tblGrid>
              <a:tr h="182880">
                <a:tc gridSpan="3">
                  <a:txBody>
                    <a:bodyPr/>
                    <a:lstStyle/>
                    <a:p>
                      <a:pPr algn="ctr" fontAlgn="b"/>
                      <a:r>
                        <a:rPr lang="en-IN" sz="1100" b="1" u="none" strike="noStrike" dirty="0">
                          <a:effectLst/>
                        </a:rPr>
                        <a:t>Conversion Matrix</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16532687"/>
                  </a:ext>
                </a:extLst>
              </a:tr>
              <a:tr h="182880">
                <a:tc rowSpan="2">
                  <a:txBody>
                    <a:bodyPr/>
                    <a:lstStyle/>
                    <a:p>
                      <a:pPr algn="ctr" fontAlgn="ctr"/>
                      <a:r>
                        <a:rPr lang="en-IN" sz="1100" b="1" u="none" strike="noStrike" dirty="0">
                          <a:effectLst/>
                        </a:rPr>
                        <a:t>Actual</a:t>
                      </a:r>
                      <a:endParaRPr lang="en-IN" sz="1100" b="1" i="0" u="none" strike="noStrike" dirty="0">
                        <a:solidFill>
                          <a:srgbClr val="000000"/>
                        </a:solidFill>
                        <a:effectLst/>
                        <a:latin typeface="Calibri" panose="020F0502020204030204" pitchFamily="34" charset="0"/>
                      </a:endParaRPr>
                    </a:p>
                  </a:txBody>
                  <a:tcPr marL="7620" marR="7620" marT="7620" marB="0" anchor="ctr"/>
                </a:tc>
                <a:tc gridSpan="2">
                  <a:txBody>
                    <a:bodyPr/>
                    <a:lstStyle/>
                    <a:p>
                      <a:pPr algn="ctr" fontAlgn="b"/>
                      <a:r>
                        <a:rPr lang="en-IN" sz="1100" b="1" u="none" strike="noStrike" dirty="0">
                          <a:effectLst/>
                        </a:rPr>
                        <a:t>Predicted</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321140797"/>
                  </a:ext>
                </a:extLst>
              </a:tr>
              <a:tr h="182880">
                <a:tc vMerge="1">
                  <a:txBody>
                    <a:bodyPr/>
                    <a:lstStyle/>
                    <a:p>
                      <a:endParaRPr lang="en-IN"/>
                    </a:p>
                  </a:txBody>
                  <a:tcPr/>
                </a:tc>
                <a:tc>
                  <a:txBody>
                    <a:bodyPr/>
                    <a:lstStyle/>
                    <a:p>
                      <a:pPr algn="ctr" fontAlgn="b"/>
                      <a:r>
                        <a:rPr lang="en-IN" sz="1100" b="1" u="none" strike="noStrike" dirty="0">
                          <a:effectLst/>
                        </a:rPr>
                        <a:t>Class 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98506881"/>
                  </a:ext>
                </a:extLst>
              </a:tr>
              <a:tr h="182880">
                <a:tc>
                  <a:txBody>
                    <a:bodyPr/>
                    <a:lstStyle/>
                    <a:p>
                      <a:pPr algn="ctr" fontAlgn="b"/>
                      <a:r>
                        <a:rPr lang="en-IN" sz="1100" b="1" u="none" strike="noStrike">
                          <a:effectLst/>
                        </a:rPr>
                        <a:t>Class 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6381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5585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26449049"/>
                  </a:ext>
                </a:extLst>
              </a:tr>
              <a:tr h="182880">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3612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12422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44101065"/>
                  </a:ext>
                </a:extLst>
              </a:tr>
              <a:tr h="182880">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20890884"/>
                  </a:ext>
                </a:extLst>
              </a:tr>
              <a:tr h="182880">
                <a:tc>
                  <a:txBody>
                    <a:bodyPr/>
                    <a:lstStyle/>
                    <a:p>
                      <a:pPr algn="ctr" fontAlgn="b"/>
                      <a:r>
                        <a:rPr lang="en-IN" sz="1100" b="1" u="none" strike="noStrike" dirty="0">
                          <a:effectLst/>
                        </a:rPr>
                        <a:t>Accuracy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0.672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57881247"/>
                  </a:ext>
                </a:extLst>
              </a:tr>
              <a:tr h="182880">
                <a:tc>
                  <a:txBody>
                    <a:bodyPr/>
                    <a:lstStyle/>
                    <a:p>
                      <a:pPr algn="ctr" fontAlgn="b"/>
                      <a:r>
                        <a:rPr lang="en-IN" sz="1100" b="1" u="none" strike="noStrike" dirty="0">
                          <a:effectLst/>
                        </a:rPr>
                        <a:t>Precision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63010203"/>
                  </a:ext>
                </a:extLst>
              </a:tr>
              <a:tr h="182880">
                <a:tc>
                  <a:txBody>
                    <a:bodyPr/>
                    <a:lstStyle/>
                    <a:p>
                      <a:pPr algn="ctr" fontAlgn="b"/>
                      <a:r>
                        <a:rPr lang="en-IN" sz="1100" b="1" u="none" strike="noStrike">
                          <a:effectLst/>
                        </a:rPr>
                        <a:t>Recall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45764442"/>
                  </a:ext>
                </a:extLst>
              </a:tr>
              <a:tr h="182880">
                <a:tc>
                  <a:txBody>
                    <a:bodyPr/>
                    <a:lstStyle/>
                    <a:p>
                      <a:pPr algn="ctr" fontAlgn="b"/>
                      <a:r>
                        <a:rPr lang="en-IN" sz="1100" b="1" u="none" strike="noStrike" dirty="0">
                          <a:effectLst/>
                        </a:rPr>
                        <a:t>F1-Score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91426253"/>
                  </a:ext>
                </a:extLst>
              </a:tr>
              <a:tr h="182880">
                <a:tc>
                  <a:txBody>
                    <a:bodyPr/>
                    <a:lstStyle/>
                    <a:p>
                      <a:pPr algn="ctr" fontAlgn="b"/>
                      <a:r>
                        <a:rPr lang="en-IN" sz="1100" b="1" u="none" strike="noStrike">
                          <a:effectLst/>
                        </a:rPr>
                        <a:t>Sensitivity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3625531"/>
                  </a:ext>
                </a:extLst>
              </a:tr>
              <a:tr h="182880">
                <a:tc>
                  <a:txBody>
                    <a:bodyPr/>
                    <a:lstStyle/>
                    <a:p>
                      <a:pPr algn="ctr" fontAlgn="b"/>
                      <a:r>
                        <a:rPr lang="en-IN" sz="1100" b="1" u="none" strike="noStrike">
                          <a:effectLst/>
                        </a:rPr>
                        <a:t>Specificity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0.533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32215484"/>
                  </a:ext>
                </a:extLst>
              </a:tr>
              <a:tr h="182880">
                <a:tc>
                  <a:txBody>
                    <a:bodyPr/>
                    <a:lstStyle/>
                    <a:p>
                      <a:pPr algn="ctr" fontAlgn="b"/>
                      <a:r>
                        <a:rPr lang="en-IN" sz="1100" b="1" u="none" strike="noStrike" dirty="0">
                          <a:effectLst/>
                        </a:rPr>
                        <a:t>TPR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3879887"/>
                  </a:ext>
                </a:extLst>
              </a:tr>
              <a:tr h="182880">
                <a:tc>
                  <a:txBody>
                    <a:bodyPr/>
                    <a:lstStyle/>
                    <a:p>
                      <a:pPr algn="ctr" fontAlgn="b"/>
                      <a:r>
                        <a:rPr lang="en-IN" sz="1100" b="1" u="none" strike="noStrike" dirty="0">
                          <a:effectLst/>
                        </a:rPr>
                        <a:t>FPR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0.467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43616074"/>
                  </a:ext>
                </a:extLst>
              </a:tr>
            </a:tbl>
          </a:graphicData>
        </a:graphic>
      </p:graphicFrame>
      <p:graphicFrame>
        <p:nvGraphicFramePr>
          <p:cNvPr id="6" name="Chart 5">
            <a:extLst>
              <a:ext uri="{FF2B5EF4-FFF2-40B4-BE49-F238E27FC236}">
                <a16:creationId xmlns:a16="http://schemas.microsoft.com/office/drawing/2014/main" id="{A1AB2498-4680-40B9-B953-71C412DD340F}"/>
              </a:ext>
            </a:extLst>
          </p:cNvPr>
          <p:cNvGraphicFramePr>
            <a:graphicFrameLocks/>
          </p:cNvGraphicFramePr>
          <p:nvPr>
            <p:extLst>
              <p:ext uri="{D42A27DB-BD31-4B8C-83A1-F6EECF244321}">
                <p14:modId xmlns:p14="http://schemas.microsoft.com/office/powerpoint/2010/main" val="2369998378"/>
              </p:ext>
            </p:extLst>
          </p:nvPr>
        </p:nvGraphicFramePr>
        <p:xfrm>
          <a:off x="5742864" y="3204839"/>
          <a:ext cx="48310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636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37AF-AC40-1696-DE24-B5EF85824EDE}"/>
              </a:ext>
            </a:extLst>
          </p:cNvPr>
          <p:cNvSpPr>
            <a:spLocks noGrp="1"/>
          </p:cNvSpPr>
          <p:nvPr>
            <p:ph type="title"/>
          </p:nvPr>
        </p:nvSpPr>
        <p:spPr/>
        <p:txBody>
          <a:bodyPr>
            <a:normAutofit/>
          </a:bodyPr>
          <a:lstStyle/>
          <a:p>
            <a:r>
              <a:rPr lang="en-IN" sz="4000" b="1" u="sng" dirty="0"/>
              <a:t>T1: CLASSIFICATION  MODEL BASED ON CHINESE DATASET AND METRICS ASSOCIATED:</a:t>
            </a:r>
            <a:endParaRPr lang="en-IN" sz="4000" dirty="0"/>
          </a:p>
        </p:txBody>
      </p:sp>
      <p:sp>
        <p:nvSpPr>
          <p:cNvPr id="3" name="Content Placeholder 2">
            <a:extLst>
              <a:ext uri="{FF2B5EF4-FFF2-40B4-BE49-F238E27FC236}">
                <a16:creationId xmlns:a16="http://schemas.microsoft.com/office/drawing/2014/main" id="{4A6590FA-0CE1-FC0D-36C5-621135D4591F}"/>
              </a:ext>
            </a:extLst>
          </p:cNvPr>
          <p:cNvSpPr>
            <a:spLocks noGrp="1"/>
          </p:cNvSpPr>
          <p:nvPr>
            <p:ph idx="1"/>
          </p:nvPr>
        </p:nvSpPr>
        <p:spPr/>
        <p:txBody>
          <a:bodyPr>
            <a:normAutofit fontScale="85000" lnSpcReduction="20000"/>
          </a:bodyPr>
          <a:lstStyle/>
          <a:p>
            <a:r>
              <a:rPr lang="en-US" sz="2000" dirty="0"/>
              <a:t>The coefficients B0 to B4 and ROC Curve of test Data are computed as follows:</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From the coefficient it is clear that age has a negative impact. Old people are less likely to buy a phone. </a:t>
            </a:r>
          </a:p>
          <a:p>
            <a:r>
              <a:rPr lang="en-US" sz="2000" dirty="0"/>
              <a:t>Gender plays a significant role, which is evident in the pivot analysis. </a:t>
            </a:r>
          </a:p>
          <a:p>
            <a:r>
              <a:rPr lang="en-US" sz="2000" dirty="0"/>
              <a:t> The annual income plays an insignificant role as the coefficient is very small. </a:t>
            </a:r>
          </a:p>
          <a:p>
            <a:r>
              <a:rPr lang="en-US" sz="2000" dirty="0"/>
              <a:t> The phone life also plays an important role and the categorial variation has an impact of its own.</a:t>
            </a:r>
          </a:p>
          <a:p>
            <a:endParaRPr lang="en-IN" dirty="0"/>
          </a:p>
        </p:txBody>
      </p:sp>
      <p:graphicFrame>
        <p:nvGraphicFramePr>
          <p:cNvPr id="5" name="Table 4">
            <a:extLst>
              <a:ext uri="{FF2B5EF4-FFF2-40B4-BE49-F238E27FC236}">
                <a16:creationId xmlns:a16="http://schemas.microsoft.com/office/drawing/2014/main" id="{1B274370-8DD7-A61C-D9C1-84D137202253}"/>
              </a:ext>
            </a:extLst>
          </p:cNvPr>
          <p:cNvGraphicFramePr>
            <a:graphicFrameLocks noGrp="1"/>
          </p:cNvGraphicFramePr>
          <p:nvPr>
            <p:extLst>
              <p:ext uri="{D42A27DB-BD31-4B8C-83A1-F6EECF244321}">
                <p14:modId xmlns:p14="http://schemas.microsoft.com/office/powerpoint/2010/main" val="408546304"/>
              </p:ext>
            </p:extLst>
          </p:nvPr>
        </p:nvGraphicFramePr>
        <p:xfrm>
          <a:off x="1171852" y="2272682"/>
          <a:ext cx="1686758" cy="1926456"/>
        </p:xfrm>
        <a:graphic>
          <a:graphicData uri="http://schemas.openxmlformats.org/drawingml/2006/table">
            <a:tbl>
              <a:tblPr>
                <a:tableStyleId>{5C22544A-7EE6-4342-B048-85BDC9FD1C3A}</a:tableStyleId>
              </a:tblPr>
              <a:tblGrid>
                <a:gridCol w="843379">
                  <a:extLst>
                    <a:ext uri="{9D8B030D-6E8A-4147-A177-3AD203B41FA5}">
                      <a16:colId xmlns:a16="http://schemas.microsoft.com/office/drawing/2014/main" val="986072886"/>
                    </a:ext>
                  </a:extLst>
                </a:gridCol>
                <a:gridCol w="843379">
                  <a:extLst>
                    <a:ext uri="{9D8B030D-6E8A-4147-A177-3AD203B41FA5}">
                      <a16:colId xmlns:a16="http://schemas.microsoft.com/office/drawing/2014/main" val="59005943"/>
                    </a:ext>
                  </a:extLst>
                </a:gridCol>
              </a:tblGrid>
              <a:tr h="275208">
                <a:tc gridSpan="2">
                  <a:txBody>
                    <a:bodyPr/>
                    <a:lstStyle/>
                    <a:p>
                      <a:pPr algn="ctr" fontAlgn="b"/>
                      <a:r>
                        <a:rPr lang="en-IN" sz="1100" b="1" u="none" strike="noStrike" dirty="0">
                          <a:effectLst/>
                        </a:rPr>
                        <a:t>Coefficients</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4098670179"/>
                  </a:ext>
                </a:extLst>
              </a:tr>
              <a:tr h="275208">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98304499"/>
                  </a:ext>
                </a:extLst>
              </a:tr>
              <a:tr h="275208">
                <a:tc>
                  <a:txBody>
                    <a:bodyPr/>
                    <a:lstStyle/>
                    <a:p>
                      <a:pPr algn="ctr" fontAlgn="b"/>
                      <a:r>
                        <a:rPr lang="en-IN" sz="1100" b="1" u="none" strike="noStrike" dirty="0">
                          <a:effectLst/>
                        </a:rPr>
                        <a:t>B0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-1.65777</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78134793"/>
                  </a:ext>
                </a:extLst>
              </a:tr>
              <a:tr h="275208">
                <a:tc>
                  <a:txBody>
                    <a:bodyPr/>
                    <a:lstStyle/>
                    <a:p>
                      <a:pPr algn="ctr" fontAlgn="b"/>
                      <a:r>
                        <a:rPr lang="en-IN" sz="1100" b="1" u="none" strike="noStrike" dirty="0">
                          <a:effectLst/>
                        </a:rPr>
                        <a:t>B1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-0.01239</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13759128"/>
                  </a:ext>
                </a:extLst>
              </a:tr>
              <a:tr h="275208">
                <a:tc>
                  <a:txBody>
                    <a:bodyPr/>
                    <a:lstStyle/>
                    <a:p>
                      <a:pPr algn="ctr" fontAlgn="b"/>
                      <a:r>
                        <a:rPr lang="en-IN" sz="1100" b="1" u="none" strike="noStrike">
                          <a:effectLst/>
                        </a:rPr>
                        <a:t>B2</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0.251535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9520493"/>
                  </a:ext>
                </a:extLst>
              </a:tr>
              <a:tr h="275208">
                <a:tc>
                  <a:txBody>
                    <a:bodyPr/>
                    <a:lstStyle/>
                    <a:p>
                      <a:pPr algn="ctr" fontAlgn="b"/>
                      <a:r>
                        <a:rPr lang="en-IN" sz="1100" b="1" u="none" strike="noStrike" dirty="0">
                          <a:effectLst/>
                        </a:rPr>
                        <a:t>B3</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2.73E-06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27159825"/>
                  </a:ext>
                </a:extLst>
              </a:tr>
              <a:tr h="275208">
                <a:tc>
                  <a:txBody>
                    <a:bodyPr/>
                    <a:lstStyle/>
                    <a:p>
                      <a:pPr algn="ctr" fontAlgn="b"/>
                      <a:r>
                        <a:rPr lang="en-IN" sz="1100" b="1" u="none" strike="noStrike" dirty="0">
                          <a:effectLst/>
                        </a:rPr>
                        <a:t>B4</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0.004235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345295"/>
                  </a:ext>
                </a:extLst>
              </a:tr>
            </a:tbl>
          </a:graphicData>
        </a:graphic>
      </p:graphicFrame>
      <p:graphicFrame>
        <p:nvGraphicFramePr>
          <p:cNvPr id="6" name="Table 5">
            <a:extLst>
              <a:ext uri="{FF2B5EF4-FFF2-40B4-BE49-F238E27FC236}">
                <a16:creationId xmlns:a16="http://schemas.microsoft.com/office/drawing/2014/main" id="{70A17D1B-1D2E-A9D0-33E8-1C14DB1423F5}"/>
              </a:ext>
            </a:extLst>
          </p:cNvPr>
          <p:cNvGraphicFramePr>
            <a:graphicFrameLocks noGrp="1"/>
          </p:cNvGraphicFramePr>
          <p:nvPr>
            <p:extLst>
              <p:ext uri="{D42A27DB-BD31-4B8C-83A1-F6EECF244321}">
                <p14:modId xmlns:p14="http://schemas.microsoft.com/office/powerpoint/2010/main" val="134076887"/>
              </p:ext>
            </p:extLst>
          </p:nvPr>
        </p:nvGraphicFramePr>
        <p:xfrm>
          <a:off x="3192262" y="2272682"/>
          <a:ext cx="2125461" cy="2552700"/>
        </p:xfrm>
        <a:graphic>
          <a:graphicData uri="http://schemas.openxmlformats.org/drawingml/2006/table">
            <a:tbl>
              <a:tblPr>
                <a:tableStyleId>{5C22544A-7EE6-4342-B048-85BDC9FD1C3A}</a:tableStyleId>
              </a:tblPr>
              <a:tblGrid>
                <a:gridCol w="708487">
                  <a:extLst>
                    <a:ext uri="{9D8B030D-6E8A-4147-A177-3AD203B41FA5}">
                      <a16:colId xmlns:a16="http://schemas.microsoft.com/office/drawing/2014/main" val="1833789632"/>
                    </a:ext>
                  </a:extLst>
                </a:gridCol>
                <a:gridCol w="708487">
                  <a:extLst>
                    <a:ext uri="{9D8B030D-6E8A-4147-A177-3AD203B41FA5}">
                      <a16:colId xmlns:a16="http://schemas.microsoft.com/office/drawing/2014/main" val="4238639570"/>
                    </a:ext>
                  </a:extLst>
                </a:gridCol>
                <a:gridCol w="708487">
                  <a:extLst>
                    <a:ext uri="{9D8B030D-6E8A-4147-A177-3AD203B41FA5}">
                      <a16:colId xmlns:a16="http://schemas.microsoft.com/office/drawing/2014/main" val="1203918437"/>
                    </a:ext>
                  </a:extLst>
                </a:gridCol>
              </a:tblGrid>
              <a:tr h="147368">
                <a:tc gridSpan="3">
                  <a:txBody>
                    <a:bodyPr/>
                    <a:lstStyle/>
                    <a:p>
                      <a:pPr algn="ctr" fontAlgn="b"/>
                      <a:r>
                        <a:rPr lang="en-IN" sz="1100" b="1" u="none" strike="noStrike" dirty="0">
                          <a:effectLst/>
                        </a:rPr>
                        <a:t>Conversion Matrix</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79744451"/>
                  </a:ext>
                </a:extLst>
              </a:tr>
              <a:tr h="182880">
                <a:tc rowSpan="2">
                  <a:txBody>
                    <a:bodyPr/>
                    <a:lstStyle/>
                    <a:p>
                      <a:pPr algn="ctr" fontAlgn="ctr"/>
                      <a:r>
                        <a:rPr lang="en-IN" sz="1100" b="1" u="none" strike="noStrike">
                          <a:effectLst/>
                        </a:rPr>
                        <a:t>Actual</a:t>
                      </a:r>
                      <a:endParaRPr lang="en-IN" sz="1100" b="1"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b"/>
                      <a:r>
                        <a:rPr lang="en-IN" sz="1100" b="1" u="none" strike="noStrike" dirty="0">
                          <a:effectLst/>
                        </a:rPr>
                        <a:t>Predicted</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2221850237"/>
                  </a:ext>
                </a:extLst>
              </a:tr>
              <a:tr h="182880">
                <a:tc vMerge="1">
                  <a:txBody>
                    <a:bodyPr/>
                    <a:lstStyle/>
                    <a:p>
                      <a:endParaRPr lang="en-IN"/>
                    </a:p>
                  </a:txBody>
                  <a:tcPr/>
                </a:tc>
                <a:tc>
                  <a:txBody>
                    <a:bodyPr/>
                    <a:lstStyle/>
                    <a:p>
                      <a:pPr algn="ctr" fontAlgn="b"/>
                      <a:r>
                        <a:rPr lang="en-IN" sz="1100" b="1" u="none" strike="noStrike" dirty="0">
                          <a:effectLst/>
                        </a:rPr>
                        <a:t>Class 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08070008"/>
                  </a:ext>
                </a:extLst>
              </a:tr>
              <a:tr h="182880">
                <a:tc>
                  <a:txBody>
                    <a:bodyPr/>
                    <a:lstStyle/>
                    <a:p>
                      <a:pPr algn="ctr" fontAlgn="b"/>
                      <a:r>
                        <a:rPr lang="en-IN" sz="1100" b="1" u="none" strike="noStrike" dirty="0">
                          <a:effectLst/>
                        </a:rPr>
                        <a:t>Class 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2622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2381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14807189"/>
                  </a:ext>
                </a:extLst>
              </a:tr>
              <a:tr h="182880">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1459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5538</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09781026"/>
                  </a:ext>
                </a:extLst>
              </a:tr>
              <a:tr h="182880">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03292651"/>
                  </a:ext>
                </a:extLst>
              </a:tr>
              <a:tr h="182880">
                <a:tc>
                  <a:txBody>
                    <a:bodyPr/>
                    <a:lstStyle/>
                    <a:p>
                      <a:pPr algn="ctr" fontAlgn="b"/>
                      <a:r>
                        <a:rPr lang="en-IN" sz="1100" b="1" u="none" strike="noStrike" dirty="0">
                          <a:effectLst/>
                        </a:rPr>
                        <a:t>Accuracy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0.680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7758194"/>
                  </a:ext>
                </a:extLst>
              </a:tr>
              <a:tr h="182880">
                <a:tc>
                  <a:txBody>
                    <a:bodyPr/>
                    <a:lstStyle/>
                    <a:p>
                      <a:pPr algn="ctr" fontAlgn="b"/>
                      <a:r>
                        <a:rPr lang="en-IN" sz="1100" b="1" u="none" strike="noStrike" dirty="0">
                          <a:effectLst/>
                        </a:rPr>
                        <a:t>Precision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49270998"/>
                  </a:ext>
                </a:extLst>
              </a:tr>
              <a:tr h="182880">
                <a:tc>
                  <a:txBody>
                    <a:bodyPr/>
                    <a:lstStyle/>
                    <a:p>
                      <a:pPr algn="ctr" fontAlgn="b"/>
                      <a:r>
                        <a:rPr lang="en-IN" sz="1100" b="1" u="none" strike="noStrike" dirty="0">
                          <a:effectLst/>
                        </a:rPr>
                        <a:t>Recall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40930265"/>
                  </a:ext>
                </a:extLst>
              </a:tr>
              <a:tr h="182880">
                <a:tc>
                  <a:txBody>
                    <a:bodyPr/>
                    <a:lstStyle/>
                    <a:p>
                      <a:pPr algn="ctr" fontAlgn="b"/>
                      <a:r>
                        <a:rPr lang="en-IN" sz="1100" b="1" u="none" strike="noStrike" dirty="0">
                          <a:effectLst/>
                        </a:rPr>
                        <a:t>F1-Score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0.743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44952849"/>
                  </a:ext>
                </a:extLst>
              </a:tr>
              <a:tr h="182880">
                <a:tc>
                  <a:txBody>
                    <a:bodyPr/>
                    <a:lstStyle/>
                    <a:p>
                      <a:pPr algn="ctr" fontAlgn="b"/>
                      <a:r>
                        <a:rPr lang="en-IN" sz="1100" b="1" u="none" strike="noStrike" dirty="0">
                          <a:effectLst/>
                        </a:rPr>
                        <a:t>Sensitivity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80346067"/>
                  </a:ext>
                </a:extLst>
              </a:tr>
              <a:tr h="182880">
                <a:tc>
                  <a:txBody>
                    <a:bodyPr/>
                    <a:lstStyle/>
                    <a:p>
                      <a:pPr algn="ctr" fontAlgn="b"/>
                      <a:r>
                        <a:rPr lang="en-IN" sz="1100" b="1" u="none" strike="noStrike" dirty="0">
                          <a:effectLst/>
                        </a:rPr>
                        <a:t>Specificity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0.524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16705361"/>
                  </a:ext>
                </a:extLst>
              </a:tr>
              <a:tr h="182880">
                <a:tc>
                  <a:txBody>
                    <a:bodyPr/>
                    <a:lstStyle/>
                    <a:p>
                      <a:pPr algn="ctr" fontAlgn="b"/>
                      <a:r>
                        <a:rPr lang="en-IN" sz="1100" b="1" u="none" strike="noStrike">
                          <a:effectLst/>
                        </a:rPr>
                        <a:t>TPR</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61965005"/>
                  </a:ext>
                </a:extLst>
              </a:tr>
              <a:tr h="182880">
                <a:tc>
                  <a:txBody>
                    <a:bodyPr/>
                    <a:lstStyle/>
                    <a:p>
                      <a:pPr algn="ctr" fontAlgn="b"/>
                      <a:r>
                        <a:rPr lang="en-IN" sz="1100" b="1" u="none" strike="noStrike" dirty="0">
                          <a:effectLst/>
                        </a:rPr>
                        <a:t>FPR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0.476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26033459"/>
                  </a:ext>
                </a:extLst>
              </a:tr>
            </a:tbl>
          </a:graphicData>
        </a:graphic>
      </p:graphicFrame>
      <p:graphicFrame>
        <p:nvGraphicFramePr>
          <p:cNvPr id="7" name="Chart 6">
            <a:extLst>
              <a:ext uri="{FF2B5EF4-FFF2-40B4-BE49-F238E27FC236}">
                <a16:creationId xmlns:a16="http://schemas.microsoft.com/office/drawing/2014/main" id="{BD64A906-A937-4214-96BD-527F068C7D94}"/>
              </a:ext>
            </a:extLst>
          </p:cNvPr>
          <p:cNvGraphicFramePr>
            <a:graphicFrameLocks/>
          </p:cNvGraphicFramePr>
          <p:nvPr>
            <p:extLst>
              <p:ext uri="{D42A27DB-BD31-4B8C-83A1-F6EECF244321}">
                <p14:modId xmlns:p14="http://schemas.microsoft.com/office/powerpoint/2010/main" val="2901896047"/>
              </p:ext>
            </p:extLst>
          </p:nvPr>
        </p:nvGraphicFramePr>
        <p:xfrm>
          <a:off x="5727577" y="2272682"/>
          <a:ext cx="4572000" cy="2552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611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59BF-4641-722A-76CD-78FD6FCC50AB}"/>
              </a:ext>
            </a:extLst>
          </p:cNvPr>
          <p:cNvSpPr>
            <a:spLocks noGrp="1"/>
          </p:cNvSpPr>
          <p:nvPr>
            <p:ph type="title"/>
          </p:nvPr>
        </p:nvSpPr>
        <p:spPr/>
        <p:txBody>
          <a:bodyPr>
            <a:normAutofit fontScale="90000"/>
          </a:bodyPr>
          <a:lstStyle/>
          <a:p>
            <a:br>
              <a:rPr lang="en-US" dirty="0"/>
            </a:br>
            <a:r>
              <a:rPr lang="en-US" b="1" u="sng" dirty="0"/>
              <a:t>T1: COUNT OF POTENTIAL CUSTOMERS IN INDIA BASED ON MODEL:</a:t>
            </a:r>
            <a:br>
              <a:rPr lang="en-US" dirty="0"/>
            </a:br>
            <a:endParaRPr lang="en-IN" dirty="0"/>
          </a:p>
        </p:txBody>
      </p:sp>
      <p:sp>
        <p:nvSpPr>
          <p:cNvPr id="3" name="Content Placeholder 2">
            <a:extLst>
              <a:ext uri="{FF2B5EF4-FFF2-40B4-BE49-F238E27FC236}">
                <a16:creationId xmlns:a16="http://schemas.microsoft.com/office/drawing/2014/main" id="{5DC2B654-E25A-66EA-EA86-68AB17EFE147}"/>
              </a:ext>
            </a:extLst>
          </p:cNvPr>
          <p:cNvSpPr>
            <a:spLocks noGrp="1"/>
          </p:cNvSpPr>
          <p:nvPr>
            <p:ph idx="1"/>
          </p:nvPr>
        </p:nvSpPr>
        <p:spPr/>
        <p:txBody>
          <a:bodyPr>
            <a:normAutofit/>
          </a:bodyPr>
          <a:lstStyle/>
          <a:p>
            <a:r>
              <a:rPr lang="en-US" sz="2000" dirty="0"/>
              <a:t>The data set is formatted such that gender is converted into a binomial model and the phone age is calculated by considering the purchase date as 1st July 2019. </a:t>
            </a:r>
          </a:p>
          <a:p>
            <a:r>
              <a:rPr lang="en-US" sz="2000" dirty="0"/>
              <a:t>The phone life is converted into 4 categories as follow: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r>
              <a:rPr lang="en-US" sz="2000" dirty="0"/>
              <a:t>The probability is computed based on coefficients (B0 to B4) obtained from the Chinese dataset and the no of potential customers in India based on a cut-off 0.5 is 31573 with a conversion ratio of 45.10%.</a:t>
            </a:r>
            <a:endParaRPr lang="en-IN" sz="2000" dirty="0"/>
          </a:p>
        </p:txBody>
      </p:sp>
      <p:graphicFrame>
        <p:nvGraphicFramePr>
          <p:cNvPr id="4" name="Table 3">
            <a:extLst>
              <a:ext uri="{FF2B5EF4-FFF2-40B4-BE49-F238E27FC236}">
                <a16:creationId xmlns:a16="http://schemas.microsoft.com/office/drawing/2014/main" id="{1F7E4B4A-C1B7-0E4A-5C3D-8F7FCFE82A96}"/>
              </a:ext>
            </a:extLst>
          </p:cNvPr>
          <p:cNvGraphicFramePr>
            <a:graphicFrameLocks noGrp="1"/>
          </p:cNvGraphicFramePr>
          <p:nvPr>
            <p:extLst>
              <p:ext uri="{D42A27DB-BD31-4B8C-83A1-F6EECF244321}">
                <p14:modId xmlns:p14="http://schemas.microsoft.com/office/powerpoint/2010/main" val="1339450549"/>
              </p:ext>
            </p:extLst>
          </p:nvPr>
        </p:nvGraphicFramePr>
        <p:xfrm>
          <a:off x="4412202" y="2971799"/>
          <a:ext cx="3062796" cy="1591325"/>
        </p:xfrm>
        <a:graphic>
          <a:graphicData uri="http://schemas.openxmlformats.org/drawingml/2006/table">
            <a:tbl>
              <a:tblPr>
                <a:tableStyleId>{5C22544A-7EE6-4342-B048-85BDC9FD1C3A}</a:tableStyleId>
              </a:tblPr>
              <a:tblGrid>
                <a:gridCol w="1531398">
                  <a:extLst>
                    <a:ext uri="{9D8B030D-6E8A-4147-A177-3AD203B41FA5}">
                      <a16:colId xmlns:a16="http://schemas.microsoft.com/office/drawing/2014/main" val="70567859"/>
                    </a:ext>
                  </a:extLst>
                </a:gridCol>
                <a:gridCol w="1531398">
                  <a:extLst>
                    <a:ext uri="{9D8B030D-6E8A-4147-A177-3AD203B41FA5}">
                      <a16:colId xmlns:a16="http://schemas.microsoft.com/office/drawing/2014/main" val="3081698907"/>
                    </a:ext>
                  </a:extLst>
                </a:gridCol>
              </a:tblGrid>
              <a:tr h="318265">
                <a:tc>
                  <a:txBody>
                    <a:bodyPr/>
                    <a:lstStyle/>
                    <a:p>
                      <a:pPr algn="ctr" fontAlgn="b"/>
                      <a:r>
                        <a:rPr lang="en-IN" sz="1100" b="1" u="none" strike="noStrike" dirty="0">
                          <a:effectLst/>
                        </a:rPr>
                        <a:t>DAYS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SEGMENT</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20245975"/>
                  </a:ext>
                </a:extLst>
              </a:tr>
              <a:tr h="318265">
                <a:tc>
                  <a:txBody>
                    <a:bodyPr/>
                    <a:lstStyle/>
                    <a:p>
                      <a:pPr algn="ctr" fontAlgn="b"/>
                      <a:r>
                        <a:rPr lang="en-IN" sz="1100" u="none" strike="noStrike" dirty="0">
                          <a:effectLst/>
                        </a:rPr>
                        <a:t>&lt;200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14613095"/>
                  </a:ext>
                </a:extLst>
              </a:tr>
              <a:tr h="318265">
                <a:tc>
                  <a:txBody>
                    <a:bodyPr/>
                    <a:lstStyle/>
                    <a:p>
                      <a:pPr algn="ctr" fontAlgn="b"/>
                      <a:r>
                        <a:rPr lang="en-IN" sz="1100" u="none" strike="noStrike">
                          <a:effectLst/>
                        </a:rPr>
                        <a:t>200-360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21647467"/>
                  </a:ext>
                </a:extLst>
              </a:tr>
              <a:tr h="318265">
                <a:tc>
                  <a:txBody>
                    <a:bodyPr/>
                    <a:lstStyle/>
                    <a:p>
                      <a:pPr algn="ctr" fontAlgn="b"/>
                      <a:r>
                        <a:rPr lang="en-IN" sz="1100" u="none" strike="noStrike">
                          <a:effectLst/>
                        </a:rPr>
                        <a:t>360-500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4674170"/>
                  </a:ext>
                </a:extLst>
              </a:tr>
              <a:tr h="318265">
                <a:tc>
                  <a:txBody>
                    <a:bodyPr/>
                    <a:lstStyle/>
                    <a:p>
                      <a:pPr algn="ctr" fontAlgn="b"/>
                      <a:r>
                        <a:rPr lang="en-IN" sz="1100" u="none" strike="noStrike">
                          <a:effectLst/>
                        </a:rPr>
                        <a:t>&gt;500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4946269"/>
                  </a:ext>
                </a:extLst>
              </a:tr>
            </a:tbl>
          </a:graphicData>
        </a:graphic>
      </p:graphicFrame>
    </p:spTree>
    <p:extLst>
      <p:ext uri="{BB962C8B-B14F-4D97-AF65-F5344CB8AC3E}">
        <p14:creationId xmlns:p14="http://schemas.microsoft.com/office/powerpoint/2010/main" val="240085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6399-CEB9-513D-C74C-B19F24F8F339}"/>
              </a:ext>
            </a:extLst>
          </p:cNvPr>
          <p:cNvSpPr>
            <a:spLocks noGrp="1"/>
          </p:cNvSpPr>
          <p:nvPr>
            <p:ph type="title"/>
          </p:nvPr>
        </p:nvSpPr>
        <p:spPr/>
        <p:txBody>
          <a:bodyPr>
            <a:normAutofit/>
          </a:bodyPr>
          <a:lstStyle/>
          <a:p>
            <a:pPr algn="ctr"/>
            <a:r>
              <a:rPr lang="en-US" sz="4000" b="1" u="sng" dirty="0"/>
              <a:t>T2: JUSTIFICATION DURING CLUSTERING :</a:t>
            </a:r>
            <a:endParaRPr lang="en-IN" sz="4000" b="1" u="sng" dirty="0"/>
          </a:p>
        </p:txBody>
      </p:sp>
      <p:sp>
        <p:nvSpPr>
          <p:cNvPr id="3" name="Content Placeholder 2">
            <a:extLst>
              <a:ext uri="{FF2B5EF4-FFF2-40B4-BE49-F238E27FC236}">
                <a16:creationId xmlns:a16="http://schemas.microsoft.com/office/drawing/2014/main" id="{A3AADE96-C947-9CBA-2AB0-0D169B871109}"/>
              </a:ext>
            </a:extLst>
          </p:cNvPr>
          <p:cNvSpPr>
            <a:spLocks noGrp="1"/>
          </p:cNvSpPr>
          <p:nvPr>
            <p:ph idx="1"/>
          </p:nvPr>
        </p:nvSpPr>
        <p:spPr>
          <a:xfrm>
            <a:off x="838200" y="1495300"/>
            <a:ext cx="10515600" cy="5362700"/>
          </a:xfrm>
        </p:spPr>
        <p:txBody>
          <a:bodyPr>
            <a:normAutofit/>
          </a:bodyPr>
          <a:lstStyle/>
          <a:p>
            <a:r>
              <a:rPr lang="en-US" sz="2000" dirty="0"/>
              <a:t>Clustering is Performed on 3 &amp; 4 Clusters and their error terms ( For more scaled and standardized data) is also found and with that centroid values were generated.</a:t>
            </a:r>
          </a:p>
          <a:p>
            <a:r>
              <a:rPr lang="en-US" sz="2000" dirty="0"/>
              <a:t>In our analysis 3 clusters results were taken for further analysis and predicting results and then EDA is performed on each cluster &amp; Centroid values and following results were obtained: </a:t>
            </a:r>
          </a:p>
          <a:p>
            <a:pPr marL="0" indent="0">
              <a:buNone/>
            </a:pPr>
            <a:endParaRPr lang="en-IN" sz="2000" dirty="0"/>
          </a:p>
        </p:txBody>
      </p:sp>
      <p:graphicFrame>
        <p:nvGraphicFramePr>
          <p:cNvPr id="4" name="Table 3">
            <a:extLst>
              <a:ext uri="{FF2B5EF4-FFF2-40B4-BE49-F238E27FC236}">
                <a16:creationId xmlns:a16="http://schemas.microsoft.com/office/drawing/2014/main" id="{27583D81-8544-4C83-F94A-4C72636861DD}"/>
              </a:ext>
            </a:extLst>
          </p:cNvPr>
          <p:cNvGraphicFramePr>
            <a:graphicFrameLocks noGrp="1"/>
          </p:cNvGraphicFramePr>
          <p:nvPr>
            <p:extLst>
              <p:ext uri="{D42A27DB-BD31-4B8C-83A1-F6EECF244321}">
                <p14:modId xmlns:p14="http://schemas.microsoft.com/office/powerpoint/2010/main" val="3389677006"/>
              </p:ext>
            </p:extLst>
          </p:nvPr>
        </p:nvGraphicFramePr>
        <p:xfrm>
          <a:off x="2669219" y="2949830"/>
          <a:ext cx="6853561" cy="2453640"/>
        </p:xfrm>
        <a:graphic>
          <a:graphicData uri="http://schemas.openxmlformats.org/drawingml/2006/table">
            <a:tbl>
              <a:tblPr>
                <a:tableStyleId>{5C22544A-7EE6-4342-B048-85BDC9FD1C3A}</a:tableStyleId>
              </a:tblPr>
              <a:tblGrid>
                <a:gridCol w="3165146">
                  <a:extLst>
                    <a:ext uri="{9D8B030D-6E8A-4147-A177-3AD203B41FA5}">
                      <a16:colId xmlns:a16="http://schemas.microsoft.com/office/drawing/2014/main" val="3108802118"/>
                    </a:ext>
                  </a:extLst>
                </a:gridCol>
                <a:gridCol w="1161405">
                  <a:extLst>
                    <a:ext uri="{9D8B030D-6E8A-4147-A177-3AD203B41FA5}">
                      <a16:colId xmlns:a16="http://schemas.microsoft.com/office/drawing/2014/main" val="670630416"/>
                    </a:ext>
                  </a:extLst>
                </a:gridCol>
                <a:gridCol w="1263505">
                  <a:extLst>
                    <a:ext uri="{9D8B030D-6E8A-4147-A177-3AD203B41FA5}">
                      <a16:colId xmlns:a16="http://schemas.microsoft.com/office/drawing/2014/main" val="435722646"/>
                    </a:ext>
                  </a:extLst>
                </a:gridCol>
                <a:gridCol w="1263505">
                  <a:extLst>
                    <a:ext uri="{9D8B030D-6E8A-4147-A177-3AD203B41FA5}">
                      <a16:colId xmlns:a16="http://schemas.microsoft.com/office/drawing/2014/main" val="313398708"/>
                    </a:ext>
                  </a:extLst>
                </a:gridCol>
              </a:tblGrid>
              <a:tr h="168138">
                <a:tc gridSpan="4">
                  <a:txBody>
                    <a:bodyPr/>
                    <a:lstStyle/>
                    <a:p>
                      <a:pPr algn="ctr" fontAlgn="b"/>
                      <a:r>
                        <a:rPr lang="en-US" sz="1100" b="1" u="none" strike="noStrike" dirty="0">
                          <a:effectLst/>
                        </a:rPr>
                        <a:t>Centroid values (For Potential Customers)</a:t>
                      </a:r>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87797301"/>
                  </a:ext>
                </a:extLst>
              </a:tr>
              <a:tr h="164567">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1635807"/>
                  </a:ext>
                </a:extLst>
              </a:tr>
              <a:tr h="168138">
                <a:tc>
                  <a:txBody>
                    <a:bodyPr/>
                    <a:lstStyle/>
                    <a:p>
                      <a:pPr algn="ctr" fontAlgn="b"/>
                      <a:r>
                        <a:rPr lang="en-IN" sz="1100" b="1" u="none" strike="noStrike" dirty="0">
                          <a:effectLst/>
                        </a:rPr>
                        <a:t>CURR_AGE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44.294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49.241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42.919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2744946"/>
                  </a:ext>
                </a:extLst>
              </a:tr>
              <a:tr h="16813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0.610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0.477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0837243"/>
                  </a:ext>
                </a:extLst>
              </a:tr>
              <a:tr h="168138">
                <a:tc>
                  <a:txBody>
                    <a:bodyPr/>
                    <a:lstStyle/>
                    <a:p>
                      <a:pPr algn="ctr" fontAlgn="b"/>
                      <a:r>
                        <a:rPr lang="en-IN" sz="1100" b="1" u="none" strike="noStrike">
                          <a:effectLst/>
                        </a:rPr>
                        <a:t>ANN_INCOME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696419.447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1655736.147</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1151544.670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2751273"/>
                  </a:ext>
                </a:extLst>
              </a:tr>
              <a:tr h="168138">
                <a:tc>
                  <a:txBody>
                    <a:bodyPr/>
                    <a:lstStyle/>
                    <a:p>
                      <a:pPr algn="ctr" fontAlgn="b"/>
                      <a:r>
                        <a:rPr lang="en-IN" sz="1100" b="1" u="none" strike="noStrike" dirty="0">
                          <a:effectLst/>
                        </a:rPr>
                        <a:t>AGE_PHN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574.391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578.841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575.751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3490108"/>
                  </a:ext>
                </a:extLst>
              </a:tr>
              <a:tr h="168138">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08995"/>
                  </a:ext>
                </a:extLst>
              </a:tr>
              <a:tr h="168138">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2783346"/>
                  </a:ext>
                </a:extLst>
              </a:tr>
              <a:tr h="168138">
                <a:tc gridSpan="4">
                  <a:txBody>
                    <a:bodyPr/>
                    <a:lstStyle/>
                    <a:p>
                      <a:pPr algn="ctr" fontAlgn="b"/>
                      <a:r>
                        <a:rPr lang="en-IN" sz="1100" b="1" u="none" strike="noStrike" dirty="0">
                          <a:effectLst/>
                        </a:rPr>
                        <a:t>Centroid values (Error Terms)</a:t>
                      </a:r>
                      <a:endParaRPr lang="en-IN"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79542391"/>
                  </a:ext>
                </a:extLst>
              </a:tr>
              <a:tr h="168138">
                <a:tc>
                  <a:txBody>
                    <a:bodyPr/>
                    <a:lstStyle/>
                    <a:p>
                      <a:pPr algn="ctr" fontAlgn="b"/>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6488019"/>
                  </a:ext>
                </a:extLst>
              </a:tr>
              <a:tr h="168138">
                <a:tc>
                  <a:txBody>
                    <a:bodyPr/>
                    <a:lstStyle/>
                    <a:p>
                      <a:pPr algn="ctr" fontAlgn="b"/>
                      <a:r>
                        <a:rPr lang="en-IN" sz="1100" b="1" u="none" strike="noStrike" dirty="0">
                          <a:effectLst/>
                        </a:rPr>
                        <a:t>CURR_AGE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0.460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-1.212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0.525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1144423"/>
                  </a:ext>
                </a:extLst>
              </a:tr>
              <a:tr h="16813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0.998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-0.072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2693326"/>
                  </a:ext>
                </a:extLst>
              </a:tr>
              <a:tr h="168138">
                <a:tc>
                  <a:txBody>
                    <a:bodyPr/>
                    <a:lstStyle/>
                    <a:p>
                      <a:pPr algn="ctr" fontAlgn="b"/>
                      <a:r>
                        <a:rPr lang="en-IN" sz="1100" b="1" u="none" strike="noStrike" dirty="0">
                          <a:effectLst/>
                        </a:rPr>
                        <a:t>ANN_INCOME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0.343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-0.539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7223538"/>
                  </a:ext>
                </a:extLst>
              </a:tr>
              <a:tr h="168138">
                <a:tc>
                  <a:txBody>
                    <a:bodyPr/>
                    <a:lstStyle/>
                    <a:p>
                      <a:pPr algn="ctr" fontAlgn="b"/>
                      <a:r>
                        <a:rPr lang="en-IN" sz="1100" b="1" u="none" strike="noStrike" dirty="0">
                          <a:effectLst/>
                        </a:rPr>
                        <a:t>AGE_PHN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-0.004</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0.005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2784756"/>
                  </a:ext>
                </a:extLst>
              </a:tr>
            </a:tbl>
          </a:graphicData>
        </a:graphic>
      </p:graphicFrame>
      <p:sp>
        <p:nvSpPr>
          <p:cNvPr id="5" name="TextBox 4">
            <a:extLst>
              <a:ext uri="{FF2B5EF4-FFF2-40B4-BE49-F238E27FC236}">
                <a16:creationId xmlns:a16="http://schemas.microsoft.com/office/drawing/2014/main" id="{BC651025-A577-EAAE-086B-EAD4B854D328}"/>
              </a:ext>
            </a:extLst>
          </p:cNvPr>
          <p:cNvSpPr txBox="1"/>
          <p:nvPr/>
        </p:nvSpPr>
        <p:spPr>
          <a:xfrm>
            <a:off x="985420" y="5462283"/>
            <a:ext cx="10515600" cy="1200329"/>
          </a:xfrm>
          <a:prstGeom prst="rect">
            <a:avLst/>
          </a:prstGeom>
          <a:noFill/>
        </p:spPr>
        <p:txBody>
          <a:bodyPr wrap="square" rtlCol="0">
            <a:spAutoFit/>
          </a:bodyPr>
          <a:lstStyle/>
          <a:p>
            <a:r>
              <a:rPr lang="en-US" dirty="0"/>
              <a:t>From the table above, </a:t>
            </a:r>
            <a:r>
              <a:rPr lang="en-US" b="1" dirty="0"/>
              <a:t>centroid value 2</a:t>
            </a:r>
            <a:r>
              <a:rPr lang="en-US" dirty="0"/>
              <a:t> is to be taken for business decision and and It has error terms in negative as well which is good </a:t>
            </a:r>
            <a:r>
              <a:rPr lang="en-US" b="1" dirty="0"/>
              <a:t>so most peoples were clustered (i.e., their centroid) around with current age of 49, Annual income around 1655736 and age of phone around 579 days is to target For</a:t>
            </a:r>
            <a:r>
              <a:rPr lang="en-US" dirty="0"/>
              <a:t> through our Clustering analysis and EDA analysis of that is also done in further slides.</a:t>
            </a:r>
            <a:endParaRPr lang="en-IN" dirty="0"/>
          </a:p>
        </p:txBody>
      </p:sp>
    </p:spTree>
    <p:extLst>
      <p:ext uri="{BB962C8B-B14F-4D97-AF65-F5344CB8AC3E}">
        <p14:creationId xmlns:p14="http://schemas.microsoft.com/office/powerpoint/2010/main" val="186641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2BDF-378B-E7B6-47C6-97F3D6649846}"/>
              </a:ext>
            </a:extLst>
          </p:cNvPr>
          <p:cNvSpPr>
            <a:spLocks noGrp="1"/>
          </p:cNvSpPr>
          <p:nvPr>
            <p:ph type="title"/>
          </p:nvPr>
        </p:nvSpPr>
        <p:spPr/>
        <p:txBody>
          <a:bodyPr>
            <a:normAutofit/>
          </a:bodyPr>
          <a:lstStyle/>
          <a:p>
            <a:pPr algn="ctr"/>
            <a:r>
              <a:rPr lang="en-US" sz="4000" b="1" u="sng" dirty="0"/>
              <a:t>T2 : EDA ANALYSIS :</a:t>
            </a:r>
            <a:endParaRPr lang="en-IN" sz="4000" b="1" u="sng" dirty="0"/>
          </a:p>
        </p:txBody>
      </p:sp>
      <p:graphicFrame>
        <p:nvGraphicFramePr>
          <p:cNvPr id="4" name="Content Placeholder 3">
            <a:extLst>
              <a:ext uri="{FF2B5EF4-FFF2-40B4-BE49-F238E27FC236}">
                <a16:creationId xmlns:a16="http://schemas.microsoft.com/office/drawing/2014/main" id="{937BE34D-21CB-6D2F-93A1-C241CC4827C0}"/>
              </a:ext>
            </a:extLst>
          </p:cNvPr>
          <p:cNvGraphicFramePr>
            <a:graphicFrameLocks noGrp="1"/>
          </p:cNvGraphicFramePr>
          <p:nvPr>
            <p:ph idx="1"/>
            <p:extLst>
              <p:ext uri="{D42A27DB-BD31-4B8C-83A1-F6EECF244321}">
                <p14:modId xmlns:p14="http://schemas.microsoft.com/office/powerpoint/2010/main" val="477771761"/>
              </p:ext>
            </p:extLst>
          </p:nvPr>
        </p:nvGraphicFramePr>
        <p:xfrm>
          <a:off x="838199" y="1825625"/>
          <a:ext cx="5340659" cy="25421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83CBC60-0BBC-2750-AF56-A11CD6AC64C7}"/>
              </a:ext>
            </a:extLst>
          </p:cNvPr>
          <p:cNvGraphicFramePr>
            <a:graphicFrameLocks/>
          </p:cNvGraphicFramePr>
          <p:nvPr>
            <p:extLst>
              <p:ext uri="{D42A27DB-BD31-4B8C-83A1-F6EECF244321}">
                <p14:modId xmlns:p14="http://schemas.microsoft.com/office/powerpoint/2010/main" val="567665880"/>
              </p:ext>
            </p:extLst>
          </p:nvPr>
        </p:nvGraphicFramePr>
        <p:xfrm>
          <a:off x="6320900" y="1825624"/>
          <a:ext cx="5246704" cy="25421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DB08604-E6FA-62B4-6C05-37C23413D9BC}"/>
              </a:ext>
            </a:extLst>
          </p:cNvPr>
          <p:cNvGraphicFramePr>
            <a:graphicFrameLocks/>
          </p:cNvGraphicFramePr>
          <p:nvPr>
            <p:extLst>
              <p:ext uri="{D42A27DB-BD31-4B8C-83A1-F6EECF244321}">
                <p14:modId xmlns:p14="http://schemas.microsoft.com/office/powerpoint/2010/main" val="3914415264"/>
              </p:ext>
            </p:extLst>
          </p:nvPr>
        </p:nvGraphicFramePr>
        <p:xfrm>
          <a:off x="3206318" y="4502749"/>
          <a:ext cx="5779363" cy="22225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8274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1403</Words>
  <Application>Microsoft Office PowerPoint</Application>
  <PresentationFormat>Widescreen</PresentationFormat>
  <Paragraphs>371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Market Entry Analysis Project </vt:lpstr>
      <vt:lpstr>PROBLEM STATEMENT : </vt:lpstr>
      <vt:lpstr>T1: JUSTIFICATION DURING MODEL DEVELOPMENT :</vt:lpstr>
      <vt:lpstr>T1: PIVOT ANALYSIS AFTER CLEANING OF DATASET:</vt:lpstr>
      <vt:lpstr> T1: CLASSIFICATION  MODEL BASED ON CHINESE DATASET:  </vt:lpstr>
      <vt:lpstr>T1: CLASSIFICATION  MODEL BASED ON CHINESE DATASET AND METRICS ASSOCIATED:</vt:lpstr>
      <vt:lpstr> T1: COUNT OF POTENTIAL CUSTOMERS IN INDIA BASED ON MODEL: </vt:lpstr>
      <vt:lpstr>T2: JUSTIFICATION DURING CLUSTERING :</vt:lpstr>
      <vt:lpstr>T2 : EDA ANALYSIS :</vt:lpstr>
      <vt:lpstr>T2 : EDA ANALYSIS :</vt:lpstr>
      <vt:lpstr>T3: JUSTIFICATION FOR FINAL RESULTS:</vt:lpstr>
      <vt:lpstr>T3: JUSTIFICATION FOR FINAL RESULTS:</vt:lpstr>
      <vt:lpstr>T3: JUSTIFICATION FOR 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Entry Analysis Project </dc:title>
  <dc:creator>Achal Tyagi</dc:creator>
  <cp:lastModifiedBy>Achal Tyagi</cp:lastModifiedBy>
  <cp:revision>14</cp:revision>
  <dcterms:created xsi:type="dcterms:W3CDTF">2022-09-28T08:26:29Z</dcterms:created>
  <dcterms:modified xsi:type="dcterms:W3CDTF">2022-09-28T14:07:46Z</dcterms:modified>
</cp:coreProperties>
</file>