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E69B6-38DD-48F4-AA20-7874E41846A7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7B05E-A321-4792-B073-D5B02A5B7B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7B05E-A321-4792-B073-D5B02A5B7B7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57CF4EF-3118-4900-8EC9-CC40AD35A0ED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458200" cy="36576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latin typeface="Algerian" pitchFamily="82" charset="0"/>
              </a:rPr>
              <a:t>Presentation</a:t>
            </a:r>
            <a:br>
              <a:rPr lang="en-US" sz="6600" b="1" dirty="0">
                <a:solidFill>
                  <a:sysClr val="windowText" lastClr="000000"/>
                </a:solidFill>
                <a:latin typeface="Algerian" pitchFamily="82" charset="0"/>
              </a:rPr>
            </a:br>
            <a:r>
              <a:rPr lang="en-US" sz="6600" b="1" dirty="0">
                <a:solidFill>
                  <a:sysClr val="windowText" lastClr="000000"/>
                </a:solidFill>
                <a:latin typeface="Algerian" pitchFamily="82" charset="0"/>
              </a:rPr>
              <a:t> on </a:t>
            </a:r>
            <a:br>
              <a:rPr lang="en-US" sz="6600" b="1" dirty="0">
                <a:solidFill>
                  <a:sysClr val="windowText" lastClr="000000"/>
                </a:solidFill>
                <a:latin typeface="Algerian" pitchFamily="82" charset="0"/>
              </a:rPr>
            </a:br>
            <a:r>
              <a:rPr lang="en-US" sz="6600" b="1" dirty="0">
                <a:solidFill>
                  <a:sysClr val="windowText" lastClr="000000"/>
                </a:solidFill>
                <a:latin typeface="Algerian" pitchFamily="82" charset="0"/>
              </a:rPr>
              <a:t>computer graphic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4876800"/>
            <a:ext cx="360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Made by – </a:t>
            </a:r>
            <a:r>
              <a:rPr lang="en-US" sz="2400" dirty="0" err="1"/>
              <a:t>Achal</a:t>
            </a:r>
            <a:r>
              <a:rPr lang="en-US" sz="2400" dirty="0"/>
              <a:t> Gupta</a:t>
            </a: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ysClr val="windowText" lastClr="000000"/>
                </a:solidFill>
                <a:latin typeface="Algerian" pitchFamily="82" charset="0"/>
              </a:rPr>
              <a:t>Computer Graphic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229600" cy="3581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ysClr val="windowText" lastClr="000000"/>
                </a:solidFill>
                <a:latin typeface="Algerian" pitchFamily="82" charset="0"/>
              </a:rPr>
              <a:t>Computer + graphic</a:t>
            </a:r>
          </a:p>
          <a:p>
            <a:pPr algn="ctr"/>
            <a:endParaRPr lang="en-US" sz="3600" b="0" dirty="0">
              <a:solidFill>
                <a:sysClr val="windowText" lastClr="000000"/>
              </a:solidFill>
              <a:latin typeface="Algerian" pitchFamily="82" charset="0"/>
            </a:endParaRPr>
          </a:p>
          <a:p>
            <a:r>
              <a:rPr lang="en-US" sz="3600" b="0" dirty="0">
                <a:solidFill>
                  <a:sysClr val="windowText" lastClr="000000"/>
                </a:solidFill>
                <a:latin typeface="Algerian" pitchFamily="82" charset="0"/>
              </a:rPr>
              <a:t>It is an art of drawing picture ,lines, charts etc. using              computer with the help of program and software. </a:t>
            </a: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763000" cy="1589562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solidFill>
                  <a:sysClr val="windowText" lastClr="000000"/>
                </a:solidFill>
                <a:latin typeface="Algerian" pitchFamily="82" charset="0"/>
              </a:rPr>
              <a:t>History</a:t>
            </a:r>
            <a:r>
              <a:rPr lang="en-US" sz="11500" dirty="0">
                <a:latin typeface="Algerian" pitchFamily="82" charset="0"/>
              </a:rPr>
              <a:t> </a:t>
            </a:r>
            <a:endParaRPr lang="en-US" sz="66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8229600" cy="2895600"/>
          </a:xfrm>
        </p:spPr>
        <p:txBody>
          <a:bodyPr>
            <a:noAutofit/>
          </a:bodyPr>
          <a:lstStyle/>
          <a:p>
            <a:pPr algn="l"/>
            <a:r>
              <a:rPr lang="en-US" sz="2800" b="0" dirty="0">
                <a:solidFill>
                  <a:sysClr val="windowText" lastClr="000000"/>
                </a:solidFill>
                <a:latin typeface="Algerian" pitchFamily="82" charset="0"/>
              </a:rPr>
              <a:t>In 1963, Ivan Sutherland, developed a Sketchpad in which images can be drawn on the screen using a light pen.</a:t>
            </a:r>
          </a:p>
          <a:p>
            <a:pPr algn="l"/>
            <a:r>
              <a:rPr lang="en-US" sz="2800" b="0" dirty="0">
                <a:solidFill>
                  <a:sysClr val="windowText" lastClr="000000"/>
                </a:solidFill>
                <a:latin typeface="Algerian" pitchFamily="82" charset="0"/>
              </a:rPr>
              <a:t>Later he developed virtual reality equipment and designing flight simulator system.</a:t>
            </a: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iddhi\Desktop\34674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7031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82000" cy="23622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latin typeface="Algerian" pitchFamily="82" charset="0"/>
              </a:rPr>
              <a:t>Things come under computer graphic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48000"/>
            <a:ext cx="7848600" cy="3429000"/>
          </a:xfrm>
        </p:spPr>
        <p:txBody>
          <a:bodyPr>
            <a:normAutofit/>
          </a:bodyPr>
          <a:lstStyle/>
          <a:p>
            <a:pPr marL="914400" indent="-914400">
              <a:buClr>
                <a:schemeClr val="tx1"/>
              </a:buClr>
              <a:buFont typeface="+mj-lt"/>
              <a:buAutoNum type="arabicPeriod"/>
            </a:pPr>
            <a:r>
              <a:rPr lang="en-US" sz="6000" b="0" dirty="0">
                <a:solidFill>
                  <a:sysClr val="windowText" lastClr="000000"/>
                </a:solidFill>
                <a:latin typeface="Algerian" pitchFamily="82" charset="0"/>
              </a:rPr>
              <a:t>Representation</a:t>
            </a:r>
          </a:p>
          <a:p>
            <a:pPr marL="914400" indent="-914400">
              <a:buClr>
                <a:schemeClr val="tx1"/>
              </a:buClr>
              <a:buFont typeface="+mj-lt"/>
              <a:buAutoNum type="arabicPeriod"/>
            </a:pPr>
            <a:r>
              <a:rPr lang="en-US" sz="6000" b="0" dirty="0" err="1">
                <a:solidFill>
                  <a:sysClr val="windowText" lastClr="000000"/>
                </a:solidFill>
                <a:latin typeface="Algerian" pitchFamily="82" charset="0"/>
              </a:rPr>
              <a:t>Manuplation</a:t>
            </a:r>
            <a:endParaRPr lang="en-US" sz="6000" b="0" dirty="0">
              <a:solidFill>
                <a:sysClr val="windowText" lastClr="000000"/>
              </a:solidFill>
              <a:latin typeface="Algerian" pitchFamily="82" charset="0"/>
            </a:endParaRPr>
          </a:p>
          <a:p>
            <a:pPr marL="914400" indent="-914400">
              <a:buClr>
                <a:schemeClr val="tx1"/>
              </a:buClr>
              <a:buFont typeface="+mj-lt"/>
              <a:buAutoNum type="arabicPeriod"/>
            </a:pPr>
            <a:r>
              <a:rPr lang="en-US" sz="6000" b="0" dirty="0" err="1">
                <a:solidFill>
                  <a:sysClr val="windowText" lastClr="000000"/>
                </a:solidFill>
                <a:latin typeface="Algerian" pitchFamily="82" charset="0"/>
              </a:rPr>
              <a:t>stroage</a:t>
            </a:r>
            <a:endParaRPr lang="en-US" sz="6000" b="0" dirty="0">
              <a:solidFill>
                <a:sysClr val="windowText" lastClr="0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458200" cy="24384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Algerian" pitchFamily="82" charset="0"/>
              </a:rPr>
              <a:t>Application </a:t>
            </a:r>
            <a:br>
              <a:rPr lang="en-US" sz="5400" b="1" dirty="0">
                <a:latin typeface="Algerian" pitchFamily="82" charset="0"/>
              </a:rPr>
            </a:br>
            <a:r>
              <a:rPr lang="en-US" sz="5400" b="1" dirty="0">
                <a:latin typeface="Algerian" pitchFamily="82" charset="0"/>
              </a:rPr>
              <a:t>of </a:t>
            </a:r>
            <a:br>
              <a:rPr lang="en-US" sz="5400" b="1" dirty="0">
                <a:latin typeface="Algerian" pitchFamily="82" charset="0"/>
              </a:rPr>
            </a:br>
            <a:r>
              <a:rPr lang="en-US" sz="5400" b="1" dirty="0">
                <a:latin typeface="Algerian" pitchFamily="82" charset="0"/>
              </a:rPr>
              <a:t>computer graphic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26670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Cartography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Computer added drafting and design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User interfaces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Office automation and desktop publishing:-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Simulation and animation</a:t>
            </a: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17526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Algerian" pitchFamily="82" charset="0"/>
              </a:rPr>
              <a:t>Type of </a:t>
            </a:r>
          </a:p>
          <a:p>
            <a:pPr algn="ctr"/>
            <a:r>
              <a:rPr lang="en-US" sz="5400" b="1" dirty="0">
                <a:latin typeface="Algerian" pitchFamily="82" charset="0"/>
              </a:rPr>
              <a:t>computer graphic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1000" y="2971800"/>
            <a:ext cx="8458200" cy="17526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lgerian" pitchFamily="82" charset="0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3276600"/>
            <a:ext cx="8458200" cy="17526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lgerian" pitchFamily="82" charset="0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1000" y="2514600"/>
            <a:ext cx="8458200" cy="19050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lgerian" pitchFamily="82" charset="0"/>
                <a:ea typeface="+mn-ea"/>
                <a:cs typeface="+mn-cs"/>
              </a:rPr>
              <a:t>Interactive graphic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+mj-lt"/>
              <a:buAutoNum type="arabicPeriod"/>
              <a:tabLst/>
              <a:defRPr/>
            </a:pPr>
            <a:r>
              <a:rPr lang="en-US" sz="4400" dirty="0">
                <a:solidFill>
                  <a:schemeClr val="tx2">
                    <a:shade val="75000"/>
                  </a:schemeClr>
                </a:solidFill>
                <a:latin typeface="Algerian" pitchFamily="82" charset="0"/>
              </a:rPr>
              <a:t>Non-interactive graphic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lgerian" pitchFamily="82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17526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Algerian" pitchFamily="82" charset="0"/>
              </a:rPr>
              <a:t>Type of image in</a:t>
            </a:r>
          </a:p>
          <a:p>
            <a:pPr algn="ctr"/>
            <a:r>
              <a:rPr lang="en-US" sz="5400" b="1" dirty="0">
                <a:latin typeface="Algerian" pitchFamily="82" charset="0"/>
              </a:rPr>
              <a:t>computer graphic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2971800"/>
            <a:ext cx="8458200" cy="17526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5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lgerian" pitchFamily="82" charset="0"/>
                <a:ea typeface="+mn-ea"/>
                <a:cs typeface="+mn-cs"/>
              </a:rPr>
              <a:t>Vector</a:t>
            </a:r>
            <a:r>
              <a:rPr kumimoji="0" lang="en-US" sz="5400" i="0" u="none" strike="noStrike" kern="1200" cap="none" spc="0" normalizeH="0" noProof="0" dirty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lgerian" pitchFamily="82" charset="0"/>
                <a:ea typeface="+mn-ea"/>
                <a:cs typeface="+mn-cs"/>
              </a:rPr>
              <a:t> image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+mj-lt"/>
              <a:buAutoNum type="arabicPeriod"/>
              <a:tabLst/>
              <a:defRPr/>
            </a:pPr>
            <a:r>
              <a:rPr lang="en-US" sz="5400" baseline="0" dirty="0">
                <a:solidFill>
                  <a:schemeClr val="tx2">
                    <a:shade val="75000"/>
                  </a:schemeClr>
                </a:solidFill>
                <a:latin typeface="Algerian" pitchFamily="82" charset="0"/>
              </a:rPr>
              <a:t>Raster image</a:t>
            </a:r>
            <a:endParaRPr kumimoji="0" lang="en-US" sz="5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lgerian" pitchFamily="82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382000" cy="3657600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Thank you</a:t>
            </a:r>
          </a:p>
        </p:txBody>
      </p:sp>
    </p:spTree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191</TotalTime>
  <Words>128</Words>
  <Application>Microsoft Office PowerPoint</Application>
  <PresentationFormat>On-screen Show (4:3)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Calibri</vt:lpstr>
      <vt:lpstr>Franklin Gothic Book</vt:lpstr>
      <vt:lpstr>Franklin Gothic Medium</vt:lpstr>
      <vt:lpstr>Wingdings 2</vt:lpstr>
      <vt:lpstr>Trek</vt:lpstr>
      <vt:lpstr>Presentation  on  computer graphic</vt:lpstr>
      <vt:lpstr>Computer Graphic</vt:lpstr>
      <vt:lpstr>History </vt:lpstr>
      <vt:lpstr>PowerPoint Presentation</vt:lpstr>
      <vt:lpstr>Things come under computer graphic</vt:lpstr>
      <vt:lpstr>Application  of  computer graphic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computer graphic</dc:title>
  <dc:creator>siddhi</dc:creator>
  <cp:lastModifiedBy>achal</cp:lastModifiedBy>
  <cp:revision>24</cp:revision>
  <dcterms:created xsi:type="dcterms:W3CDTF">2019-10-20T08:13:31Z</dcterms:created>
  <dcterms:modified xsi:type="dcterms:W3CDTF">2020-09-02T10:08:37Z</dcterms:modified>
</cp:coreProperties>
</file>