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76" r:id="rId4"/>
    <p:sldId id="259" r:id="rId5"/>
    <p:sldId id="260" r:id="rId6"/>
    <p:sldId id="268" r:id="rId7"/>
    <p:sldId id="277" r:id="rId8"/>
    <p:sldId id="264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1E607E-208A-41A0-B4E5-A35548FFDE2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81A7087-CD30-4EDB-98A5-BB139799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7030A0"/>
                </a:solidFill>
                <a:latin typeface="Algerian" pitchFamily="82" charset="0"/>
              </a:rPr>
              <a:t>WELCOME TO ALL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91000" y="5105400"/>
            <a:ext cx="4724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ea typeface="+mj-ea"/>
                <a:cs typeface="+mj-cs"/>
              </a:rPr>
              <a:t>Presented by :-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  <a:latin typeface="Algerian" pitchFamily="82" charset="0"/>
                <a:ea typeface="+mj-ea"/>
                <a:cs typeface="+mj-cs"/>
              </a:rPr>
              <a:t>Achal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ea typeface="+mj-ea"/>
                <a:cs typeface="+mj-cs"/>
              </a:rPr>
              <a:t> Gupta and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  <a:latin typeface="Algerian" pitchFamily="82" charset="0"/>
                <a:ea typeface="+mj-ea"/>
                <a:cs typeface="+mj-cs"/>
              </a:rPr>
              <a:t>Gyanpraksh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ea typeface="+mj-ea"/>
                <a:cs typeface="+mj-cs"/>
              </a:rPr>
              <a:t> Gupta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1000" y="4724400"/>
            <a:ext cx="457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209800"/>
            <a:ext cx="8458200" cy="4191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1 Mark push for internet.org in </a:t>
            </a:r>
            <a:r>
              <a:rPr lang="en-US" sz="36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india</a:t>
            </a:r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.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2 Joining hand with swatch </a:t>
            </a: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baharat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abhiyaan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.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3 Strengthening the business </a:t>
            </a: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conifidence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 in </a:t>
            </a: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india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 for </a:t>
            </a: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facebook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.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4 Stronger tie with the government.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Mark </a:t>
            </a:r>
            <a:r>
              <a:rPr lang="en-US" sz="3600" b="1" dirty="0" err="1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zuckerberg</a:t>
            </a: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 visit </a:t>
            </a:r>
            <a:r>
              <a:rPr lang="en-US" sz="3600" b="1" dirty="0" err="1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india</a:t>
            </a: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 in October 2018 ,meet PM Narender Modi.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8132298" cy="535392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HOPE YOU </a:t>
            </a:r>
            <a:r>
              <a:rPr lang="en-US" sz="540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ENJOYED our          </a:t>
            </a:r>
            <a:r>
              <a:rPr lang="en-US" sz="54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		PRESTENTATION!!!!</a:t>
            </a:r>
          </a:p>
          <a:p>
            <a:endParaRPr lang="en-US" sz="5400" dirty="0">
              <a:solidFill>
                <a:schemeClr val="tx2">
                  <a:lumMod val="10000"/>
                </a:schemeClr>
              </a:solidFill>
              <a:latin typeface="Algerian" pitchFamily="82" charset="0"/>
            </a:endParaRPr>
          </a:p>
          <a:p>
            <a:endParaRPr lang="en-US" sz="5400" dirty="0">
              <a:solidFill>
                <a:schemeClr val="tx2">
                  <a:lumMod val="10000"/>
                </a:schemeClr>
              </a:solidFill>
              <a:latin typeface="Algerian" pitchFamily="82" charset="0"/>
            </a:endParaRPr>
          </a:p>
          <a:p>
            <a:r>
              <a:rPr lang="en-US" sz="54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            	THANK YOU!!!</a:t>
            </a: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The End!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903698" cy="4495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Its full name is Mark Elliot Zuckerberg.</a:t>
            </a:r>
          </a:p>
          <a:p>
            <a:endParaRPr lang="en-US" sz="36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Born in may 14,1984 in white plains, new work.</a:t>
            </a:r>
          </a:p>
          <a:p>
            <a:endParaRPr lang="en-US" sz="36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Grew up in Dobbs Fury, New York.</a:t>
            </a:r>
          </a:p>
          <a:p>
            <a:endParaRPr lang="en-US" sz="36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His dad were a dentist and mother were a doctor.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About mark </a:t>
            </a:r>
            <a:r>
              <a:rPr lang="en-US" sz="4800" b="1" dirty="0" err="1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zuckerberg</a:t>
            </a:r>
            <a:endParaRPr lang="en-US" sz="4800" b="1" dirty="0">
              <a:solidFill>
                <a:schemeClr val="tx2">
                  <a:lumMod val="1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762000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Program he created</a:t>
            </a:r>
            <a:endParaRPr lang="en-US" b="1" dirty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286000"/>
            <a:ext cx="8915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800" dirty="0" err="1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Zucknet</a:t>
            </a:r>
            <a:endParaRPr lang="en-US" sz="4800" dirty="0" smtClean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  <a:p>
            <a:pPr marL="342900" indent="-342900">
              <a:buAutoNum type="arabicPeriod"/>
            </a:pPr>
            <a:r>
              <a:rPr lang="en-US" sz="48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Synapse media player</a:t>
            </a:r>
          </a:p>
          <a:p>
            <a:pPr marL="342900" indent="-342900">
              <a:buAutoNum type="arabicPeriod"/>
            </a:pPr>
            <a:r>
              <a:rPr lang="en-US" sz="48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Course match</a:t>
            </a:r>
          </a:p>
          <a:p>
            <a:pPr marL="342900" indent="-342900">
              <a:buAutoNum type="arabicPeriod"/>
            </a:pPr>
            <a:r>
              <a:rPr lang="en-US" sz="48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Face mash</a:t>
            </a:r>
          </a:p>
          <a:p>
            <a:pPr marL="342900" indent="-342900"/>
            <a:endParaRPr lang="en-US" dirty="0" smtClean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8156448" cy="777240"/>
          </a:xfrm>
        </p:spPr>
        <p:txBody>
          <a:bodyPr/>
          <a:lstStyle/>
          <a:p>
            <a:r>
              <a:rPr lang="en-US" sz="4400" b="1" dirty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What he make and do</a:t>
            </a:r>
            <a:r>
              <a:rPr lang="en-US" sz="4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5800" y="1524000"/>
            <a:ext cx="8156448" cy="4648200"/>
          </a:xfrm>
          <a:prstGeom prst="rect">
            <a:avLst/>
          </a:prstGeom>
        </p:spPr>
        <p:txBody>
          <a:bodyPr vert="horz" tIns="64008" anchor="t">
            <a:noAutofit/>
          </a:bodyPr>
          <a:lstStyle/>
          <a:p>
            <a:pPr marL="742950" indent="-742950">
              <a:spcBef>
                <a:spcPct val="0"/>
              </a:spcBef>
              <a:buFont typeface="+mj-lt"/>
              <a:buAutoNum type="arabicPeriod"/>
            </a:pPr>
            <a:r>
              <a:rPr lang="en-US" sz="3600" spc="-150" dirty="0">
                <a:solidFill>
                  <a:schemeClr val="bg1">
                    <a:lumMod val="10000"/>
                  </a:schemeClr>
                </a:solidFill>
                <a:latin typeface="Agency FB" pitchFamily="34" charset="0"/>
                <a:ea typeface="+mj-ea"/>
                <a:cs typeface="+mj-cs"/>
              </a:rPr>
              <a:t>Mark Elliot Zuckerberg co- founder and chief executive of </a:t>
            </a:r>
            <a:r>
              <a:rPr lang="en-US" sz="3600" spc="-150" dirty="0" err="1">
                <a:solidFill>
                  <a:schemeClr val="bg1">
                    <a:lumMod val="10000"/>
                  </a:schemeClr>
                </a:solidFill>
                <a:latin typeface="Agency FB" pitchFamily="34" charset="0"/>
                <a:ea typeface="+mj-ea"/>
                <a:cs typeface="+mj-cs"/>
              </a:rPr>
              <a:t>facebook</a:t>
            </a:r>
            <a:r>
              <a:rPr lang="en-US" sz="3600" spc="-150" dirty="0">
                <a:solidFill>
                  <a:schemeClr val="bg1">
                    <a:lumMod val="10000"/>
                  </a:schemeClr>
                </a:solidFill>
                <a:latin typeface="Agency FB" pitchFamily="34" charset="0"/>
                <a:ea typeface="+mj-ea"/>
                <a:cs typeface="+mj-cs"/>
              </a:rPr>
              <a:t>.</a:t>
            </a:r>
          </a:p>
          <a:p>
            <a:pPr marL="742950" indent="-742950">
              <a:spcBef>
                <a:spcPct val="0"/>
              </a:spcBef>
              <a:buFont typeface="+mj-lt"/>
              <a:buAutoNum type="arabicPeriod"/>
            </a:pPr>
            <a:endParaRPr lang="en-US" sz="3600" spc="-150" dirty="0">
              <a:solidFill>
                <a:schemeClr val="bg1">
                  <a:lumMod val="10000"/>
                </a:schemeClr>
              </a:solidFill>
              <a:latin typeface="Agency FB" pitchFamily="34" charset="0"/>
            </a:endParaRPr>
          </a:p>
          <a:p>
            <a:pPr marL="742950" indent="-742950">
              <a:spcBef>
                <a:spcPct val="0"/>
              </a:spcBef>
              <a:buFont typeface="+mj-lt"/>
              <a:buAutoNum type="arabicPeriod"/>
            </a:pPr>
            <a:r>
              <a:rPr lang="en-US" sz="3600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He launched </a:t>
            </a:r>
            <a:r>
              <a:rPr lang="en-US" sz="3600" spc="-150" dirty="0" err="1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facebook</a:t>
            </a:r>
            <a:r>
              <a:rPr lang="en-US" sz="3600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 on </a:t>
            </a:r>
            <a:r>
              <a:rPr lang="en-US" sz="3600" spc="-150" dirty="0" err="1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febuary</a:t>
            </a:r>
            <a:r>
              <a:rPr lang="en-US" sz="3600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 4, 2004 with its roommates </a:t>
            </a:r>
            <a:r>
              <a:rPr lang="en-US" sz="3600" b="1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Eduardo </a:t>
            </a:r>
            <a:r>
              <a:rPr lang="en-US" sz="3600" b="1" spc="-150" dirty="0" err="1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Saverin</a:t>
            </a:r>
            <a:r>
              <a:rPr lang="en-US" sz="3600" b="1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, Andrew </a:t>
            </a:r>
            <a:r>
              <a:rPr lang="en-US" sz="3600" b="1" spc="-150" dirty="0" err="1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Mccollum</a:t>
            </a:r>
            <a:r>
              <a:rPr lang="en-US" sz="3600" b="1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, Dustin </a:t>
            </a:r>
            <a:r>
              <a:rPr lang="en-US" sz="3600" b="1" spc="-150" dirty="0" err="1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Moskovitz</a:t>
            </a:r>
            <a:r>
              <a:rPr lang="en-US" sz="3600" b="1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  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and</a:t>
            </a:r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 Chris Hughes .</a:t>
            </a:r>
            <a:endParaRPr lang="en-US" sz="3600" spc="-150" dirty="0" smtClean="0">
              <a:solidFill>
                <a:schemeClr val="bg1">
                  <a:lumMod val="10000"/>
                </a:schemeClr>
              </a:solidFill>
              <a:latin typeface="Agency FB" pitchFamily="34" charset="0"/>
            </a:endParaRPr>
          </a:p>
          <a:p>
            <a:pPr marL="742950" lvl="0" indent="-742950">
              <a:spcBef>
                <a:spcPct val="0"/>
              </a:spcBef>
              <a:buFont typeface="+mj-lt"/>
              <a:buAutoNum type="arabicPeriod"/>
              <a:defRPr/>
            </a:pPr>
            <a:endParaRPr lang="en-US" sz="3600" spc="-15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742950" indent="-742950">
              <a:spcBef>
                <a:spcPct val="0"/>
              </a:spcBef>
              <a:buFont typeface="+mj-lt"/>
              <a:buAutoNum type="arabicPeriod"/>
            </a:pPr>
            <a:r>
              <a:rPr lang="en-US" sz="3600" spc="-150" dirty="0" smtClean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He </a:t>
            </a:r>
            <a:r>
              <a:rPr lang="en-US" sz="3600" spc="-150" dirty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holds 28.4% shareholding of </a:t>
            </a:r>
            <a:r>
              <a:rPr lang="en-US" sz="3600" spc="-150" dirty="0" err="1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facebook</a:t>
            </a:r>
            <a:r>
              <a:rPr lang="en-US" sz="3600" spc="-150" dirty="0">
                <a:solidFill>
                  <a:schemeClr val="bg1">
                    <a:lumMod val="10000"/>
                  </a:schemeClr>
                </a:solidFill>
                <a:latin typeface="Agency FB" pitchFamily="34" charset="0"/>
              </a:rPr>
              <a:t>.</a:t>
            </a:r>
          </a:p>
          <a:p>
            <a:pPr marL="742950" indent="-742950">
              <a:spcBef>
                <a:spcPct val="0"/>
              </a:spcBef>
              <a:buFont typeface="+mj-lt"/>
              <a:buAutoNum type="arabicPeriod"/>
            </a:pPr>
            <a:endParaRPr lang="en-US" sz="4000" spc="-150" dirty="0">
              <a:solidFill>
                <a:schemeClr val="bg1">
                  <a:lumMod val="10000"/>
                </a:schemeClr>
              </a:solidFill>
              <a:latin typeface="Agency FB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-15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Facebook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app &amp;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logo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905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rcRect r="31818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1981200"/>
            <a:ext cx="5718048" cy="9774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Mission &amp; Vision</a:t>
            </a:r>
            <a:endParaRPr lang="en-US" b="1" dirty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</p:txBody>
      </p:sp>
      <p:pic>
        <p:nvPicPr>
          <p:cNvPr id="6" name="Picture 2" descr="He created a messaging program he named &quot;Zucknet&quot;. His&#10;father used the program in his dental office. He built a music&#10;play..."/>
          <p:cNvPicPr>
            <a:picLocks noChangeAspect="1" noChangeArrowheads="1"/>
          </p:cNvPicPr>
          <p:nvPr/>
        </p:nvPicPr>
        <p:blipFill>
          <a:blip r:embed="rId3"/>
          <a:srcRect t="11482" r="2194" b="38414"/>
          <a:stretch>
            <a:fillRect/>
          </a:stretch>
        </p:blipFill>
        <p:spPr bwMode="auto">
          <a:xfrm>
            <a:off x="685800" y="1752600"/>
            <a:ext cx="7726680" cy="4724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457200"/>
            <a:ext cx="8544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REASON for choosing </a:t>
            </a:r>
            <a:r>
              <a:rPr lang="en-US" sz="4000" b="1" dirty="0" err="1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facebook</a:t>
            </a:r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 </a:t>
            </a:r>
            <a:endParaRPr lang="en-US" sz="4000" b="1" dirty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85844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Markzukerberg</a:t>
            </a:r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 is  a source </a:t>
            </a:r>
          </a:p>
          <a:p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of inspiration for many of the </a:t>
            </a:r>
          </a:p>
          <a:p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youth </a:t>
            </a:r>
            <a:r>
              <a:rPr lang="en-US" sz="4000" dirty="0" err="1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enterpreneurs</a:t>
            </a:r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 across </a:t>
            </a:r>
          </a:p>
          <a:p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the globe. He has given the </a:t>
            </a:r>
          </a:p>
          <a:p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tag as next Bill Gates </a:t>
            </a:r>
            <a:r>
              <a:rPr lang="en-US" sz="4000" dirty="0" err="1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HIMself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Algerian" pitchFamily="82" charset="0"/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  <a:latin typeface="Algerian" pitchFamily="82" charset="0"/>
            </a:endParaRPr>
          </a:p>
        </p:txBody>
      </p:sp>
      <p:sp>
        <p:nvSpPr>
          <p:cNvPr id="30722" name="AutoShape 2" descr="Image result for facebook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0292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1 Mark Zuckerberg took a                    big risk because he dropped out of college, to start Facebook. If Facebook was not as successful as it is, he might of regretted that decision. 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2 Kids like talking, and playing games, and Facebook is just the thing for us kids.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6448" cy="777240"/>
          </a:xfrm>
        </p:spPr>
        <p:txBody>
          <a:bodyPr/>
          <a:lstStyle/>
          <a:p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Why Facebook, and Mark </a:t>
            </a:r>
            <a:br>
              <a:rPr lang="en-US" sz="36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</a:b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Zuckerberg are so successful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Picture 5" descr="mark-zuckerber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8800" y="2667000"/>
            <a:ext cx="3276600" cy="244475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107178157_178151.jpg"/>
          <p:cNvPicPr>
            <a:picLocks noChangeAspect="1"/>
          </p:cNvPicPr>
          <p:nvPr/>
        </p:nvPicPr>
        <p:blipFill>
          <a:blip r:embed="rId2">
            <a:lum bright="40000" contrast="-40000"/>
          </a:blip>
          <a:stretch>
            <a:fillRect/>
          </a:stretch>
        </p:blipFill>
        <p:spPr>
          <a:xfrm>
            <a:off x="0" y="-20035"/>
            <a:ext cx="9144000" cy="68780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Facebook has more than900 million active user.</a:t>
            </a:r>
          </a:p>
          <a:p>
            <a:pPr>
              <a:buBlip>
                <a:blip r:embed="rId3"/>
              </a:buBlip>
            </a:pPr>
            <a:endParaRPr lang="en-US" sz="28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With 157 million members, the united states has the most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facebook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 users.</a:t>
            </a:r>
          </a:p>
          <a:p>
            <a:pPr>
              <a:buBlip>
                <a:blip r:embed="rId3"/>
              </a:buBlip>
            </a:pPr>
            <a:endParaRPr lang="en-US" sz="28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Facebook says it had an average 526 million active users per day.</a:t>
            </a:r>
          </a:p>
          <a:p>
            <a:pPr>
              <a:buBlip>
                <a:blip r:embed="rId3"/>
              </a:buBlip>
            </a:pPr>
            <a:endParaRPr lang="en-US" sz="2800" dirty="0">
              <a:solidFill>
                <a:schemeClr val="tx2">
                  <a:lumMod val="10000"/>
                </a:schemeClr>
              </a:solidFill>
              <a:latin typeface="Agency FB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More than 300 million photos are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uploded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 on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facebook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.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gency FB" pitchFamily="34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6448" cy="124053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General information about </a:t>
            </a:r>
            <a:r>
              <a:rPr lang="en-US" sz="4000" b="1" dirty="0" err="1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facebook</a:t>
            </a:r>
            <a:endParaRPr lang="en-US" sz="3600" b="1" dirty="0">
              <a:solidFill>
                <a:schemeClr val="tx2">
                  <a:lumMod val="1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Custom 5">
      <a:dk1>
        <a:srgbClr val="C9FAED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Uses Of Photoshop</Template>
  <TotalTime>420</TotalTime>
  <Words>298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WELCOME TO ALL</vt:lpstr>
      <vt:lpstr>About mark zuckerberg</vt:lpstr>
      <vt:lpstr>Slide 3</vt:lpstr>
      <vt:lpstr>What he make and do </vt:lpstr>
      <vt:lpstr>Facebook app &amp; logo</vt:lpstr>
      <vt:lpstr>Mission &amp; Vision</vt:lpstr>
      <vt:lpstr>Slide 7</vt:lpstr>
      <vt:lpstr>Why Facebook, and Mark  Zuckerberg are so successful</vt:lpstr>
      <vt:lpstr>General information about facebook</vt:lpstr>
      <vt:lpstr>Mark zuckerberg visit india in October 2018 ,meet PM Narender Modi.</vt:lpstr>
      <vt:lpstr>The End!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ALL</dc:title>
  <dc:creator>siddhi</dc:creator>
  <cp:lastModifiedBy>siddhi</cp:lastModifiedBy>
  <cp:revision>50</cp:revision>
  <dcterms:created xsi:type="dcterms:W3CDTF">2019-09-08T10:22:16Z</dcterms:created>
  <dcterms:modified xsi:type="dcterms:W3CDTF">2019-10-10T17:41:04Z</dcterms:modified>
</cp:coreProperties>
</file>