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8" r:id="rId3"/>
    <p:sldId id="258" r:id="rId4"/>
    <p:sldId id="267" r:id="rId5"/>
    <p:sldId id="269" r:id="rId6"/>
    <p:sldId id="259" r:id="rId7"/>
    <p:sldId id="271" r:id="rId8"/>
    <p:sldId id="264" r:id="rId9"/>
    <p:sldId id="261" r:id="rId10"/>
    <p:sldId id="266" r:id="rId11"/>
    <p:sldId id="265" r:id="rId12"/>
    <p:sldId id="263" r:id="rId13"/>
    <p:sldId id="262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42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9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1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2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86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7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5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2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1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41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90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61CC97-B0A8-4E12-A8AB-449A731E686D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47842D-AF51-45CB-8EB2-09E01173D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15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64" y="1853417"/>
            <a:ext cx="8001000" cy="2971801"/>
          </a:xfrm>
        </p:spPr>
        <p:txBody>
          <a:bodyPr>
            <a:noAutofit/>
          </a:bodyPr>
          <a:lstStyle/>
          <a:p>
            <a:pPr algn="ctr"/>
            <a:r>
              <a:rPr lang="en-IN" sz="9200" dirty="0" smtClean="0">
                <a:latin typeface="News701 BT" panose="02040603040505090204" pitchFamily="18" charset="0"/>
              </a:rPr>
              <a:t>Lockdown </a:t>
            </a:r>
            <a:br>
              <a:rPr lang="en-IN" sz="9200" dirty="0" smtClean="0">
                <a:latin typeface="News701 BT" panose="02040603040505090204" pitchFamily="18" charset="0"/>
              </a:rPr>
            </a:br>
            <a:r>
              <a:rPr lang="en-IN" sz="9200" dirty="0" smtClean="0">
                <a:latin typeface="News701 BT" panose="02040603040505090204" pitchFamily="18" charset="0"/>
              </a:rPr>
              <a:t>learning</a:t>
            </a:r>
            <a:endParaRPr lang="en-IN" sz="9200" dirty="0">
              <a:latin typeface="News701 BT" panose="0204060304050509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4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914399"/>
            <a:ext cx="6019800" cy="1654630"/>
          </a:xfrm>
        </p:spPr>
        <p:txBody>
          <a:bodyPr>
            <a:noAutofit/>
          </a:bodyPr>
          <a:lstStyle/>
          <a:p>
            <a:r>
              <a:rPr lang="en-IN" sz="5400" dirty="0" smtClean="0">
                <a:latin typeface="Manga Temple" panose="020B0603050302020204" pitchFamily="34" charset="0"/>
              </a:rPr>
              <a:t>Science 										Concept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569029"/>
            <a:ext cx="6021388" cy="2917371"/>
          </a:xfrm>
        </p:spPr>
        <p:txBody>
          <a:bodyPr/>
          <a:lstStyle/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Light concept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Electrogmagnetic</a:t>
            </a:r>
            <a:r>
              <a:rPr lang="en-US" dirty="0" smtClean="0"/>
              <a:t> spectrum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Sound 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Vector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86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326" y="665527"/>
            <a:ext cx="9119874" cy="965915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Telecommunication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" r="6924"/>
          <a:stretch>
            <a:fillRect/>
          </a:stretch>
        </p:blipFill>
        <p:spPr>
          <a:xfrm>
            <a:off x="1001713" y="1979613"/>
            <a:ext cx="5130800" cy="39703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7824" y="2560614"/>
            <a:ext cx="4353953" cy="2807981"/>
          </a:xfrm>
        </p:spPr>
        <p:txBody>
          <a:bodyPr/>
          <a:lstStyle/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Mobile Station (MS)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Subscriber identification Module (SIM)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Base </a:t>
            </a:r>
            <a:r>
              <a:rPr lang="en-US" sz="1600" dirty="0" err="1" smtClean="0"/>
              <a:t>Transiver</a:t>
            </a:r>
            <a:r>
              <a:rPr lang="en-US" sz="1600" dirty="0" smtClean="0"/>
              <a:t> Station (BTS)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Base Station Controller (BSC)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Mobile Switching Centre (MSC)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1G, 2G, 3G, 4G, </a:t>
            </a:r>
            <a:r>
              <a:rPr lang="en-US" sz="1600" dirty="0"/>
              <a:t>5G </a:t>
            </a:r>
            <a:r>
              <a:rPr lang="en-US" sz="1600" dirty="0" smtClean="0"/>
              <a:t>architecture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6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59" y="914400"/>
            <a:ext cx="9639953" cy="99508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Manga Temple" panose="020B0603050302020204" pitchFamily="34" charset="0"/>
              </a:rPr>
              <a:t>Adobe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2897964"/>
            <a:ext cx="5096437" cy="25482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9270" y="2783540"/>
            <a:ext cx="3037729" cy="32004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Photoshop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Illustrator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Premium Pro	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Dreamweaver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Indesign</a:t>
            </a:r>
            <a:endParaRPr lang="en-US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Animate 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Audition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44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1000">
              <a:schemeClr val="bg2">
                <a:tint val="97000"/>
                <a:hueMod val="162000"/>
                <a:satMod val="200000"/>
                <a:lumMod val="90000"/>
                <a:lumOff val="10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65" y="914400"/>
            <a:ext cx="8981047" cy="1089212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Graphic Designing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" r="187"/>
          <a:stretch/>
        </p:blipFill>
        <p:spPr>
          <a:xfrm>
            <a:off x="2910494" y="2523564"/>
            <a:ext cx="6683188" cy="3281874"/>
          </a:xfrm>
        </p:spPr>
      </p:pic>
    </p:spTree>
    <p:extLst>
      <p:ext uri="{BB962C8B-B14F-4D97-AF65-F5344CB8AC3E}">
        <p14:creationId xmlns:p14="http://schemas.microsoft.com/office/powerpoint/2010/main" val="192996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961" y="-276056"/>
            <a:ext cx="5163620" cy="625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59" y="94129"/>
            <a:ext cx="3885865" cy="2928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59" y="199218"/>
            <a:ext cx="3039035" cy="303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32" y="3393285"/>
            <a:ext cx="4710298" cy="29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64" y="1853417"/>
            <a:ext cx="8001000" cy="2971801"/>
          </a:xfrm>
        </p:spPr>
        <p:txBody>
          <a:bodyPr>
            <a:noAutofit/>
          </a:bodyPr>
          <a:lstStyle/>
          <a:p>
            <a:pPr algn="ctr"/>
            <a:r>
              <a:rPr lang="en-IN" sz="9200" dirty="0" smtClean="0">
                <a:latin typeface="1-2-3 GO!" panose="02000000000000000000" pitchFamily="2" charset="0"/>
              </a:rPr>
              <a:t>Thank you</a:t>
            </a:r>
            <a:endParaRPr lang="en-IN" sz="9200" dirty="0">
              <a:latin typeface="1-2-3 GO!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7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1934" y="1573307"/>
            <a:ext cx="8001000" cy="3789794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latin typeface="News701 BT" panose="02040603040505090204" pitchFamily="18" charset="0"/>
              </a:rPr>
              <a:t>Video Advertisement </a:t>
            </a:r>
            <a:br>
              <a:rPr lang="en-IN" sz="6000" dirty="0" smtClean="0">
                <a:latin typeface="News701 BT" panose="02040603040505090204" pitchFamily="18" charset="0"/>
              </a:rPr>
            </a:br>
            <a:r>
              <a:rPr lang="en-IN" sz="6000" dirty="0" smtClean="0">
                <a:latin typeface="News701 BT" panose="02040603040505090204" pitchFamily="18" charset="0"/>
              </a:rPr>
              <a:t>OF a</a:t>
            </a:r>
            <a:br>
              <a:rPr lang="en-IN" sz="6000" dirty="0" smtClean="0">
                <a:latin typeface="News701 BT" panose="02040603040505090204" pitchFamily="18" charset="0"/>
              </a:rPr>
            </a:br>
            <a:r>
              <a:rPr lang="en-IN" sz="6000" dirty="0" smtClean="0">
                <a:latin typeface="News701 BT" panose="02040603040505090204" pitchFamily="18" charset="0"/>
              </a:rPr>
              <a:t>Product</a:t>
            </a:r>
            <a:endParaRPr lang="en-IN" sz="6000" dirty="0">
              <a:latin typeface="News701 BT" panose="0204060304050509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2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1000">
              <a:schemeClr val="bg2">
                <a:tint val="97000"/>
                <a:hueMod val="162000"/>
                <a:satMod val="200000"/>
                <a:lumMod val="90000"/>
                <a:lumOff val="10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223682"/>
            <a:ext cx="6411353" cy="1111624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Manga Temple" panose="020B0603050302020204" pitchFamily="34" charset="0"/>
              </a:rPr>
              <a:t>Product</a:t>
            </a:r>
            <a:r>
              <a:rPr lang="en-IN" sz="4800" dirty="0" smtClean="0">
                <a:latin typeface="Manga Temple" panose="020B0603050302020204" pitchFamily="34" charset="0"/>
              </a:rPr>
              <a:t> </a:t>
            </a:r>
            <a:r>
              <a:rPr lang="en-IN" sz="4800" dirty="0" smtClean="0">
                <a:latin typeface="Manga Temple" panose="020B0603050302020204" pitchFamily="34" charset="0"/>
              </a:rPr>
              <a:t>Tagline</a:t>
            </a:r>
            <a:endParaRPr lang="en-IN" sz="4800" dirty="0">
              <a:latin typeface="Manga Temple" panose="020B06030503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 t="-353" r="-223" b="-351"/>
          <a:stretch/>
        </p:blipFill>
        <p:spPr>
          <a:xfrm>
            <a:off x="989012" y="1223682"/>
            <a:ext cx="3280974" cy="38458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70933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WE never </a:t>
            </a:r>
            <a:r>
              <a:rPr lang="en-IN" sz="4800" dirty="0" err="1" smtClean="0"/>
              <a:t>wast</a:t>
            </a:r>
            <a:r>
              <a:rPr lang="en-IN" sz="4800" dirty="0" smtClean="0"/>
              <a:t> time </a:t>
            </a:r>
          </a:p>
          <a:p>
            <a:r>
              <a:rPr lang="en-IN" sz="4800" dirty="0" smtClean="0"/>
              <a:t>WE keep it.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8533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3"/>
          <a:stretch/>
        </p:blipFill>
        <p:spPr>
          <a:xfrm>
            <a:off x="2637963" y="1654779"/>
            <a:ext cx="7174881" cy="48535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268941"/>
            <a:ext cx="10137914" cy="13858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LeviReBrushed" panose="00000400000000000000" pitchFamily="2" charset="0"/>
              </a:rPr>
              <a:t>Yoga</a:t>
            </a:r>
            <a:endParaRPr lang="en-IN" sz="8800" dirty="0">
              <a:solidFill>
                <a:schemeClr val="accent1">
                  <a:lumMod val="40000"/>
                  <a:lumOff val="60000"/>
                </a:schemeClr>
              </a:solidFill>
              <a:latin typeface="LeviReBrushe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23" y="564776"/>
            <a:ext cx="10916117" cy="1210236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Exercise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823" y="2294964"/>
            <a:ext cx="10757646" cy="3850341"/>
          </a:xfrm>
        </p:spPr>
        <p:txBody>
          <a:bodyPr/>
          <a:lstStyle/>
          <a:p>
            <a:pPr marL="342900" indent="-342900" algn="ctr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3600" dirty="0" smtClean="0"/>
              <a:t>Pushup</a:t>
            </a:r>
          </a:p>
          <a:p>
            <a:pPr marL="342900" indent="-342900" algn="ctr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3600" dirty="0" smtClean="0"/>
              <a:t>Skipping</a:t>
            </a:r>
          </a:p>
          <a:p>
            <a:pPr marL="342900" indent="-342900" algn="ctr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3600" dirty="0" smtClean="0"/>
              <a:t>Pull Ups</a:t>
            </a:r>
          </a:p>
          <a:p>
            <a:pPr marL="342900" indent="-342900" algn="ctr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3600" dirty="0" err="1" smtClean="0"/>
              <a:t>Boxings</a:t>
            </a:r>
            <a:endParaRPr lang="en-US" sz="3600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1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77" y="712694"/>
            <a:ext cx="9371011" cy="1075765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Manga Temple" panose="020B0603050302020204" pitchFamily="34" charset="0"/>
              </a:rPr>
              <a:t>Computer hardware</a:t>
            </a:r>
            <a:endParaRPr lang="en-IN" sz="6000" dirty="0">
              <a:latin typeface="Manga Temple" panose="020B06030503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576" y="1959856"/>
            <a:ext cx="9371011" cy="4179687"/>
          </a:xfrm>
        </p:spPr>
        <p:txBody>
          <a:bodyPr vert="horz" numCol="2" anchor="t" anchorCtr="0">
            <a:normAutofit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100000"/>
            </a:pPr>
            <a:endParaRPr lang="en-US" dirty="0"/>
          </a:p>
          <a:p>
            <a:endParaRPr lang="en-IN" dirty="0"/>
          </a:p>
        </p:txBody>
      </p:sp>
      <p:sp>
        <p:nvSpPr>
          <p:cNvPr id="6" name="AutoShape 2" descr="Computer Hardware Components | Meaning &amp; Images | Necessa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5" y="2177143"/>
            <a:ext cx="9371011" cy="43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77" y="712694"/>
            <a:ext cx="9371011" cy="1075765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Manga Temple" panose="020B0603050302020204" pitchFamily="34" charset="0"/>
              </a:rPr>
              <a:t>Computer Software</a:t>
            </a:r>
            <a:endParaRPr lang="en-IN" sz="6000" dirty="0">
              <a:latin typeface="Manga Temple" panose="020B06030503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576" y="1959856"/>
            <a:ext cx="9371011" cy="4179687"/>
          </a:xfrm>
        </p:spPr>
        <p:txBody>
          <a:bodyPr vert="horz" numCol="2" anchor="t" anchorCtr="0">
            <a:normAutofit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100000"/>
            </a:pPr>
            <a:endParaRPr lang="en-US" dirty="0"/>
          </a:p>
          <a:p>
            <a:endParaRPr lang="en-IN" dirty="0"/>
          </a:p>
        </p:txBody>
      </p:sp>
      <p:sp>
        <p:nvSpPr>
          <p:cNvPr id="6" name="AutoShape 2" descr="Computer Hardware Components | Meaning &amp; Images | Necessa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75" y="2398930"/>
            <a:ext cx="8175812" cy="40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914400"/>
            <a:ext cx="9505483" cy="1210235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Mobile Repairing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7129" y="2590799"/>
            <a:ext cx="9507071" cy="3366247"/>
          </a:xfrm>
        </p:spPr>
        <p:txBody>
          <a:bodyPr/>
          <a:lstStyle/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PCB (printed Circuit Board)</a:t>
            </a:r>
            <a:endParaRPr lang="en-US" dirty="0"/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Jack</a:t>
            </a:r>
            <a:endParaRPr lang="en-US" dirty="0"/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Sim </a:t>
            </a:r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Camera </a:t>
            </a:r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screen</a:t>
            </a:r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Usb</a:t>
            </a:r>
            <a:r>
              <a:rPr lang="en-US" dirty="0" smtClean="0"/>
              <a:t> cable</a:t>
            </a:r>
          </a:p>
          <a:p>
            <a:pPr marL="3227388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Soldering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100000"/>
            </a:pPr>
            <a:endParaRPr lang="en-US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914400"/>
            <a:ext cx="9505483" cy="1210235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Mobile Repairing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7129" y="2590799"/>
            <a:ext cx="9507071" cy="3366247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100000"/>
            </a:pPr>
            <a:endParaRPr lang="en-US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99" y="2994211"/>
            <a:ext cx="7126941" cy="35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965" y="914400"/>
            <a:ext cx="9209647" cy="103031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HTML &amp; CSS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322"/>
          <a:stretch/>
        </p:blipFill>
        <p:spPr bwMode="auto">
          <a:xfrm>
            <a:off x="573431" y="2740709"/>
            <a:ext cx="7240757" cy="331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19048" y="2740709"/>
            <a:ext cx="3145164" cy="3310466"/>
          </a:xfrm>
        </p:spPr>
        <p:txBody>
          <a:bodyPr/>
          <a:lstStyle/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Youtube</a:t>
            </a:r>
            <a:r>
              <a:rPr lang="en-US" dirty="0" smtClean="0"/>
              <a:t> video 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Background </a:t>
            </a:r>
            <a:r>
              <a:rPr lang="en-US" dirty="0" err="1" smtClean="0"/>
              <a:t>colour</a:t>
            </a:r>
            <a:endParaRPr lang="en-US" dirty="0" smtClean="0"/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Svg</a:t>
            </a:r>
            <a:r>
              <a:rPr lang="en-US" dirty="0"/>
              <a:t> </a:t>
            </a:r>
            <a:r>
              <a:rPr lang="en-US" dirty="0" smtClean="0"/>
              <a:t>insert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Animation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Text effect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Crousel</a:t>
            </a:r>
            <a:endParaRPr lang="en-US" dirty="0" smtClean="0"/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100000"/>
            </a:pPr>
            <a:r>
              <a:rPr lang="en-US" dirty="0" smtClean="0"/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3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6019800" cy="1056068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Manga Temple" panose="020B0603050302020204" pitchFamily="34" charset="0"/>
              </a:rPr>
              <a:t>Networking</a:t>
            </a:r>
            <a:endParaRPr lang="en-IN" sz="5400" dirty="0">
              <a:latin typeface="Manga Temple" panose="020B06030503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287669"/>
            <a:ext cx="6021388" cy="3198731"/>
          </a:xfrm>
        </p:spPr>
        <p:txBody>
          <a:bodyPr/>
          <a:lstStyle/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Addressing 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server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Dhcp</a:t>
            </a:r>
            <a:r>
              <a:rPr lang="en-US" dirty="0" smtClean="0"/>
              <a:t> server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smtClean="0"/>
              <a:t>Networking Commands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Osi</a:t>
            </a:r>
            <a:r>
              <a:rPr lang="en-US" dirty="0" smtClean="0"/>
              <a:t> model 7 layer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Tcp</a:t>
            </a:r>
            <a:r>
              <a:rPr lang="en-US" dirty="0" smtClean="0"/>
              <a:t> model</a:t>
            </a:r>
          </a:p>
          <a:p>
            <a:pPr marL="342900" indent="-34290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6498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1858</TotalTime>
  <Words>125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1-2-3 GO!</vt:lpstr>
      <vt:lpstr>Century Gothic</vt:lpstr>
      <vt:lpstr>LeviReBrushed</vt:lpstr>
      <vt:lpstr>Manga Temple</vt:lpstr>
      <vt:lpstr>News701 BT</vt:lpstr>
      <vt:lpstr>Wingdings 3</vt:lpstr>
      <vt:lpstr>Slice</vt:lpstr>
      <vt:lpstr>Lockdown  learning</vt:lpstr>
      <vt:lpstr>Yoga</vt:lpstr>
      <vt:lpstr>Exercise</vt:lpstr>
      <vt:lpstr>Computer hardware</vt:lpstr>
      <vt:lpstr>Computer Software</vt:lpstr>
      <vt:lpstr>Mobile Repairing</vt:lpstr>
      <vt:lpstr>Mobile Repairing</vt:lpstr>
      <vt:lpstr>HTML &amp; CSS</vt:lpstr>
      <vt:lpstr>Networking</vt:lpstr>
      <vt:lpstr>Science           Concept</vt:lpstr>
      <vt:lpstr>Telecommunication</vt:lpstr>
      <vt:lpstr>Adobe</vt:lpstr>
      <vt:lpstr>Graphic Designing</vt:lpstr>
      <vt:lpstr>PowerPoint Presentation</vt:lpstr>
      <vt:lpstr>Thank you</vt:lpstr>
      <vt:lpstr>Video Advertisement  OF a Product</vt:lpstr>
      <vt:lpstr>Product Tagline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Lockdown  learning</dc:title>
  <dc:creator>lenovo</dc:creator>
  <cp:lastModifiedBy>lenovo</cp:lastModifiedBy>
  <cp:revision>44</cp:revision>
  <dcterms:created xsi:type="dcterms:W3CDTF">2020-07-08T15:57:22Z</dcterms:created>
  <dcterms:modified xsi:type="dcterms:W3CDTF">2020-07-14T14:20:12Z</dcterms:modified>
</cp:coreProperties>
</file>