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87" r:id="rId7"/>
    <p:sldId id="264" r:id="rId8"/>
    <p:sldId id="294" r:id="rId9"/>
    <p:sldId id="265" r:id="rId10"/>
    <p:sldId id="266" r:id="rId11"/>
    <p:sldId id="291" r:id="rId12"/>
    <p:sldId id="288" r:id="rId13"/>
    <p:sldId id="289" r:id="rId14"/>
    <p:sldId id="293" r:id="rId15"/>
    <p:sldId id="292" r:id="rId16"/>
    <p:sldId id="290" r:id="rId17"/>
    <p:sldId id="29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8B98-6C33-42CD-85E7-1B871CFB8B0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67A9-B4C3-4FA4-B177-045CFDD54A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5" y="5038580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7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7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8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6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2" y="5752309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1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80" y="7036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5" y="93787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1"/>
            <a:ext cx="2844800" cy="304800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1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6"/>
            <a:ext cx="670560" cy="300831"/>
          </a:xfrm>
        </p:spPr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60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6"/>
            <a:ext cx="12182620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6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2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9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9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8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8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2"/>
            <a:ext cx="5680075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2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50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80" y="14070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6"/>
            <a:ext cx="12182620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60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E82FDF2-7C59-498D-BDD7-B8FAEE51B748}" type="datetimeFigureOut">
              <a:rPr lang="en-IN" smtClean="0"/>
              <a:pPr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2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8868CB4-914F-463D-9419-D5F5C66140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7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876B-3B98-4826-8EAD-1732B7217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4" y="1856095"/>
            <a:ext cx="9144000" cy="291714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Presentation</a:t>
            </a:r>
            <a:b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</a:br>
            <a: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on </a:t>
            </a:r>
            <a:b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</a:br>
            <a:r>
              <a:rPr lang="en-IN" sz="54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Computer  Hardware</a:t>
            </a:r>
          </a:p>
        </p:txBody>
      </p:sp>
    </p:spTree>
    <p:extLst>
      <p:ext uri="{BB962C8B-B14F-4D97-AF65-F5344CB8AC3E}">
        <p14:creationId xmlns:p14="http://schemas.microsoft.com/office/powerpoint/2010/main" val="2086449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8819" y="1169232"/>
            <a:ext cx="852829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4800" dirty="0">
                <a:latin typeface="Algerian" pitchFamily="82" charset="0"/>
              </a:rPr>
              <a:t>2. DRIVES </a:t>
            </a:r>
          </a:p>
          <a:p>
            <a:pPr marL="342900" indent="-342900"/>
            <a:r>
              <a:rPr lang="en-US" sz="4800" dirty="0">
                <a:latin typeface="Algerian" pitchFamily="82" charset="0"/>
              </a:rPr>
              <a:t>      SDD – Solid State Drive.</a:t>
            </a:r>
          </a:p>
          <a:p>
            <a:pPr marL="342900" indent="-342900"/>
            <a:r>
              <a:rPr lang="en-US" sz="4800" dirty="0">
                <a:latin typeface="Algerian" pitchFamily="82" charset="0"/>
              </a:rPr>
              <a:t>      HDD – Hard Disk Drive. </a:t>
            </a:r>
          </a:p>
          <a:p>
            <a:pPr marL="342900" indent="-342900"/>
            <a:r>
              <a:rPr lang="en-US" sz="4800" dirty="0">
                <a:latin typeface="Algerian" pitchFamily="82" charset="0"/>
              </a:rPr>
              <a:t>      SSHD – Solid State </a:t>
            </a:r>
          </a:p>
          <a:p>
            <a:pPr marL="342900" indent="-342900"/>
            <a:r>
              <a:rPr lang="en-US" sz="4800" dirty="0">
                <a:latin typeface="Algerian" pitchFamily="82" charset="0"/>
              </a:rPr>
              <a:t>                   Hybrid Drives.</a:t>
            </a:r>
          </a:p>
          <a:p>
            <a:pPr marL="342900" indent="-342900"/>
            <a:endParaRPr lang="en-US" sz="4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73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sharecodex.com/wp-content/uploads/2018/07/hdd-ssd-ss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9096" y="659567"/>
            <a:ext cx="9488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3"/>
            </a:pPr>
            <a:r>
              <a:rPr lang="en-US" sz="6600" dirty="0">
                <a:ln>
                  <a:solidFill>
                    <a:schemeClr val="tx1"/>
                  </a:solidFill>
                </a:ln>
                <a:latin typeface="Algerian" pitchFamily="82" charset="0"/>
              </a:rPr>
              <a:t>MOTHERBOARD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  <p:pic>
        <p:nvPicPr>
          <p:cNvPr id="4100" name="Picture 4" descr="Image result for motherboard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4080" y="1786953"/>
            <a:ext cx="6470078" cy="47552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08" y="389742"/>
            <a:ext cx="11349222" cy="6205929"/>
          </a:xfrm>
        </p:spPr>
        <p:txBody>
          <a:bodyPr>
            <a:noAutofit/>
          </a:bodyPr>
          <a:lstStyle/>
          <a:p>
            <a:pPr marL="342900" indent="-342900"/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4. CABLES</a:t>
            </a:r>
            <a:b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5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1. </a:t>
            </a:r>
            <a: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PATA – Parallel  Advance  Technology </a:t>
            </a:r>
            <a:b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                 Attachment. </a:t>
            </a:r>
            <a:b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2.  SATA – Serial  Advance          Technology </a:t>
            </a:r>
            <a:b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                 Attachment. </a:t>
            </a:r>
            <a:b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44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3.  M2slot</a:t>
            </a:r>
            <a:br>
              <a:rPr lang="en-US" sz="4800" dirty="0">
                <a:latin typeface="Algerian" pitchFamily="82" charset="0"/>
              </a:rPr>
            </a:b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pata power and data cable image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7716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ata power and data cable&quot;"/>
          <p:cNvPicPr>
            <a:picLocks noChangeAspect="1" noChangeArrowheads="1"/>
          </p:cNvPicPr>
          <p:nvPr/>
        </p:nvPicPr>
        <p:blipFill>
          <a:blip r:embed="rId2"/>
          <a:srcRect t="22158" r="20175" b="11369"/>
          <a:stretch>
            <a:fillRect/>
          </a:stretch>
        </p:blipFill>
        <p:spPr bwMode="auto">
          <a:xfrm>
            <a:off x="1274158" y="0"/>
            <a:ext cx="6228350" cy="51865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Image result for sata power and data cable&quot;"/>
          <p:cNvPicPr>
            <a:picLocks noChangeAspect="1" noChangeArrowheads="1"/>
          </p:cNvPicPr>
          <p:nvPr/>
        </p:nvPicPr>
        <p:blipFill>
          <a:blip r:embed="rId3"/>
          <a:srcRect l="727" t="18296" r="-131" b="7541"/>
          <a:stretch>
            <a:fillRect/>
          </a:stretch>
        </p:blipFill>
        <p:spPr bwMode="auto">
          <a:xfrm>
            <a:off x="4961739" y="2473376"/>
            <a:ext cx="5439364" cy="41822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509" y="571269"/>
            <a:ext cx="9652000" cy="2336822"/>
          </a:xfrm>
        </p:spPr>
        <p:txBody>
          <a:bodyPr>
            <a:normAutofit fontScale="90000"/>
          </a:bodyPr>
          <a:lstStyle/>
          <a:p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5. Memory</a:t>
            </a:r>
            <a:b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1. RAM – Random Access Memory</a:t>
            </a:r>
            <a:b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		     1. Virtual  ram</a:t>
            </a:r>
            <a:b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		     2. Physical Ram</a:t>
            </a:r>
            <a:b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     2. ROM – Read Only Memory</a:t>
            </a:r>
            <a:endParaRPr lang="en-US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074" name="Picture 2" descr="Image result for ram in computer"/>
          <p:cNvPicPr>
            <a:picLocks noChangeAspect="1" noChangeArrowheads="1"/>
          </p:cNvPicPr>
          <p:nvPr/>
        </p:nvPicPr>
        <p:blipFill>
          <a:blip r:embed="rId2"/>
          <a:srcRect l="21578" t="51781" r="21748" b="34768"/>
          <a:stretch>
            <a:fillRect/>
          </a:stretch>
        </p:blipFill>
        <p:spPr bwMode="auto">
          <a:xfrm>
            <a:off x="1289154" y="3612630"/>
            <a:ext cx="9608695" cy="27132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FB886-E479-4E18-B55E-90DD64423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2"/>
          <a:stretch/>
        </p:blipFill>
        <p:spPr>
          <a:xfrm>
            <a:off x="0" y="-1"/>
            <a:ext cx="12192000" cy="68828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6ECF5-8351-40A4-9239-FCB598F8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anose="04020705040A02060702" pitchFamily="82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652620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620" y="2539833"/>
            <a:ext cx="80954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ysClr val="windowText" lastClr="000000"/>
                </a:solidFill>
                <a:latin typeface="Algerian" pitchFamily="82" charset="0"/>
              </a:rPr>
              <a:t>THANK YOU</a:t>
            </a:r>
            <a:endParaRPr lang="en-US" sz="4400" dirty="0">
              <a:solidFill>
                <a:sysClr val="windowText" lastClr="00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2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1F3-FBC6-4440-8EE3-A1E735E4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21" y="3"/>
            <a:ext cx="10515600" cy="2519265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Over </a:t>
            </a:r>
            <a:r>
              <a:rPr lang="en-IN" sz="88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V</a:t>
            </a:r>
            <a:r>
              <a:rPr lang="en-IN" sz="88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iew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78B6F-5717-412E-9C5B-A71C9458CDF7}"/>
              </a:ext>
            </a:extLst>
          </p:cNvPr>
          <p:cNvSpPr txBox="1"/>
          <p:nvPr/>
        </p:nvSpPr>
        <p:spPr>
          <a:xfrm>
            <a:off x="1548882" y="2612571"/>
            <a:ext cx="101314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About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Parts of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aseline="-250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parts of </a:t>
            </a:r>
            <a:r>
              <a:rPr lang="en-IN" sz="4400" baseline="-25000" dirty="0" err="1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cpu</a:t>
            </a:r>
            <a:endParaRPr lang="en-IN" sz="4400" baseline="-25000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cs typeface="Aharoni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400" baseline="-25000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cs typeface="Aharoni" pitchFamily="2" charset="-79"/>
            </a:endParaRPr>
          </a:p>
          <a:p>
            <a:endParaRPr lang="en-IN" sz="4400" baseline="-25000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cs typeface="Aharoni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400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endParaRPr lang="en-IN" sz="4400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IN" sz="4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</a:p>
          <a:p>
            <a:endParaRPr lang="en-IN" sz="4400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endParaRPr lang="en-IN" baseline="-25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43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F5C-0ADD-4917-AA02-7B937EF3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00" y="347502"/>
            <a:ext cx="10515600" cy="1426368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  <a:cs typeface="Aharoni" pitchFamily="2" charset="-79"/>
              </a:rPr>
              <a:t>What is Computer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D856-93C8-41CC-9912-3A6C84C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1809711"/>
            <a:ext cx="10515600" cy="431280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 </a:t>
            </a:r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COMPUTER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 stands for "A </a:t>
            </a:r>
            <a:r>
              <a:rPr lang="en-IN" sz="32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computer</a:t>
            </a:r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 is a general purpose electronic device that is used to perform arithmetic and logical operations automatically. </a:t>
            </a:r>
          </a:p>
          <a:p>
            <a:r>
              <a:rPr lang="en-IN" sz="32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	      </a:t>
            </a:r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C-Common </a:t>
            </a:r>
          </a:p>
          <a:p>
            <a:pPr>
              <a:tabLst>
                <a:tab pos="3227388" algn="l"/>
                <a:tab pos="5205413" algn="l"/>
                <a:tab pos="6462713" algn="l"/>
              </a:tabLst>
            </a:pPr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         O-Operating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M-Machine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P-Purposely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U-Used for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T-Technological and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E-Educational </a:t>
            </a:r>
          </a:p>
          <a:p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     				    R-Research</a:t>
            </a:r>
            <a:r>
              <a:rPr lang="en-IN" sz="3000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	</a:t>
            </a:r>
            <a:r>
              <a:rPr lang="en-IN" sz="2200" dirty="0">
                <a:solidFill>
                  <a:sysClr val="windowText" lastClr="000000"/>
                </a:solidFill>
                <a:latin typeface="Algerian" pitchFamily="82" charset="0"/>
              </a:rPr>
              <a:t>	</a:t>
            </a:r>
            <a:r>
              <a:rPr lang="en-IN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		</a:t>
            </a:r>
            <a:endParaRPr lang="en-IN" sz="36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56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35F-6A39-49F7-9925-F070531C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78" y="448409"/>
            <a:ext cx="10515600" cy="1134330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  <a:cs typeface="Aharoni" pitchFamily="2" charset="-79"/>
              </a:rPr>
              <a:t>Parts of Computer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6BA44DF-4139-4830-9FA1-AC150A2C9617}"/>
              </a:ext>
            </a:extLst>
          </p:cNvPr>
          <p:cNvSpPr/>
          <p:nvPr/>
        </p:nvSpPr>
        <p:spPr>
          <a:xfrm>
            <a:off x="377072" y="1960776"/>
            <a:ext cx="5854045" cy="4137731"/>
          </a:xfrm>
          <a:prstGeom prst="star5">
            <a:avLst/>
          </a:prstGeom>
          <a:gradFill>
            <a:gsLst>
              <a:gs pos="0">
                <a:schemeClr val="bg1">
                  <a:shade val="48000"/>
                  <a:satMod val="230000"/>
                </a:schemeClr>
              </a:gs>
              <a:gs pos="60000">
                <a:schemeClr val="bg1">
                  <a:shade val="92000"/>
                  <a:satMod val="230000"/>
                </a:schemeClr>
              </a:gs>
              <a:gs pos="100000">
                <a:schemeClr val="bg1">
                  <a:tint val="85000"/>
                  <a:satMod val="4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5C7DBB5-65F5-4FA1-A6CC-D145EB89071E}"/>
              </a:ext>
            </a:extLst>
          </p:cNvPr>
          <p:cNvSpPr/>
          <p:nvPr/>
        </p:nvSpPr>
        <p:spPr>
          <a:xfrm>
            <a:off x="5960883" y="1960775"/>
            <a:ext cx="5854045" cy="4137731"/>
          </a:xfrm>
          <a:prstGeom prst="star5">
            <a:avLst/>
          </a:prstGeom>
          <a:gradFill>
            <a:gsLst>
              <a:gs pos="0">
                <a:schemeClr val="bg1">
                  <a:shade val="48000"/>
                  <a:satMod val="230000"/>
                </a:schemeClr>
              </a:gs>
              <a:gs pos="60000">
                <a:schemeClr val="bg1">
                  <a:shade val="92000"/>
                  <a:satMod val="230000"/>
                </a:schemeClr>
              </a:gs>
              <a:gs pos="100000">
                <a:schemeClr val="bg1">
                  <a:tint val="85000"/>
                  <a:satMod val="4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9DA0C-0FF9-46B6-9107-E947A0C5E62B}"/>
              </a:ext>
            </a:extLst>
          </p:cNvPr>
          <p:cNvSpPr txBox="1"/>
          <p:nvPr/>
        </p:nvSpPr>
        <p:spPr>
          <a:xfrm>
            <a:off x="1611984" y="3516199"/>
            <a:ext cx="3248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1A7EF-D916-4924-9B60-988500D66B7D}"/>
              </a:ext>
            </a:extLst>
          </p:cNvPr>
          <p:cNvSpPr txBox="1"/>
          <p:nvPr/>
        </p:nvSpPr>
        <p:spPr>
          <a:xfrm>
            <a:off x="7263902" y="3516199"/>
            <a:ext cx="3070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7827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59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97140-BEA1-4347-B253-2DA84FEAF97F}"/>
              </a:ext>
            </a:extLst>
          </p:cNvPr>
          <p:cNvSpPr txBox="1"/>
          <p:nvPr/>
        </p:nvSpPr>
        <p:spPr>
          <a:xfrm>
            <a:off x="1214592" y="2647077"/>
            <a:ext cx="10037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Software is a collection of programs </a:t>
            </a: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procedure, instruction that perform </a:t>
            </a: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some task on computer. Software Can be store in hardware.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434C9-8FE4-4DE5-B31B-294A9D9F9110}"/>
              </a:ext>
            </a:extLst>
          </p:cNvPr>
          <p:cNvSpPr txBox="1"/>
          <p:nvPr/>
        </p:nvSpPr>
        <p:spPr>
          <a:xfrm>
            <a:off x="1419664" y="742657"/>
            <a:ext cx="897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chemeClr val="tx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432185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.png"/>
          <p:cNvPicPr>
            <a:picLocks noChangeAspect="1"/>
          </p:cNvPicPr>
          <p:nvPr/>
        </p:nvPicPr>
        <p:blipFill>
          <a:blip r:embed="rId2"/>
          <a:srcRect b="21530"/>
          <a:stretch>
            <a:fillRect/>
          </a:stretch>
        </p:blipFill>
        <p:spPr>
          <a:xfrm>
            <a:off x="-15130" y="0"/>
            <a:ext cx="1220713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0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B764-2253-4AA6-BFB3-6B4F82FB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31" y="550514"/>
            <a:ext cx="10515600" cy="1972193"/>
          </a:xfrm>
        </p:spPr>
        <p:txBody>
          <a:bodyPr>
            <a:normAutofit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8F61-95F3-4B30-BC5A-D3B266B1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550" y="2788656"/>
            <a:ext cx="9821726" cy="3503170"/>
          </a:xfrm>
        </p:spPr>
        <p:txBody>
          <a:bodyPr>
            <a:normAutofit lnSpcReduction="10000"/>
          </a:bodyPr>
          <a:lstStyle/>
          <a:p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Monitor</a:t>
            </a:r>
          </a:p>
          <a:p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Mouse</a:t>
            </a:r>
          </a:p>
          <a:p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Keyboard</a:t>
            </a:r>
          </a:p>
          <a:p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Speaker</a:t>
            </a:r>
          </a:p>
          <a:p>
            <a:r>
              <a:rPr lang="en-IN" sz="40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C.P.U  (Central Processing Unit)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4B27-4F31-4376-978B-07688BF4AFD2}"/>
              </a:ext>
            </a:extLst>
          </p:cNvPr>
          <p:cNvSpPr txBox="1"/>
          <p:nvPr/>
        </p:nvSpPr>
        <p:spPr>
          <a:xfrm>
            <a:off x="3423690" y="6307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884422" y="539647"/>
            <a:ext cx="103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lgerian" pitchFamily="82" charset="0"/>
                <a:cs typeface="Aharoni" pitchFamily="2" charset="-79"/>
              </a:rPr>
              <a:t>Computer  Hardware</a:t>
            </a:r>
          </a:p>
        </p:txBody>
      </p:sp>
    </p:spTree>
    <p:extLst>
      <p:ext uri="{BB962C8B-B14F-4D97-AF65-F5344CB8AC3E}">
        <p14:creationId xmlns:p14="http://schemas.microsoft.com/office/powerpoint/2010/main" val="3397950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ype of port in cpu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5495" y="0"/>
            <a:ext cx="5326505" cy="6858000"/>
          </a:xfrm>
          <a:prstGeom prst="rect">
            <a:avLst/>
          </a:prstGeom>
          <a:noFill/>
        </p:spPr>
      </p:pic>
      <p:pic>
        <p:nvPicPr>
          <p:cNvPr id="1030" name="Picture 6" descr="Image result for type of port in cpu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6910466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shade val="48000"/>
                <a:satMod val="230000"/>
              </a:schemeClr>
            </a:gs>
            <a:gs pos="61000">
              <a:schemeClr val="bg1">
                <a:shade val="92000"/>
                <a:satMod val="230000"/>
              </a:schemeClr>
            </a:gs>
            <a:gs pos="100000">
              <a:schemeClr val="bg1">
                <a:tint val="85000"/>
                <a:satMod val="4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2155A-3806-461D-B45E-DEF51CDD7957}"/>
              </a:ext>
            </a:extLst>
          </p:cNvPr>
          <p:cNvSpPr txBox="1"/>
          <p:nvPr/>
        </p:nvSpPr>
        <p:spPr>
          <a:xfrm>
            <a:off x="3423690" y="6307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33534" y="764499"/>
            <a:ext cx="840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>
                    <a:lumMod val="10000"/>
                  </a:schemeClr>
                </a:solidFill>
                <a:latin typeface="Algerian" pitchFamily="82" charset="0"/>
              </a:rPr>
              <a:t>Parts of C.P.U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628" y="2443397"/>
            <a:ext cx="11242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400" dirty="0">
                <a:latin typeface="Algerian" pitchFamily="82" charset="0"/>
              </a:rPr>
              <a:t>SMPS – Switched Mode Power Supply.</a:t>
            </a:r>
          </a:p>
        </p:txBody>
      </p:sp>
      <p:sp>
        <p:nvSpPr>
          <p:cNvPr id="6146" name="AutoShape 2" descr="Image result for smps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smps&quot;"/>
          <p:cNvPicPr>
            <a:picLocks noChangeAspect="1" noChangeArrowheads="1"/>
          </p:cNvPicPr>
          <p:nvPr/>
        </p:nvPicPr>
        <p:blipFill>
          <a:blip r:embed="rId2"/>
          <a:srcRect t="22033" b="21311"/>
          <a:stretch>
            <a:fillRect/>
          </a:stretch>
        </p:blipFill>
        <p:spPr bwMode="auto">
          <a:xfrm>
            <a:off x="2613962" y="3432747"/>
            <a:ext cx="5715000" cy="3237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640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2">
      <a:dk1>
        <a:srgbClr val="A7D6FF"/>
      </a:dk1>
      <a:lt1>
        <a:sysClr val="window" lastClr="FFFFFF"/>
      </a:lt1>
      <a:dk2>
        <a:srgbClr val="BFBFB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1344</TotalTime>
  <Words>110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Algerian</vt:lpstr>
      <vt:lpstr>Arial</vt:lpstr>
      <vt:lpstr>Calibri</vt:lpstr>
      <vt:lpstr>Century Gothic</vt:lpstr>
      <vt:lpstr>Verdana</vt:lpstr>
      <vt:lpstr>Wingdings 2</vt:lpstr>
      <vt:lpstr>Verve</vt:lpstr>
      <vt:lpstr>Presentation  on  Computer  Hardware</vt:lpstr>
      <vt:lpstr>Over View </vt:lpstr>
      <vt:lpstr>What is Computer</vt:lpstr>
      <vt:lpstr>Parts of Computer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CABLES   1. PATA – Parallel  Advance  Technology                         Attachment.     2.  SATA – Serial  Advance          Technology                         Attachment.     3.  M2slot </vt:lpstr>
      <vt:lpstr>PowerPoint Presentation</vt:lpstr>
      <vt:lpstr>PowerPoint Presentation</vt:lpstr>
      <vt:lpstr>5. Memory       1. RAM – Random Access Memory        1. Virtual  ram        2. Physical Ram       2. ROM – Read Only Memory</vt:lpstr>
      <vt:lpstr>Processor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131</cp:revision>
  <dcterms:created xsi:type="dcterms:W3CDTF">2019-09-18T05:18:36Z</dcterms:created>
  <dcterms:modified xsi:type="dcterms:W3CDTF">2019-11-19T06:54:26Z</dcterms:modified>
</cp:coreProperties>
</file>