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8" autoAdjust="0"/>
    <p:restoredTop sz="94660"/>
  </p:normalViewPr>
  <p:slideViewPr>
    <p:cSldViewPr snapToGrid="0">
      <p:cViewPr>
        <p:scale>
          <a:sx n="98" d="100"/>
          <a:sy n="98" d="100"/>
        </p:scale>
        <p:origin x="29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1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5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2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6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0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6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4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8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4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1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8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50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DBB255E5-BDCB-4F30-A9FE-01AD7C962568}"/>
              </a:ext>
            </a:extLst>
          </p:cNvPr>
          <p:cNvSpPr/>
          <p:nvPr/>
        </p:nvSpPr>
        <p:spPr>
          <a:xfrm>
            <a:off x="8246130" y="561860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822DA6B6-0A0A-484B-8130-21B4A29B3207}"/>
              </a:ext>
            </a:extLst>
          </p:cNvPr>
          <p:cNvSpPr/>
          <p:nvPr/>
        </p:nvSpPr>
        <p:spPr>
          <a:xfrm>
            <a:off x="4876532" y="487460"/>
            <a:ext cx="469899" cy="55880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BEAED24C-0276-48B0-AD17-00F5B3A8737A}"/>
              </a:ext>
            </a:extLst>
          </p:cNvPr>
          <p:cNvSpPr/>
          <p:nvPr/>
        </p:nvSpPr>
        <p:spPr>
          <a:xfrm>
            <a:off x="7065072" y="2785533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35BCFA37-13FF-457E-86EA-DEC69B29C49F}"/>
              </a:ext>
            </a:extLst>
          </p:cNvPr>
          <p:cNvSpPr/>
          <p:nvPr/>
        </p:nvSpPr>
        <p:spPr>
          <a:xfrm>
            <a:off x="10472994" y="2525699"/>
            <a:ext cx="855132" cy="643467"/>
          </a:xfrm>
          <a:prstGeom prst="star4">
            <a:avLst>
              <a:gd name="adj" fmla="val 525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F0DF7263-3E31-443D-B609-FEACFC5ED110}"/>
              </a:ext>
            </a:extLst>
          </p:cNvPr>
          <p:cNvSpPr/>
          <p:nvPr/>
        </p:nvSpPr>
        <p:spPr>
          <a:xfrm>
            <a:off x="8811903" y="2624667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98D5608C-3FF6-4AA6-8C20-7BD4ED44F6EC}"/>
              </a:ext>
            </a:extLst>
          </p:cNvPr>
          <p:cNvSpPr/>
          <p:nvPr/>
        </p:nvSpPr>
        <p:spPr>
          <a:xfrm>
            <a:off x="3500129" y="1981200"/>
            <a:ext cx="702732" cy="643467"/>
          </a:xfrm>
          <a:prstGeom prst="star4">
            <a:avLst>
              <a:gd name="adj" fmla="val 1098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9D55BD28-9529-4A0D-8F69-0D0261C17DF2}"/>
              </a:ext>
            </a:extLst>
          </p:cNvPr>
          <p:cNvSpPr/>
          <p:nvPr/>
        </p:nvSpPr>
        <p:spPr>
          <a:xfrm>
            <a:off x="840139" y="1838995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B83FE8D-CAB9-454C-AA44-1B38E6C02252}"/>
              </a:ext>
            </a:extLst>
          </p:cNvPr>
          <p:cNvSpPr/>
          <p:nvPr/>
        </p:nvSpPr>
        <p:spPr>
          <a:xfrm>
            <a:off x="10976853" y="5418308"/>
            <a:ext cx="2430293" cy="2607014"/>
          </a:xfrm>
          <a:prstGeom prst="flowChartConnector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CC6038-FFD9-4D73-A449-D45BCFC14801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503532C-F1A8-433F-A067-CF674C026273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E46EDE9-DE4E-4164-8C5C-5427E8CEA888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854A5E3-A274-460E-9082-DBD67A793A64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11A671A-0562-4874-8E0D-B27210934CB8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EB826A2-0659-44BD-9B4E-CD632A9396B8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00C9019-1C6C-4C98-A927-53DFEA090CB1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E27DB5F-7046-4B61-97BD-F2931069BF01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5DCA7B7-BFFF-462E-9716-82259E824D69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0EEC267-7DED-4B8A-ADA4-AC4DC0DD833A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FF03016-A64B-4940-A956-5D830954E808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696FA81-42AA-40D2-9633-979A5E6CBECB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99BEB7A1-AE77-46B6-84B9-D27FD2970407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66B0D6E-F863-4ABD-9C0B-053C4A8061C2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7622D352-EE8B-41E6-82D5-C8EA0D57FED5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F77EB94C-C20C-4371-8848-D7553946CE4F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98084E0D-0E1C-4369-80A5-26A7EE33FB50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9C688969-0EC6-4230-9B7E-3D0F00522248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967C9D63-1EAC-4AF6-A3AD-881FEB3F9089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488B99B0-A470-4536-9A01-39B9542E831C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3FDABF79-EBBB-49DD-AAB1-71F6F6E79F7F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C65D3F09-0526-4864-BF9A-4C0596D9CF2B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9AE23C11-2AF1-4311-AF5D-E0D8F74038CA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A75432F1-D066-48D2-A8EB-16974E5EB52E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7A2F79E7-57E8-4F6D-9459-00DE0B2E818C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BB5F15EB-584E-4BD1-BCAA-996E78B2BF23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014E9E79-65B2-4B31-B28E-15992CFDDC38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118C1586-1116-424E-8C15-CBDC0ACF2004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3B0AA241-BEBD-4F03-B30A-EF41D043864F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07C4068B-733F-4530-91AB-137F43902910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4485BD35-06EC-4C08-B190-39E326C21AAD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50DD19B5-1499-46E0-95DE-DC9225307286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F48A52A1-070F-447A-BE4E-F7B7CC3590A4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7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034B72A-5D01-4F69-AF93-A236A90EB324}"/>
              </a:ext>
            </a:extLst>
          </p:cNvPr>
          <p:cNvSpPr/>
          <p:nvPr/>
        </p:nvSpPr>
        <p:spPr>
          <a:xfrm>
            <a:off x="6862054" y="3606529"/>
            <a:ext cx="1484279" cy="131809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B7B9E9-2FC0-44E0-BA89-06F2AC26CFCD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6BA9730-8A53-46AB-891B-2FD7EDB7DD43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8185249-6C82-4C5B-9FB8-4227493B8871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5EEFB41-4F95-4A56-9BC1-19FE834EFA7F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7372089-9EB8-48AC-BF8B-1DA281276BDE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248CFF3-96C8-4F8B-8A17-8ABA2B3694CC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BCB4083-A385-4833-9EEE-C9E30E7F1452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1D69CD5-5E77-405D-8769-1777672420D4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2B89269-8036-48EF-9CE0-FA0E0CC888B5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FCFEC83-9A18-4991-B26C-9A6DDCB78341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B4892A4-E9C3-447F-A38C-62EEF469B4EC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0DF231C-7BCC-4C40-A5FA-0E786E2053BB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D3C494C-4E81-4EA1-93B9-BDB615B187B3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AAC411C-B8DD-4251-8F6F-B8B691F974A8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06444ED-DF3D-46D1-ADA0-D70D8A113018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EF1A6E59-3E1F-4AA0-8DB2-ADF044CCBDBD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B564141-AA81-4E72-812E-7577FB91BD5E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8BB3454D-5DFE-47CE-9DFF-CA875D6B5FBF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8E99510-530B-494D-9C77-90E3D15648A7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F889F7B1-3558-4FC2-B94E-1ED45BDDDB7D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121718B-29E2-445C-9E07-8152728D5CE9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33C50C8D-7C32-4D0E-9204-DF4DCD0B1E08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CABA1DE-6C6C-40E3-8E04-E1E85D48AF03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09AAEBD4-2CE2-463F-8B63-B3C5CDD85F62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DE296E5-4EFE-4BDD-A3DA-59AED8494138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B1CBD3A-6A41-42B3-A141-F6365DACC42F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17DABCC-C2C8-420C-A6F9-01CB4ED092A2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7B3C520-96C1-4F64-9B52-87BC122F0848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5119A3E-694B-45B1-9458-1EAFC2D0EC80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A7BDC351-2B8D-467B-9DFC-4BD4163735F3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A1B7694A-F16F-435D-9B7A-D1369C97EF71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C95D65DC-5D57-4F77-9DB8-C22B5B22CF28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5A78F3E5-DAEB-4AB5-8A11-092C704D24B3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0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565ACDB8-B06C-425A-A59C-2DF71FCD86CC}"/>
              </a:ext>
            </a:extLst>
          </p:cNvPr>
          <p:cNvSpPr/>
          <p:nvPr/>
        </p:nvSpPr>
        <p:spPr>
          <a:xfrm>
            <a:off x="8246130" y="571588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F0D18B16-1466-488F-A790-000D25B77B86}"/>
              </a:ext>
            </a:extLst>
          </p:cNvPr>
          <p:cNvSpPr/>
          <p:nvPr/>
        </p:nvSpPr>
        <p:spPr>
          <a:xfrm>
            <a:off x="4876532" y="497188"/>
            <a:ext cx="469899" cy="55880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DD471951-D5A9-44AC-8716-352A47C2B408}"/>
              </a:ext>
            </a:extLst>
          </p:cNvPr>
          <p:cNvSpPr/>
          <p:nvPr/>
        </p:nvSpPr>
        <p:spPr>
          <a:xfrm>
            <a:off x="6354952" y="2857160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1111AE34-90AA-4BE2-9BBF-31523DAD80E6}"/>
              </a:ext>
            </a:extLst>
          </p:cNvPr>
          <p:cNvSpPr/>
          <p:nvPr/>
        </p:nvSpPr>
        <p:spPr>
          <a:xfrm>
            <a:off x="10472994" y="2535427"/>
            <a:ext cx="855132" cy="643467"/>
          </a:xfrm>
          <a:prstGeom prst="star4">
            <a:avLst>
              <a:gd name="adj" fmla="val 525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EAF88DBD-49D2-4099-A37A-64F7EBF5E90C}"/>
              </a:ext>
            </a:extLst>
          </p:cNvPr>
          <p:cNvSpPr/>
          <p:nvPr/>
        </p:nvSpPr>
        <p:spPr>
          <a:xfrm>
            <a:off x="8811903" y="2634395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18AD1432-CF0B-4EEC-AFE6-A7DA8C090B4C}"/>
              </a:ext>
            </a:extLst>
          </p:cNvPr>
          <p:cNvSpPr/>
          <p:nvPr/>
        </p:nvSpPr>
        <p:spPr>
          <a:xfrm>
            <a:off x="3500129" y="1990928"/>
            <a:ext cx="702732" cy="643467"/>
          </a:xfrm>
          <a:prstGeom prst="star4">
            <a:avLst>
              <a:gd name="adj" fmla="val 1098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B050C57D-FCCE-466A-A0AF-D2D6B9F6097C}"/>
              </a:ext>
            </a:extLst>
          </p:cNvPr>
          <p:cNvSpPr/>
          <p:nvPr/>
        </p:nvSpPr>
        <p:spPr>
          <a:xfrm>
            <a:off x="840139" y="1848723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D3087B4-398E-465F-AAC2-68AD32008ADB}"/>
              </a:ext>
            </a:extLst>
          </p:cNvPr>
          <p:cNvSpPr/>
          <p:nvPr/>
        </p:nvSpPr>
        <p:spPr>
          <a:xfrm>
            <a:off x="6579991" y="3350810"/>
            <a:ext cx="1281445" cy="12941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2BEE9-50CC-41E1-851A-EAA44DBD7F63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8C629A0-4495-491D-89C2-4B73284117C3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0A9EF4A-9725-4E9C-9BBA-FBE5E1236F4F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35DA3AE-D3D6-436F-8931-9F99C5D37DB7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5090D32-2A50-443E-9EF8-918C53CFCB90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A4914A8-50B4-49B6-AF85-54F69F4A453C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D5EFB0D-4AAA-4696-8A5D-EE1B926898B3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EF538BA-814E-4E90-A98D-F61D2A1DA8F0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4488EA8-12D1-4812-B202-8C0D34BCDAA9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5BDE219-8D09-4875-AA37-4A2A91B6968D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BF7A0E8B-FC8E-42CB-AD84-469BB324B87E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4553E5B-6A13-4C0C-BC2D-4801ED8E05AF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68E639A-248E-4FB1-9579-F1C5DF4FE67C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881675D8-21FD-4A2F-9D30-C4EA35471D6D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E9CA12E-B8EE-48A0-9F9A-4921A129D9F2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947E0BD-6891-4581-A28D-248CBB8D4098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95B16DC2-EFAA-4970-AFFB-A19CFF3F4817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6A545CE-AFFB-4EF7-B999-1F4320DAA466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D76A564-27B0-471B-8A98-3C6B31AF0521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756B7AD-3113-4A83-B349-0DB9D3F32B7A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B6C02F6-4EC0-489F-9D68-1119E61C0496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F2D030C3-D78D-4A56-9855-526B164EB1FC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51A1EF9-0B4B-4DEA-8350-63057127F127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33786B4-4DCE-41D7-808D-9139FD604878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40F5C67-A12A-49C0-84DB-7416897C80BA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D4DA0E2-15D5-4E7A-8720-AAB076A83348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DE54349-7863-4FAA-BE6E-746D08D645F5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7B484E50-2FCC-44FD-A3C2-C3C58BE5E266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43CDC59F-5309-4306-8DAA-F68FF87F3E4F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D034FFBB-35AB-4C36-A168-4E85DEE9CFE4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5FE83CCB-ED51-4DE4-A64A-9096F2665063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9DA6852-2B7A-40CD-9E79-8AAE5C26410A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CA7DD21-1B54-4EB3-BCE5-F80E41999145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246CE56-0AAE-4FFE-97B9-B873A382AFBF}"/>
              </a:ext>
            </a:extLst>
          </p:cNvPr>
          <p:cNvSpPr/>
          <p:nvPr/>
        </p:nvSpPr>
        <p:spPr>
          <a:xfrm>
            <a:off x="5917025" y="2921996"/>
            <a:ext cx="1242534" cy="12941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8C6A07-193E-4AAE-8541-4A4CB3BF4EE3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A3EAB61-8C43-4194-9875-279A530D4E3A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3C2CBA1-1AC4-4D77-9F83-7A1EA3B0A663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37386F4-6258-469A-A5C5-B420E5F1EB49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6EC650F-E96B-431A-85E3-22E73AAE0A60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78A5A84-C1EB-4155-93A7-B1AF2DB78AD2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27183F5-3BED-4720-A5CA-A3EDF1EDCC19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F315098-692A-4DB1-B197-CE74D2671932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694AAA3-BE2D-48A6-B393-3D342074BC66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F25A89E-5D39-4EED-B4BA-64D19F2324FE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C43D110-27E1-42FD-A254-ED3CC40DE7F1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12220D9-0495-449B-8779-61B6C4B4B137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2DB128C-9278-4C51-BF54-8C54976D3867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2626E45-A9B0-46F5-A5EA-B048E50DF562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A73B94-E467-4F3A-88DC-D9AD6FA327E0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4AB4EDA-3330-4C77-80BD-3C79ED0CCF45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B1F9AEF-C898-48F7-97D6-C9C80F0452C6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2497E2C-E976-429B-B85A-F7C8E17E8E73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F3CD80B-23FB-4D27-AD35-5CCB662E8B32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CE069D5-71B2-40D7-AA42-98974CAC40F7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21BF266-0A8D-4B71-9175-243C06117C2D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34F452F-A23F-4ACB-A745-264C142B0F44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55E8AD8-A583-441C-BB75-3B17B01116D2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07FEFE5E-3ED3-4205-ADAF-05F10769C1E1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273403E-E18C-44A1-AECC-5362DC994F8A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351D3D15-2836-4B85-998B-76E1AF9C7529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57FAE87-C2EE-4DAB-9A98-013BAD2F8880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BA6D133-0994-428D-A870-435AFDDA34F0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4A90D79-8253-41F8-8480-178334CEED40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6500F07D-7DE1-4AA4-AC85-E5529FF4CC67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E06496F9-93D8-4CED-9F37-0A5D90D0FC34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C1B5EF4F-03E5-4268-A444-BE68FEE991B0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E05828F8-C64F-4D1C-8810-B51FB01622F4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50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54EF63F9-62FF-4CA5-ADCC-4D3461CD04A2}"/>
              </a:ext>
            </a:extLst>
          </p:cNvPr>
          <p:cNvSpPr/>
          <p:nvPr/>
        </p:nvSpPr>
        <p:spPr>
          <a:xfrm>
            <a:off x="8246130" y="561860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67CA0E62-1C68-4D26-8DA2-4159A9890504}"/>
              </a:ext>
            </a:extLst>
          </p:cNvPr>
          <p:cNvSpPr/>
          <p:nvPr/>
        </p:nvSpPr>
        <p:spPr>
          <a:xfrm>
            <a:off x="4876532" y="487460"/>
            <a:ext cx="469899" cy="55880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6D41BB57-82FD-489C-A79E-1B25072F9E8A}"/>
              </a:ext>
            </a:extLst>
          </p:cNvPr>
          <p:cNvSpPr/>
          <p:nvPr/>
        </p:nvSpPr>
        <p:spPr>
          <a:xfrm>
            <a:off x="6354952" y="2847432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CAB46146-5B16-4DEE-8C9A-E481F35BE2EC}"/>
              </a:ext>
            </a:extLst>
          </p:cNvPr>
          <p:cNvSpPr/>
          <p:nvPr/>
        </p:nvSpPr>
        <p:spPr>
          <a:xfrm>
            <a:off x="10472994" y="2525699"/>
            <a:ext cx="855132" cy="643467"/>
          </a:xfrm>
          <a:prstGeom prst="star4">
            <a:avLst>
              <a:gd name="adj" fmla="val 525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08877124-580E-46F9-B9E5-23F58DD25B18}"/>
              </a:ext>
            </a:extLst>
          </p:cNvPr>
          <p:cNvSpPr/>
          <p:nvPr/>
        </p:nvSpPr>
        <p:spPr>
          <a:xfrm>
            <a:off x="8811903" y="2624667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B132BBD1-781E-4432-9A95-D2DAD3D99485}"/>
              </a:ext>
            </a:extLst>
          </p:cNvPr>
          <p:cNvSpPr/>
          <p:nvPr/>
        </p:nvSpPr>
        <p:spPr>
          <a:xfrm>
            <a:off x="3500129" y="1981200"/>
            <a:ext cx="702732" cy="643467"/>
          </a:xfrm>
          <a:prstGeom prst="star4">
            <a:avLst>
              <a:gd name="adj" fmla="val 1098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59C2378C-C6AA-4DBF-BB4A-C47C064C8D8A}"/>
              </a:ext>
            </a:extLst>
          </p:cNvPr>
          <p:cNvSpPr/>
          <p:nvPr/>
        </p:nvSpPr>
        <p:spPr>
          <a:xfrm>
            <a:off x="840139" y="1838995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106FF57-D38B-42EC-8A27-9EC633773143}"/>
              </a:ext>
            </a:extLst>
          </p:cNvPr>
          <p:cNvSpPr/>
          <p:nvPr/>
        </p:nvSpPr>
        <p:spPr>
          <a:xfrm>
            <a:off x="4994632" y="2525699"/>
            <a:ext cx="1336471" cy="13726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8222E-F9C7-4F83-921F-8350B84CBAB0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FD4AA71-FC82-4901-93C3-ABC1395195A4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3D9040D-5271-400D-BD9B-42E16E835370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E2628A7-F8E6-47C9-BBA6-059A7AB33BDB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C3B3375-06C6-4C6D-94D7-9BC2F447EAF5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F822776-548F-479A-BF63-C438C3099EA4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5377A72-6456-4C15-99E3-F13AB39F21F3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823066B-B2BB-4C03-A3AE-67C404676252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D297A09-C9DB-4D60-A42A-2C386D4FEE78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FD71C9D-D81F-47C1-8B10-62EA58FD1E35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46A4BFD-0251-4F95-AEF7-D59CCE1A3C85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301E4ED-9105-43FE-92EA-429F26CB8B56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98DB0F9-D7B5-42BD-AE34-7818520E8D9B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76B874C0-2535-4546-9D4F-7CF29AD93EB2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D42A543-6086-45D7-88B3-B66B8732B625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4D1CCED-E32C-4D9C-8D42-CF5E46D6A637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CF94C3C-C312-46EB-9128-F82489A92A93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A9B10A3B-99D7-4336-854D-27E9E0C1B79D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E156686-A993-43D6-ACCB-4228297F420A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607CCD-E1D8-4215-B0F2-654E63BD55E8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68F0CE6C-74F1-4107-95CA-1F9CBAFEE84A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1347163-B599-4DB2-82CE-E79F0CCAE91B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F6C07F7-EF9A-4C26-A5FD-497F3181F3D8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D46C3814-5F44-4004-880B-453D9308AF3C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C859F514-250E-418C-A1DB-3D21C6B1E334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1E6DFCCF-7D6F-4F8F-8137-954A3D9F299F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711CF6ED-FC23-404B-B2CF-DCD6434C6D0F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1F22782-EA2A-4638-AEA6-5FE7FD71DF0A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AF97E28-8855-4785-92EF-2C5F70CE6463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F023024-B446-487A-AD25-76256B35A019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1171051-9741-4903-98DA-0601BA9791E7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9DF771CB-0DA3-42AA-A4C8-9DDC1ED1A56C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E443D3A-46B1-4272-89EF-B8919AFA07A1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1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C5A53B0-0D97-4829-A8D3-8129E865BDAA}"/>
              </a:ext>
            </a:extLst>
          </p:cNvPr>
          <p:cNvSpPr/>
          <p:nvPr/>
        </p:nvSpPr>
        <p:spPr>
          <a:xfrm>
            <a:off x="4078496" y="1901397"/>
            <a:ext cx="1495454" cy="14789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5433EB-D6AC-44D7-9EF9-86E8ECA9525E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515DB62-855E-4BF5-AFEA-6CC653DFDAD1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0335E5B-2C69-490A-9EF7-E87EC449369D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47D34B6-C830-43B4-9359-1E016418E468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94D720E-C8B9-48B4-89F5-DC1ABE19689D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ED588A3-616A-4EB6-BDE3-BA32F941DA8A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6481987-8673-446B-A28F-3A5298D5E40D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AAD5AB-D159-4635-A733-8E23651581A5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1ED0873-77BD-4197-BD6E-12B69DB4AB6B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DB37B29-2279-4C8E-B4E8-7F7ADA818F87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2CD64E1-4A9B-43E2-BCE5-1363B015E57D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A1E9ADF-5880-42A2-B423-7D353EC615A2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90660D2-0F0D-46AC-B063-E82054C47BF7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6569FB32-E7F6-423E-92C5-F6837538B965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754002E-188C-4367-B735-F1C78473C64A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0858FB6-7CB8-4FCD-AC05-250A608D9989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5BA54DA-9114-423E-9DDC-3EBACA516E03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641AFB0-7DDB-413B-95A8-96CAADE49C08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77D2A65-8647-4AC4-B98E-5911B3A2CC88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BDBAFAA-E2D7-437E-9DEF-E301E926E322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4E31CE7-CFD4-4831-92BF-582CF45143A2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E645475-6255-4C5E-BCA6-9941D0362D7B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5D7E72AB-02B2-46F3-AF7C-0BE8C4EE1BB7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DCFA8D39-3AB3-4486-A01C-8D9651E5D789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449ADF4-BAEF-4936-B63D-C0AFD38D9872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F5DF6F7E-2FDE-4498-8A01-F2270E02D56E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B9DD4BA-2D6A-4D19-913C-4B9577993246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D9B576E-FD07-4BEB-8253-5E32A564E276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75B876E-E181-45CF-AEEB-F2177FEA8D37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9AB6FF2-4028-48AB-95BA-35982410DF7F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932CF62D-D725-4F06-A46E-655AE6783DBD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77240BE2-CC67-4D17-8EF3-6F42CC73D88B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C499FA35-7266-45DF-A66E-6658220D9D5A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3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DCEC1A43-0D2D-416C-A620-CE54F9A710CA}"/>
              </a:ext>
            </a:extLst>
          </p:cNvPr>
          <p:cNvSpPr/>
          <p:nvPr/>
        </p:nvSpPr>
        <p:spPr>
          <a:xfrm>
            <a:off x="8246130" y="561860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9D82956E-CF01-4E62-85C7-B8D2A9792505}"/>
              </a:ext>
            </a:extLst>
          </p:cNvPr>
          <p:cNvSpPr/>
          <p:nvPr/>
        </p:nvSpPr>
        <p:spPr>
          <a:xfrm>
            <a:off x="4876532" y="487460"/>
            <a:ext cx="469899" cy="55880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C3FEF3B5-FB52-4D99-8747-BD4B8ADA4B40}"/>
              </a:ext>
            </a:extLst>
          </p:cNvPr>
          <p:cNvSpPr/>
          <p:nvPr/>
        </p:nvSpPr>
        <p:spPr>
          <a:xfrm>
            <a:off x="6354952" y="2847432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F5AD8374-2785-4D19-93AB-B4092CB3C94A}"/>
              </a:ext>
            </a:extLst>
          </p:cNvPr>
          <p:cNvSpPr/>
          <p:nvPr/>
        </p:nvSpPr>
        <p:spPr>
          <a:xfrm>
            <a:off x="10472994" y="2525699"/>
            <a:ext cx="855132" cy="643467"/>
          </a:xfrm>
          <a:prstGeom prst="star4">
            <a:avLst>
              <a:gd name="adj" fmla="val 525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0F7127BC-726A-4F1E-847F-E15333298535}"/>
              </a:ext>
            </a:extLst>
          </p:cNvPr>
          <p:cNvSpPr/>
          <p:nvPr/>
        </p:nvSpPr>
        <p:spPr>
          <a:xfrm>
            <a:off x="8811903" y="2624667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832ED140-E118-449D-96F0-EA88132218A2}"/>
              </a:ext>
            </a:extLst>
          </p:cNvPr>
          <p:cNvSpPr/>
          <p:nvPr/>
        </p:nvSpPr>
        <p:spPr>
          <a:xfrm>
            <a:off x="3500129" y="1981200"/>
            <a:ext cx="702732" cy="643467"/>
          </a:xfrm>
          <a:prstGeom prst="star4">
            <a:avLst>
              <a:gd name="adj" fmla="val 1098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21CE151F-A56D-4B7C-81B0-84723AB530F3}"/>
              </a:ext>
            </a:extLst>
          </p:cNvPr>
          <p:cNvSpPr/>
          <p:nvPr/>
        </p:nvSpPr>
        <p:spPr>
          <a:xfrm>
            <a:off x="840139" y="1838995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C79464E-6D67-4867-ACCF-00BC1126493C}"/>
              </a:ext>
            </a:extLst>
          </p:cNvPr>
          <p:cNvSpPr/>
          <p:nvPr/>
        </p:nvSpPr>
        <p:spPr>
          <a:xfrm>
            <a:off x="3169373" y="1556532"/>
            <a:ext cx="1364244" cy="138986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F819F-C639-4905-B22D-B5323D2F9E67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E326F00-007C-4BA9-9CD4-3827B8BFA7F1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BB962B4-EA2E-4FE3-BCFB-6A2C7D954534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B9E78C2-AC05-4C9F-985E-E1F46DF020D9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B47F592-7E9F-4B50-8488-072F571B275C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89CAE38-F7A4-418B-B760-0DEE079894A7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232288D-65ED-4BE4-8C53-D86B763865C2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3A43C80-D87E-46C3-8830-0E5F4C22F06F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2818453-ED2F-4C23-AB6C-452B53123372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633B458-8BD2-4B12-9916-0A191E5B7F9F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089C1A2-F9E2-480E-93FB-60EDC86FE413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A23BEC5-893A-4BEA-972C-6EAC69DDAEBE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6DE2994-1B36-4B9E-AF13-0301A3E42417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A59092D-52DA-488C-9F7E-7F0005D51D8A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7872BEB-1C18-4561-881D-07B469971C31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BE150F31-2E17-45BB-992D-C3945B1B3555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ACD8B87-1897-4B16-9F7B-C26EB061DFE6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B3A18FB-DC14-4A9B-91DF-3240A84939A6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A80F965D-9F78-4E86-BF23-748BEF12FB8F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816BE6B5-3F13-4BC4-99CB-807A3279D978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28DD96C4-B6EA-487D-8F1C-4F1C5ADD8D80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AA13377-E1E9-4E19-A14C-1F83C02C23BA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D56A43BC-4419-4E93-8C6E-2F4BA60562F2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4251285B-0A1B-41BA-AE2C-876E289F58A1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6B33B4EB-451E-4524-81E0-6D3C1E64C9EF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FFBD5FE-8B23-4AFC-BF9C-1A72F26EE5B5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E5805630-D064-4921-8E0B-4AFE10D2C3BE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D19F495-2EDD-4C03-BC8E-B0077932BEAC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ECE32A41-5DC0-4546-BFA5-478C4EBE91A6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12095FA6-57E8-4648-838B-2755022E627D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67120CCE-7006-4950-AAF0-D100207865D8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71D96CB7-5741-4853-BAAF-7A38B7A0A757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B758F896-2E28-41FE-8093-993D0A072E85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0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0BE099B-6BB3-4073-83CF-827A0F6B2FFE}"/>
              </a:ext>
            </a:extLst>
          </p:cNvPr>
          <p:cNvSpPr/>
          <p:nvPr/>
        </p:nvSpPr>
        <p:spPr>
          <a:xfrm>
            <a:off x="2755533" y="1055450"/>
            <a:ext cx="1339811" cy="13083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3A212-76B3-4305-A8BE-3FA517A9FA1A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D52E299-E2C3-4544-9CEE-D8571DF4D676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239098D-CC9B-487B-8709-5E0B37F2EB84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5437A26-9A28-4093-8154-C901313069F3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133DD9F-1C88-478B-9AA7-98EB5EB82D6C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221CD9D-661E-416D-98AF-0123355E0C49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EEA0A85-D403-4292-8E1D-71F608887604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EFD438B-3899-44EC-B562-36C7BD1A5D5C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C108561-ABD1-4EDC-A7B6-6FE4E9723167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35DCA37-FC8D-44A1-A26B-4DF86A737CCC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AC57D2D-FDC9-45CE-A216-F23B36878591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16979F9-DB45-4FAA-B029-261B47B6149C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B12AC8E-0FBE-4F06-AD26-241FC67227D2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40857CA-18B8-46F4-8F01-D4C894C26659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A7C03A9-D9C7-4BE5-9ACB-8C9485681E67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103A773-02F7-482C-BE91-98CC9DAB54EF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1760DDD-B511-493B-BF3B-283A75A38D94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E2EEE66-5C11-4000-8FFF-EAD64DBA0FCB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A5C9964-7625-42E3-B1C3-A37E34FE9849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08CB2DC-9EB7-4D32-9BDC-9BAB883AE9C1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F86576F-0C6B-4B6A-9AD4-4E0B55A2F4EA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C0C7E6B-A00E-427B-8E8F-66EF0FCD8C61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6E15190-A558-48B3-9061-AE0E7D15F7D2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874F805-94BC-4BF4-B5D7-07693C758F42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18B4DB2-04FD-46EC-8743-4FEDD2C6AA0E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6F6EB20A-FBBB-48B7-97E9-298E086C752A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4FD5437-083E-44A8-9C73-11DCFFFAC5D1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8DFDA1F-9226-4152-87ED-E1B3C1C03433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EA2C70F-6E81-4FE6-9C7B-DEDFB0D61645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C891F17-C0B6-42A0-ACD1-12EC903DACF2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047995A-C85D-4B33-AA19-4EDBC9E71217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1B505EC2-122A-406B-8DE3-9ECF1364D450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2589DBF8-AC98-4571-B852-55A348E38FDF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3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CD0D0593-BEEA-4697-A078-A9F34D30ECCF}"/>
              </a:ext>
            </a:extLst>
          </p:cNvPr>
          <p:cNvSpPr/>
          <p:nvPr/>
        </p:nvSpPr>
        <p:spPr>
          <a:xfrm>
            <a:off x="8246130" y="561860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1E3A8011-E855-4F5C-A976-6AC1F98583CE}"/>
              </a:ext>
            </a:extLst>
          </p:cNvPr>
          <p:cNvSpPr/>
          <p:nvPr/>
        </p:nvSpPr>
        <p:spPr>
          <a:xfrm>
            <a:off x="4876532" y="487460"/>
            <a:ext cx="469899" cy="55880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15E28BAE-34C0-465D-96CA-D257FEB18FF4}"/>
              </a:ext>
            </a:extLst>
          </p:cNvPr>
          <p:cNvSpPr/>
          <p:nvPr/>
        </p:nvSpPr>
        <p:spPr>
          <a:xfrm>
            <a:off x="6354952" y="2847432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F2D61159-857F-4319-880E-207060556DB3}"/>
              </a:ext>
            </a:extLst>
          </p:cNvPr>
          <p:cNvSpPr/>
          <p:nvPr/>
        </p:nvSpPr>
        <p:spPr>
          <a:xfrm>
            <a:off x="10472994" y="2525699"/>
            <a:ext cx="855132" cy="643467"/>
          </a:xfrm>
          <a:prstGeom prst="star4">
            <a:avLst>
              <a:gd name="adj" fmla="val 525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0A945E96-B776-4654-969E-EE06B109761C}"/>
              </a:ext>
            </a:extLst>
          </p:cNvPr>
          <p:cNvSpPr/>
          <p:nvPr/>
        </p:nvSpPr>
        <p:spPr>
          <a:xfrm>
            <a:off x="8811903" y="2624667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AA5C394C-2324-4729-BD4A-198C2D19BEFF}"/>
              </a:ext>
            </a:extLst>
          </p:cNvPr>
          <p:cNvSpPr/>
          <p:nvPr/>
        </p:nvSpPr>
        <p:spPr>
          <a:xfrm>
            <a:off x="3500129" y="1981200"/>
            <a:ext cx="702732" cy="643467"/>
          </a:xfrm>
          <a:prstGeom prst="star4">
            <a:avLst>
              <a:gd name="adj" fmla="val 1098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3E6188A9-EBB2-4976-9194-81296A7480B4}"/>
              </a:ext>
            </a:extLst>
          </p:cNvPr>
          <p:cNvSpPr/>
          <p:nvPr/>
        </p:nvSpPr>
        <p:spPr>
          <a:xfrm>
            <a:off x="840139" y="1838995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9E8B1DE-DF21-4FD6-8AD0-F06478C2FFDC}"/>
              </a:ext>
            </a:extLst>
          </p:cNvPr>
          <p:cNvSpPr/>
          <p:nvPr/>
        </p:nvSpPr>
        <p:spPr>
          <a:xfrm>
            <a:off x="1665052" y="615649"/>
            <a:ext cx="1006474" cy="100796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A4ACC-7C00-4485-8FBD-D4C396F30BBC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337ACDB-DF90-4695-889D-35CAD0B8B0D6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562C6A2-B35A-44E9-A3A1-AB036C88CF50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8F36008-CF1F-4BF8-9520-7CDC2D709DE2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CA80240-307B-4123-B2F0-0D845C1E240C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46286F16-CD40-48E6-9C07-5DB006FD69F6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283FAA8-A614-4E03-B48C-1A80D28EE7BA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FCF0FE7-5D25-4F21-BF3C-B3D6DEF2B197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232375B-2657-4F23-AEBC-A238A1717D88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CFB4A0F-F787-40F6-B895-5A1ACC6D399A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92534C7-3E48-4D0E-9118-B3F6FAE0C8DC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652BB1B-05C6-4586-A18C-C0B074EF1F50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28DE38C-F0F2-4789-8B04-82AD130B0818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1297887-7E6C-49EE-89E2-A12A5175AB92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45D93DBC-6863-4A76-8583-BC3CB77B6A78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923D0A1-E650-4F12-980B-A179C409EEBA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23E1536-DD05-4BED-94A9-BF0590915ED5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F950840-2088-4630-97E2-0157ECD4407E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10CC013-8870-4723-91BF-02AF89EE5F7C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88C6A92-E065-405B-9BFB-9DFE5BD4A0A9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FE42EA30-9870-4723-82E1-17C890269C72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7AD2A91-5DC0-41CF-9812-2E26DBE3B573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7AC4612-1D92-4744-817C-A1D49FB783E6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49C439AA-8A42-4BE0-BA40-2CCAFDD9D897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8DF5EBD8-AE71-4BD3-B9AD-EDB122C2ADD5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6B3DFA95-0D32-44C5-B2C8-A719109584EE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7EC123C-819C-457A-A195-341313BB9BD5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66974323-6302-4D99-B525-95E026AD8CA8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56DEC2C1-F519-44CF-A9F0-998B5984F588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BC658F88-C4F3-4B02-850F-D8750C26EF65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6AF1B59-C8C3-44E7-A0AE-F2799ECB36E8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2AB2550-CA67-4455-8CF2-9295605E8F4C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D67B990-547C-4812-98D5-149A50ED1F08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8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8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A49DA24-FC81-4C7B-AAED-5FF1461CF490}"/>
              </a:ext>
            </a:extLst>
          </p:cNvPr>
          <p:cNvSpPr/>
          <p:nvPr/>
        </p:nvSpPr>
        <p:spPr>
          <a:xfrm>
            <a:off x="393971" y="280121"/>
            <a:ext cx="922807" cy="9711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E6887C-A571-4913-A825-519D767458CE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BB01302-A3F4-4792-8166-E314C39DCC52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D88BB84-8269-41FC-B5FC-F88BC2C03AB4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71B55DE-FEA4-4DA3-B8B5-AD10C7598A47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2F1E5D8-4A8B-4D63-BA44-D124C370FC8D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E52AA4B-19C5-4A5D-B161-1D15E69ADAC3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13D737D-6A34-4FA7-BA5F-4D89D098006F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B6BB4A8-E2C2-491C-9C0B-E820F39F5A49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523A6DB-B065-4D5A-B809-36ADAD2BBF7A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81C4256-6FE8-40E3-A32F-A3644097D99A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BEC1459-BD61-45F8-B620-270B037CD58F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A667D11-13EB-458A-BF01-BC5172A3EA81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E9C50A8-B89E-43B5-95C7-E4D82AAD0261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378321E-2FDE-48EA-B13D-EED5E9CDCF0B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4ABF92D-D7E9-4B47-A5FF-B21734FEAE6A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FF1863B-D518-4637-8538-C400C82BDD4D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6F31CE4-60C3-4B5B-A93B-C320F4DCB544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0645472-7919-4B5C-B2DF-106FB82266F3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F692EFE-7977-4001-A98A-9C45D5DD367F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CF3FDBC-0207-487C-A3F8-E53F75793E06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188CC87-3C91-418A-92AE-3C657E73A995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CB30D10-964C-4BD6-A14D-08C7F14B6860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408DBD6-88AB-4756-9C4E-FF692FDEB111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5D1784C7-47FD-483B-90FE-4BADFDA31185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20B01A7-6725-4ABB-86A5-7984FDF61D9E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6BA916DB-F24A-4AE6-9AE2-B42DD08F7ED9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7B52358E-D0A5-41EB-937D-F5BB9BF72088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44DF94D-A398-4A42-ADE7-C9D46362DCF2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ABCC375A-1FA4-4436-9E3B-3E03C540A98A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C6BEA23-35A9-4FC1-A64B-5AA20E290E68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969B49E5-99DC-4314-9FD1-366C6BB702E3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55C21F16-DB45-4C46-A601-4104CBDDCDC1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5B6B4F38-642D-48A2-BCC5-3957442AE453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5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83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9F075CA1-BF09-41F1-8968-D38EABFC8F4D}"/>
              </a:ext>
            </a:extLst>
          </p:cNvPr>
          <p:cNvSpPr/>
          <p:nvPr/>
        </p:nvSpPr>
        <p:spPr>
          <a:xfrm>
            <a:off x="8246130" y="561860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2EE85F44-6D46-416F-AFFD-E64A205C9A6D}"/>
              </a:ext>
            </a:extLst>
          </p:cNvPr>
          <p:cNvSpPr/>
          <p:nvPr/>
        </p:nvSpPr>
        <p:spPr>
          <a:xfrm>
            <a:off x="4876532" y="487460"/>
            <a:ext cx="469899" cy="55880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EFB09FF5-C43C-4128-9109-41FC60199F28}"/>
              </a:ext>
            </a:extLst>
          </p:cNvPr>
          <p:cNvSpPr/>
          <p:nvPr/>
        </p:nvSpPr>
        <p:spPr>
          <a:xfrm>
            <a:off x="6354952" y="2847432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A00E7365-FBB0-442C-ADDE-66FEEC69233B}"/>
              </a:ext>
            </a:extLst>
          </p:cNvPr>
          <p:cNvSpPr/>
          <p:nvPr/>
        </p:nvSpPr>
        <p:spPr>
          <a:xfrm>
            <a:off x="10472994" y="2525699"/>
            <a:ext cx="855132" cy="643467"/>
          </a:xfrm>
          <a:prstGeom prst="star4">
            <a:avLst>
              <a:gd name="adj" fmla="val 525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8857BD33-4C5A-4F33-85D4-F0A264E6182E}"/>
              </a:ext>
            </a:extLst>
          </p:cNvPr>
          <p:cNvSpPr/>
          <p:nvPr/>
        </p:nvSpPr>
        <p:spPr>
          <a:xfrm>
            <a:off x="8811903" y="2624667"/>
            <a:ext cx="702732" cy="64346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0ED76D55-E925-4386-8CC6-5A093C15D078}"/>
              </a:ext>
            </a:extLst>
          </p:cNvPr>
          <p:cNvSpPr/>
          <p:nvPr/>
        </p:nvSpPr>
        <p:spPr>
          <a:xfrm>
            <a:off x="3500129" y="1981200"/>
            <a:ext cx="702732" cy="643467"/>
          </a:xfrm>
          <a:prstGeom prst="star4">
            <a:avLst>
              <a:gd name="adj" fmla="val 1098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06AE0972-6462-4F6C-AB56-5E8565213340}"/>
              </a:ext>
            </a:extLst>
          </p:cNvPr>
          <p:cNvSpPr/>
          <p:nvPr/>
        </p:nvSpPr>
        <p:spPr>
          <a:xfrm>
            <a:off x="840139" y="1838995"/>
            <a:ext cx="702732" cy="643467"/>
          </a:xfrm>
          <a:prstGeom prst="star4">
            <a:avLst>
              <a:gd name="adj" fmla="val 62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AF46547-BCED-4664-BC68-B8BAFE15A92A}"/>
              </a:ext>
            </a:extLst>
          </p:cNvPr>
          <p:cNvSpPr/>
          <p:nvPr/>
        </p:nvSpPr>
        <p:spPr>
          <a:xfrm>
            <a:off x="234838" y="111981"/>
            <a:ext cx="869526" cy="89975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94410-07EF-4221-BF31-FDE2E719FB80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E9DEFA8-3D4F-4392-B01A-1967F94D8D7E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0F31FEB-1976-4E43-B92A-E6A3D53B0896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9EE08D3-B374-453D-9D3B-577021B29255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CFACD99-6D6C-4627-BB22-751FA29FF97A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74CA670-AC3A-4B27-B1C7-4D703A8ECA74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9C83B06-5CEF-4C04-94E4-988F3BD2C09D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107AD05-53AA-4D11-BD7D-17531F798986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1FE2D79-DC1D-48A6-AA11-EF6D80374194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80CA720-63C5-40D9-A6C0-0441E4BB2E0F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706D5028-61C5-487E-BCCB-EAC8F6A2D420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1F536F2-50F4-47EE-BD7A-739F6A7C3E40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F0AA1D1-44EA-4D6A-B430-80565FBADE48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0D3CA7DA-2F47-4019-AD32-95968B652D4C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4B11B42C-72E5-411F-971F-0BA37341D251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092762D-0AFE-4360-BE1B-564CF1A04551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E98BBB6-80FC-4299-9EDB-B1E3DC59EDEA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22F6838-BDC7-460F-9370-CE6A58ECF2E2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721A804-FC0B-481F-ADF9-876B555AC143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B482557A-2219-4CDD-ADF2-D0157AFEA0F7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E194CD91-1186-45EA-B418-BEABBEFBFD65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7332FE7-EEEC-4692-B8BB-4791E918AB3B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D3200D01-7B45-4593-AAE5-518C6F6FFFC2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E374607-C54B-4F54-81EA-7A4F680E6A70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7CC2F75-4D97-47D0-BC76-A4C498397920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0F59A503-C70F-4B2B-AA2F-F63BFE2BD7E4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4035FAC4-424F-4816-A069-A965AF6AE2FB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4A1E5F5E-BA31-468F-98B5-79CDDF074557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802A7A2-880E-47C5-A7A7-0677404A32DD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CD4CBBEE-15A7-4650-BA01-99881949B055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F1EA446B-2BCB-4DEA-9994-5B0D1DCD7C00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B4A201CF-BFEA-4D79-ADB5-5559F3FF90BC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AB2EE06A-258F-45ED-867A-C37FB833D410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2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DBED492-4157-4FCB-9E28-BD6FCC02A9C0}"/>
              </a:ext>
            </a:extLst>
          </p:cNvPr>
          <p:cNvSpPr/>
          <p:nvPr/>
        </p:nvSpPr>
        <p:spPr>
          <a:xfrm>
            <a:off x="10636385" y="5340488"/>
            <a:ext cx="2430293" cy="26070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007EF9-53BB-479C-ADED-4C8263E500D6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8953DA-0446-4E93-B741-07B1419C50FE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A6014D6-1061-4DD0-83FF-8F100D6E04BE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B62F3BD-FA73-4685-B759-CAA89A21D000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A60D933-21AE-484B-8068-760FA748881B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738C413-5E07-4743-B65E-BCBB2989B3CF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9918AE-4E14-45D3-A06D-BCCAC887B7BE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9015488-C2CE-4BA3-9D7C-08F59E420F30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EEAC4163-77C9-4DED-8E26-BC93FFC2CE22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BAC9151-A7FC-405B-87E8-817E17B3DBDB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900C228-CCBC-4ECB-9187-CF81EABD9292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1E0F10E-B4ED-4651-8F62-4767A0E4077A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016CCE08-57E4-4F61-9AA7-6BCACDF66163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D46C380-B607-4606-B004-AB45923A77EF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EA716CC2-B331-44B5-B4C7-33CB5F37A514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B0F497E-C537-407A-A8AD-14E823177F97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35F61F32-5E39-498C-B8C7-F64D4A0E8AA7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1DC22A29-CC95-4E35-A56F-FDBC3DC48952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84A9CFBD-714D-43A7-812E-C006E99F2897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ED40591C-45BC-434D-9E73-434858FE45F1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AE9F3523-058D-4D85-9F02-EA72523A225E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9D9CFF12-6832-43CF-83E1-CA3D0D586B93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81325AE-5779-47E1-8225-E0026BE4AD6A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3E83D64A-2C66-4F6E-A504-07345102C3BD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CD1EAF1D-3C1F-4F96-97D3-3291D6C083B7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4EE62E40-A1C9-4575-8BBD-F99BF194D0D3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9A096760-4921-4B60-B1B3-DFC07BD235DB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CA81D4A0-02BC-4B82-BC08-3A578B8DAF8B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31D3815F-8842-4DC2-8969-266A60E7752F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512C1226-FC22-4323-A45C-D20240EC8FE2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AC9DD91-FC37-4113-9FC2-E69F6586881A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A3BB753E-A844-4C9B-BF42-6D5941E7DC9A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5E516619-1D62-44F7-B29F-3DDC85F9D49E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87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82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5171D52C-119B-4CF5-899D-FEAF98ADEC73}"/>
              </a:ext>
            </a:extLst>
          </p:cNvPr>
          <p:cNvSpPr/>
          <p:nvPr/>
        </p:nvSpPr>
        <p:spPr>
          <a:xfrm>
            <a:off x="129387" y="76473"/>
            <a:ext cx="1057382" cy="11075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09E34-FD4D-441E-98CB-E5C8C86F1690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7FBA4EE-CBA0-44C3-BE93-115D9BEE8207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C0C26FD-F8D4-418F-9501-744E662C033E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3BC0101-9A32-47EC-841E-2ACAEA13EE93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8FCE947-FC24-4FDB-84EA-AC48D2097DB0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2AE428D-4885-4727-ACD0-FEA657FF5630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0D363C6-3064-4901-B303-DF490751181F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DFE377C-474A-4D15-A3A4-DD513912377A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2C73E54-9B55-46D5-8CAD-141E9BC00221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D3DE3EC-BCEA-401B-BDFF-0C732BA5A4FC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C5C929B-E7E4-45ED-8579-D9E0E69E8F18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1AD33F3-1847-4923-9218-265C706CDB9F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57BEEB7-A5F6-4454-A002-38FC283A19E1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5C60128-C522-4C65-A2F4-A4F8AFC54248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B2EA16A-133A-4199-96A5-B6915C36E285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2D45FA5-8DBC-4A87-A884-6A8D275C2E1E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130ED58-5040-40CC-AC4E-9490013CCE31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956A8EA-2380-49A2-A78D-E785F8FA7338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C6BC5DA-073E-4133-8270-CE48E6C0DAAC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B75C025-A7CF-4825-BEA4-833B186B080C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3516ABD-D078-4C24-8626-C98636DD186F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EDF46C4C-6F5D-4E38-BB97-FCFE84972110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788D202-B3ED-46A9-A592-C476740B9EAE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7E89B98-9701-47BA-BAF1-C2C0D7205F7E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038E071-8EC2-4B4A-83DC-8A8EA6B816C9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EC099A1-937C-4EB4-BA1E-2819AC9605BA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3240839A-7A7B-402F-BC5D-2AE8EC463837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83C79AC-C5D0-41D7-B649-19A8CE62F4B6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90B171A-DE10-4891-A108-905894B55B1D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78B2D03-D6F3-4247-AE39-88F005721415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518DB3D-88E8-46F9-BDC5-7C6F29449DE5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1F3DE6B3-B0F9-4116-9B07-69F87FC744E5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B8FF9E1-BE9E-4594-A292-02916CD28B32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7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F7B51FE3-6D6F-44C9-A999-2846BF27B5F2}"/>
              </a:ext>
            </a:extLst>
          </p:cNvPr>
          <p:cNvSpPr/>
          <p:nvPr/>
        </p:nvSpPr>
        <p:spPr>
          <a:xfrm>
            <a:off x="950385" y="1583264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550E3196-A192-461D-8F8E-6F38FCB7E812}"/>
              </a:ext>
            </a:extLst>
          </p:cNvPr>
          <p:cNvSpPr/>
          <p:nvPr/>
        </p:nvSpPr>
        <p:spPr>
          <a:xfrm>
            <a:off x="10324021" y="1625596"/>
            <a:ext cx="469899" cy="558801"/>
          </a:xfrm>
          <a:prstGeom prst="star4">
            <a:avLst/>
          </a:prstGeom>
          <a:solidFill>
            <a:schemeClr val="bg1"/>
          </a:solidFill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315E2852-5EFC-4805-8150-748754A8D673}"/>
              </a:ext>
            </a:extLst>
          </p:cNvPr>
          <p:cNvSpPr/>
          <p:nvPr/>
        </p:nvSpPr>
        <p:spPr>
          <a:xfrm>
            <a:off x="5664288" y="3464939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509D8818-9DA9-462B-B1E2-F031ACE2F333}"/>
              </a:ext>
            </a:extLst>
          </p:cNvPr>
          <p:cNvSpPr/>
          <p:nvPr/>
        </p:nvSpPr>
        <p:spPr>
          <a:xfrm>
            <a:off x="5565540" y="330027"/>
            <a:ext cx="855132" cy="643467"/>
          </a:xfrm>
          <a:prstGeom prst="star4">
            <a:avLst/>
          </a:prstGeom>
          <a:solidFill>
            <a:schemeClr val="bg1"/>
          </a:solidFill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D65FA554-1DCB-4951-942A-BACB300BDA56}"/>
              </a:ext>
            </a:extLst>
          </p:cNvPr>
          <p:cNvSpPr/>
          <p:nvPr/>
        </p:nvSpPr>
        <p:spPr>
          <a:xfrm>
            <a:off x="8811903" y="2624667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30FDFE34-9967-4162-8F00-AE56A8590548}"/>
              </a:ext>
            </a:extLst>
          </p:cNvPr>
          <p:cNvSpPr/>
          <p:nvPr/>
        </p:nvSpPr>
        <p:spPr>
          <a:xfrm>
            <a:off x="3500129" y="1981200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0340BFF-066B-45E3-AAF4-7DED82A39A0B}"/>
              </a:ext>
            </a:extLst>
          </p:cNvPr>
          <p:cNvSpPr/>
          <p:nvPr/>
        </p:nvSpPr>
        <p:spPr>
          <a:xfrm>
            <a:off x="10324021" y="5250236"/>
            <a:ext cx="1886355" cy="185365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37185-93A5-4982-BA87-F500385F005B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DE3E945-6252-4A73-8D8F-82C39805EC16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5B89361-C2A8-44A1-9F5A-0324BDBBD7B5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18B5A6E-62BD-4C1C-885B-76BE0F7C16A0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99584BF-8AB5-451C-907B-F4353B86FD3F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11C3D37-168C-4412-A4AE-8C5FE1BF681B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56D8244-33FB-4959-95B7-BD6832DAE341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B65FBE6-71DF-4E13-9D6B-818494672C67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81F3B45-5599-4BA6-8632-AEC4B9626463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1C7EB4A-6726-44BA-8830-AAFA7E819D04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79164F7-3957-4B90-9122-C0DB9BC6A3C0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7DDBF9C9-8625-469F-98D8-943D55258D79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693D793-E2F2-4A11-8781-62DC92199EFF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34F7F65-DCA0-4527-9F1A-7C153E1298C2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EA0F03C-8C66-4820-8664-D1BD82E9DA14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41BE71D-1F8B-4014-8E58-F0016A0BDF79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75C2D9BA-2DFE-4988-BD5B-FF19D92355A9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D95B527-E051-4F6A-9232-0860561C4AD3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C79F265E-59B1-4254-8C7D-1CF0E9301C8B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0B8A1B4-17E2-4955-ADE0-9F67A811AACB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D48AF2BA-2317-4DE2-A6A2-503976F617BB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11D6B9AC-D3AD-48D5-B88C-EFBC7362CE31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C85FDA9-539D-4D20-A236-158E94028AC1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A97932E-8088-49B0-903A-371BA1777C1B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1D7CAF83-5406-40AA-B824-FA90777DF24A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363CE648-E3C6-4168-8E88-57F415D3EEDB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92C8434-9D9A-4670-A1A4-6B4A9D516701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3ED58D1-FE96-4460-A6BD-45C11442248F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8499A85B-16B7-4603-9E9A-FE99B0F7A952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ED6C12D5-C6C9-4947-84FD-AB8AA34328CD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F3AA8937-8505-48D5-8DA7-D667244BCA03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815E8CDB-C788-4FBD-84A0-6FFA10C87A82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FA57D75-EF56-48F9-84F1-BDDC080C7554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37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60FAC9C-7585-4F7B-8D08-A859A540B914}"/>
              </a:ext>
            </a:extLst>
          </p:cNvPr>
          <p:cNvSpPr/>
          <p:nvPr/>
        </p:nvSpPr>
        <p:spPr>
          <a:xfrm>
            <a:off x="10118789" y="4906799"/>
            <a:ext cx="1834473" cy="185798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49F5D-D732-4264-B8CF-5E969BE32D3A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4DAB1DB-9D4A-4441-999B-6E33F8EF7F92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37BE89D-AE05-4F0A-8A91-12F3FF5E592F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42AE0B6-3CAC-4799-8CB6-A5F4932B9DA0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C6C643-8513-4D6A-BD2E-A238605CB235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C986972-0834-4DCB-BDA7-3F98CD0BAB1D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725AD81-54D8-493D-9885-220A5096DB66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6750E39-0787-4BC2-8307-9A7D027D83D5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05C98F16-1E37-4D74-B501-FE8909DB909C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39D6FF8-556F-4EBC-9A4D-D6C04EBF7587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5C4CA98-7DAE-4743-9A92-7DE51A2B442B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EE403D2D-D3DA-471C-9A56-F70DD3C0093D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5842630D-2420-4B11-807B-15DB2C781092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3C104DDD-F6FB-4D98-89C1-AC9B0632DCCF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B48D0648-08F1-4225-BD5B-2E08D86880A2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BFB1E334-A0BD-46AC-B2D7-0E30B6253D86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F626DC83-E18B-4FCD-AD77-01138D13863D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D2FF90F-011B-4157-982B-B6113ACE8A7C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92F5E152-3D4D-4288-B92F-6CC036156636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2545D58A-0FA5-4040-B9F5-6ACC7B1105C3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C48BF1D6-78CE-4E0E-AD83-AE97248DC04C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3F01C1F-7910-4CA4-9328-B69649A4D968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8F712EBD-EC36-434C-9241-C8E00C43697C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6B3109A2-BF17-4745-8668-9B97E903A85A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318C3243-95FC-4586-ACC6-7C5DB39C88C9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468F0475-794D-4A33-A228-FA1A2827D1C5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F62A63BD-CE38-41CD-98F0-F6866656D25F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D8A2668-1D0F-495D-B4E5-308D5B2FB3B6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8CAC94C-3375-41DD-B5A8-971D93856595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0CECE96-AD14-4237-863E-C8DE0B4296D7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97DF8016-FE5C-4DE1-BA9F-32AEBA21C37C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17003F7A-83B6-4227-A0DC-471113A1C558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F3033092-260E-4AC4-B80B-B789FC2CA42F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4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EB022831-8A3F-4FC7-A723-1296A92C2C00}"/>
              </a:ext>
            </a:extLst>
          </p:cNvPr>
          <p:cNvSpPr/>
          <p:nvPr/>
        </p:nvSpPr>
        <p:spPr>
          <a:xfrm>
            <a:off x="950385" y="1583264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C856BA34-FB38-4D73-A9D0-59BEFDE412AA}"/>
              </a:ext>
            </a:extLst>
          </p:cNvPr>
          <p:cNvSpPr/>
          <p:nvPr/>
        </p:nvSpPr>
        <p:spPr>
          <a:xfrm>
            <a:off x="10324021" y="1625596"/>
            <a:ext cx="469899" cy="558801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7394CB90-8D23-4DF1-B38E-EA9CDB1318D7}"/>
              </a:ext>
            </a:extLst>
          </p:cNvPr>
          <p:cNvSpPr/>
          <p:nvPr/>
        </p:nvSpPr>
        <p:spPr>
          <a:xfrm>
            <a:off x="5664288" y="3464939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6774A053-E2CA-4D5D-9BAA-BDFBBC64E842}"/>
              </a:ext>
            </a:extLst>
          </p:cNvPr>
          <p:cNvSpPr/>
          <p:nvPr/>
        </p:nvSpPr>
        <p:spPr>
          <a:xfrm>
            <a:off x="5565540" y="330027"/>
            <a:ext cx="855132" cy="643467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4B38BFF0-6137-4CE9-990D-B1DB0F67CACD}"/>
              </a:ext>
            </a:extLst>
          </p:cNvPr>
          <p:cNvSpPr/>
          <p:nvPr/>
        </p:nvSpPr>
        <p:spPr>
          <a:xfrm>
            <a:off x="8811903" y="2624667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96CCF30E-7AEF-421E-B41F-CAEF0638A153}"/>
              </a:ext>
            </a:extLst>
          </p:cNvPr>
          <p:cNvSpPr/>
          <p:nvPr/>
        </p:nvSpPr>
        <p:spPr>
          <a:xfrm>
            <a:off x="3500129" y="1981200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6445AE8-D16F-4884-B400-BBB8E10EB87B}"/>
              </a:ext>
            </a:extLst>
          </p:cNvPr>
          <p:cNvSpPr/>
          <p:nvPr/>
        </p:nvSpPr>
        <p:spPr>
          <a:xfrm>
            <a:off x="9918153" y="4889784"/>
            <a:ext cx="1541833" cy="150778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DABC87-0825-4A85-8E19-C4BE9468A59C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2FD3BAF-10CA-4C42-BC66-3EBB6D86148A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812AA6E-B9F4-4B25-BA14-EBDB21CEC969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C21949C-A48E-490E-8FC6-1BFBC4136313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7713634-91F7-40F0-A67F-BDA0E22333AE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FCEEBA2-D2D4-4F20-BA1A-BD5C8D0A4214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EC116CC-CC62-4696-8C80-E10F44D32CF8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099CECA-3DB0-4A4D-BE84-A89333BD77EF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60A2D09-EAC0-49AE-B76D-0C5BA4F14D11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0168710-399E-4950-A80D-0043D2984265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793BAF6-431B-4AEF-AB19-1FFE0E6F7AFF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B6DCF98-05FC-4410-9B2B-E9DA76231A6F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254E670-C76C-4641-A7DF-4376DAD9693B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A0B9F5F-73D3-4968-B663-F793A83B6C61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580F8A2-2F4C-473B-8DE5-97442BD9CD9F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65DF08C-B116-4153-A0F7-F99E9EBA716F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B6900C0-D0E6-4BDB-8B74-D6B8F6DFD4B7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E3F2844-FC3C-46FC-ACC9-1CDEED65C7E2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D166BB4-D32B-4A71-BB0B-03BE19BBA367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4FE6C6E-9D38-489C-9A1D-F3FF8B023A0D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EFAF844-A699-4EC8-AF34-ACB293E4072A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B289105E-CAFD-4EB6-A150-57851EA08333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D52CED01-ABCC-4913-BE19-F5EB9F5C55ED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CCAF835F-9057-47C1-ACAE-0CA98AA1451D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4F800424-F4AD-43D7-9374-FCEB93F09FF5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EE783290-623C-49AF-AC0F-94438AA8E08A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25A3CB47-EC54-4FA6-9794-B6F95B724BC2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14FB6008-7945-42F3-826C-B1F2E0A8AE2A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EB191CE-0D7E-4E90-87AC-E6972557CB0D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ECAD69D6-AD37-4B73-9414-463070252C68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1F5648C4-3B99-435A-8647-57A32B435EC6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7BFA96DC-3AAB-4B58-AD06-BCA90F387597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DAA3DE5-C9DF-471B-A3AA-C92A682344AD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39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71995F7-CB8E-4508-8548-D9B73926B3DF}"/>
              </a:ext>
            </a:extLst>
          </p:cNvPr>
          <p:cNvSpPr/>
          <p:nvPr/>
        </p:nvSpPr>
        <p:spPr>
          <a:xfrm>
            <a:off x="9021594" y="4320709"/>
            <a:ext cx="1289726" cy="13521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A6FCB-2D70-44FC-BAD3-6E5E1CF4200D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73F0D81-D7AB-421D-87AA-12B8C58B7F93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2727036-6590-488B-899A-8792F10128B3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1937DAE-60BF-4698-90A6-414B408EBDCE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567F799-390F-4688-8185-E12FE866B2CA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02ECB41-58FC-46C9-B3B9-17861201B4C1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4BF52B35-E165-47E7-8722-F65177E53CF8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E7618F4-ADAE-4D6A-8BE3-2828D10E4910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D1E8E86-0B2C-46C5-8126-1B1A8854CCD9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72A46C39-6BA8-41EA-807E-910304403EA8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2D11F3A-610D-4E34-A9BF-DADEE913171B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FAEA998B-FA3C-4367-9E40-5FF64803E84F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B6F7053-7DCC-409B-931B-C0AE2E091A25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536A02C6-DFB2-4147-A84E-DF06553C5AD7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4198C99-8BFF-46EF-812B-0E73F4366C1D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5299B05-E2BB-4A66-A5DC-1AC01BF46FB8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DBB4840-8826-4540-88E9-77958255E061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B7C8926-60A0-4DFA-98A5-10B21BD354B0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5980022-9C6B-4801-A221-418EC7177B62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09F07F90-9C49-45EA-821F-48B0B43586FE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1F134FE0-F72B-4C64-97F6-D8450D19B136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D650C65D-11F1-49D2-89EC-30CA948327D0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7122924-C6B9-43C0-B259-9D0A54E09C43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3B07F9BA-B106-4A7C-9FA8-63D604DD7D31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6226B2C5-994D-4A0B-8606-DBAEE1BB21B0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41EE12B-1D1E-4F8A-9F70-45E2207AF662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0F11F675-DF36-424C-8649-6B110A9BD4F9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C3AD674A-F880-43E7-8AC8-8C1A4055221A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12822C17-BB80-4859-9E0A-B8D08224E4D5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BB2E7E96-4C30-4C91-A1EB-BD2F7678D72D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DEF96B9-8221-4BF0-B25F-5A944012B3C8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4F7B72F-035E-40DB-A5E8-1EAF9E1BED3D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C7A8E155-9349-414B-98D8-5AFB71AE4F3D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8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3A02883D-FA5D-49F6-95A0-C150E4EDD7A3}"/>
              </a:ext>
            </a:extLst>
          </p:cNvPr>
          <p:cNvSpPr/>
          <p:nvPr/>
        </p:nvSpPr>
        <p:spPr>
          <a:xfrm>
            <a:off x="950385" y="1583264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05B4E3F0-108B-485E-B101-5CCADAC718CF}"/>
              </a:ext>
            </a:extLst>
          </p:cNvPr>
          <p:cNvSpPr/>
          <p:nvPr/>
        </p:nvSpPr>
        <p:spPr>
          <a:xfrm>
            <a:off x="10324021" y="1625596"/>
            <a:ext cx="469899" cy="558801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B3345C2C-CB9E-419F-A08D-2652A536FEA9}"/>
              </a:ext>
            </a:extLst>
          </p:cNvPr>
          <p:cNvSpPr/>
          <p:nvPr/>
        </p:nvSpPr>
        <p:spPr>
          <a:xfrm>
            <a:off x="5664288" y="3464939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173C9944-20ED-41EC-BCA1-C98F7EEA9C32}"/>
              </a:ext>
            </a:extLst>
          </p:cNvPr>
          <p:cNvSpPr/>
          <p:nvPr/>
        </p:nvSpPr>
        <p:spPr>
          <a:xfrm>
            <a:off x="5565540" y="330027"/>
            <a:ext cx="855132" cy="643467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DEFD6893-7ECB-404A-8BC8-396435D7197E}"/>
              </a:ext>
            </a:extLst>
          </p:cNvPr>
          <p:cNvSpPr/>
          <p:nvPr/>
        </p:nvSpPr>
        <p:spPr>
          <a:xfrm>
            <a:off x="8811903" y="2624667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25834C1C-88C4-494A-BEB6-D9230A720305}"/>
              </a:ext>
            </a:extLst>
          </p:cNvPr>
          <p:cNvSpPr/>
          <p:nvPr/>
        </p:nvSpPr>
        <p:spPr>
          <a:xfrm>
            <a:off x="3500129" y="1981200"/>
            <a:ext cx="702732" cy="643467"/>
          </a:xfrm>
          <a:prstGeom prst="star4">
            <a:avLst/>
          </a:prstGeom>
          <a:solidFill>
            <a:schemeClr val="bg1"/>
          </a:solidFill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6431DAA-7CE8-4C5E-84FE-AF55912F3BA1}"/>
              </a:ext>
            </a:extLst>
          </p:cNvPr>
          <p:cNvSpPr/>
          <p:nvPr/>
        </p:nvSpPr>
        <p:spPr>
          <a:xfrm>
            <a:off x="8322419" y="4174795"/>
            <a:ext cx="1512245" cy="13679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CC6DC-70B5-4D93-BB77-F6BDAD81A46E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7AC2A4A-B2AA-4033-9E02-E5D6F5BAC390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6FBDCF5-DE70-4134-9AAA-F79F0C74899D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5713549-DE8C-46DB-A3B6-BAC1CC4998ED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31A0692-A360-4738-B3AA-C3820D4BA781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E85B42E-66F5-4C8D-A09E-F5912B6E46E1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0356A72-205E-4909-B89B-7027A7EE9C05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6F0F7B9-4D4F-4D52-9502-469F1EDA2735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5FDC8EB-9A79-40B6-8D70-AABDAA5A25E1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B58AFB0-77DA-4C1A-83B8-B3591624CD29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1E5C325-7D93-4343-A70B-F8953D2C4772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C6D1BC4-7FDF-49D2-ABBA-B1B401121EAB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7F1DA4D-5E2C-405A-BB6A-AF7D6A2FDFD2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490807D-E6E6-4804-95A7-37B84E241F4A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D0297BE-5CE9-440C-BEEE-3103A7D07F72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A7F88DF5-28AD-46D3-BA1B-75CE0E0C29D4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5B31BDA-6C36-465C-9C3C-72F823039E6B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880B0B44-3873-4511-A595-0775227BAF56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8AEE32B-0654-42A1-B56A-AFA4405E29F8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7D4A8E6-6C15-4AF2-96BE-5B124AC5B9EC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7195751-6177-433C-8BCF-BB4720678D8F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29AD488-1B09-424E-A38B-7623AB7BF8B1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563E9D8-5664-4842-B89F-F542C45AA1A4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70A7589-B843-49AF-B8B6-60183426EA00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36A3346-78D6-4FE5-B2B9-CD2B988F0616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E25392F1-07C4-41DC-A16D-9FA42C135BA4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523C6C08-D27C-4A73-9DFF-4BD4C382980A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2A1948C-8269-48E0-84AA-555B97CC4E79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49587431-A968-4ECB-831D-4A1A33A3530E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34B8A343-5975-42FE-B43D-B0BE950BB26B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A78E7BE0-238A-432D-9F33-9F3B6BAB0FF8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1086845-2BF8-47B5-B19C-E6E1B2427A25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64A88A78-99CD-4F8F-BFFD-0843480C8D01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4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E9C817F-09D4-4898-9174-D5824AAFF875}"/>
              </a:ext>
            </a:extLst>
          </p:cNvPr>
          <p:cNvSpPr/>
          <p:nvPr/>
        </p:nvSpPr>
        <p:spPr>
          <a:xfrm>
            <a:off x="7932097" y="4037787"/>
            <a:ext cx="1387001" cy="149805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E3534-1756-4A7F-8516-49204C13C0B0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D71DD12-7855-48C5-9FCD-5E2E3F68B16C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5C1D31A-CC1D-4C6B-ACBD-4C3AFDF4D667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71F9CA9-8480-47B0-B48D-65395521E980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724DA90-C9CA-4893-BE32-5C9E5B74F126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439FED9-45BB-4ECF-A3AE-14C5403ACF17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CC0EE3B7-B74D-4094-A68D-A31AC5F369DF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E9F2180-369A-47DA-BA24-129062820E5B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51A28F0-E5BE-42F4-9850-97FBD72473BD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2DE42C2-3D02-45D3-90B2-0F01AAB1C02D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4AF79FD-D7EC-492C-9065-346C9BE03AF6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1D8F7CC-602D-4A30-9E1F-4928D55FEE51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28B1C716-5CAE-4E20-9963-7D3C719FC319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770539A-7CC8-45DC-A6E7-0867A52D958A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33FA630-749C-408A-808C-BCD35BD8F5BB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26D5803-D1A1-4E46-AB97-C04BE52D5B45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0ED094B-C6D4-4565-97F7-97B8A9C151BA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DD5556A0-EBAC-41FA-AB29-7AB76C1DB610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E3E04226-8D84-4144-96C2-CDEC019974A7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B7E6C54-1409-4239-915F-E25BF9A7CDF7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15AAE4E-61EF-4C79-9B9A-D36D06A38940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8784764-345B-48E0-8417-5DC2DCE3FE51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FDEE84D-B67A-4DA4-B0DB-69FF662486EB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C35390A-AF24-4287-A243-5CD31571761D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61D0E59-08A7-4AD7-99E8-1953DBD6992A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49D513F8-B927-4C15-B7BE-E411ECF62CD3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E0531B0-8EA2-4885-86A3-DD7914EEF227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F4FBCCB6-764C-409B-9147-7CC23AEB9DF2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3BF02A0-88D1-4ABC-9A5E-01AABF8C6685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14B6F9C-8CAD-4E32-902A-53412AC72248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E93BD4F0-B864-4FCD-976C-05D115419D3B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729F0A43-3242-4DD4-8409-9D682B48E725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B28D392D-1D71-4FF4-9DB2-60D28337902B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4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>
            <a:extLst>
              <a:ext uri="{FF2B5EF4-FFF2-40B4-BE49-F238E27FC236}">
                <a16:creationId xmlns:a16="http://schemas.microsoft.com/office/drawing/2014/main" id="{66A5E7C7-4DB3-497B-83DD-562FEF3C1FAE}"/>
              </a:ext>
            </a:extLst>
          </p:cNvPr>
          <p:cNvSpPr/>
          <p:nvPr/>
        </p:nvSpPr>
        <p:spPr>
          <a:xfrm>
            <a:off x="950385" y="1583264"/>
            <a:ext cx="702732" cy="64346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04DEF7EA-4F08-4397-8A03-BD193090EE91}"/>
              </a:ext>
            </a:extLst>
          </p:cNvPr>
          <p:cNvSpPr/>
          <p:nvPr/>
        </p:nvSpPr>
        <p:spPr>
          <a:xfrm>
            <a:off x="10324021" y="1625596"/>
            <a:ext cx="469899" cy="558801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C1139E5E-F357-4C9B-B194-34737097038C}"/>
              </a:ext>
            </a:extLst>
          </p:cNvPr>
          <p:cNvSpPr/>
          <p:nvPr/>
        </p:nvSpPr>
        <p:spPr>
          <a:xfrm>
            <a:off x="5664288" y="3464939"/>
            <a:ext cx="702732" cy="64346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517E228B-42E2-4AC8-A333-49EE3C131712}"/>
              </a:ext>
            </a:extLst>
          </p:cNvPr>
          <p:cNvSpPr/>
          <p:nvPr/>
        </p:nvSpPr>
        <p:spPr>
          <a:xfrm>
            <a:off x="5565540" y="330027"/>
            <a:ext cx="855132" cy="64346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DD6F280C-F32B-49CF-A41F-B52A2FC39378}"/>
              </a:ext>
            </a:extLst>
          </p:cNvPr>
          <p:cNvSpPr/>
          <p:nvPr/>
        </p:nvSpPr>
        <p:spPr>
          <a:xfrm>
            <a:off x="8811903" y="2624667"/>
            <a:ext cx="702732" cy="64346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86EDF292-9307-4636-A557-9B671FE70531}"/>
              </a:ext>
            </a:extLst>
          </p:cNvPr>
          <p:cNvSpPr/>
          <p:nvPr/>
        </p:nvSpPr>
        <p:spPr>
          <a:xfrm>
            <a:off x="3500129" y="1981200"/>
            <a:ext cx="702732" cy="64346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85F6835-76EC-43B2-B5EB-EA0D3F5C1DB1}"/>
              </a:ext>
            </a:extLst>
          </p:cNvPr>
          <p:cNvSpPr/>
          <p:nvPr/>
        </p:nvSpPr>
        <p:spPr>
          <a:xfrm>
            <a:off x="7456914" y="3737599"/>
            <a:ext cx="1381832" cy="137772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21C130-4B7A-4769-993E-CF7664E76B6C}"/>
              </a:ext>
            </a:extLst>
          </p:cNvPr>
          <p:cNvSpPr/>
          <p:nvPr/>
        </p:nvSpPr>
        <p:spPr>
          <a:xfrm>
            <a:off x="330740" y="3268134"/>
            <a:ext cx="1692613" cy="3589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17DE637-EDFE-4333-A553-32DBA51D900B}"/>
              </a:ext>
            </a:extLst>
          </p:cNvPr>
          <p:cNvSpPr/>
          <p:nvPr/>
        </p:nvSpPr>
        <p:spPr>
          <a:xfrm>
            <a:off x="437745" y="34290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ADC1A50-0E65-406F-BE3E-BE32FEB2CAF9}"/>
              </a:ext>
            </a:extLst>
          </p:cNvPr>
          <p:cNvSpPr/>
          <p:nvPr/>
        </p:nvSpPr>
        <p:spPr>
          <a:xfrm>
            <a:off x="804156" y="34354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616C204-73E3-4AB0-93B5-F82095423A73}"/>
              </a:ext>
            </a:extLst>
          </p:cNvPr>
          <p:cNvSpPr/>
          <p:nvPr/>
        </p:nvSpPr>
        <p:spPr>
          <a:xfrm>
            <a:off x="1180294" y="343224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8AEED70-2BEA-4AF5-AC78-14D7C2B7FA35}"/>
              </a:ext>
            </a:extLst>
          </p:cNvPr>
          <p:cNvSpPr/>
          <p:nvPr/>
        </p:nvSpPr>
        <p:spPr>
          <a:xfrm>
            <a:off x="1527250" y="341927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E9CDAEE-3EE2-4291-8D88-0BA6CDDE9463}"/>
              </a:ext>
            </a:extLst>
          </p:cNvPr>
          <p:cNvSpPr/>
          <p:nvPr/>
        </p:nvSpPr>
        <p:spPr>
          <a:xfrm>
            <a:off x="424783" y="385376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B6CC0E8-8EE4-4888-8E38-9FFD2C9F992D}"/>
              </a:ext>
            </a:extLst>
          </p:cNvPr>
          <p:cNvSpPr/>
          <p:nvPr/>
        </p:nvSpPr>
        <p:spPr>
          <a:xfrm>
            <a:off x="791180" y="386025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8F5765D-47B8-4522-97A8-8284E54BCAFC}"/>
              </a:ext>
            </a:extLst>
          </p:cNvPr>
          <p:cNvSpPr/>
          <p:nvPr/>
        </p:nvSpPr>
        <p:spPr>
          <a:xfrm>
            <a:off x="1186769" y="384729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EF53A25-704E-433A-90A1-6BD1B0C0B718}"/>
              </a:ext>
            </a:extLst>
          </p:cNvPr>
          <p:cNvSpPr/>
          <p:nvPr/>
        </p:nvSpPr>
        <p:spPr>
          <a:xfrm>
            <a:off x="1533729" y="384405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5A831391-62EA-49AD-BBE4-DC62F946003A}"/>
              </a:ext>
            </a:extLst>
          </p:cNvPr>
          <p:cNvSpPr/>
          <p:nvPr/>
        </p:nvSpPr>
        <p:spPr>
          <a:xfrm>
            <a:off x="431266" y="41755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FC67B23-FF07-47E7-8075-07A3DD7ECE38}"/>
              </a:ext>
            </a:extLst>
          </p:cNvPr>
          <p:cNvSpPr/>
          <p:nvPr/>
        </p:nvSpPr>
        <p:spPr>
          <a:xfrm>
            <a:off x="797677" y="41820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69D61A0-9DD9-4EC3-96AD-692096FFD32F}"/>
              </a:ext>
            </a:extLst>
          </p:cNvPr>
          <p:cNvSpPr/>
          <p:nvPr/>
        </p:nvSpPr>
        <p:spPr>
          <a:xfrm>
            <a:off x="1173815" y="41788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3C79C85-D408-4126-96DF-28B5300E54E3}"/>
              </a:ext>
            </a:extLst>
          </p:cNvPr>
          <p:cNvSpPr/>
          <p:nvPr/>
        </p:nvSpPr>
        <p:spPr>
          <a:xfrm>
            <a:off x="1520771" y="416587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2BFDA97-5B6C-422C-9AAD-15C7DDDA01FB}"/>
              </a:ext>
            </a:extLst>
          </p:cNvPr>
          <p:cNvSpPr/>
          <p:nvPr/>
        </p:nvSpPr>
        <p:spPr>
          <a:xfrm>
            <a:off x="418304" y="460036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DE16810-00B6-4C16-B844-CAD207E2D117}"/>
              </a:ext>
            </a:extLst>
          </p:cNvPr>
          <p:cNvSpPr/>
          <p:nvPr/>
        </p:nvSpPr>
        <p:spPr>
          <a:xfrm>
            <a:off x="784701" y="460685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7F66E9A-465A-4945-A9F5-24CB7364C71E}"/>
              </a:ext>
            </a:extLst>
          </p:cNvPr>
          <p:cNvSpPr/>
          <p:nvPr/>
        </p:nvSpPr>
        <p:spPr>
          <a:xfrm>
            <a:off x="1180290" y="459388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8CC09C2-607A-4E75-834F-F85399A937C6}"/>
              </a:ext>
            </a:extLst>
          </p:cNvPr>
          <p:cNvSpPr/>
          <p:nvPr/>
        </p:nvSpPr>
        <p:spPr>
          <a:xfrm>
            <a:off x="1527250" y="459064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BFBA6ED4-B800-4630-A931-027D8727EC90}"/>
              </a:ext>
            </a:extLst>
          </p:cNvPr>
          <p:cNvSpPr/>
          <p:nvPr/>
        </p:nvSpPr>
        <p:spPr>
          <a:xfrm>
            <a:off x="426396" y="4906799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2AC5620-05ED-459E-97CD-2E06497F7385}"/>
              </a:ext>
            </a:extLst>
          </p:cNvPr>
          <p:cNvSpPr/>
          <p:nvPr/>
        </p:nvSpPr>
        <p:spPr>
          <a:xfrm>
            <a:off x="792807" y="491328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6DCDAFFC-D9A0-4079-BB35-B9B245761A18}"/>
              </a:ext>
            </a:extLst>
          </p:cNvPr>
          <p:cNvSpPr/>
          <p:nvPr/>
        </p:nvSpPr>
        <p:spPr>
          <a:xfrm>
            <a:off x="1168945" y="491004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04256F6C-BB66-4F74-A80F-457023D33AD8}"/>
              </a:ext>
            </a:extLst>
          </p:cNvPr>
          <p:cNvSpPr/>
          <p:nvPr/>
        </p:nvSpPr>
        <p:spPr>
          <a:xfrm>
            <a:off x="1515901" y="49068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C3D9352-36E6-4901-BE6A-16271B95EB1F}"/>
              </a:ext>
            </a:extLst>
          </p:cNvPr>
          <p:cNvSpPr/>
          <p:nvPr/>
        </p:nvSpPr>
        <p:spPr>
          <a:xfrm>
            <a:off x="406955" y="599061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62D86DFF-26A7-4E11-BE24-A64D0912EC06}"/>
              </a:ext>
            </a:extLst>
          </p:cNvPr>
          <p:cNvSpPr/>
          <p:nvPr/>
        </p:nvSpPr>
        <p:spPr>
          <a:xfrm>
            <a:off x="773352" y="5997102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37D9897D-CB1D-451E-8128-EFEE900EF12F}"/>
              </a:ext>
            </a:extLst>
          </p:cNvPr>
          <p:cNvSpPr/>
          <p:nvPr/>
        </p:nvSpPr>
        <p:spPr>
          <a:xfrm>
            <a:off x="1168941" y="5984136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67C4E145-2989-4AA7-8789-496DCDFE99B6}"/>
              </a:ext>
            </a:extLst>
          </p:cNvPr>
          <p:cNvSpPr/>
          <p:nvPr/>
        </p:nvSpPr>
        <p:spPr>
          <a:xfrm>
            <a:off x="1515901" y="5990624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B8BF0395-405F-4D6E-8454-00B8CE085D20}"/>
              </a:ext>
            </a:extLst>
          </p:cNvPr>
          <p:cNvSpPr/>
          <p:nvPr/>
        </p:nvSpPr>
        <p:spPr>
          <a:xfrm>
            <a:off x="393971" y="5234297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E235A3CE-E4BB-47B6-A07A-8AE7A5F8A8EC}"/>
              </a:ext>
            </a:extLst>
          </p:cNvPr>
          <p:cNvSpPr/>
          <p:nvPr/>
        </p:nvSpPr>
        <p:spPr>
          <a:xfrm>
            <a:off x="760382" y="5240785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2A9F766-155E-4296-8F24-EF657717B0F5}"/>
              </a:ext>
            </a:extLst>
          </p:cNvPr>
          <p:cNvSpPr/>
          <p:nvPr/>
        </p:nvSpPr>
        <p:spPr>
          <a:xfrm>
            <a:off x="1136520" y="523753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7854E0E-3632-46E6-92A9-80EA62A89F47}"/>
              </a:ext>
            </a:extLst>
          </p:cNvPr>
          <p:cNvSpPr/>
          <p:nvPr/>
        </p:nvSpPr>
        <p:spPr>
          <a:xfrm>
            <a:off x="1483476" y="523430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B17ECE18-F158-4FBC-B4C2-D5712706D7CD}"/>
              </a:ext>
            </a:extLst>
          </p:cNvPr>
          <p:cNvSpPr/>
          <p:nvPr/>
        </p:nvSpPr>
        <p:spPr>
          <a:xfrm>
            <a:off x="413425" y="5584490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90681F1F-ED40-4B91-A528-E54BCA9FC551}"/>
              </a:ext>
            </a:extLst>
          </p:cNvPr>
          <p:cNvSpPr/>
          <p:nvPr/>
        </p:nvSpPr>
        <p:spPr>
          <a:xfrm>
            <a:off x="779836" y="5590978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E274EE45-9038-4141-B10F-76626B725F53}"/>
              </a:ext>
            </a:extLst>
          </p:cNvPr>
          <p:cNvSpPr/>
          <p:nvPr/>
        </p:nvSpPr>
        <p:spPr>
          <a:xfrm>
            <a:off x="1155974" y="5587731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4E54C425-04F8-489D-A308-8FB21925F02A}"/>
              </a:ext>
            </a:extLst>
          </p:cNvPr>
          <p:cNvSpPr/>
          <p:nvPr/>
        </p:nvSpPr>
        <p:spPr>
          <a:xfrm>
            <a:off x="1502930" y="5584493"/>
            <a:ext cx="262646" cy="1799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0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2019-09-17T08:35:50Z</dcterms:created>
  <dcterms:modified xsi:type="dcterms:W3CDTF">2019-09-17T11:13:40Z</dcterms:modified>
</cp:coreProperties>
</file>