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E69B6-38DD-48F4-AA20-7874E41846A7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7B05E-A321-4792-B073-D5B02A5B7B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Algerian" pitchFamily="8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7B05E-A321-4792-B073-D5B02A5B7B7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F4EF-3118-4900-8EC9-CC40AD35A0ED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7E9768A-8FD4-40DF-86AD-9900B89C3E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F4EF-3118-4900-8EC9-CC40AD35A0ED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768A-8FD4-40DF-86AD-9900B89C3E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F4EF-3118-4900-8EC9-CC40AD35A0ED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768A-8FD4-40DF-86AD-9900B89C3E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F4EF-3118-4900-8EC9-CC40AD35A0ED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7E9768A-8FD4-40DF-86AD-9900B89C3E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F4EF-3118-4900-8EC9-CC40AD35A0ED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768A-8FD4-40DF-86AD-9900B89C3E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F4EF-3118-4900-8EC9-CC40AD35A0ED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768A-8FD4-40DF-86AD-9900B89C3E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F4EF-3118-4900-8EC9-CC40AD35A0ED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C7E9768A-8FD4-40DF-86AD-9900B89C3E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F4EF-3118-4900-8EC9-CC40AD35A0ED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768A-8FD4-40DF-86AD-9900B89C3E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F4EF-3118-4900-8EC9-CC40AD35A0ED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768A-8FD4-40DF-86AD-9900B89C3E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F4EF-3118-4900-8EC9-CC40AD35A0ED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768A-8FD4-40DF-86AD-9900B89C3E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F4EF-3118-4900-8EC9-CC40AD35A0ED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768A-8FD4-40DF-86AD-9900B89C3E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57CF4EF-3118-4900-8EC9-CC40AD35A0ED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7E9768A-8FD4-40DF-86AD-9900B89C3E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slow">
    <p:wipe dir="r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990600"/>
            <a:ext cx="8458200" cy="3657600"/>
          </a:xfrm>
        </p:spPr>
        <p:txBody>
          <a:bodyPr>
            <a:noAutofit/>
          </a:bodyPr>
          <a:lstStyle/>
          <a:p>
            <a:pPr algn="ctr"/>
            <a:r>
              <a:rPr lang="en-US" sz="6600" b="1" dirty="0" smtClean="0">
                <a:solidFill>
                  <a:sysClr val="windowText" lastClr="000000"/>
                </a:solidFill>
                <a:latin typeface="Algerian" pitchFamily="82" charset="0"/>
              </a:rPr>
              <a:t>Presentation</a:t>
            </a:r>
            <a:br>
              <a:rPr lang="en-US" sz="6600" b="1" dirty="0" smtClean="0">
                <a:solidFill>
                  <a:sysClr val="windowText" lastClr="000000"/>
                </a:solidFill>
                <a:latin typeface="Algerian" pitchFamily="82" charset="0"/>
              </a:rPr>
            </a:br>
            <a:r>
              <a:rPr lang="en-US" sz="6600" b="1" dirty="0" smtClean="0">
                <a:solidFill>
                  <a:sysClr val="windowText" lastClr="000000"/>
                </a:solidFill>
                <a:latin typeface="Algerian" pitchFamily="82" charset="0"/>
              </a:rPr>
              <a:t> on </a:t>
            </a:r>
            <a:br>
              <a:rPr lang="en-US" sz="6600" b="1" dirty="0" smtClean="0">
                <a:solidFill>
                  <a:sysClr val="windowText" lastClr="000000"/>
                </a:solidFill>
                <a:latin typeface="Algerian" pitchFamily="82" charset="0"/>
              </a:rPr>
            </a:br>
            <a:r>
              <a:rPr lang="en-US" sz="6600" b="1" dirty="0" smtClean="0">
                <a:solidFill>
                  <a:sysClr val="windowText" lastClr="000000"/>
                </a:solidFill>
                <a:latin typeface="Algerian" pitchFamily="82" charset="0"/>
              </a:rPr>
              <a:t>computer graphic</a:t>
            </a:r>
            <a:endParaRPr lang="en-US" sz="6600" b="1" dirty="0">
              <a:solidFill>
                <a:sysClr val="windowText" lastClr="000000"/>
              </a:solidFill>
              <a:latin typeface="Algerian" pitchFamily="82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0"/>
            <a:ext cx="7772400" cy="1470025"/>
          </a:xfrm>
        </p:spPr>
        <p:txBody>
          <a:bodyPr>
            <a:noAutofit/>
          </a:bodyPr>
          <a:lstStyle/>
          <a:p>
            <a:r>
              <a:rPr lang="en-US" sz="6000" dirty="0" smtClean="0">
                <a:solidFill>
                  <a:sysClr val="windowText" lastClr="000000"/>
                </a:solidFill>
                <a:latin typeface="Algerian" pitchFamily="82" charset="0"/>
              </a:rPr>
              <a:t>Computer Graphic</a:t>
            </a:r>
            <a:endParaRPr lang="en-US" sz="6000" dirty="0">
              <a:solidFill>
                <a:sysClr val="windowText" lastClr="000000"/>
              </a:solidFill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752600"/>
            <a:ext cx="8229600" cy="3581400"/>
          </a:xfrm>
        </p:spPr>
        <p:txBody>
          <a:bodyPr>
            <a:noAutofit/>
          </a:bodyPr>
          <a:lstStyle/>
          <a:p>
            <a:pPr algn="ctr"/>
            <a:r>
              <a:rPr lang="en-US" sz="3600" b="0" dirty="0" smtClean="0">
                <a:solidFill>
                  <a:sysClr val="windowText" lastClr="000000"/>
                </a:solidFill>
                <a:latin typeface="Algerian" pitchFamily="82" charset="0"/>
              </a:rPr>
              <a:t>Computer + graphic</a:t>
            </a:r>
          </a:p>
          <a:p>
            <a:pPr algn="ctr"/>
            <a:endParaRPr lang="en-US" sz="3600" b="0" dirty="0" smtClean="0">
              <a:solidFill>
                <a:sysClr val="windowText" lastClr="000000"/>
              </a:solidFill>
              <a:latin typeface="Algerian" pitchFamily="82" charset="0"/>
            </a:endParaRPr>
          </a:p>
          <a:p>
            <a:r>
              <a:rPr lang="en-US" sz="3600" b="0" dirty="0" smtClean="0">
                <a:solidFill>
                  <a:sysClr val="windowText" lastClr="000000"/>
                </a:solidFill>
                <a:latin typeface="Algerian" pitchFamily="82" charset="0"/>
              </a:rPr>
              <a:t>It is an art of drawing picture ,lines, charts etc. using              computer with the help of program and software. </a:t>
            </a:r>
            <a:endParaRPr lang="en-US" sz="3600" b="0" dirty="0">
              <a:solidFill>
                <a:sysClr val="windowText" lastClr="000000"/>
              </a:solidFill>
              <a:latin typeface="Algerian" pitchFamily="82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609600"/>
            <a:ext cx="8763000" cy="1589562"/>
          </a:xfrm>
        </p:spPr>
        <p:txBody>
          <a:bodyPr>
            <a:noAutofit/>
          </a:bodyPr>
          <a:lstStyle/>
          <a:p>
            <a:pPr algn="ctr"/>
            <a:r>
              <a:rPr lang="en-US" sz="11500" dirty="0" smtClean="0">
                <a:solidFill>
                  <a:sysClr val="windowText" lastClr="000000"/>
                </a:solidFill>
                <a:latin typeface="Algerian" pitchFamily="82" charset="0"/>
              </a:rPr>
              <a:t>History</a:t>
            </a:r>
            <a:r>
              <a:rPr lang="en-US" sz="11500" dirty="0" smtClean="0">
                <a:latin typeface="Algerian" pitchFamily="82" charset="0"/>
              </a:rPr>
              <a:t> </a:t>
            </a:r>
            <a:endParaRPr lang="en-US" sz="6600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57600"/>
            <a:ext cx="8229600" cy="2895600"/>
          </a:xfrm>
        </p:spPr>
        <p:txBody>
          <a:bodyPr>
            <a:noAutofit/>
          </a:bodyPr>
          <a:lstStyle/>
          <a:p>
            <a:pPr algn="l"/>
            <a:r>
              <a:rPr lang="en-US" sz="2800" b="0" dirty="0" smtClean="0">
                <a:solidFill>
                  <a:sysClr val="windowText" lastClr="000000"/>
                </a:solidFill>
                <a:latin typeface="Algerian" pitchFamily="82" charset="0"/>
              </a:rPr>
              <a:t>In 1963, Ivan Sutherland, developed a Sketchpad in which images can be drawn on the screen using a light pen.</a:t>
            </a:r>
          </a:p>
          <a:p>
            <a:pPr algn="l"/>
            <a:r>
              <a:rPr lang="en-US" sz="2800" b="0" dirty="0" smtClean="0">
                <a:solidFill>
                  <a:sysClr val="windowText" lastClr="000000"/>
                </a:solidFill>
                <a:latin typeface="Algerian" pitchFamily="82" charset="0"/>
              </a:rPr>
              <a:t>Later he developed virtual reality equipment and designing flight simulator system.</a:t>
            </a:r>
            <a:endParaRPr lang="en-US" sz="2800" b="0" dirty="0">
              <a:solidFill>
                <a:sysClr val="windowText" lastClr="000000"/>
              </a:solidFill>
              <a:latin typeface="Algerian" pitchFamily="82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siddhi\Desktop\346741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770318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457200"/>
            <a:ext cx="8382000" cy="2362200"/>
          </a:xfrm>
        </p:spPr>
        <p:txBody>
          <a:bodyPr>
            <a:noAutofit/>
          </a:bodyPr>
          <a:lstStyle/>
          <a:p>
            <a:pPr algn="ctr"/>
            <a:r>
              <a:rPr lang="en-US" sz="6600" b="1" dirty="0" smtClean="0">
                <a:solidFill>
                  <a:sysClr val="windowText" lastClr="000000"/>
                </a:solidFill>
                <a:latin typeface="Algerian" pitchFamily="82" charset="0"/>
              </a:rPr>
              <a:t>Things come under computer graphic</a:t>
            </a:r>
            <a:endParaRPr lang="en-US" sz="6600" b="1" dirty="0">
              <a:solidFill>
                <a:sysClr val="windowText" lastClr="000000"/>
              </a:solidFill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048000"/>
            <a:ext cx="7848600" cy="3429000"/>
          </a:xfrm>
        </p:spPr>
        <p:txBody>
          <a:bodyPr>
            <a:normAutofit/>
          </a:bodyPr>
          <a:lstStyle/>
          <a:p>
            <a:pPr marL="914400" indent="-914400">
              <a:buClr>
                <a:schemeClr val="tx1"/>
              </a:buClr>
              <a:buFont typeface="+mj-lt"/>
              <a:buAutoNum type="arabicPeriod"/>
            </a:pPr>
            <a:r>
              <a:rPr lang="en-US" sz="6000" b="0" dirty="0" smtClean="0">
                <a:solidFill>
                  <a:sysClr val="windowText" lastClr="000000"/>
                </a:solidFill>
                <a:latin typeface="Algerian" pitchFamily="82" charset="0"/>
              </a:rPr>
              <a:t>Representation</a:t>
            </a:r>
          </a:p>
          <a:p>
            <a:pPr marL="914400" indent="-914400">
              <a:buClr>
                <a:schemeClr val="tx1"/>
              </a:buClr>
              <a:buFont typeface="+mj-lt"/>
              <a:buAutoNum type="arabicPeriod"/>
            </a:pPr>
            <a:r>
              <a:rPr lang="en-US" sz="6000" b="0" dirty="0" err="1" smtClean="0">
                <a:solidFill>
                  <a:sysClr val="windowText" lastClr="000000"/>
                </a:solidFill>
                <a:latin typeface="Algerian" pitchFamily="82" charset="0"/>
              </a:rPr>
              <a:t>Manuplation</a:t>
            </a:r>
            <a:endParaRPr lang="en-US" sz="6000" b="0" dirty="0" smtClean="0">
              <a:solidFill>
                <a:sysClr val="windowText" lastClr="000000"/>
              </a:solidFill>
              <a:latin typeface="Algerian" pitchFamily="82" charset="0"/>
            </a:endParaRPr>
          </a:p>
          <a:p>
            <a:pPr marL="914400" indent="-914400">
              <a:buClr>
                <a:schemeClr val="tx1"/>
              </a:buClr>
              <a:buFont typeface="+mj-lt"/>
              <a:buAutoNum type="arabicPeriod"/>
            </a:pPr>
            <a:r>
              <a:rPr lang="en-US" sz="6000" b="0" dirty="0" err="1" smtClean="0">
                <a:solidFill>
                  <a:sysClr val="windowText" lastClr="000000"/>
                </a:solidFill>
                <a:latin typeface="Algerian" pitchFamily="82" charset="0"/>
              </a:rPr>
              <a:t>stroage</a:t>
            </a:r>
            <a:endParaRPr lang="en-US" sz="6000" b="0" dirty="0">
              <a:solidFill>
                <a:sysClr val="windowText" lastClr="000000"/>
              </a:solidFill>
              <a:latin typeface="Algerian" pitchFamily="82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533400"/>
            <a:ext cx="8458200" cy="2438400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smtClean="0">
                <a:latin typeface="Algerian" pitchFamily="82" charset="0"/>
              </a:rPr>
              <a:t>Application </a:t>
            </a:r>
            <a:br>
              <a:rPr lang="en-US" sz="5400" b="1" dirty="0" smtClean="0">
                <a:latin typeface="Algerian" pitchFamily="82" charset="0"/>
              </a:rPr>
            </a:br>
            <a:r>
              <a:rPr lang="en-US" sz="5400" b="1" dirty="0" smtClean="0">
                <a:latin typeface="Algerian" pitchFamily="82" charset="0"/>
              </a:rPr>
              <a:t>of </a:t>
            </a:r>
            <a:br>
              <a:rPr lang="en-US" sz="5400" b="1" dirty="0" smtClean="0">
                <a:latin typeface="Algerian" pitchFamily="82" charset="0"/>
              </a:rPr>
            </a:br>
            <a:r>
              <a:rPr lang="en-US" sz="5400" b="1" dirty="0" smtClean="0">
                <a:latin typeface="Algerian" pitchFamily="82" charset="0"/>
              </a:rPr>
              <a:t>computer graphic</a:t>
            </a:r>
            <a:endParaRPr lang="en-US" sz="5400" b="1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2667000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Cartography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Computer added drafting and design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User interfaces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Office automation and desktop publishing:-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Simulation and animation</a:t>
            </a:r>
            <a:endParaRPr lang="en-US" dirty="0"/>
          </a:p>
        </p:txBody>
      </p:sp>
    </p:spTree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457200"/>
            <a:ext cx="8458200" cy="1752600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smtClean="0">
                <a:latin typeface="Algerian" pitchFamily="82" charset="0"/>
              </a:rPr>
              <a:t>Type of </a:t>
            </a:r>
          </a:p>
          <a:p>
            <a:pPr algn="ctr"/>
            <a:r>
              <a:rPr lang="en-US" sz="5400" b="1" dirty="0" smtClean="0">
                <a:latin typeface="Algerian" pitchFamily="82" charset="0"/>
              </a:rPr>
              <a:t>computer graphic</a:t>
            </a:r>
            <a:endParaRPr lang="en-US" sz="5400" b="1" dirty="0">
              <a:latin typeface="Algerian" pitchFamily="82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81000" y="2971800"/>
            <a:ext cx="8458200" cy="1752600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75000"/>
                </a:schemeClr>
              </a:solidFill>
              <a:effectLst/>
              <a:uLnTx/>
              <a:uFillTx/>
              <a:latin typeface="Algerian" pitchFamily="82" charset="0"/>
              <a:ea typeface="+mn-ea"/>
              <a:cs typeface="+mn-cs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81000" y="3276600"/>
            <a:ext cx="8458200" cy="1752600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75000"/>
                </a:schemeClr>
              </a:solidFill>
              <a:effectLst/>
              <a:uLnTx/>
              <a:uFillTx/>
              <a:latin typeface="Algerian" pitchFamily="82" charset="0"/>
              <a:ea typeface="+mn-ea"/>
              <a:cs typeface="+mn-cs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81000" y="2514600"/>
            <a:ext cx="8458200" cy="1905000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marL="914400" marR="0" lvl="0" indent="-9144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70000"/>
              <a:buFont typeface="+mj-lt"/>
              <a:buAutoNum type="arabicPeriod"/>
              <a:tabLst/>
              <a:defRPr/>
            </a:pPr>
            <a:r>
              <a:rPr kumimoji="0" lang="en-US" sz="4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75000"/>
                  </a:schemeClr>
                </a:solidFill>
                <a:effectLst/>
                <a:uLnTx/>
                <a:uFillTx/>
                <a:latin typeface="Algerian" pitchFamily="82" charset="0"/>
                <a:ea typeface="+mn-ea"/>
                <a:cs typeface="+mn-cs"/>
              </a:rPr>
              <a:t>Interactive graphic</a:t>
            </a:r>
          </a:p>
          <a:p>
            <a:pPr marL="914400" marR="0" lvl="0" indent="-9144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70000"/>
              <a:buFont typeface="+mj-lt"/>
              <a:buAutoNum type="arabicPeriod"/>
              <a:tabLst/>
              <a:defRPr/>
            </a:pPr>
            <a:r>
              <a:rPr lang="en-US" sz="4400" dirty="0" smtClean="0">
                <a:solidFill>
                  <a:schemeClr val="tx2">
                    <a:shade val="75000"/>
                  </a:schemeClr>
                </a:solidFill>
                <a:latin typeface="Algerian" pitchFamily="82" charset="0"/>
              </a:rPr>
              <a:t>Non-interactive graphic</a:t>
            </a:r>
            <a:endParaRPr kumimoji="0" lang="en-US" sz="440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75000"/>
                </a:schemeClr>
              </a:solidFill>
              <a:effectLst/>
              <a:uLnTx/>
              <a:uFillTx/>
              <a:latin typeface="Algerian" pitchFamily="82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04800" y="457200"/>
            <a:ext cx="8458200" cy="1752600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smtClean="0">
                <a:latin typeface="Algerian" pitchFamily="82" charset="0"/>
              </a:rPr>
              <a:t>Type of </a:t>
            </a:r>
            <a:r>
              <a:rPr lang="en-US" sz="5400" b="1" dirty="0" smtClean="0">
                <a:latin typeface="Algerian" pitchFamily="82" charset="0"/>
              </a:rPr>
              <a:t>image in</a:t>
            </a:r>
            <a:endParaRPr lang="en-US" sz="5400" b="1" dirty="0" smtClean="0">
              <a:latin typeface="Algerian" pitchFamily="82" charset="0"/>
            </a:endParaRPr>
          </a:p>
          <a:p>
            <a:pPr algn="ctr"/>
            <a:r>
              <a:rPr lang="en-US" sz="5400" b="1" dirty="0" smtClean="0">
                <a:latin typeface="Algerian" pitchFamily="82" charset="0"/>
              </a:rPr>
              <a:t>computer graphic</a:t>
            </a:r>
            <a:endParaRPr lang="en-US" sz="5400" b="1" dirty="0">
              <a:latin typeface="Algerian" pitchFamily="82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81000" y="2971800"/>
            <a:ext cx="8458200" cy="1752600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marL="914400" marR="0" lvl="0" indent="-9144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70000"/>
              <a:buFont typeface="+mj-lt"/>
              <a:buAutoNum type="arabicPeriod"/>
              <a:tabLst/>
              <a:defRPr/>
            </a:pPr>
            <a:r>
              <a:rPr kumimoji="0" lang="en-US" sz="5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75000"/>
                  </a:schemeClr>
                </a:solidFill>
                <a:effectLst/>
                <a:uLnTx/>
                <a:uFillTx/>
                <a:latin typeface="Algerian" pitchFamily="82" charset="0"/>
                <a:ea typeface="+mn-ea"/>
                <a:cs typeface="+mn-cs"/>
              </a:rPr>
              <a:t>Vector</a:t>
            </a:r>
            <a:r>
              <a:rPr kumimoji="0" lang="en-US" sz="540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hade val="75000"/>
                  </a:schemeClr>
                </a:solidFill>
                <a:effectLst/>
                <a:uLnTx/>
                <a:uFillTx/>
                <a:latin typeface="Algerian" pitchFamily="82" charset="0"/>
                <a:ea typeface="+mn-ea"/>
                <a:cs typeface="+mn-cs"/>
              </a:rPr>
              <a:t> </a:t>
            </a:r>
            <a:r>
              <a:rPr kumimoji="0" lang="en-US" sz="540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hade val="75000"/>
                  </a:schemeClr>
                </a:solidFill>
                <a:effectLst/>
                <a:uLnTx/>
                <a:uFillTx/>
                <a:latin typeface="Algerian" pitchFamily="82" charset="0"/>
                <a:ea typeface="+mn-ea"/>
                <a:cs typeface="+mn-cs"/>
              </a:rPr>
              <a:t>image</a:t>
            </a:r>
            <a:endParaRPr kumimoji="0" lang="en-US" sz="5400" i="0" u="none" strike="noStrike" kern="1200" cap="none" spc="0" normalizeH="0" noProof="0" dirty="0" smtClean="0">
              <a:ln>
                <a:noFill/>
              </a:ln>
              <a:solidFill>
                <a:schemeClr val="tx2">
                  <a:shade val="75000"/>
                </a:schemeClr>
              </a:solidFill>
              <a:effectLst/>
              <a:uLnTx/>
              <a:uFillTx/>
              <a:latin typeface="Algerian" pitchFamily="82" charset="0"/>
              <a:ea typeface="+mn-ea"/>
              <a:cs typeface="+mn-cs"/>
            </a:endParaRPr>
          </a:p>
          <a:p>
            <a:pPr marL="914400" marR="0" lvl="0" indent="-9144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70000"/>
              <a:buFont typeface="+mj-lt"/>
              <a:buAutoNum type="arabicPeriod"/>
              <a:tabLst/>
              <a:defRPr/>
            </a:pPr>
            <a:r>
              <a:rPr lang="en-US" sz="5400" baseline="0" dirty="0" smtClean="0">
                <a:solidFill>
                  <a:schemeClr val="tx2">
                    <a:shade val="75000"/>
                  </a:schemeClr>
                </a:solidFill>
                <a:latin typeface="Algerian" pitchFamily="82" charset="0"/>
              </a:rPr>
              <a:t>Raster </a:t>
            </a:r>
            <a:r>
              <a:rPr lang="en-US" sz="5400" baseline="0" dirty="0" smtClean="0">
                <a:solidFill>
                  <a:schemeClr val="tx2">
                    <a:shade val="75000"/>
                  </a:schemeClr>
                </a:solidFill>
                <a:latin typeface="Algerian" pitchFamily="82" charset="0"/>
              </a:rPr>
              <a:t>image</a:t>
            </a:r>
            <a:endParaRPr kumimoji="0" lang="en-US" sz="540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75000"/>
                </a:schemeClr>
              </a:solidFill>
              <a:effectLst/>
              <a:uLnTx/>
              <a:uFillTx/>
              <a:latin typeface="Algerian" pitchFamily="82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676400"/>
            <a:ext cx="8382000" cy="3657600"/>
          </a:xfrm>
        </p:spPr>
        <p:txBody>
          <a:bodyPr>
            <a:noAutofit/>
          </a:bodyPr>
          <a:lstStyle/>
          <a:p>
            <a:pPr algn="ctr"/>
            <a:r>
              <a:rPr lang="en-US" sz="11500" dirty="0" smtClean="0"/>
              <a:t>Thank you</a:t>
            </a:r>
            <a:endParaRPr lang="en-US" sz="11500" dirty="0"/>
          </a:p>
        </p:txBody>
      </p:sp>
    </p:spTree>
  </p:cSld>
  <p:clrMapOvr>
    <a:masterClrMapping/>
  </p:clrMapOvr>
  <p:transition spd="slow">
    <p:wipe dir="r"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180</TotalTime>
  <Words>112</Words>
  <Application>Microsoft Office PowerPoint</Application>
  <PresentationFormat>On-screen Show (4:3)</PresentationFormat>
  <Paragraphs>28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Trek</vt:lpstr>
      <vt:lpstr>Presentation  on  computer graphic</vt:lpstr>
      <vt:lpstr>Computer Graphic</vt:lpstr>
      <vt:lpstr>History </vt:lpstr>
      <vt:lpstr>Slide 4</vt:lpstr>
      <vt:lpstr>Things come under computer graphic</vt:lpstr>
      <vt:lpstr>Application  of  computer graphic</vt:lpstr>
      <vt:lpstr>Slide 7</vt:lpstr>
      <vt:lpstr>Slide 8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computer graphic</dc:title>
  <dc:creator>siddhi</dc:creator>
  <cp:lastModifiedBy>siddhi</cp:lastModifiedBy>
  <cp:revision>19</cp:revision>
  <dcterms:created xsi:type="dcterms:W3CDTF">2019-10-20T08:13:31Z</dcterms:created>
  <dcterms:modified xsi:type="dcterms:W3CDTF">2019-10-20T14:53:35Z</dcterms:modified>
</cp:coreProperties>
</file>