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8" r:id="rId10"/>
    <p:sldId id="269" r:id="rId11"/>
    <p:sldId id="260" r:id="rId12"/>
    <p:sldId id="270" r:id="rId13"/>
    <p:sldId id="271" r:id="rId14"/>
    <p:sldId id="261" r:id="rId15"/>
    <p:sldId id="272" r:id="rId16"/>
    <p:sldId id="273" r:id="rId17"/>
    <p:sldId id="26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5BFEBEF-B173-4E84-BBB2-B49EFF85533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E06200-FB6D-4E0A-BF24-493191DD5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4114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lgerian" pitchFamily="82" charset="0"/>
              </a:rPr>
              <a:t>WELCOME </a:t>
            </a:r>
            <a:br>
              <a:rPr lang="en-US" sz="9600" dirty="0" smtClean="0">
                <a:latin typeface="Algerian" pitchFamily="82" charset="0"/>
              </a:rPr>
            </a:br>
            <a:r>
              <a:rPr lang="en-US" sz="9600" dirty="0" smtClean="0">
                <a:latin typeface="Algerian" pitchFamily="82" charset="0"/>
              </a:rPr>
              <a:t>TO </a:t>
            </a:r>
            <a:br>
              <a:rPr lang="en-US" sz="9600" dirty="0" smtClean="0">
                <a:latin typeface="Algerian" pitchFamily="82" charset="0"/>
              </a:rPr>
            </a:br>
            <a:r>
              <a:rPr lang="en-US" sz="9600" dirty="0" smtClean="0">
                <a:latin typeface="Algerian" pitchFamily="82" charset="0"/>
              </a:rPr>
              <a:t>ALL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2316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Q4</a:t>
            </a:r>
            <a:r>
              <a:rPr kumimoji="0" lang="en-US" sz="5400" b="0" i="0" u="none" strike="noStrike" kern="1200" cap="none" spc="0" normalizeH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Divide 30 by half and add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ten =</a:t>
            </a:r>
            <a:r>
              <a:rPr kumimoji="0" lang="en-US" sz="5400" b="0" i="0" u="none" strike="noStrike" kern="1200" cap="none" spc="0" normalizeH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solidFill>
                  <a:schemeClr val="accent2">
                    <a:lumMod val="50000"/>
                  </a:schemeClr>
                </a:solidFill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  <a:effectLst/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6858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25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1816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70</a:t>
            </a:r>
            <a:endParaRPr lang="en-US" dirty="0" smtClean="0">
              <a:latin typeface="Algerian" pitchFamily="82" charset="0"/>
            </a:endParaRPr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685800" y="5334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35</a:t>
            </a:r>
            <a:r>
              <a:rPr lang="en-US" sz="6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5181600" y="5334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15</a:t>
            </a:r>
            <a:r>
              <a:rPr lang="en-US" sz="7200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75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04800"/>
            <a:ext cx="8229600" cy="23161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Q5</a:t>
            </a:r>
            <a:r>
              <a:rPr kumimoji="0" lang="en-US" sz="5400" b="0" i="0" u="none" strike="noStrike" kern="1200" cap="none" spc="0" normalizeH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 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There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are two clocks of different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  	colors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: The red clock is broken and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doesn't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run at all, but the blue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clock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loses one second every 24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hours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. Which clock is more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accurate</a:t>
            </a: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!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685800" y="31242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lgerian" pitchFamily="82" charset="0"/>
              </a:rPr>
              <a:t>Red clock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181600" y="31242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lgerian" pitchFamily="82" charset="0"/>
              </a:rPr>
              <a:t>Blue clock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85800" y="51054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BOTH </a:t>
            </a:r>
            <a:r>
              <a:rPr lang="en-US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181600" y="51054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lgerian" pitchFamily="82" charset="0"/>
              </a:rPr>
              <a:t>None of these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75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75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75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75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28600"/>
            <a:ext cx="8229600" cy="23161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Q6</a:t>
            </a:r>
            <a:r>
              <a:rPr kumimoji="0" lang="en-US" sz="5400" b="0" i="0" u="none" strike="noStrike" kern="1200" cap="none" spc="0" normalizeH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  </a:t>
            </a:r>
            <a:r>
              <a:rPr lang="en-US" sz="40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There are 45 apples in your </a:t>
            </a:r>
            <a:r>
              <a:rPr lang="en-US" sz="4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 	basket</a:t>
            </a:r>
            <a:r>
              <a:rPr lang="en-US" sz="40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. You take three </a:t>
            </a:r>
            <a:r>
              <a:rPr lang="en-US" sz="4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apples </a:t>
            </a:r>
            <a:r>
              <a:rPr lang="en-US" sz="40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out of the basket. </a:t>
            </a:r>
            <a:r>
              <a:rPr lang="en-US" sz="4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How </a:t>
            </a:r>
            <a:r>
              <a:rPr lang="en-US" sz="40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many apples are left</a:t>
            </a: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!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685800" y="51054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lgerian" pitchFamily="82" charset="0"/>
              </a:rPr>
              <a:t>45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181600" y="31242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lgerian" pitchFamily="82" charset="0"/>
              </a:rPr>
              <a:t>48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85800" y="31242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43 </a:t>
            </a:r>
            <a:r>
              <a:rPr lang="en-US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181600" y="5105400"/>
            <a:ext cx="3200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lgerian" pitchFamily="82" charset="0"/>
              </a:rPr>
              <a:t>None of these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50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077200" cy="2544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Q1 You are on 3</a:t>
            </a:r>
            <a:r>
              <a:rPr lang="en-US" baseline="30000" dirty="0" smtClean="0">
                <a:latin typeface="Algerian" pitchFamily="82" charset="0"/>
              </a:rPr>
              <a:t>rd</a:t>
            </a:r>
            <a:r>
              <a:rPr lang="en-US" dirty="0" smtClean="0">
                <a:latin typeface="Algerian" pitchFamily="82" charset="0"/>
              </a:rPr>
              <a:t> place in the                         	race what a place are you 	when you pass the person in 2</a:t>
            </a:r>
            <a:r>
              <a:rPr lang="en-US" baseline="30000" dirty="0" smtClean="0">
                <a:latin typeface="Algerian" pitchFamily="82" charset="0"/>
              </a:rPr>
              <a:t>st</a:t>
            </a:r>
            <a:r>
              <a:rPr lang="en-US" dirty="0" smtClean="0">
                <a:latin typeface="Algerian" pitchFamily="82" charset="0"/>
              </a:rPr>
              <a:t> place!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620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1</a:t>
            </a:r>
            <a:r>
              <a:rPr lang="en-US" sz="6600" baseline="30000" dirty="0" smtClean="0">
                <a:latin typeface="Algerian" pitchFamily="82" charset="0"/>
              </a:rPr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1816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2</a:t>
            </a:r>
            <a:r>
              <a:rPr lang="en-US" sz="7200" baseline="30000" dirty="0" smtClean="0">
                <a:latin typeface="Algerian" pitchFamily="82" charset="0"/>
              </a:rPr>
              <a:t>nd</a:t>
            </a:r>
            <a:endParaRPr lang="en-US" dirty="0" smtClean="0">
              <a:latin typeface="Algerian" pitchFamily="82" charset="0"/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85800" y="5334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3</a:t>
            </a:r>
            <a:r>
              <a:rPr lang="en-US" sz="6600" baseline="30000" dirty="0" smtClean="0">
                <a:latin typeface="Algerian" pitchFamily="82" charset="0"/>
              </a:rPr>
              <a:t>rd</a:t>
            </a:r>
            <a:r>
              <a:rPr lang="en-US" sz="6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5105400" y="52578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4</a:t>
            </a:r>
            <a:r>
              <a:rPr lang="en-US" sz="7200" baseline="30000" dirty="0" smtClean="0">
                <a:latin typeface="Algerian" pitchFamily="82" charset="0"/>
              </a:rPr>
              <a:t>th</a:t>
            </a:r>
            <a:r>
              <a:rPr lang="en-US" sz="7200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75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609600"/>
            <a:ext cx="6781800" cy="518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conguralation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231616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itchFamily="82" charset="0"/>
              </a:rPr>
              <a:t>Q2  How many months have 28 days!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85800" y="3429000"/>
            <a:ext cx="3505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5029200" y="3429000"/>
            <a:ext cx="335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2</a:t>
            </a:r>
            <a:endParaRPr lang="en-US" dirty="0" smtClean="0">
              <a:latin typeface="Algerian" pitchFamily="82" charset="0"/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685800" y="5181600"/>
            <a:ext cx="3581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lgerian" pitchFamily="82" charset="0"/>
              </a:rPr>
              <a:t>ALL OF THEM</a:t>
            </a:r>
            <a:r>
              <a:rPr lang="en-US" sz="6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5181600" y="5334000"/>
            <a:ext cx="335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lgerian" pitchFamily="82" charset="0"/>
              </a:rPr>
              <a:t>DEPENDS UPON LEAP YEAR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75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itchFamily="82" charset="0"/>
              </a:rPr>
              <a:t>incorrect</a:t>
            </a:r>
            <a:endParaRPr lang="en-US" sz="11500" dirty="0">
              <a:latin typeface="Algerian" pitchFamily="82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9600" y="5486400"/>
            <a:ext cx="2667000" cy="1143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back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28600"/>
            <a:ext cx="8229600" cy="231616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Q3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How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many 0.5cm slices of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bread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can you cut from </a:t>
            </a:r>
            <a:r>
              <a:rPr lang="en-US" sz="54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	a </a:t>
            </a:r>
            <a:r>
              <a:rPr lang="en-US" sz="5400" dirty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latin typeface="Algerian" pitchFamily="82" charset="0"/>
              </a:rPr>
              <a:t>whole bread that's 25cm long</a:t>
            </a:r>
            <a:r>
              <a:rPr kumimoji="0" lang="en-US" sz="5400" b="0" i="0" u="none" strike="noStrike" kern="1200" cap="none" spc="0" normalizeH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  <a:effectLst/>
                <a:uLnTx/>
                <a:uFillTx/>
                <a:latin typeface="Algerian" pitchFamily="82" charset="0"/>
                <a:ea typeface="+mj-ea"/>
                <a:cs typeface="+mj-cs"/>
              </a:rPr>
              <a:t>!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762000" y="5334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51816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25</a:t>
            </a:r>
            <a:endParaRPr lang="en-US" dirty="0" smtClean="0">
              <a:latin typeface="Algerian" pitchFamily="82" charset="0"/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685800" y="3429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Algerian" pitchFamily="82" charset="0"/>
              </a:rPr>
              <a:t>39</a:t>
            </a:r>
            <a:r>
              <a:rPr lang="en-US" sz="6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181600" y="53340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itchFamily="82" charset="0"/>
              </a:rPr>
              <a:t>NONE OF THE ABOVE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750"/>
                            </p:stCondLst>
                            <p:childTnLst>
                              <p:par>
                                <p:cTn id="1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750"/>
                            </p:stCondLst>
                            <p:childTnLst>
                              <p:par>
                                <p:cTn id="2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381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correct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6019800" y="5486400"/>
            <a:ext cx="26670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lgerian" pitchFamily="82" charset="0"/>
              </a:rPr>
              <a:t>NEXT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ransition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172</TotalTime>
  <Words>109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WELCOME  TO  ALL</vt:lpstr>
      <vt:lpstr>Q1 You are on 3rd place in the                          race what a place are you  when you pass the person in 2st place! </vt:lpstr>
      <vt:lpstr>Slide 3</vt:lpstr>
      <vt:lpstr>Slide 4</vt:lpstr>
      <vt:lpstr>Q2  How many months have 28 days!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ALL</dc:title>
  <dc:creator>siddhi</dc:creator>
  <cp:lastModifiedBy>siddhi</cp:lastModifiedBy>
  <cp:revision>21</cp:revision>
  <dcterms:created xsi:type="dcterms:W3CDTF">2019-11-30T12:12:29Z</dcterms:created>
  <dcterms:modified xsi:type="dcterms:W3CDTF">2019-12-01T10:01:34Z</dcterms:modified>
</cp:coreProperties>
</file>