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4" r:id="rId4"/>
    <p:sldId id="262" r:id="rId5"/>
    <p:sldId id="268" r:id="rId6"/>
    <p:sldId id="256" r:id="rId7"/>
    <p:sldId id="269" r:id="rId8"/>
    <p:sldId id="259" r:id="rId9"/>
    <p:sldId id="26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nay Kekre" initials="PK" lastIdx="6" clrIdx="0">
    <p:extLst>
      <p:ext uri="{19B8F6BF-5375-455C-9EA6-DF929625EA0E}">
        <p15:presenceInfo xmlns:p15="http://schemas.microsoft.com/office/powerpoint/2012/main" userId="Pranay Kek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al Gupta" userId="12146d79-85d8-47fe-893f-f3eacd443071" providerId="ADAL" clId="{18723BED-43AC-492C-B301-4FD068D9AB4F}"/>
    <pc:docChg chg="undo custSel addSld delSld modSld">
      <pc:chgData name="Achal Gupta" userId="12146d79-85d8-47fe-893f-f3eacd443071" providerId="ADAL" clId="{18723BED-43AC-492C-B301-4FD068D9AB4F}" dt="2018-11-28T02:11:56.374" v="815" actId="6549"/>
      <pc:docMkLst>
        <pc:docMk/>
      </pc:docMkLst>
      <pc:sldChg chg="addSp modSp mod setBg">
        <pc:chgData name="Achal Gupta" userId="12146d79-85d8-47fe-893f-f3eacd443071" providerId="ADAL" clId="{18723BED-43AC-492C-B301-4FD068D9AB4F}" dt="2018-11-28T01:56:22.983" v="680" actId="1076"/>
        <pc:sldMkLst>
          <pc:docMk/>
          <pc:sldMk cId="2534779061" sldId="256"/>
        </pc:sldMkLst>
        <pc:spChg chg="mod">
          <ac:chgData name="Achal Gupta" userId="12146d79-85d8-47fe-893f-f3eacd443071" providerId="ADAL" clId="{18723BED-43AC-492C-B301-4FD068D9AB4F}" dt="2018-11-28T01:56:03.955" v="677" actId="26606"/>
          <ac:spMkLst>
            <pc:docMk/>
            <pc:sldMk cId="2534779061" sldId="256"/>
            <ac:spMk id="4" creationId="{1ABE761A-9118-4551-A7EC-398E48033617}"/>
          </ac:spMkLst>
        </pc:spChg>
        <pc:spChg chg="add">
          <ac:chgData name="Achal Gupta" userId="12146d79-85d8-47fe-893f-f3eacd443071" providerId="ADAL" clId="{18723BED-43AC-492C-B301-4FD068D9AB4F}" dt="2018-11-28T01:56:03.955" v="677" actId="26606"/>
          <ac:spMkLst>
            <pc:docMk/>
            <pc:sldMk cId="2534779061" sldId="256"/>
            <ac:spMk id="13" creationId="{823AC064-BC96-4F32-8AE1-B2FD38754823}"/>
          </ac:spMkLst>
        </pc:spChg>
        <pc:picChg chg="mod ord">
          <ac:chgData name="Achal Gupta" userId="12146d79-85d8-47fe-893f-f3eacd443071" providerId="ADAL" clId="{18723BED-43AC-492C-B301-4FD068D9AB4F}" dt="2018-11-28T01:56:22.983" v="680" actId="1076"/>
          <ac:picMkLst>
            <pc:docMk/>
            <pc:sldMk cId="2534779061" sldId="256"/>
            <ac:picMk id="6" creationId="{F39F7D68-4E49-4B9B-9B6B-1F443B7ABC72}"/>
          </ac:picMkLst>
        </pc:picChg>
        <pc:picChg chg="add mod">
          <ac:chgData name="Achal Gupta" userId="12146d79-85d8-47fe-893f-f3eacd443071" providerId="ADAL" clId="{18723BED-43AC-492C-B301-4FD068D9AB4F}" dt="2018-11-28T01:56:19.233" v="679" actId="1076"/>
          <ac:picMkLst>
            <pc:docMk/>
            <pc:sldMk cId="2534779061" sldId="256"/>
            <ac:picMk id="8" creationId="{BE962570-4D74-4B55-805F-4E7CF7E19F19}"/>
          </ac:picMkLst>
        </pc:picChg>
        <pc:cxnChg chg="add">
          <ac:chgData name="Achal Gupta" userId="12146d79-85d8-47fe-893f-f3eacd443071" providerId="ADAL" clId="{18723BED-43AC-492C-B301-4FD068D9AB4F}" dt="2018-11-28T01:56:03.955" v="677" actId="26606"/>
          <ac:cxnSpMkLst>
            <pc:docMk/>
            <pc:sldMk cId="2534779061" sldId="256"/>
            <ac:cxnSpMk id="15" creationId="{7E7C77BC-7138-40B1-A15B-20F57A494629}"/>
          </ac:cxnSpMkLst>
        </pc:cxnChg>
        <pc:cxnChg chg="add">
          <ac:chgData name="Achal Gupta" userId="12146d79-85d8-47fe-893f-f3eacd443071" providerId="ADAL" clId="{18723BED-43AC-492C-B301-4FD068D9AB4F}" dt="2018-11-28T01:56:03.955" v="677" actId="26606"/>
          <ac:cxnSpMkLst>
            <pc:docMk/>
            <pc:sldMk cId="2534779061" sldId="256"/>
            <ac:cxnSpMk id="17" creationId="{DB146403-F3D6-484B-B2ED-97F9565D0370}"/>
          </ac:cxnSpMkLst>
        </pc:cxnChg>
      </pc:sldChg>
      <pc:sldChg chg="addSp modSp del">
        <pc:chgData name="Achal Gupta" userId="12146d79-85d8-47fe-893f-f3eacd443071" providerId="ADAL" clId="{18723BED-43AC-492C-B301-4FD068D9AB4F}" dt="2018-11-27T15:24:13.867" v="354" actId="2696"/>
        <pc:sldMkLst>
          <pc:docMk/>
          <pc:sldMk cId="734691124" sldId="257"/>
        </pc:sldMkLst>
        <pc:spChg chg="mod">
          <ac:chgData name="Achal Gupta" userId="12146d79-85d8-47fe-893f-f3eacd443071" providerId="ADAL" clId="{18723BED-43AC-492C-B301-4FD068D9AB4F}" dt="2018-11-27T15:13:26.173" v="92" actId="20577"/>
          <ac:spMkLst>
            <pc:docMk/>
            <pc:sldMk cId="734691124" sldId="257"/>
            <ac:spMk id="4" creationId="{1ABE761A-9118-4551-A7EC-398E48033617}"/>
          </ac:spMkLst>
        </pc:spChg>
        <pc:picChg chg="add">
          <ac:chgData name="Achal Gupta" userId="12146d79-85d8-47fe-893f-f3eacd443071" providerId="ADAL" clId="{18723BED-43AC-492C-B301-4FD068D9AB4F}" dt="2018-11-27T15:19:18.544" v="342" actId="2696"/>
          <ac:picMkLst>
            <pc:docMk/>
            <pc:sldMk cId="734691124" sldId="257"/>
            <ac:picMk id="9" creationId="{D0F43A6E-E44C-48F5-93D6-FB4684831CC6}"/>
          </ac:picMkLst>
        </pc:picChg>
      </pc:sldChg>
      <pc:sldChg chg="addSp modSp del">
        <pc:chgData name="Achal Gupta" userId="12146d79-85d8-47fe-893f-f3eacd443071" providerId="ADAL" clId="{18723BED-43AC-492C-B301-4FD068D9AB4F}" dt="2018-11-28T01:58:11.999" v="703" actId="2696"/>
        <pc:sldMkLst>
          <pc:docMk/>
          <pc:sldMk cId="3838019964" sldId="258"/>
        </pc:sldMkLst>
        <pc:spChg chg="mod">
          <ac:chgData name="Achal Gupta" userId="12146d79-85d8-47fe-893f-f3eacd443071" providerId="ADAL" clId="{18723BED-43AC-492C-B301-4FD068D9AB4F}" dt="2018-11-27T15:13:40.957" v="103" actId="20577"/>
          <ac:spMkLst>
            <pc:docMk/>
            <pc:sldMk cId="3838019964" sldId="258"/>
            <ac:spMk id="4" creationId="{1ABE761A-9118-4551-A7EC-398E48033617}"/>
          </ac:spMkLst>
        </pc:spChg>
        <pc:spChg chg="add mod">
          <ac:chgData name="Achal Gupta" userId="12146d79-85d8-47fe-893f-f3eacd443071" providerId="ADAL" clId="{18723BED-43AC-492C-B301-4FD068D9AB4F}" dt="2018-11-27T15:15:41.656" v="214" actId="1035"/>
          <ac:spMkLst>
            <pc:docMk/>
            <pc:sldMk cId="3838019964" sldId="258"/>
            <ac:spMk id="9" creationId="{552BF51E-A314-4C82-AD21-4FF480037509}"/>
          </ac:spMkLst>
        </pc:spChg>
        <pc:spChg chg="add mod">
          <ac:chgData name="Achal Gupta" userId="12146d79-85d8-47fe-893f-f3eacd443071" providerId="ADAL" clId="{18723BED-43AC-492C-B301-4FD068D9AB4F}" dt="2018-11-28T01:57:53.817" v="693" actId="14100"/>
          <ac:spMkLst>
            <pc:docMk/>
            <pc:sldMk cId="3838019964" sldId="258"/>
            <ac:spMk id="10" creationId="{816E8465-A2E7-4368-9F7A-957FF543DA46}"/>
          </ac:spMkLst>
        </pc:spChg>
        <pc:picChg chg="mod">
          <ac:chgData name="Achal Gupta" userId="12146d79-85d8-47fe-893f-f3eacd443071" providerId="ADAL" clId="{18723BED-43AC-492C-B301-4FD068D9AB4F}" dt="2018-11-28T01:56:46.430" v="682" actId="1076"/>
          <ac:picMkLst>
            <pc:docMk/>
            <pc:sldMk cId="3838019964" sldId="258"/>
            <ac:picMk id="5" creationId="{42A33285-A56A-4913-8D6C-EAF385377FE7}"/>
          </ac:picMkLst>
        </pc:picChg>
        <pc:picChg chg="mod">
          <ac:chgData name="Achal Gupta" userId="12146d79-85d8-47fe-893f-f3eacd443071" providerId="ADAL" clId="{18723BED-43AC-492C-B301-4FD068D9AB4F}" dt="2018-11-27T15:15:53.540" v="226" actId="1035"/>
          <ac:picMkLst>
            <pc:docMk/>
            <pc:sldMk cId="3838019964" sldId="258"/>
            <ac:picMk id="8" creationId="{E0794560-C04B-4E5E-B200-13520AD5B6F3}"/>
          </ac:picMkLst>
        </pc:picChg>
      </pc:sldChg>
      <pc:sldChg chg="addSp delSp modSp mod setBg">
        <pc:chgData name="Achal Gupta" userId="12146d79-85d8-47fe-893f-f3eacd443071" providerId="ADAL" clId="{18723BED-43AC-492C-B301-4FD068D9AB4F}" dt="2018-11-28T02:02:21.103" v="744" actId="1076"/>
        <pc:sldMkLst>
          <pc:docMk/>
          <pc:sldMk cId="2224765615" sldId="259"/>
        </pc:sldMkLst>
        <pc:spChg chg="add del mod">
          <ac:chgData name="Achal Gupta" userId="12146d79-85d8-47fe-893f-f3eacd443071" providerId="ADAL" clId="{18723BED-43AC-492C-B301-4FD068D9AB4F}" dt="2018-11-28T01:58:24.797" v="705"/>
          <ac:spMkLst>
            <pc:docMk/>
            <pc:sldMk cId="2224765615" sldId="259"/>
            <ac:spMk id="2" creationId="{EDCCE8CE-2351-4602-BA3E-52F36A6F5D47}"/>
          </ac:spMkLst>
        </pc:spChg>
        <pc:spChg chg="mod">
          <ac:chgData name="Achal Gupta" userId="12146d79-85d8-47fe-893f-f3eacd443071" providerId="ADAL" clId="{18723BED-43AC-492C-B301-4FD068D9AB4F}" dt="2018-11-28T02:01:55.522" v="740" actId="26606"/>
          <ac:spMkLst>
            <pc:docMk/>
            <pc:sldMk cId="2224765615" sldId="259"/>
            <ac:spMk id="4" creationId="{1ABE761A-9118-4551-A7EC-398E48033617}"/>
          </ac:spMkLst>
        </pc:spChg>
        <pc:spChg chg="add del mod">
          <ac:chgData name="Achal Gupta" userId="12146d79-85d8-47fe-893f-f3eacd443071" providerId="ADAL" clId="{18723BED-43AC-492C-B301-4FD068D9AB4F}" dt="2018-11-28T02:01:38.917" v="737" actId="478"/>
          <ac:spMkLst>
            <pc:docMk/>
            <pc:sldMk cId="2224765615" sldId="259"/>
            <ac:spMk id="7" creationId="{98CE4C46-159D-405F-8B5D-0886E2AE3A0F}"/>
          </ac:spMkLst>
        </pc:spChg>
        <pc:spChg chg="add del">
          <ac:chgData name="Achal Gupta" userId="12146d79-85d8-47fe-893f-f3eacd443071" providerId="ADAL" clId="{18723BED-43AC-492C-B301-4FD068D9AB4F}" dt="2018-11-27T15:17:48.734" v="319" actId="1076"/>
          <ac:spMkLst>
            <pc:docMk/>
            <pc:sldMk cId="2224765615" sldId="259"/>
            <ac:spMk id="8" creationId="{0646ABC0-952D-4AC8-A179-43DF17DD8B96}"/>
          </ac:spMkLst>
        </pc:spChg>
        <pc:spChg chg="add del mod">
          <ac:chgData name="Achal Gupta" userId="12146d79-85d8-47fe-893f-f3eacd443071" providerId="ADAL" clId="{18723BED-43AC-492C-B301-4FD068D9AB4F}" dt="2018-11-28T02:01:35.687" v="736" actId="478"/>
          <ac:spMkLst>
            <pc:docMk/>
            <pc:sldMk cId="2224765615" sldId="259"/>
            <ac:spMk id="9" creationId="{A19C9A08-82E9-4D7C-B0C5-50CD8B587772}"/>
          </ac:spMkLst>
        </pc:spChg>
        <pc:spChg chg="add mod">
          <ac:chgData name="Achal Gupta" userId="12146d79-85d8-47fe-893f-f3eacd443071" providerId="ADAL" clId="{18723BED-43AC-492C-B301-4FD068D9AB4F}" dt="2018-11-28T02:02:08.973" v="742" actId="1076"/>
          <ac:spMkLst>
            <pc:docMk/>
            <pc:sldMk cId="2224765615" sldId="259"/>
            <ac:spMk id="12" creationId="{30D8FB43-D1A4-41E1-B6B9-60414A54917E}"/>
          </ac:spMkLst>
        </pc:spChg>
        <pc:spChg chg="add del">
          <ac:chgData name="Achal Gupta" userId="12146d79-85d8-47fe-893f-f3eacd443071" providerId="ADAL" clId="{18723BED-43AC-492C-B301-4FD068D9AB4F}" dt="2018-11-28T02:01:55.518" v="739" actId="26606"/>
          <ac:spMkLst>
            <pc:docMk/>
            <pc:sldMk cId="2224765615" sldId="259"/>
            <ac:spMk id="13" creationId="{AB45A142-4255-493C-8284-5D566C121B10}"/>
          </ac:spMkLst>
        </pc:spChg>
        <pc:spChg chg="add mod">
          <ac:chgData name="Achal Gupta" userId="12146d79-85d8-47fe-893f-f3eacd443071" providerId="ADAL" clId="{18723BED-43AC-492C-B301-4FD068D9AB4F}" dt="2018-11-28T02:02:21.103" v="744" actId="1076"/>
          <ac:spMkLst>
            <pc:docMk/>
            <pc:sldMk cId="2224765615" sldId="259"/>
            <ac:spMk id="14" creationId="{F5D271BC-1D4C-458F-A555-5B762DA1D74C}"/>
          </ac:spMkLst>
        </pc:spChg>
        <pc:spChg chg="add">
          <ac:chgData name="Achal Gupta" userId="12146d79-85d8-47fe-893f-f3eacd443071" providerId="ADAL" clId="{18723BED-43AC-492C-B301-4FD068D9AB4F}" dt="2018-11-28T02:01:55.522" v="740" actId="26606"/>
          <ac:spMkLst>
            <pc:docMk/>
            <pc:sldMk cId="2224765615" sldId="259"/>
            <ac:spMk id="17" creationId="{6753252F-4873-4F63-801D-CC719279A7D5}"/>
          </ac:spMkLst>
        </pc:spChg>
        <pc:spChg chg="add">
          <ac:chgData name="Achal Gupta" userId="12146d79-85d8-47fe-893f-f3eacd443071" providerId="ADAL" clId="{18723BED-43AC-492C-B301-4FD068D9AB4F}" dt="2018-11-28T02:01:55.522" v="740" actId="26606"/>
          <ac:spMkLst>
            <pc:docMk/>
            <pc:sldMk cId="2224765615" sldId="259"/>
            <ac:spMk id="18" creationId="{047C8CCB-F95D-4249-92DD-651249D3535A}"/>
          </ac:spMkLst>
        </pc:spChg>
        <pc:picChg chg="del mod">
          <ac:chgData name="Achal Gupta" userId="12146d79-85d8-47fe-893f-f3eacd443071" providerId="ADAL" clId="{18723BED-43AC-492C-B301-4FD068D9AB4F}" dt="2018-11-28T01:58:19.983" v="704"/>
          <ac:picMkLst>
            <pc:docMk/>
            <pc:sldMk cId="2224765615" sldId="259"/>
            <ac:picMk id="5" creationId="{3AC3D644-5B7E-437D-B720-FB483B038F89}"/>
          </ac:picMkLst>
        </pc:picChg>
        <pc:picChg chg="add mod">
          <ac:chgData name="Achal Gupta" userId="12146d79-85d8-47fe-893f-f3eacd443071" providerId="ADAL" clId="{18723BED-43AC-492C-B301-4FD068D9AB4F}" dt="2018-11-28T02:01:55.522" v="740" actId="26606"/>
          <ac:picMkLst>
            <pc:docMk/>
            <pc:sldMk cId="2224765615" sldId="259"/>
            <ac:picMk id="8" creationId="{9E20DFA7-D88B-44AD-A9CC-6E3890079BD8}"/>
          </ac:picMkLst>
        </pc:picChg>
        <pc:cxnChg chg="add del">
          <ac:chgData name="Achal Gupta" userId="12146d79-85d8-47fe-893f-f3eacd443071" providerId="ADAL" clId="{18723BED-43AC-492C-B301-4FD068D9AB4F}" dt="2018-11-28T02:01:55.518" v="739" actId="26606"/>
          <ac:cxnSpMkLst>
            <pc:docMk/>
            <pc:sldMk cId="2224765615" sldId="259"/>
            <ac:cxnSpMk id="15" creationId="{38FB9660-F42F-4313-BBC4-47C007FE484C}"/>
          </ac:cxnSpMkLst>
        </pc:cxnChg>
      </pc:sldChg>
      <pc:sldChg chg="addSp modSp del">
        <pc:chgData name="Achal Gupta" userId="12146d79-85d8-47fe-893f-f3eacd443071" providerId="ADAL" clId="{18723BED-43AC-492C-B301-4FD068D9AB4F}" dt="2018-11-28T02:00:54.411" v="727" actId="2696"/>
        <pc:sldMkLst>
          <pc:docMk/>
          <pc:sldMk cId="3169767371" sldId="260"/>
        </pc:sldMkLst>
        <pc:spChg chg="mod">
          <ac:chgData name="Achal Gupta" userId="12146d79-85d8-47fe-893f-f3eacd443071" providerId="ADAL" clId="{18723BED-43AC-492C-B301-4FD068D9AB4F}" dt="2018-11-27T15:25:55.198" v="415" actId="20577"/>
          <ac:spMkLst>
            <pc:docMk/>
            <pc:sldMk cId="3169767371" sldId="260"/>
            <ac:spMk id="4" creationId="{1ABE761A-9118-4551-A7EC-398E48033617}"/>
          </ac:spMkLst>
        </pc:spChg>
        <pc:spChg chg="add mod">
          <ac:chgData name="Achal Gupta" userId="12146d79-85d8-47fe-893f-f3eacd443071" providerId="ADAL" clId="{18723BED-43AC-492C-B301-4FD068D9AB4F}" dt="2018-11-27T15:27:34.873" v="482" actId="20577"/>
          <ac:spMkLst>
            <pc:docMk/>
            <pc:sldMk cId="3169767371" sldId="260"/>
            <ac:spMk id="8" creationId="{4FB8B951-6B7D-4059-97A9-AB1638D50A03}"/>
          </ac:spMkLst>
        </pc:spChg>
        <pc:spChg chg="add mod">
          <ac:chgData name="Achal Gupta" userId="12146d79-85d8-47fe-893f-f3eacd443071" providerId="ADAL" clId="{18723BED-43AC-492C-B301-4FD068D9AB4F}" dt="2018-11-28T02:00:23.109" v="723" actId="20577"/>
          <ac:spMkLst>
            <pc:docMk/>
            <pc:sldMk cId="3169767371" sldId="260"/>
            <ac:spMk id="9" creationId="{A399F5A4-7FFA-420C-B648-54B9258D95B7}"/>
          </ac:spMkLst>
        </pc:spChg>
        <pc:spChg chg="add mod">
          <ac:chgData name="Achal Gupta" userId="12146d79-85d8-47fe-893f-f3eacd443071" providerId="ADAL" clId="{18723BED-43AC-492C-B301-4FD068D9AB4F}" dt="2018-11-27T15:44:50.983" v="585" actId="1035"/>
          <ac:spMkLst>
            <pc:docMk/>
            <pc:sldMk cId="3169767371" sldId="260"/>
            <ac:spMk id="10" creationId="{501198C7-E2D7-4B0F-813F-A9B208D63895}"/>
          </ac:spMkLst>
        </pc:spChg>
        <pc:spChg chg="add mod">
          <ac:chgData name="Achal Gupta" userId="12146d79-85d8-47fe-893f-f3eacd443071" providerId="ADAL" clId="{18723BED-43AC-492C-B301-4FD068D9AB4F}" dt="2018-11-27T15:45:17.780" v="620" actId="1038"/>
          <ac:spMkLst>
            <pc:docMk/>
            <pc:sldMk cId="3169767371" sldId="260"/>
            <ac:spMk id="11" creationId="{510B1B7C-F106-442C-AEDD-AB1972061502}"/>
          </ac:spMkLst>
        </pc:spChg>
        <pc:spChg chg="add mod">
          <ac:chgData name="Achal Gupta" userId="12146d79-85d8-47fe-893f-f3eacd443071" providerId="ADAL" clId="{18723BED-43AC-492C-B301-4FD068D9AB4F}" dt="2018-11-27T15:45:40.649" v="630" actId="1035"/>
          <ac:spMkLst>
            <pc:docMk/>
            <pc:sldMk cId="3169767371" sldId="260"/>
            <ac:spMk id="12" creationId="{B47FE595-C084-4436-996D-89454CA0C806}"/>
          </ac:spMkLst>
        </pc:spChg>
        <pc:picChg chg="mod">
          <ac:chgData name="Achal Gupta" userId="12146d79-85d8-47fe-893f-f3eacd443071" providerId="ADAL" clId="{18723BED-43AC-492C-B301-4FD068D9AB4F}" dt="2018-11-27T15:44:45.325" v="571" actId="1076"/>
          <ac:picMkLst>
            <pc:docMk/>
            <pc:sldMk cId="3169767371" sldId="260"/>
            <ac:picMk id="5" creationId="{F04BA623-DEFE-41C7-8DB9-DEB2CA2FBDF3}"/>
          </ac:picMkLst>
        </pc:picChg>
        <pc:picChg chg="mod">
          <ac:chgData name="Achal Gupta" userId="12146d79-85d8-47fe-893f-f3eacd443071" providerId="ADAL" clId="{18723BED-43AC-492C-B301-4FD068D9AB4F}" dt="2018-11-27T15:28:26.602" v="542" actId="1076"/>
          <ac:picMkLst>
            <pc:docMk/>
            <pc:sldMk cId="3169767371" sldId="260"/>
            <ac:picMk id="7" creationId="{1E4AD947-0163-4AF8-B13D-91FD1D5414C8}"/>
          </ac:picMkLst>
        </pc:picChg>
      </pc:sldChg>
      <pc:sldChg chg="addSp modSp mod setBg">
        <pc:chgData name="Achal Gupta" userId="12146d79-85d8-47fe-893f-f3eacd443071" providerId="ADAL" clId="{18723BED-43AC-492C-B301-4FD068D9AB4F}" dt="2018-11-28T02:11:56.374" v="815" actId="6549"/>
        <pc:sldMkLst>
          <pc:docMk/>
          <pc:sldMk cId="3596523262" sldId="261"/>
        </pc:sldMkLst>
        <pc:spChg chg="mod">
          <ac:chgData name="Achal Gupta" userId="12146d79-85d8-47fe-893f-f3eacd443071" providerId="ADAL" clId="{18723BED-43AC-492C-B301-4FD068D9AB4F}" dt="2018-11-28T02:11:56.374" v="815" actId="6549"/>
          <ac:spMkLst>
            <pc:docMk/>
            <pc:sldMk cId="3596523262" sldId="261"/>
            <ac:spMk id="4" creationId="{1ABE761A-9118-4551-A7EC-398E48033617}"/>
          </ac:spMkLst>
        </pc:spChg>
        <pc:spChg chg="add">
          <ac:chgData name="Achal Gupta" userId="12146d79-85d8-47fe-893f-f3eacd443071" providerId="ADAL" clId="{18723BED-43AC-492C-B301-4FD068D9AB4F}" dt="2018-11-28T02:01:04.427" v="728" actId="26606"/>
          <ac:spMkLst>
            <pc:docMk/>
            <pc:sldMk cId="3596523262" sldId="261"/>
            <ac:spMk id="12" creationId="{823AC064-BC96-4F32-8AE1-B2FD38754823}"/>
          </ac:spMkLst>
        </pc:spChg>
        <pc:picChg chg="mod ord">
          <ac:chgData name="Achal Gupta" userId="12146d79-85d8-47fe-893f-f3eacd443071" providerId="ADAL" clId="{18723BED-43AC-492C-B301-4FD068D9AB4F}" dt="2018-11-28T02:01:20.786" v="733" actId="1076"/>
          <ac:picMkLst>
            <pc:docMk/>
            <pc:sldMk cId="3596523262" sldId="261"/>
            <ac:picMk id="6" creationId="{533B1219-48EF-4610-968B-5BEE94FF31BC}"/>
          </ac:picMkLst>
        </pc:picChg>
        <pc:picChg chg="add mod">
          <ac:chgData name="Achal Gupta" userId="12146d79-85d8-47fe-893f-f3eacd443071" providerId="ADAL" clId="{18723BED-43AC-492C-B301-4FD068D9AB4F}" dt="2018-11-28T02:01:23.592" v="734" actId="1076"/>
          <ac:picMkLst>
            <pc:docMk/>
            <pc:sldMk cId="3596523262" sldId="261"/>
            <ac:picMk id="7" creationId="{FE8703C7-DC24-4851-8B9D-4575D4F116E6}"/>
          </ac:picMkLst>
        </pc:picChg>
        <pc:cxnChg chg="add">
          <ac:chgData name="Achal Gupta" userId="12146d79-85d8-47fe-893f-f3eacd443071" providerId="ADAL" clId="{18723BED-43AC-492C-B301-4FD068D9AB4F}" dt="2018-11-28T02:01:04.427" v="728" actId="26606"/>
          <ac:cxnSpMkLst>
            <pc:docMk/>
            <pc:sldMk cId="3596523262" sldId="261"/>
            <ac:cxnSpMk id="14" creationId="{7E7C77BC-7138-40B1-A15B-20F57A494629}"/>
          </ac:cxnSpMkLst>
        </pc:cxnChg>
        <pc:cxnChg chg="add">
          <ac:chgData name="Achal Gupta" userId="12146d79-85d8-47fe-893f-f3eacd443071" providerId="ADAL" clId="{18723BED-43AC-492C-B301-4FD068D9AB4F}" dt="2018-11-28T02:01:04.427" v="728" actId="26606"/>
          <ac:cxnSpMkLst>
            <pc:docMk/>
            <pc:sldMk cId="3596523262" sldId="261"/>
            <ac:cxnSpMk id="16" creationId="{DB146403-F3D6-484B-B2ED-97F9565D0370}"/>
          </ac:cxnSpMkLst>
        </pc:cxnChg>
      </pc:sldChg>
      <pc:sldChg chg="addSp modSp mod setBg">
        <pc:chgData name="Achal Gupta" userId="12146d79-85d8-47fe-893f-f3eacd443071" providerId="ADAL" clId="{18723BED-43AC-492C-B301-4FD068D9AB4F}" dt="2018-11-28T01:54:41.525" v="673" actId="26606"/>
        <pc:sldMkLst>
          <pc:docMk/>
          <pc:sldMk cId="649910150" sldId="262"/>
        </pc:sldMkLst>
        <pc:spChg chg="mod">
          <ac:chgData name="Achal Gupta" userId="12146d79-85d8-47fe-893f-f3eacd443071" providerId="ADAL" clId="{18723BED-43AC-492C-B301-4FD068D9AB4F}" dt="2018-11-28T01:54:41.525" v="673" actId="26606"/>
          <ac:spMkLst>
            <pc:docMk/>
            <pc:sldMk cId="649910150" sldId="262"/>
            <ac:spMk id="2" creationId="{00000000-0000-0000-0000-000000000000}"/>
          </ac:spMkLst>
        </pc:spChg>
        <pc:spChg chg="add">
          <ac:chgData name="Achal Gupta" userId="12146d79-85d8-47fe-893f-f3eacd443071" providerId="ADAL" clId="{18723BED-43AC-492C-B301-4FD068D9AB4F}" dt="2018-11-28T01:54:41.525" v="673" actId="26606"/>
          <ac:spMkLst>
            <pc:docMk/>
            <pc:sldMk cId="649910150" sldId="262"/>
            <ac:spMk id="11" creationId="{6753252F-4873-4F63-801D-CC719279A7D5}"/>
          </ac:spMkLst>
        </pc:spChg>
        <pc:spChg chg="add">
          <ac:chgData name="Achal Gupta" userId="12146d79-85d8-47fe-893f-f3eacd443071" providerId="ADAL" clId="{18723BED-43AC-492C-B301-4FD068D9AB4F}" dt="2018-11-28T01:54:41.525" v="673" actId="26606"/>
          <ac:spMkLst>
            <pc:docMk/>
            <pc:sldMk cId="649910150" sldId="262"/>
            <ac:spMk id="13" creationId="{047C8CCB-F95D-4249-92DD-651249D3535A}"/>
          </ac:spMkLst>
        </pc:spChg>
        <pc:picChg chg="mod">
          <ac:chgData name="Achal Gupta" userId="12146d79-85d8-47fe-893f-f3eacd443071" providerId="ADAL" clId="{18723BED-43AC-492C-B301-4FD068D9AB4F}" dt="2018-11-28T01:54:41.525" v="673" actId="26606"/>
          <ac:picMkLst>
            <pc:docMk/>
            <pc:sldMk cId="649910150" sldId="262"/>
            <ac:picMk id="6" creationId="{00000000-0000-0000-0000-000000000000}"/>
          </ac:picMkLst>
        </pc:picChg>
      </pc:sldChg>
      <pc:sldChg chg="del">
        <pc:chgData name="Achal Gupta" userId="12146d79-85d8-47fe-893f-f3eacd443071" providerId="ADAL" clId="{18723BED-43AC-492C-B301-4FD068D9AB4F}" dt="2018-11-27T15:25:41.411" v="406" actId="2696"/>
        <pc:sldMkLst>
          <pc:docMk/>
          <pc:sldMk cId="3764508013" sldId="262"/>
        </pc:sldMkLst>
      </pc:sldChg>
      <pc:sldChg chg="addSp delSp modSp mod setBg">
        <pc:chgData name="Achal Gupta" userId="12146d79-85d8-47fe-893f-f3eacd443071" providerId="ADAL" clId="{18723BED-43AC-492C-B301-4FD068D9AB4F}" dt="2018-11-28T02:05:39.728" v="760" actId="20577"/>
        <pc:sldMkLst>
          <pc:docMk/>
          <pc:sldMk cId="4277569501" sldId="263"/>
        </pc:sldMkLst>
        <pc:spChg chg="mod">
          <ac:chgData name="Achal Gupta" userId="12146d79-85d8-47fe-893f-f3eacd443071" providerId="ADAL" clId="{18723BED-43AC-492C-B301-4FD068D9AB4F}" dt="2018-11-28T02:05:27.149" v="749" actId="20577"/>
          <ac:spMkLst>
            <pc:docMk/>
            <pc:sldMk cId="4277569501" sldId="263"/>
            <ac:spMk id="2" creationId="{00000000-0000-0000-0000-000000000000}"/>
          </ac:spMkLst>
        </pc:spChg>
        <pc:spChg chg="mod ord">
          <ac:chgData name="Achal Gupta" userId="12146d79-85d8-47fe-893f-f3eacd443071" providerId="ADAL" clId="{18723BED-43AC-492C-B301-4FD068D9AB4F}" dt="2018-11-28T02:05:39.728" v="760" actId="20577"/>
          <ac:spMkLst>
            <pc:docMk/>
            <pc:sldMk cId="4277569501" sldId="263"/>
            <ac:spMk id="3" creationId="{00000000-0000-0000-0000-000000000000}"/>
          </ac:spMkLst>
        </pc:spChg>
        <pc:spChg chg="add del">
          <ac:chgData name="Achal Gupta" userId="12146d79-85d8-47fe-893f-f3eacd443071" providerId="ADAL" clId="{18723BED-43AC-492C-B301-4FD068D9AB4F}" dt="2018-11-28T02:04:56.164" v="748" actId="26606"/>
          <ac:spMkLst>
            <pc:docMk/>
            <pc:sldMk cId="4277569501" sldId="263"/>
            <ac:spMk id="8" creationId="{4351DFE5-F63D-4BE0-BDA9-E3EB88F01AA5}"/>
          </ac:spMkLst>
        </pc:spChg>
        <pc:spChg chg="add">
          <ac:chgData name="Achal Gupta" userId="12146d79-85d8-47fe-893f-f3eacd443071" providerId="ADAL" clId="{18723BED-43AC-492C-B301-4FD068D9AB4F}" dt="2018-11-28T02:04:56.164" v="748" actId="26606"/>
          <ac:spMkLst>
            <pc:docMk/>
            <pc:sldMk cId="4277569501" sldId="263"/>
            <ac:spMk id="15" creationId="{AFA67CD3-AB4E-4A7A-BEB8-53C445D8C44E}"/>
          </ac:spMkLst>
        </pc:spChg>
        <pc:spChg chg="add">
          <ac:chgData name="Achal Gupta" userId="12146d79-85d8-47fe-893f-f3eacd443071" providerId="ADAL" clId="{18723BED-43AC-492C-B301-4FD068D9AB4F}" dt="2018-11-28T02:04:56.164" v="748" actId="26606"/>
          <ac:spMkLst>
            <pc:docMk/>
            <pc:sldMk cId="4277569501" sldId="263"/>
            <ac:spMk id="19" creationId="{339C8D78-A644-462F-B674-F440635E5353}"/>
          </ac:spMkLst>
        </pc:spChg>
        <pc:picChg chg="add mod">
          <ac:chgData name="Achal Gupta" userId="12146d79-85d8-47fe-893f-f3eacd443071" providerId="ADAL" clId="{18723BED-43AC-492C-B301-4FD068D9AB4F}" dt="2018-11-28T02:04:56.164" v="748" actId="26606"/>
          <ac:picMkLst>
            <pc:docMk/>
            <pc:sldMk cId="4277569501" sldId="263"/>
            <ac:picMk id="4" creationId="{198D2F2B-D85E-4F48-88EE-3F8BFA15D573}"/>
          </ac:picMkLst>
        </pc:picChg>
        <pc:picChg chg="add del">
          <ac:chgData name="Achal Gupta" userId="12146d79-85d8-47fe-893f-f3eacd443071" providerId="ADAL" clId="{18723BED-43AC-492C-B301-4FD068D9AB4F}" dt="2018-11-28T02:04:56.164" v="748" actId="26606"/>
          <ac:picMkLst>
            <pc:docMk/>
            <pc:sldMk cId="4277569501" sldId="263"/>
            <ac:picMk id="10" creationId="{3AA16612-ACD2-4A16-8F2B-4514FD6BF28F}"/>
          </ac:picMkLst>
        </pc:picChg>
        <pc:picChg chg="add">
          <ac:chgData name="Achal Gupta" userId="12146d79-85d8-47fe-893f-f3eacd443071" providerId="ADAL" clId="{18723BED-43AC-492C-B301-4FD068D9AB4F}" dt="2018-11-28T02:04:56.164" v="748" actId="26606"/>
          <ac:picMkLst>
            <pc:docMk/>
            <pc:sldMk cId="4277569501" sldId="263"/>
            <ac:picMk id="17" creationId="{07CF545F-9C2E-4446-97CD-AD92990C2B68}"/>
          </ac:picMkLst>
        </pc:picChg>
      </pc:sldChg>
      <pc:sldChg chg="addSp modSp mod setBg delCm">
        <pc:chgData name="Achal Gupta" userId="12146d79-85d8-47fe-893f-f3eacd443071" providerId="ADAL" clId="{18723BED-43AC-492C-B301-4FD068D9AB4F}" dt="2018-11-28T01:53:48.344" v="672"/>
        <pc:sldMkLst>
          <pc:docMk/>
          <pc:sldMk cId="913931670" sldId="264"/>
        </pc:sldMkLst>
        <pc:spChg chg="mod">
          <ac:chgData name="Achal Gupta" userId="12146d79-85d8-47fe-893f-f3eacd443071" providerId="ADAL" clId="{18723BED-43AC-492C-B301-4FD068D9AB4F}" dt="2018-11-28T01:52:42.730" v="658" actId="26606"/>
          <ac:spMkLst>
            <pc:docMk/>
            <pc:sldMk cId="913931670" sldId="264"/>
            <ac:spMk id="2" creationId="{00000000-0000-0000-0000-000000000000}"/>
          </ac:spMkLst>
        </pc:spChg>
        <pc:spChg chg="add">
          <ac:chgData name="Achal Gupta" userId="12146d79-85d8-47fe-893f-f3eacd443071" providerId="ADAL" clId="{18723BED-43AC-492C-B301-4FD068D9AB4F}" dt="2018-11-28T01:52:42.730" v="658" actId="26606"/>
          <ac:spMkLst>
            <pc:docMk/>
            <pc:sldMk cId="913931670" sldId="264"/>
            <ac:spMk id="9" creationId="{6753252F-4873-4F63-801D-CC719279A7D5}"/>
          </ac:spMkLst>
        </pc:spChg>
        <pc:spChg chg="add">
          <ac:chgData name="Achal Gupta" userId="12146d79-85d8-47fe-893f-f3eacd443071" providerId="ADAL" clId="{18723BED-43AC-492C-B301-4FD068D9AB4F}" dt="2018-11-28T01:52:42.730" v="658" actId="26606"/>
          <ac:spMkLst>
            <pc:docMk/>
            <pc:sldMk cId="913931670" sldId="264"/>
            <ac:spMk id="11" creationId="{047C8CCB-F95D-4249-92DD-651249D3535A}"/>
          </ac:spMkLst>
        </pc:spChg>
        <pc:picChg chg="mod">
          <ac:chgData name="Achal Gupta" userId="12146d79-85d8-47fe-893f-f3eacd443071" providerId="ADAL" clId="{18723BED-43AC-492C-B301-4FD068D9AB4F}" dt="2018-11-28T01:52:42.730" v="658" actId="26606"/>
          <ac:picMkLst>
            <pc:docMk/>
            <pc:sldMk cId="913931670" sldId="264"/>
            <ac:picMk id="4" creationId="{00000000-0000-0000-0000-000000000000}"/>
          </ac:picMkLst>
        </pc:picChg>
      </pc:sldChg>
      <pc:sldChg chg="addSp delSp modSp mod setBg">
        <pc:chgData name="Achal Gupta" userId="12146d79-85d8-47fe-893f-f3eacd443071" providerId="ADAL" clId="{18723BED-43AC-492C-B301-4FD068D9AB4F}" dt="2018-11-28T02:07:56.350" v="774" actId="26606"/>
        <pc:sldMkLst>
          <pc:docMk/>
          <pc:sldMk cId="875004214" sldId="265"/>
        </pc:sldMkLst>
        <pc:spChg chg="mod">
          <ac:chgData name="Achal Gupta" userId="12146d79-85d8-47fe-893f-f3eacd443071" providerId="ADAL" clId="{18723BED-43AC-492C-B301-4FD068D9AB4F}" dt="2018-11-28T02:07:56.338" v="773" actId="26606"/>
          <ac:spMkLst>
            <pc:docMk/>
            <pc:sldMk cId="875004214" sldId="265"/>
            <ac:spMk id="4" creationId="{00000000-0000-0000-0000-000000000000}"/>
          </ac:spMkLst>
        </pc:spChg>
        <pc:spChg chg="mod">
          <ac:chgData name="Achal Gupta" userId="12146d79-85d8-47fe-893f-f3eacd443071" providerId="ADAL" clId="{18723BED-43AC-492C-B301-4FD068D9AB4F}" dt="2018-11-28T02:07:56.350" v="774" actId="26606"/>
          <ac:spMkLst>
            <pc:docMk/>
            <pc:sldMk cId="875004214" sldId="265"/>
            <ac:spMk id="5" creationId="{00000000-0000-0000-0000-000000000000}"/>
          </ac:spMkLst>
        </pc:spChg>
        <pc:spChg chg="add del">
          <ac:chgData name="Achal Gupta" userId="12146d79-85d8-47fe-893f-f3eacd443071" providerId="ADAL" clId="{18723BED-43AC-492C-B301-4FD068D9AB4F}" dt="2018-11-28T01:51:25.536" v="653" actId="26606"/>
          <ac:spMkLst>
            <pc:docMk/>
            <pc:sldMk cId="875004214" sldId="265"/>
            <ac:spMk id="10" creationId="{559AE206-7EBA-4D33-8BC9-9D8158553F0E}"/>
          </ac:spMkLst>
        </pc:spChg>
        <pc:spChg chg="add del">
          <ac:chgData name="Achal Gupta" userId="12146d79-85d8-47fe-893f-f3eacd443071" providerId="ADAL" clId="{18723BED-43AC-492C-B301-4FD068D9AB4F}" dt="2018-11-28T01:51:25.536" v="653" actId="26606"/>
          <ac:spMkLst>
            <pc:docMk/>
            <pc:sldMk cId="875004214" sldId="265"/>
            <ac:spMk id="12" creationId="{6437D937-A7F1-4011-92B4-328E5BE1B166}"/>
          </ac:spMkLst>
        </pc:spChg>
        <pc:spChg chg="add del">
          <ac:chgData name="Achal Gupta" userId="12146d79-85d8-47fe-893f-f3eacd443071" providerId="ADAL" clId="{18723BED-43AC-492C-B301-4FD068D9AB4F}" dt="2018-11-28T01:51:25.536" v="653" actId="26606"/>
          <ac:spMkLst>
            <pc:docMk/>
            <pc:sldMk cId="875004214" sldId="265"/>
            <ac:spMk id="14" creationId="{B672F332-AF08-46C6-94F0-77684310D7B7}"/>
          </ac:spMkLst>
        </pc:spChg>
        <pc:spChg chg="add del">
          <ac:chgData name="Achal Gupta" userId="12146d79-85d8-47fe-893f-f3eacd443071" providerId="ADAL" clId="{18723BED-43AC-492C-B301-4FD068D9AB4F}" dt="2018-11-28T01:51:25.536" v="653" actId="26606"/>
          <ac:spMkLst>
            <pc:docMk/>
            <pc:sldMk cId="875004214" sldId="265"/>
            <ac:spMk id="16" creationId="{34244EF8-D73A-40E1-BE73-D46E6B4B04ED}"/>
          </ac:spMkLst>
        </pc:spChg>
        <pc:spChg chg="add del">
          <ac:chgData name="Achal Gupta" userId="12146d79-85d8-47fe-893f-f3eacd443071" providerId="ADAL" clId="{18723BED-43AC-492C-B301-4FD068D9AB4F}" dt="2018-11-28T01:51:25.536" v="653" actId="26606"/>
          <ac:spMkLst>
            <pc:docMk/>
            <pc:sldMk cId="875004214" sldId="265"/>
            <ac:spMk id="18" creationId="{AB84D7E8-4ECB-42D7-ADBF-01689B0F24AE}"/>
          </ac:spMkLst>
        </pc:spChg>
        <pc:spChg chg="add del">
          <ac:chgData name="Achal Gupta" userId="12146d79-85d8-47fe-893f-f3eacd443071" providerId="ADAL" clId="{18723BED-43AC-492C-B301-4FD068D9AB4F}" dt="2018-11-28T01:53:29.570" v="671" actId="26606"/>
          <ac:spMkLst>
            <pc:docMk/>
            <pc:sldMk cId="875004214" sldId="265"/>
            <ac:spMk id="25" creationId="{06A07E96-3969-4595-802D-25631B3CB61A}"/>
          </ac:spMkLst>
        </pc:spChg>
        <pc:spChg chg="add del">
          <ac:chgData name="Achal Gupta" userId="12146d79-85d8-47fe-893f-f3eacd443071" providerId="ADAL" clId="{18723BED-43AC-492C-B301-4FD068D9AB4F}" dt="2018-11-28T01:53:29.570" v="671" actId="26606"/>
          <ac:spMkLst>
            <pc:docMk/>
            <pc:sldMk cId="875004214" sldId="265"/>
            <ac:spMk id="52" creationId="{BC72E954-3173-4229-93A2-B05A46E096FC}"/>
          </ac:spMkLst>
        </pc:spChg>
        <pc:spChg chg="add del">
          <ac:chgData name="Achal Gupta" userId="12146d79-85d8-47fe-893f-f3eacd443071" providerId="ADAL" clId="{18723BED-43AC-492C-B301-4FD068D9AB4F}" dt="2018-11-28T01:53:10.381" v="660" actId="26606"/>
          <ac:spMkLst>
            <pc:docMk/>
            <pc:sldMk cId="875004214" sldId="265"/>
            <ac:spMk id="57" creationId="{61B91595-DF01-4E8B-80BF-B812BA9BFDB5}"/>
          </ac:spMkLst>
        </pc:spChg>
        <pc:spChg chg="add del">
          <ac:chgData name="Achal Gupta" userId="12146d79-85d8-47fe-893f-f3eacd443071" providerId="ADAL" clId="{18723BED-43AC-492C-B301-4FD068D9AB4F}" dt="2018-11-28T01:53:10.381" v="660" actId="26606"/>
          <ac:spMkLst>
            <pc:docMk/>
            <pc:sldMk cId="875004214" sldId="265"/>
            <ac:spMk id="59" creationId="{8AC533DD-1CF6-4A33-852D-3877441533AB}"/>
          </ac:spMkLst>
        </pc:spChg>
        <pc:spChg chg="add del">
          <ac:chgData name="Achal Gupta" userId="12146d79-85d8-47fe-893f-f3eacd443071" providerId="ADAL" clId="{18723BED-43AC-492C-B301-4FD068D9AB4F}" dt="2018-11-28T01:53:15.665" v="662" actId="26606"/>
          <ac:spMkLst>
            <pc:docMk/>
            <pc:sldMk cId="875004214" sldId="265"/>
            <ac:spMk id="61" creationId="{1045B59B-615E-4718-A150-42DE5D03E1C8}"/>
          </ac:spMkLst>
        </pc:spChg>
        <pc:spChg chg="add del">
          <ac:chgData name="Achal Gupta" userId="12146d79-85d8-47fe-893f-f3eacd443071" providerId="ADAL" clId="{18723BED-43AC-492C-B301-4FD068D9AB4F}" dt="2018-11-28T01:53:15.665" v="662" actId="26606"/>
          <ac:spMkLst>
            <pc:docMk/>
            <pc:sldMk cId="875004214" sldId="265"/>
            <ac:spMk id="62" creationId="{D6CF29CD-38B8-4924-BA11-6D60517487EF}"/>
          </ac:spMkLst>
        </pc:spChg>
        <pc:spChg chg="add del">
          <ac:chgData name="Achal Gupta" userId="12146d79-85d8-47fe-893f-f3eacd443071" providerId="ADAL" clId="{18723BED-43AC-492C-B301-4FD068D9AB4F}" dt="2018-11-28T01:53:20.310" v="664" actId="26606"/>
          <ac:spMkLst>
            <pc:docMk/>
            <pc:sldMk cId="875004214" sldId="265"/>
            <ac:spMk id="64" creationId="{823AC064-BC96-4F32-8AE1-B2FD38754823}"/>
          </ac:spMkLst>
        </pc:spChg>
        <pc:spChg chg="add del">
          <ac:chgData name="Achal Gupta" userId="12146d79-85d8-47fe-893f-f3eacd443071" providerId="ADAL" clId="{18723BED-43AC-492C-B301-4FD068D9AB4F}" dt="2018-11-28T01:53:21.816" v="666" actId="26606"/>
          <ac:spMkLst>
            <pc:docMk/>
            <pc:sldMk cId="875004214" sldId="265"/>
            <ac:spMk id="67" creationId="{823AC064-BC96-4F32-8AE1-B2FD38754823}"/>
          </ac:spMkLst>
        </pc:spChg>
        <pc:spChg chg="add del">
          <ac:chgData name="Achal Gupta" userId="12146d79-85d8-47fe-893f-f3eacd443071" providerId="ADAL" clId="{18723BED-43AC-492C-B301-4FD068D9AB4F}" dt="2018-11-28T01:53:27.137" v="668" actId="26606"/>
          <ac:spMkLst>
            <pc:docMk/>
            <pc:sldMk cId="875004214" sldId="265"/>
            <ac:spMk id="70" creationId="{72257994-BD97-4691-8B89-198A6D2BABDC}"/>
          </ac:spMkLst>
        </pc:spChg>
        <pc:spChg chg="add del">
          <ac:chgData name="Achal Gupta" userId="12146d79-85d8-47fe-893f-f3eacd443071" providerId="ADAL" clId="{18723BED-43AC-492C-B301-4FD068D9AB4F}" dt="2018-11-28T01:53:29.533" v="670" actId="26606"/>
          <ac:spMkLst>
            <pc:docMk/>
            <pc:sldMk cId="875004214" sldId="265"/>
            <ac:spMk id="72" creationId="{823AC064-BC96-4F32-8AE1-B2FD38754823}"/>
          </ac:spMkLst>
        </pc:spChg>
        <pc:spChg chg="add del">
          <ac:chgData name="Achal Gupta" userId="12146d79-85d8-47fe-893f-f3eacd443071" providerId="ADAL" clId="{18723BED-43AC-492C-B301-4FD068D9AB4F}" dt="2018-11-28T02:07:56.350" v="774" actId="26606"/>
          <ac:spMkLst>
            <pc:docMk/>
            <pc:sldMk cId="875004214" sldId="265"/>
            <ac:spMk id="79" creationId="{06A07E96-3969-4595-802D-25631B3CB61A}"/>
          </ac:spMkLst>
        </pc:spChg>
        <pc:spChg chg="add del">
          <ac:chgData name="Achal Gupta" userId="12146d79-85d8-47fe-893f-f3eacd443071" providerId="ADAL" clId="{18723BED-43AC-492C-B301-4FD068D9AB4F}" dt="2018-11-28T02:07:56.350" v="774" actId="26606"/>
          <ac:spMkLst>
            <pc:docMk/>
            <pc:sldMk cId="875004214" sldId="265"/>
            <ac:spMk id="84" creationId="{BC72E954-3173-4229-93A2-B05A46E096FC}"/>
          </ac:spMkLst>
        </pc:spChg>
        <pc:spChg chg="add del">
          <ac:chgData name="Achal Gupta" userId="12146d79-85d8-47fe-893f-f3eacd443071" providerId="ADAL" clId="{18723BED-43AC-492C-B301-4FD068D9AB4F}" dt="2018-11-28T02:07:56.338" v="773" actId="26606"/>
          <ac:spMkLst>
            <pc:docMk/>
            <pc:sldMk cId="875004214" sldId="265"/>
            <ac:spMk id="98" creationId="{72257994-BD97-4691-8B89-198A6D2BABDC}"/>
          </ac:spMkLst>
        </pc:spChg>
        <pc:spChg chg="add">
          <ac:chgData name="Achal Gupta" userId="12146d79-85d8-47fe-893f-f3eacd443071" providerId="ADAL" clId="{18723BED-43AC-492C-B301-4FD068D9AB4F}" dt="2018-11-28T02:07:56.350" v="774" actId="26606"/>
          <ac:spMkLst>
            <pc:docMk/>
            <pc:sldMk cId="875004214" sldId="265"/>
            <ac:spMk id="120" creationId="{06A07E96-3969-4595-802D-25631B3CB61A}"/>
          </ac:spMkLst>
        </pc:spChg>
        <pc:spChg chg="add">
          <ac:chgData name="Achal Gupta" userId="12146d79-85d8-47fe-893f-f3eacd443071" providerId="ADAL" clId="{18723BED-43AC-492C-B301-4FD068D9AB4F}" dt="2018-11-28T02:07:56.350" v="774" actId="26606"/>
          <ac:spMkLst>
            <pc:docMk/>
            <pc:sldMk cId="875004214" sldId="265"/>
            <ac:spMk id="125" creationId="{BC72E954-3173-4229-93A2-B05A46E096FC}"/>
          </ac:spMkLst>
        </pc:spChg>
        <pc:grpChg chg="add del">
          <ac:chgData name="Achal Gupta" userId="12146d79-85d8-47fe-893f-f3eacd443071" providerId="ADAL" clId="{18723BED-43AC-492C-B301-4FD068D9AB4F}" dt="2018-11-28T01:53:29.570" v="671" actId="26606"/>
          <ac:grpSpMkLst>
            <pc:docMk/>
            <pc:sldMk cId="875004214" sldId="265"/>
            <ac:grpSpMk id="27" creationId="{D4EE850F-AE83-4C3F-A64D-8B67DEF33C2D}"/>
          </ac:grpSpMkLst>
        </pc:grpChg>
        <pc:grpChg chg="add del">
          <ac:chgData name="Achal Gupta" userId="12146d79-85d8-47fe-893f-f3eacd443071" providerId="ADAL" clId="{18723BED-43AC-492C-B301-4FD068D9AB4F}" dt="2018-11-28T01:53:29.570" v="671" actId="26606"/>
          <ac:grpSpMkLst>
            <pc:docMk/>
            <pc:sldMk cId="875004214" sldId="265"/>
            <ac:grpSpMk id="48" creationId="{C7D119FF-606C-4006-A3CB-C83426DCA15E}"/>
          </ac:grpSpMkLst>
        </pc:grpChg>
        <pc:grpChg chg="add del">
          <ac:chgData name="Achal Gupta" userId="12146d79-85d8-47fe-893f-f3eacd443071" providerId="ADAL" clId="{18723BED-43AC-492C-B301-4FD068D9AB4F}" dt="2018-11-28T02:07:56.350" v="774" actId="26606"/>
          <ac:grpSpMkLst>
            <pc:docMk/>
            <pc:sldMk cId="875004214" sldId="265"/>
            <ac:grpSpMk id="80" creationId="{C7D119FF-606C-4006-A3CB-C83426DCA15E}"/>
          </ac:grpSpMkLst>
        </pc:grpChg>
        <pc:grpChg chg="add del">
          <ac:chgData name="Achal Gupta" userId="12146d79-85d8-47fe-893f-f3eacd443071" providerId="ADAL" clId="{18723BED-43AC-492C-B301-4FD068D9AB4F}" dt="2018-11-28T02:07:56.350" v="774" actId="26606"/>
          <ac:grpSpMkLst>
            <pc:docMk/>
            <pc:sldMk cId="875004214" sldId="265"/>
            <ac:grpSpMk id="83" creationId="{D4EE850F-AE83-4C3F-A64D-8B67DEF33C2D}"/>
          </ac:grpSpMkLst>
        </pc:grpChg>
        <pc:grpChg chg="add">
          <ac:chgData name="Achal Gupta" userId="12146d79-85d8-47fe-893f-f3eacd443071" providerId="ADAL" clId="{18723BED-43AC-492C-B301-4FD068D9AB4F}" dt="2018-11-28T02:07:56.350" v="774" actId="26606"/>
          <ac:grpSpMkLst>
            <pc:docMk/>
            <pc:sldMk cId="875004214" sldId="265"/>
            <ac:grpSpMk id="100" creationId="{D4EE850F-AE83-4C3F-A64D-8B67DEF33C2D}"/>
          </ac:grpSpMkLst>
        </pc:grpChg>
        <pc:grpChg chg="add">
          <ac:chgData name="Achal Gupta" userId="12146d79-85d8-47fe-893f-f3eacd443071" providerId="ADAL" clId="{18723BED-43AC-492C-B301-4FD068D9AB4F}" dt="2018-11-28T02:07:56.350" v="774" actId="26606"/>
          <ac:grpSpMkLst>
            <pc:docMk/>
            <pc:sldMk cId="875004214" sldId="265"/>
            <ac:grpSpMk id="121" creationId="{C7D119FF-606C-4006-A3CB-C83426DCA15E}"/>
          </ac:grpSpMkLst>
        </pc:grpChg>
        <pc:picChg chg="add mod ord">
          <ac:chgData name="Achal Gupta" userId="12146d79-85d8-47fe-893f-f3eacd443071" providerId="ADAL" clId="{18723BED-43AC-492C-B301-4FD068D9AB4F}" dt="2018-11-28T02:07:56.338" v="773" actId="26606"/>
          <ac:picMkLst>
            <pc:docMk/>
            <pc:sldMk cId="875004214" sldId="265"/>
            <ac:picMk id="2" creationId="{E8E477CE-BF29-42F2-8DEE-6DE5E312522D}"/>
          </ac:picMkLst>
        </pc:picChg>
        <pc:cxnChg chg="add del">
          <ac:chgData name="Achal Gupta" userId="12146d79-85d8-47fe-893f-f3eacd443071" providerId="ADAL" clId="{18723BED-43AC-492C-B301-4FD068D9AB4F}" dt="2018-11-28T01:51:25.536" v="653" actId="26606"/>
          <ac:cxnSpMkLst>
            <pc:docMk/>
            <pc:sldMk cId="875004214" sldId="265"/>
            <ac:cxnSpMk id="20" creationId="{9E8E38ED-369A-44C2-B635-0BED0E48A6E8}"/>
          </ac:cxnSpMkLst>
        </pc:cxnChg>
        <pc:cxnChg chg="add del">
          <ac:chgData name="Achal Gupta" userId="12146d79-85d8-47fe-893f-f3eacd443071" providerId="ADAL" clId="{18723BED-43AC-492C-B301-4FD068D9AB4F}" dt="2018-11-28T01:53:20.310" v="664" actId="26606"/>
          <ac:cxnSpMkLst>
            <pc:docMk/>
            <pc:sldMk cId="875004214" sldId="265"/>
            <ac:cxnSpMk id="65" creationId="{7E7C77BC-7138-40B1-A15B-20F57A494629}"/>
          </ac:cxnSpMkLst>
        </pc:cxnChg>
        <pc:cxnChg chg="add del">
          <ac:chgData name="Achal Gupta" userId="12146d79-85d8-47fe-893f-f3eacd443071" providerId="ADAL" clId="{18723BED-43AC-492C-B301-4FD068D9AB4F}" dt="2018-11-28T01:53:21.816" v="666" actId="26606"/>
          <ac:cxnSpMkLst>
            <pc:docMk/>
            <pc:sldMk cId="875004214" sldId="265"/>
            <ac:cxnSpMk id="68" creationId="{7E7C77BC-7138-40B1-A15B-20F57A494629}"/>
          </ac:cxnSpMkLst>
        </pc:cxnChg>
        <pc:cxnChg chg="add del">
          <ac:chgData name="Achal Gupta" userId="12146d79-85d8-47fe-893f-f3eacd443071" providerId="ADAL" clId="{18723BED-43AC-492C-B301-4FD068D9AB4F}" dt="2018-11-28T01:53:29.533" v="670" actId="26606"/>
          <ac:cxnSpMkLst>
            <pc:docMk/>
            <pc:sldMk cId="875004214" sldId="265"/>
            <ac:cxnSpMk id="73" creationId="{7E7C77BC-7138-40B1-A15B-20F57A494629}"/>
          </ac:cxnSpMkLst>
        </pc:cxnChg>
      </pc:sldChg>
      <pc:sldChg chg="addSp modSp del mod setBg">
        <pc:chgData name="Achal Gupta" userId="12146d79-85d8-47fe-893f-f3eacd443071" providerId="ADAL" clId="{18723BED-43AC-492C-B301-4FD068D9AB4F}" dt="2018-11-28T01:55:13.659" v="675" actId="2696"/>
        <pc:sldMkLst>
          <pc:docMk/>
          <pc:sldMk cId="1142858095" sldId="267"/>
        </pc:sldMkLst>
        <pc:spChg chg="mod">
          <ac:chgData name="Achal Gupta" userId="12146d79-85d8-47fe-893f-f3eacd443071" providerId="ADAL" clId="{18723BED-43AC-492C-B301-4FD068D9AB4F}" dt="2018-11-28T01:55:05.674" v="674" actId="26606"/>
          <ac:spMkLst>
            <pc:docMk/>
            <pc:sldMk cId="1142858095" sldId="267"/>
            <ac:spMk id="2" creationId="{00000000-0000-0000-0000-000000000000}"/>
          </ac:spMkLst>
        </pc:spChg>
        <pc:spChg chg="add">
          <ac:chgData name="Achal Gupta" userId="12146d79-85d8-47fe-893f-f3eacd443071" providerId="ADAL" clId="{18723BED-43AC-492C-B301-4FD068D9AB4F}" dt="2018-11-28T01:55:05.674" v="674" actId="26606"/>
          <ac:spMkLst>
            <pc:docMk/>
            <pc:sldMk cId="1142858095" sldId="267"/>
            <ac:spMk id="9" creationId="{6753252F-4873-4F63-801D-CC719279A7D5}"/>
          </ac:spMkLst>
        </pc:spChg>
        <pc:spChg chg="add">
          <ac:chgData name="Achal Gupta" userId="12146d79-85d8-47fe-893f-f3eacd443071" providerId="ADAL" clId="{18723BED-43AC-492C-B301-4FD068D9AB4F}" dt="2018-11-28T01:55:05.674" v="674" actId="26606"/>
          <ac:spMkLst>
            <pc:docMk/>
            <pc:sldMk cId="1142858095" sldId="267"/>
            <ac:spMk id="11" creationId="{047C8CCB-F95D-4249-92DD-651249D3535A}"/>
          </ac:spMkLst>
        </pc:spChg>
        <pc:picChg chg="mod">
          <ac:chgData name="Achal Gupta" userId="12146d79-85d8-47fe-893f-f3eacd443071" providerId="ADAL" clId="{18723BED-43AC-492C-B301-4FD068D9AB4F}" dt="2018-11-28T01:55:05.674" v="674" actId="26606"/>
          <ac:picMkLst>
            <pc:docMk/>
            <pc:sldMk cId="1142858095" sldId="267"/>
            <ac:picMk id="4" creationId="{00000000-0000-0000-0000-000000000000}"/>
          </ac:picMkLst>
        </pc:picChg>
      </pc:sldChg>
      <pc:sldChg chg="addSp modSp mod setBg">
        <pc:chgData name="Achal Gupta" userId="12146d79-85d8-47fe-893f-f3eacd443071" providerId="ADAL" clId="{18723BED-43AC-492C-B301-4FD068D9AB4F}" dt="2018-11-28T01:55:20.884" v="676" actId="26606"/>
        <pc:sldMkLst>
          <pc:docMk/>
          <pc:sldMk cId="1543318141" sldId="268"/>
        </pc:sldMkLst>
        <pc:spChg chg="mod">
          <ac:chgData name="Achal Gupta" userId="12146d79-85d8-47fe-893f-f3eacd443071" providerId="ADAL" clId="{18723BED-43AC-492C-B301-4FD068D9AB4F}" dt="2018-11-28T01:55:20.884" v="676" actId="26606"/>
          <ac:spMkLst>
            <pc:docMk/>
            <pc:sldMk cId="1543318141" sldId="268"/>
            <ac:spMk id="2" creationId="{00000000-0000-0000-0000-000000000000}"/>
          </ac:spMkLst>
        </pc:spChg>
        <pc:spChg chg="add">
          <ac:chgData name="Achal Gupta" userId="12146d79-85d8-47fe-893f-f3eacd443071" providerId="ADAL" clId="{18723BED-43AC-492C-B301-4FD068D9AB4F}" dt="2018-11-28T01:55:20.884" v="676" actId="26606"/>
          <ac:spMkLst>
            <pc:docMk/>
            <pc:sldMk cId="1543318141" sldId="268"/>
            <ac:spMk id="9" creationId="{6753252F-4873-4F63-801D-CC719279A7D5}"/>
          </ac:spMkLst>
        </pc:spChg>
        <pc:spChg chg="add">
          <ac:chgData name="Achal Gupta" userId="12146d79-85d8-47fe-893f-f3eacd443071" providerId="ADAL" clId="{18723BED-43AC-492C-B301-4FD068D9AB4F}" dt="2018-11-28T01:55:20.884" v="676" actId="26606"/>
          <ac:spMkLst>
            <pc:docMk/>
            <pc:sldMk cId="1543318141" sldId="268"/>
            <ac:spMk id="11" creationId="{047C8CCB-F95D-4249-92DD-651249D3535A}"/>
          </ac:spMkLst>
        </pc:spChg>
        <pc:picChg chg="mod">
          <ac:chgData name="Achal Gupta" userId="12146d79-85d8-47fe-893f-f3eacd443071" providerId="ADAL" clId="{18723BED-43AC-492C-B301-4FD068D9AB4F}" dt="2018-11-28T01:55:20.884" v="676" actId="26606"/>
          <ac:picMkLst>
            <pc:docMk/>
            <pc:sldMk cId="1543318141" sldId="268"/>
            <ac:picMk id="4" creationId="{00000000-0000-0000-0000-000000000000}"/>
          </ac:picMkLst>
        </pc:picChg>
      </pc:sldChg>
      <pc:sldChg chg="addSp delSp modSp add">
        <pc:chgData name="Achal Gupta" userId="12146d79-85d8-47fe-893f-f3eacd443071" providerId="ADAL" clId="{18723BED-43AC-492C-B301-4FD068D9AB4F}" dt="2018-11-28T01:58:07.135" v="702" actId="1036"/>
        <pc:sldMkLst>
          <pc:docMk/>
          <pc:sldMk cId="93111916" sldId="269"/>
        </pc:sldMkLst>
        <pc:spChg chg="add del mod">
          <ac:chgData name="Achal Gupta" userId="12146d79-85d8-47fe-893f-f3eacd443071" providerId="ADAL" clId="{18723BED-43AC-492C-B301-4FD068D9AB4F}" dt="2018-11-28T01:57:03.554" v="685" actId="478"/>
          <ac:spMkLst>
            <pc:docMk/>
            <pc:sldMk cId="93111916" sldId="269"/>
            <ac:spMk id="3" creationId="{E7673285-E718-4EB4-86DA-F951D188D1F7}"/>
          </ac:spMkLst>
        </pc:spChg>
        <pc:spChg chg="add mod">
          <ac:chgData name="Achal Gupta" userId="12146d79-85d8-47fe-893f-f3eacd443071" providerId="ADAL" clId="{18723BED-43AC-492C-B301-4FD068D9AB4F}" dt="2018-11-28T01:57:47.975" v="692" actId="1076"/>
          <ac:spMkLst>
            <pc:docMk/>
            <pc:sldMk cId="93111916" sldId="269"/>
            <ac:spMk id="12" creationId="{5306B21F-083D-4071-BF06-54796590C0AC}"/>
          </ac:spMkLst>
        </pc:spChg>
        <pc:spChg chg="add mod">
          <ac:chgData name="Achal Gupta" userId="12146d79-85d8-47fe-893f-f3eacd443071" providerId="ADAL" clId="{18723BED-43AC-492C-B301-4FD068D9AB4F}" dt="2018-11-28T01:58:07.135" v="702" actId="1036"/>
          <ac:spMkLst>
            <pc:docMk/>
            <pc:sldMk cId="93111916" sldId="269"/>
            <ac:spMk id="14" creationId="{4F29C3E8-D4B7-4E73-B748-5CE885970E4D}"/>
          </ac:spMkLst>
        </pc:spChg>
        <pc:picChg chg="del">
          <ac:chgData name="Achal Gupta" userId="12146d79-85d8-47fe-893f-f3eacd443071" providerId="ADAL" clId="{18723BED-43AC-492C-B301-4FD068D9AB4F}" dt="2018-11-28T01:56:57.734" v="684" actId="478"/>
          <ac:picMkLst>
            <pc:docMk/>
            <pc:sldMk cId="93111916" sldId="269"/>
            <ac:picMk id="6" creationId="{F39F7D68-4E49-4B9B-9B6B-1F443B7ABC72}"/>
          </ac:picMkLst>
        </pc:picChg>
        <pc:picChg chg="del">
          <ac:chgData name="Achal Gupta" userId="12146d79-85d8-47fe-893f-f3eacd443071" providerId="ADAL" clId="{18723BED-43AC-492C-B301-4FD068D9AB4F}" dt="2018-11-28T01:57:05.370" v="686" actId="478"/>
          <ac:picMkLst>
            <pc:docMk/>
            <pc:sldMk cId="93111916" sldId="269"/>
            <ac:picMk id="8" creationId="{BE962570-4D74-4B55-805F-4E7CF7E19F19}"/>
          </ac:picMkLst>
        </pc:picChg>
        <pc:picChg chg="add mod">
          <ac:chgData name="Achal Gupta" userId="12146d79-85d8-47fe-893f-f3eacd443071" providerId="ADAL" clId="{18723BED-43AC-492C-B301-4FD068D9AB4F}" dt="2018-11-28T01:57:21.076" v="688" actId="1076"/>
          <ac:picMkLst>
            <pc:docMk/>
            <pc:sldMk cId="93111916" sldId="269"/>
            <ac:picMk id="10" creationId="{566EE0ED-EB05-430E-9251-6B4DC8383D12}"/>
          </ac:picMkLst>
        </pc:picChg>
        <pc:picChg chg="add mod">
          <ac:chgData name="Achal Gupta" userId="12146d79-85d8-47fe-893f-f3eacd443071" providerId="ADAL" clId="{18723BED-43AC-492C-B301-4FD068D9AB4F}" dt="2018-11-28T01:57:32.420" v="690" actId="1076"/>
          <ac:picMkLst>
            <pc:docMk/>
            <pc:sldMk cId="93111916" sldId="269"/>
            <ac:picMk id="11" creationId="{11BC7751-F2C3-4883-83AE-D1EC0E8256CC}"/>
          </ac:picMkLst>
        </pc:picChg>
      </pc:sldChg>
      <pc:sldChg chg="addSp delSp modSp add del mod setBg setClrOvrMap">
        <pc:chgData name="Achal Gupta" userId="12146d79-85d8-47fe-893f-f3eacd443071" providerId="ADAL" clId="{18723BED-43AC-492C-B301-4FD068D9AB4F}" dt="2018-11-28T01:49:02.906" v="649" actId="2696"/>
        <pc:sldMkLst>
          <pc:docMk/>
          <pc:sldMk cId="2531323037" sldId="269"/>
        </pc:sldMkLst>
        <pc:spChg chg="mod">
          <ac:chgData name="Achal Gupta" userId="12146d79-85d8-47fe-893f-f3eacd443071" providerId="ADAL" clId="{18723BED-43AC-492C-B301-4FD068D9AB4F}" dt="2018-11-28T01:48:57.056" v="648" actId="26606"/>
          <ac:spMkLst>
            <pc:docMk/>
            <pc:sldMk cId="2531323037" sldId="269"/>
            <ac:spMk id="2" creationId="{BA89F66E-4610-45B6-8D23-548E0FC9A32D}"/>
          </ac:spMkLst>
        </pc:spChg>
        <pc:spChg chg="add del">
          <ac:chgData name="Achal Gupta" userId="12146d79-85d8-47fe-893f-f3eacd443071" providerId="ADAL" clId="{18723BED-43AC-492C-B301-4FD068D9AB4F}" dt="2018-11-28T00:48:18.292" v="645" actId="26606"/>
          <ac:spMkLst>
            <pc:docMk/>
            <pc:sldMk cId="2531323037" sldId="269"/>
            <ac:spMk id="9" creationId="{0BC9EFE1-D8CB-4668-9980-DB108327A794}"/>
          </ac:spMkLst>
        </pc:spChg>
        <pc:spChg chg="add del">
          <ac:chgData name="Achal Gupta" userId="12146d79-85d8-47fe-893f-f3eacd443071" providerId="ADAL" clId="{18723BED-43AC-492C-B301-4FD068D9AB4F}" dt="2018-11-28T00:48:18.292" v="645" actId="26606"/>
          <ac:spMkLst>
            <pc:docMk/>
            <pc:sldMk cId="2531323037" sldId="269"/>
            <ac:spMk id="13" creationId="{77DA6D33-2D62-458C-BF5D-DBF612FD557E}"/>
          </ac:spMkLst>
        </pc:spChg>
        <pc:spChg chg="add del">
          <ac:chgData name="Achal Gupta" userId="12146d79-85d8-47fe-893f-f3eacd443071" providerId="ADAL" clId="{18723BED-43AC-492C-B301-4FD068D9AB4F}" dt="2018-11-28T01:48:57.039" v="647" actId="26606"/>
          <ac:spMkLst>
            <pc:docMk/>
            <pc:sldMk cId="2531323037" sldId="269"/>
            <ac:spMk id="15" creationId="{AB45A142-4255-493C-8284-5D566C121B10}"/>
          </ac:spMkLst>
        </pc:spChg>
        <pc:spChg chg="add">
          <ac:chgData name="Achal Gupta" userId="12146d79-85d8-47fe-893f-f3eacd443071" providerId="ADAL" clId="{18723BED-43AC-492C-B301-4FD068D9AB4F}" dt="2018-11-28T01:48:57.056" v="648" actId="26606"/>
          <ac:spMkLst>
            <pc:docMk/>
            <pc:sldMk cId="2531323037" sldId="269"/>
            <ac:spMk id="18" creationId="{BCC55ACC-A2F6-403C-A3A4-D59B3734D45F}"/>
          </ac:spMkLst>
        </pc:spChg>
        <pc:picChg chg="add mod">
          <ac:chgData name="Achal Gupta" userId="12146d79-85d8-47fe-893f-f3eacd443071" providerId="ADAL" clId="{18723BED-43AC-492C-B301-4FD068D9AB4F}" dt="2018-11-28T01:48:57.056" v="648" actId="26606"/>
          <ac:picMkLst>
            <pc:docMk/>
            <pc:sldMk cId="2531323037" sldId="269"/>
            <ac:picMk id="4" creationId="{72D69499-8F84-4982-8C59-E79E7AF3A086}"/>
          </ac:picMkLst>
        </pc:picChg>
        <pc:picChg chg="add del">
          <ac:chgData name="Achal Gupta" userId="12146d79-85d8-47fe-893f-f3eacd443071" providerId="ADAL" clId="{18723BED-43AC-492C-B301-4FD068D9AB4F}" dt="2018-11-28T00:48:18.292" v="645" actId="26606"/>
          <ac:picMkLst>
            <pc:docMk/>
            <pc:sldMk cId="2531323037" sldId="269"/>
            <ac:picMk id="11" creationId="{7CBAE1BD-B8E4-4029-8AA2-C77E4FED9864}"/>
          </ac:picMkLst>
        </pc:picChg>
        <pc:cxnChg chg="add del">
          <ac:chgData name="Achal Gupta" userId="12146d79-85d8-47fe-893f-f3eacd443071" providerId="ADAL" clId="{18723BED-43AC-492C-B301-4FD068D9AB4F}" dt="2018-11-28T01:48:57.039" v="647" actId="26606"/>
          <ac:cxnSpMkLst>
            <pc:docMk/>
            <pc:sldMk cId="2531323037" sldId="269"/>
            <ac:cxnSpMk id="16" creationId="{38FB9660-F42F-4313-BBC4-47C007FE484C}"/>
          </ac:cxnSpMkLst>
        </pc:cxnChg>
      </pc:sldChg>
      <pc:sldChg chg="addSp delSp modSp add mod setBg">
        <pc:chgData name="Achal Gupta" userId="12146d79-85d8-47fe-893f-f3eacd443071" providerId="ADAL" clId="{18723BED-43AC-492C-B301-4FD068D9AB4F}" dt="2018-11-28T02:11:15.567" v="814" actId="1036"/>
        <pc:sldMkLst>
          <pc:docMk/>
          <pc:sldMk cId="2835756795" sldId="270"/>
        </pc:sldMkLst>
        <pc:spChg chg="add mod">
          <ac:chgData name="Achal Gupta" userId="12146d79-85d8-47fe-893f-f3eacd443071" providerId="ADAL" clId="{18723BED-43AC-492C-B301-4FD068D9AB4F}" dt="2018-11-28T02:10:26.949" v="784" actId="20577"/>
          <ac:spMkLst>
            <pc:docMk/>
            <pc:sldMk cId="2835756795" sldId="270"/>
            <ac:spMk id="2" creationId="{F0841FEE-853B-4CCF-874E-9DB0CA656639}"/>
          </ac:spMkLst>
        </pc:spChg>
        <pc:spChg chg="add mod">
          <ac:chgData name="Achal Gupta" userId="12146d79-85d8-47fe-893f-f3eacd443071" providerId="ADAL" clId="{18723BED-43AC-492C-B301-4FD068D9AB4F}" dt="2018-11-28T02:10:39.245" v="790" actId="20577"/>
          <ac:spMkLst>
            <pc:docMk/>
            <pc:sldMk cId="2835756795" sldId="270"/>
            <ac:spMk id="3" creationId="{3D52675D-B8B9-43B9-9414-28ED53B892B4}"/>
          </ac:spMkLst>
        </pc:spChg>
        <pc:spChg chg="mod">
          <ac:chgData name="Achal Gupta" userId="12146d79-85d8-47fe-893f-f3eacd443071" providerId="ADAL" clId="{18723BED-43AC-492C-B301-4FD068D9AB4F}" dt="2018-11-28T01:59:39.036" v="712" actId="26606"/>
          <ac:spMkLst>
            <pc:docMk/>
            <pc:sldMk cId="2835756795" sldId="270"/>
            <ac:spMk id="4" creationId="{1ABE761A-9118-4551-A7EC-398E48033617}"/>
          </ac:spMkLst>
        </pc:spChg>
        <pc:spChg chg="add mod">
          <ac:chgData name="Achal Gupta" userId="12146d79-85d8-47fe-893f-f3eacd443071" providerId="ADAL" clId="{18723BED-43AC-492C-B301-4FD068D9AB4F}" dt="2018-11-28T02:11:15.567" v="814" actId="1036"/>
          <ac:spMkLst>
            <pc:docMk/>
            <pc:sldMk cId="2835756795" sldId="270"/>
            <ac:spMk id="6" creationId="{920EB8B6-1359-4BEA-AD32-039F45F521A8}"/>
          </ac:spMkLst>
        </pc:spChg>
        <pc:spChg chg="del">
          <ac:chgData name="Achal Gupta" userId="12146d79-85d8-47fe-893f-f3eacd443071" providerId="ADAL" clId="{18723BED-43AC-492C-B301-4FD068D9AB4F}" dt="2018-11-28T01:59:20.568" v="708" actId="478"/>
          <ac:spMkLst>
            <pc:docMk/>
            <pc:sldMk cId="2835756795" sldId="270"/>
            <ac:spMk id="8" creationId="{4FB8B951-6B7D-4059-97A9-AB1638D50A03}"/>
          </ac:spMkLst>
        </pc:spChg>
        <pc:spChg chg="del">
          <ac:chgData name="Achal Gupta" userId="12146d79-85d8-47fe-893f-f3eacd443071" providerId="ADAL" clId="{18723BED-43AC-492C-B301-4FD068D9AB4F}" dt="2018-11-28T01:59:16.071" v="707" actId="478"/>
          <ac:spMkLst>
            <pc:docMk/>
            <pc:sldMk cId="2835756795" sldId="270"/>
            <ac:spMk id="9" creationId="{A399F5A4-7FFA-420C-B648-54B9258D95B7}"/>
          </ac:spMkLst>
        </pc:spChg>
        <pc:spChg chg="del">
          <ac:chgData name="Achal Gupta" userId="12146d79-85d8-47fe-893f-f3eacd443071" providerId="ADAL" clId="{18723BED-43AC-492C-B301-4FD068D9AB4F}" dt="2018-11-28T01:59:25.955" v="709" actId="478"/>
          <ac:spMkLst>
            <pc:docMk/>
            <pc:sldMk cId="2835756795" sldId="270"/>
            <ac:spMk id="10" creationId="{501198C7-E2D7-4B0F-813F-A9B208D63895}"/>
          </ac:spMkLst>
        </pc:spChg>
        <pc:spChg chg="del">
          <ac:chgData name="Achal Gupta" userId="12146d79-85d8-47fe-893f-f3eacd443071" providerId="ADAL" clId="{18723BED-43AC-492C-B301-4FD068D9AB4F}" dt="2018-11-28T01:59:35.047" v="711" actId="478"/>
          <ac:spMkLst>
            <pc:docMk/>
            <pc:sldMk cId="2835756795" sldId="270"/>
            <ac:spMk id="11" creationId="{510B1B7C-F106-442C-AEDD-AB1972061502}"/>
          </ac:spMkLst>
        </pc:spChg>
        <pc:spChg chg="del">
          <ac:chgData name="Achal Gupta" userId="12146d79-85d8-47fe-893f-f3eacd443071" providerId="ADAL" clId="{18723BED-43AC-492C-B301-4FD068D9AB4F}" dt="2018-11-28T01:59:31.656" v="710" actId="478"/>
          <ac:spMkLst>
            <pc:docMk/>
            <pc:sldMk cId="2835756795" sldId="270"/>
            <ac:spMk id="12" creationId="{B47FE595-C084-4436-996D-89454CA0C806}"/>
          </ac:spMkLst>
        </pc:spChg>
        <pc:spChg chg="add">
          <ac:chgData name="Achal Gupta" userId="12146d79-85d8-47fe-893f-f3eacd443071" providerId="ADAL" clId="{18723BED-43AC-492C-B301-4FD068D9AB4F}" dt="2018-11-28T01:59:39.036" v="712" actId="26606"/>
          <ac:spMkLst>
            <pc:docMk/>
            <pc:sldMk cId="2835756795" sldId="270"/>
            <ac:spMk id="13" creationId="{823AC064-BC96-4F32-8AE1-B2FD38754823}"/>
          </ac:spMkLst>
        </pc:spChg>
        <pc:spChg chg="add mod">
          <ac:chgData name="Achal Gupta" userId="12146d79-85d8-47fe-893f-f3eacd443071" providerId="ADAL" clId="{18723BED-43AC-492C-B301-4FD068D9AB4F}" dt="2018-11-28T02:00:36.201" v="725" actId="1076"/>
          <ac:spMkLst>
            <pc:docMk/>
            <pc:sldMk cId="2835756795" sldId="270"/>
            <ac:spMk id="15" creationId="{72C81F0A-CC93-4DD8-B5AF-2528053BFA72}"/>
          </ac:spMkLst>
        </pc:spChg>
        <pc:spChg chg="add mod">
          <ac:chgData name="Achal Gupta" userId="12146d79-85d8-47fe-893f-f3eacd443071" providerId="ADAL" clId="{18723BED-43AC-492C-B301-4FD068D9AB4F}" dt="2018-11-28T02:00:44.881" v="726" actId="1076"/>
          <ac:spMkLst>
            <pc:docMk/>
            <pc:sldMk cId="2835756795" sldId="270"/>
            <ac:spMk id="17" creationId="{55347A24-8A62-4FBC-940C-DDDE0F6CA405}"/>
          </ac:spMkLst>
        </pc:spChg>
        <pc:picChg chg="mod ord">
          <ac:chgData name="Achal Gupta" userId="12146d79-85d8-47fe-893f-f3eacd443071" providerId="ADAL" clId="{18723BED-43AC-492C-B301-4FD068D9AB4F}" dt="2018-11-28T02:00:11.337" v="719" actId="1076"/>
          <ac:picMkLst>
            <pc:docMk/>
            <pc:sldMk cId="2835756795" sldId="270"/>
            <ac:picMk id="5" creationId="{F04BA623-DEFE-41C7-8DB9-DEB2CA2FBDF3}"/>
          </ac:picMkLst>
        </pc:picChg>
        <pc:picChg chg="mod">
          <ac:chgData name="Achal Gupta" userId="12146d79-85d8-47fe-893f-f3eacd443071" providerId="ADAL" clId="{18723BED-43AC-492C-B301-4FD068D9AB4F}" dt="2018-11-28T02:00:03.492" v="717" actId="1076"/>
          <ac:picMkLst>
            <pc:docMk/>
            <pc:sldMk cId="2835756795" sldId="270"/>
            <ac:picMk id="7" creationId="{1E4AD947-0163-4AF8-B13D-91FD1D5414C8}"/>
          </ac:picMkLst>
        </pc:picChg>
        <pc:cxnChg chg="add">
          <ac:chgData name="Achal Gupta" userId="12146d79-85d8-47fe-893f-f3eacd443071" providerId="ADAL" clId="{18723BED-43AC-492C-B301-4FD068D9AB4F}" dt="2018-11-28T01:59:39.036" v="712" actId="26606"/>
          <ac:cxnSpMkLst>
            <pc:docMk/>
            <pc:sldMk cId="2835756795" sldId="270"/>
            <ac:cxnSpMk id="14" creationId="{7E7C77BC-7138-40B1-A15B-20F57A494629}"/>
          </ac:cxnSpMkLst>
        </pc:cxnChg>
        <pc:cxnChg chg="add">
          <ac:chgData name="Achal Gupta" userId="12146d79-85d8-47fe-893f-f3eacd443071" providerId="ADAL" clId="{18723BED-43AC-492C-B301-4FD068D9AB4F}" dt="2018-11-28T01:59:39.036" v="712" actId="26606"/>
          <ac:cxnSpMkLst>
            <pc:docMk/>
            <pc:sldMk cId="2835756795" sldId="270"/>
            <ac:cxnSpMk id="16" creationId="{DB146403-F3D6-484B-B2ED-97F9565D0370}"/>
          </ac:cxnSpMkLst>
        </pc:cxnChg>
      </pc:sldChg>
      <pc:sldChg chg="add del">
        <pc:chgData name="Achal Gupta" userId="12146d79-85d8-47fe-893f-f3eacd443071" providerId="ADAL" clId="{18723BED-43AC-492C-B301-4FD068D9AB4F}" dt="2018-11-28T02:02:23.860" v="745" actId="2696"/>
        <pc:sldMkLst>
          <pc:docMk/>
          <pc:sldMk cId="1737680958" sldId="271"/>
        </pc:sldMkLst>
      </pc:sldChg>
    </pc:docChg>
  </pc:docChgLst>
  <pc:docChgLst>
    <pc:chgData name="Pranay Kekre" userId="S::a00267401@student.ait.ie::e7ac0752-47d7-4b5b-b4c9-78e65939e65e" providerId="AD" clId="Web-{0B2CD742-2746-4C23-8830-7E51FE3FC467}"/>
    <pc:docChg chg="delSld modSld">
      <pc:chgData name="Pranay Kekre" userId="S::a00267401@student.ait.ie::e7ac0752-47d7-4b5b-b4c9-78e65939e65e" providerId="AD" clId="Web-{0B2CD742-2746-4C23-8830-7E51FE3FC467}" dt="2018-11-27T20:55:46.632" v="28" actId="20577"/>
      <pc:docMkLst>
        <pc:docMk/>
      </pc:docMkLst>
      <pc:sldChg chg="modSp">
        <pc:chgData name="Pranay Kekre" userId="S::a00267401@student.ait.ie::e7ac0752-47d7-4b5b-b4c9-78e65939e65e" providerId="AD" clId="Web-{0B2CD742-2746-4C23-8830-7E51FE3FC467}" dt="2018-11-27T20:55:46.632" v="27" actId="20577"/>
        <pc:sldMkLst>
          <pc:docMk/>
          <pc:sldMk cId="4277569501" sldId="263"/>
        </pc:sldMkLst>
        <pc:spChg chg="mod">
          <ac:chgData name="Pranay Kekre" userId="S::a00267401@student.ait.ie::e7ac0752-47d7-4b5b-b4c9-78e65939e65e" providerId="AD" clId="Web-{0B2CD742-2746-4C23-8830-7E51FE3FC467}" dt="2018-11-27T20:55:46.632" v="27" actId="20577"/>
          <ac:spMkLst>
            <pc:docMk/>
            <pc:sldMk cId="4277569501" sldId="263"/>
            <ac:spMk id="3" creationId="{00000000-0000-0000-0000-000000000000}"/>
          </ac:spMkLst>
        </pc:spChg>
      </pc:sldChg>
      <pc:sldChg chg="del">
        <pc:chgData name="Pranay Kekre" userId="S::a00267401@student.ait.ie::e7ac0752-47d7-4b5b-b4c9-78e65939e65e" providerId="AD" clId="Web-{0B2CD742-2746-4C23-8830-7E51FE3FC467}" dt="2018-11-27T20:55:20.693" v="24" actId="20577"/>
        <pc:sldMkLst>
          <pc:docMk/>
          <pc:sldMk cId="1132501886" sldId="266"/>
        </pc:sldMkLst>
      </pc:sldChg>
      <pc:sldChg chg="modSp">
        <pc:chgData name="Pranay Kekre" userId="S::a00267401@student.ait.ie::e7ac0752-47d7-4b5b-b4c9-78e65939e65e" providerId="AD" clId="Web-{0B2CD742-2746-4C23-8830-7E51FE3FC467}" dt="2018-11-27T20:54:39.160" v="23" actId="14100"/>
        <pc:sldMkLst>
          <pc:docMk/>
          <pc:sldMk cId="1142858095" sldId="267"/>
        </pc:sldMkLst>
        <pc:picChg chg="mod">
          <ac:chgData name="Pranay Kekre" userId="S::a00267401@student.ait.ie::e7ac0752-47d7-4b5b-b4c9-78e65939e65e" providerId="AD" clId="Web-{0B2CD742-2746-4C23-8830-7E51FE3FC467}" dt="2018-11-27T20:54:39.160" v="23" actId="14100"/>
          <ac:picMkLst>
            <pc:docMk/>
            <pc:sldMk cId="1142858095" sldId="26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186E-4316-4479-959B-E9F6BA802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60BEC-1FBF-4B8A-9C30-60E3048FE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81D18-9327-445B-A3F4-0A3ACCDF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5628-6075-4BCA-B551-38DBE03ED258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4F22-2FD0-4D79-B4C4-158D1444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70366-4D48-4227-90AC-F2B77B3C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C4F1-A66E-4158-8B67-8455155FDD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9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71E2-5796-4107-8726-37ED0E6B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79217-5BE6-4683-A799-F8CB514C7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435FE-03B0-4350-A8C4-4CA787E4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5628-6075-4BCA-B551-38DBE03ED258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E4E6A-58E2-4A09-8011-35D1F55F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6A183-A70A-4F2D-8C62-E3599690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C4F1-A66E-4158-8B67-8455155FDD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594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48106-1036-464C-9A80-CAD115474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79878-1891-4A51-B921-293793448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9735D-3594-476C-9146-6F26CAE5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5628-6075-4BCA-B551-38DBE03ED258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5BE00-16C7-4D5C-A8BC-511EB078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4F65-ACD4-4907-87D3-80D782FD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C4F1-A66E-4158-8B67-8455155FDD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835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81C1-662A-4EF0-A30C-4CFC1210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CD78-2CD1-4E15-9270-38CD503F3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176F6-FF61-4443-9B8D-71C26C18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5628-6075-4BCA-B551-38DBE03ED258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42D8-2183-4EF1-9EF0-8F1D1980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250DE-BE01-40B5-BA50-1E747282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C4F1-A66E-4158-8B67-8455155FDD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463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A4C0-3FE7-436B-B376-CC3A41E8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35391-6763-4C64-ABFD-124584D49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C69E9-D64B-4D34-B697-A1204A74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5628-6075-4BCA-B551-38DBE03ED258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CF99-46FE-4343-944C-E282E5F5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C4376-6920-4F83-BEFC-DDECC49B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C4F1-A66E-4158-8B67-8455155FDD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179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E22C-A5C6-4336-A132-5A82E254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DBFA-C18E-45DC-8875-E7816589F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0C2B9-A0E4-498E-ADEA-38D7196B8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93A8B-34A6-439C-9244-8FCEADEB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5628-6075-4BCA-B551-38DBE03ED258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807C4-EBF9-4943-B51C-1986B111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E0AC1-97A7-4AEC-AF69-87D0ECA9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C4F1-A66E-4158-8B67-8455155FDD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35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2B62-ADDB-4046-AB78-6549FFD3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D31DD-761C-44AB-A97D-DABB0E260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0A1BE-DD6A-4C59-A7F6-0B8D6E757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2AA87-4E25-4928-AAA0-595004A4B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38897-AD17-4D10-921C-BA7E39BFA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02FF7-66CA-4526-A4C2-ED181CD5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5628-6075-4BCA-B551-38DBE03ED258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CD401-5F49-4029-9496-77677419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288B7-720B-495F-BBC4-DD65EBED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C4F1-A66E-4158-8B67-8455155FDD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584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6773-5A12-4F6E-9D48-9312E93C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6F074-6271-4F08-95B3-FA62B350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5628-6075-4BCA-B551-38DBE03ED258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54DBF-F0A0-43A0-9425-4A941649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C7580-3AA9-438A-8541-F157D16F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C4F1-A66E-4158-8B67-8455155FDD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390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196A6-CC88-40A7-BCFD-D7CCFCF9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5628-6075-4BCA-B551-38DBE03ED258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E11E3-6673-40ED-8CBC-FCA47C31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B0D63-B7C4-4E94-83D3-B5CFE391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C4F1-A66E-4158-8B67-8455155FDD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864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F650-E2C9-4DD6-A813-60B8705A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A3FC-BD33-40A0-AF82-4652FAD5B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4B407-8FDA-440A-A3C1-110696CCC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A4F09-DEEC-45DB-9C80-FD9EAE9F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5628-6075-4BCA-B551-38DBE03ED258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AC21B-9A41-4B20-A7C6-52E0A793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DF95F-477A-4B4B-807A-9010C743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C4F1-A66E-4158-8B67-8455155FDD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540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A373-ABE4-4DCC-99DA-823234C3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11F96-0787-4C4A-93F5-6770A0683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30FC2-DBDC-4E7A-81FB-8055BAA26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F2062-F9C5-4FF8-AE2F-33EA796E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5628-6075-4BCA-B551-38DBE03ED258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B5791-363D-4A48-A8AA-41D4DC17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39957-ACA3-40F3-A873-50A6B56C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C4F1-A66E-4158-8B67-8455155FDD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36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98D56-C96D-4A0E-BA5E-0043A2F5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DCE3C-C1F4-433E-A7E9-5C4406429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F8D7F-978D-408D-B7AD-A2734CD0A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C5628-6075-4BCA-B551-38DBE03ED258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8E26-821C-4A81-93CB-61B7D7259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2135B-1DF2-4A4C-A9A1-473E67974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3C4F1-A66E-4158-8B67-8455155FDD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572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97">
            <a:extLst>
              <a:ext uri="{FF2B5EF4-FFF2-40B4-BE49-F238E27FC236}">
                <a16:creationId xmlns:a16="http://schemas.microsoft.com/office/drawing/2014/main" id="{06A07E96-3969-4595-802D-25631B3C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4EE850F-AE83-4C3F-A64D-8B67DEF33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1BC9603D-FE04-4520-8E50-7C75B9CA2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0A0E3407-9CB8-45DA-9F2E-5B81388C1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091A4076-E94C-4E3A-BDAF-3D51C167C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257CB374-17D4-4D8A-8F6A-D79BAE50E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6CAD8AE5-485A-40A6-9A10-B2D46F293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1A323CDF-8C44-4003-8C7E-56DA0652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588FAE68-2618-4A05-9619-5B0476CF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8BD498FC-EB33-41D8-844F-F8B658B14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2E631E6C-DAC5-4239-818A-AA7E4D372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9AF25E18-21FA-4C72-BFBA-6970C2299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FEFCA527-806C-494B-B0FA-BC2DCBB8A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1348858B-E257-4F55-824B-A4E0E12B2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id="{0328079F-5D7D-4C32-94FE-4746AABC9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936F7460-760A-4C69-B444-66970423A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046A42DA-07A5-4FC4-9A8E-E7803145E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id="{EAD3D7E7-545F-40E9-9CDA-83D9F4E4B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id="{A82941B0-23C5-480D-8374-A5427FDF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id="{E25E04FF-BCA7-48D1-B958-C35D3E94E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id="{A7E8EF9C-5522-451C-8CB5-0575E2452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7D119FF-606C-4006-A3CB-C83426DCA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58942" y="3893141"/>
            <a:ext cx="5648782" cy="1771275"/>
            <a:chOff x="3258942" y="3893141"/>
            <a:chExt cx="5648782" cy="1771275"/>
          </a:xfrm>
        </p:grpSpPr>
        <p:sp>
          <p:nvSpPr>
            <p:cNvPr id="122" name="Isosceles Triangle 39">
              <a:extLst>
                <a:ext uri="{FF2B5EF4-FFF2-40B4-BE49-F238E27FC236}">
                  <a16:creationId xmlns:a16="http://schemas.microsoft.com/office/drawing/2014/main" id="{C910710A-4E31-4871-8A01-586AC5FC0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1437FA2-C275-4241-AD89-34B44DE7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58942" y="3893141"/>
              <a:ext cx="5648782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41238" y="3980237"/>
            <a:ext cx="5495069" cy="72774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KNIME ANALYTICS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341238" y="4707986"/>
            <a:ext cx="5495069" cy="522636"/>
          </a:xfrm>
        </p:spPr>
        <p:txBody>
          <a:bodyPr>
            <a:normAutofit/>
          </a:bodyPr>
          <a:lstStyle/>
          <a:p>
            <a:r>
              <a:rPr lang="en-IN" sz="1100">
                <a:solidFill>
                  <a:srgbClr val="FFFFFF"/>
                </a:solidFill>
              </a:rPr>
              <a:t>Achal Gupta(A00258772)</a:t>
            </a:r>
          </a:p>
          <a:p>
            <a:r>
              <a:rPr lang="en-IN" sz="1100">
                <a:solidFill>
                  <a:srgbClr val="FFFFFF"/>
                </a:solidFill>
              </a:rPr>
              <a:t>Pranay Kekre(A00267401)</a:t>
            </a:r>
          </a:p>
          <a:p>
            <a:endParaRPr lang="en-IN" sz="1100">
              <a:solidFill>
                <a:srgbClr val="FFFFFF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C72E954-3173-4229-93A2-B05A46E09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58942" y="1177047"/>
            <a:ext cx="5648782" cy="2623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E477CE-BF29-42F2-8DEE-6DE5E312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333" y="1718505"/>
            <a:ext cx="5321062" cy="1540941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87500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761A-9118-4551-A7EC-398E4803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Output: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1E4AD947-0163-4AF8-B13D-91FD1D541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21" y="2999085"/>
            <a:ext cx="4560032" cy="336302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4BA623-DEFE-41C7-8DB9-DEB2CA2FB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4099" y="3088559"/>
            <a:ext cx="5455917" cy="32735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C81F0A-CC93-4DD8-B5AF-2528053BFA72}"/>
              </a:ext>
            </a:extLst>
          </p:cNvPr>
          <p:cNvSpPr txBox="1"/>
          <p:nvPr/>
        </p:nvSpPr>
        <p:spPr>
          <a:xfrm>
            <a:off x="6604099" y="2332702"/>
            <a:ext cx="4560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Home Team Vs Away Team Wins of EPL Teams</a:t>
            </a:r>
          </a:p>
          <a:p>
            <a:r>
              <a:rPr lang="en-GB" b="1" dirty="0"/>
              <a:t>(Pie Chart)</a:t>
            </a:r>
            <a:endParaRPr lang="en-I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347A24-8A62-4FBC-940C-DDDE0F6CA405}"/>
              </a:ext>
            </a:extLst>
          </p:cNvPr>
          <p:cNvSpPr txBox="1"/>
          <p:nvPr/>
        </p:nvSpPr>
        <p:spPr>
          <a:xfrm>
            <a:off x="797437" y="2277801"/>
            <a:ext cx="450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Win Count of 7 major EPL Teams (Bar Graph)</a:t>
            </a:r>
            <a:endParaRPr lang="en-IE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841FEE-853B-4CCF-874E-9DB0CA656639}"/>
              </a:ext>
            </a:extLst>
          </p:cNvPr>
          <p:cNvSpPr txBox="1"/>
          <p:nvPr/>
        </p:nvSpPr>
        <p:spPr>
          <a:xfrm>
            <a:off x="8521148" y="516834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Home Wins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2675D-B8B9-43B9-9414-28ED53B892B4}"/>
              </a:ext>
            </a:extLst>
          </p:cNvPr>
          <p:cNvSpPr txBox="1"/>
          <p:nvPr/>
        </p:nvSpPr>
        <p:spPr>
          <a:xfrm>
            <a:off x="9236765" y="4055165"/>
            <a:ext cx="76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Draws</a:t>
            </a:r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EB8B6-1359-4BEA-AD32-039F45F521A8}"/>
              </a:ext>
            </a:extLst>
          </p:cNvPr>
          <p:cNvSpPr txBox="1"/>
          <p:nvPr/>
        </p:nvSpPr>
        <p:spPr>
          <a:xfrm>
            <a:off x="8023420" y="4064397"/>
            <a:ext cx="121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Away Wins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3575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What is KNIME?	</a:t>
            </a:r>
          </a:p>
        </p:txBody>
      </p:sp>
      <p:sp>
        <p:nvSpPr>
          <p:cNvPr id="1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D2F2B-D85E-4F48-88EE-3F8BFA15D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180345"/>
            <a:ext cx="3661831" cy="25175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</a:rPr>
              <a:t>Operations:</a:t>
            </a:r>
            <a:endParaRPr lang="en-IN" sz="2000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IO</a:t>
            </a: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Manipulation</a:t>
            </a: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Viewing</a:t>
            </a: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Analytics</a:t>
            </a: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Scripting etc.</a:t>
            </a:r>
            <a:endParaRPr lang="en-IN" sz="20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756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KNIME Ecosystem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43890"/>
            <a:ext cx="7188199" cy="436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3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03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KNIME Platform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6"/>
          <a:stretch/>
        </p:blipFill>
        <p:spPr>
          <a:xfrm>
            <a:off x="4038600" y="1490455"/>
            <a:ext cx="7188199" cy="38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1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3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Dataset for Use…..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3"/>
          <a:stretch/>
        </p:blipFill>
        <p:spPr>
          <a:xfrm>
            <a:off x="4038600" y="1484531"/>
            <a:ext cx="7188199" cy="388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1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761A-9118-4551-A7EC-398E4803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Distribution of Player Attributes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E962570-4D74-4B55-805F-4E7CF7E19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106" y="2426818"/>
            <a:ext cx="5433569" cy="39976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9F7D68-4E49-4B9B-9B6B-1F443B7AB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325" y="3158338"/>
            <a:ext cx="5455917" cy="23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7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761A-9118-4551-A7EC-398E4803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Distribution of Player Attributes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566EE0ED-EB05-430E-9251-6B4DC8383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882" y="2870056"/>
            <a:ext cx="5344658" cy="3726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BC7751-F2C3-4883-83AE-D1EC0E825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017" y="2906991"/>
            <a:ext cx="5181685" cy="36896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06B21F-083D-4071-BF06-54796590C0AC}"/>
              </a:ext>
            </a:extLst>
          </p:cNvPr>
          <p:cNvSpPr txBox="1"/>
          <p:nvPr/>
        </p:nvSpPr>
        <p:spPr>
          <a:xfrm>
            <a:off x="396882" y="2412170"/>
            <a:ext cx="491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Distribution of Height of Soccer Players (Box-Plot)</a:t>
            </a:r>
            <a:endParaRPr lang="en-I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9C3E8-D4B7-4E73-B748-5CE885970E4D}"/>
              </a:ext>
            </a:extLst>
          </p:cNvPr>
          <p:cNvSpPr txBox="1"/>
          <p:nvPr/>
        </p:nvSpPr>
        <p:spPr>
          <a:xfrm>
            <a:off x="6491017" y="2370565"/>
            <a:ext cx="518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Distribution of Weight of Soccer Players (Histogram)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9311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761A-9118-4551-A7EC-398E4803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Output: Scatterplot Overall-Rating Vs Stamina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E20DFA7-D88B-44AD-A9CC-6E3890079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9156" y="961812"/>
            <a:ext cx="6107086" cy="49309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D8FB43-D1A4-41E1-B6B9-60414A54917E}"/>
              </a:ext>
            </a:extLst>
          </p:cNvPr>
          <p:cNvSpPr txBox="1"/>
          <p:nvPr/>
        </p:nvSpPr>
        <p:spPr>
          <a:xfrm>
            <a:off x="6904383" y="6006067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Stamina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endParaRPr lang="en-I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D271BC-1D4C-458F-A555-5B762DA1D74C}"/>
              </a:ext>
            </a:extLst>
          </p:cNvPr>
          <p:cNvSpPr txBox="1"/>
          <p:nvPr/>
        </p:nvSpPr>
        <p:spPr>
          <a:xfrm rot="16200000">
            <a:off x="3508291" y="3242639"/>
            <a:ext cx="17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Overall Rating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2476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761A-9118-4551-A7EC-398E4803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Win Statistics of EPL Teams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E8703C7-DC24-4851-8B9D-4575D4F11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58" y="3082116"/>
            <a:ext cx="5455917" cy="268703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33B1219-48EF-4610-968B-5BEE94FF3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351" y="3143496"/>
            <a:ext cx="5455917" cy="25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2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107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KNIME ANALYTICS</vt:lpstr>
      <vt:lpstr>What is KNIME? </vt:lpstr>
      <vt:lpstr>KNIME Ecosystem</vt:lpstr>
      <vt:lpstr>KNIME Platform</vt:lpstr>
      <vt:lpstr>Adding Dataset for Use…..</vt:lpstr>
      <vt:lpstr>Distribution of Player Attributes</vt:lpstr>
      <vt:lpstr>Distribution of Player Attributes</vt:lpstr>
      <vt:lpstr>Output: Scatterplot Overall-Rating Vs Stamina</vt:lpstr>
      <vt:lpstr>Win Statistics of EPL Teams</vt:lpstr>
      <vt:lpstr>Output: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1</dc:title>
  <dc:creator>Achal Gupta</dc:creator>
  <cp:lastModifiedBy>Achal Gupta</cp:lastModifiedBy>
  <cp:revision>21</cp:revision>
  <dcterms:created xsi:type="dcterms:W3CDTF">2018-11-27T15:02:35Z</dcterms:created>
  <dcterms:modified xsi:type="dcterms:W3CDTF">2018-11-28T02:14:59Z</dcterms:modified>
</cp:coreProperties>
</file>