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62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l Gupta" userId="12146d79-85d8-47fe-893f-f3eacd443071" providerId="ADAL" clId="{EEDCE7A6-6675-451B-BAA9-80B947FAA534}"/>
    <pc:docChg chg="undo custSel addSld delSld modSld sldOrd">
      <pc:chgData name="Achal Gupta" userId="12146d79-85d8-47fe-893f-f3eacd443071" providerId="ADAL" clId="{EEDCE7A6-6675-451B-BAA9-80B947FAA534}" dt="2018-12-07T16:54:33.027" v="1673"/>
      <pc:docMkLst>
        <pc:docMk/>
      </pc:docMkLst>
      <pc:sldChg chg="addSp delSp modSp add mod setBg">
        <pc:chgData name="Achal Gupta" userId="12146d79-85d8-47fe-893f-f3eacd443071" providerId="ADAL" clId="{EEDCE7A6-6675-451B-BAA9-80B947FAA534}" dt="2018-12-05T19:09:43.201" v="972" actId="207"/>
        <pc:sldMkLst>
          <pc:docMk/>
          <pc:sldMk cId="3041895964" sldId="256"/>
        </pc:sldMkLst>
        <pc:spChg chg="mod">
          <ac:chgData name="Achal Gupta" userId="12146d79-85d8-47fe-893f-f3eacd443071" providerId="ADAL" clId="{EEDCE7A6-6675-451B-BAA9-80B947FAA534}" dt="2018-12-05T18:49:00.346" v="120" actId="26606"/>
          <ac:spMkLst>
            <pc:docMk/>
            <pc:sldMk cId="3041895964" sldId="256"/>
            <ac:spMk id="2" creationId="{FCA80D79-85D6-4818-9379-DA4A36054F8F}"/>
          </ac:spMkLst>
        </pc:spChg>
        <pc:spChg chg="mod">
          <ac:chgData name="Achal Gupta" userId="12146d79-85d8-47fe-893f-f3eacd443071" providerId="ADAL" clId="{EEDCE7A6-6675-451B-BAA9-80B947FAA534}" dt="2018-12-05T18:49:00.346" v="120" actId="26606"/>
          <ac:spMkLst>
            <pc:docMk/>
            <pc:sldMk cId="3041895964" sldId="256"/>
            <ac:spMk id="3" creationId="{E739E566-D8A2-4B09-88E3-AA4B534D92BC}"/>
          </ac:spMkLst>
        </pc:spChg>
        <pc:spChg chg="add del">
          <ac:chgData name="Achal Gupta" userId="12146d79-85d8-47fe-893f-f3eacd443071" providerId="ADAL" clId="{EEDCE7A6-6675-451B-BAA9-80B947FAA534}" dt="2018-12-05T18:49:00.337" v="119" actId="26606"/>
          <ac:spMkLst>
            <pc:docMk/>
            <pc:sldMk cId="3041895964" sldId="256"/>
            <ac:spMk id="20" creationId="{35555856-9970-4BC3-9AA9-6A917F53AFBD}"/>
          </ac:spMkLst>
        </pc:spChg>
        <pc:spChg chg="add del">
          <ac:chgData name="Achal Gupta" userId="12146d79-85d8-47fe-893f-f3eacd443071" providerId="ADAL" clId="{EEDCE7A6-6675-451B-BAA9-80B947FAA534}" dt="2018-12-05T18:49:00.337" v="119" actId="26606"/>
          <ac:spMkLst>
            <pc:docMk/>
            <pc:sldMk cId="3041895964" sldId="256"/>
            <ac:spMk id="24" creationId="{13722DD7-BA73-4776-93A3-94491FEF7260}"/>
          </ac:spMkLst>
        </pc:spChg>
        <pc:spChg chg="add">
          <ac:chgData name="Achal Gupta" userId="12146d79-85d8-47fe-893f-f3eacd443071" providerId="ADAL" clId="{EEDCE7A6-6675-451B-BAA9-80B947FAA534}" dt="2018-12-05T18:49:00.346" v="120" actId="26606"/>
          <ac:spMkLst>
            <pc:docMk/>
            <pc:sldMk cId="3041895964" sldId="256"/>
            <ac:spMk id="26" creationId="{C0B27210-D0CA-4654-B3E3-9ABB4F178EA1}"/>
          </ac:spMkLst>
        </pc:spChg>
        <pc:spChg chg="add">
          <ac:chgData name="Achal Gupta" userId="12146d79-85d8-47fe-893f-f3eacd443071" providerId="ADAL" clId="{EEDCE7A6-6675-451B-BAA9-80B947FAA534}" dt="2018-12-05T18:49:00.346" v="120" actId="26606"/>
          <ac:spMkLst>
            <pc:docMk/>
            <pc:sldMk cId="3041895964" sldId="256"/>
            <ac:spMk id="27" creationId="{1DB7C82F-AB7E-4F0C-B829-FA1B9C415180}"/>
          </ac:spMkLst>
        </pc:spChg>
        <pc:spChg chg="add">
          <ac:chgData name="Achal Gupta" userId="12146d79-85d8-47fe-893f-f3eacd443071" providerId="ADAL" clId="{EEDCE7A6-6675-451B-BAA9-80B947FAA534}" dt="2018-12-05T18:49:00.346" v="120" actId="26606"/>
          <ac:spMkLst>
            <pc:docMk/>
            <pc:sldMk cId="3041895964" sldId="256"/>
            <ac:spMk id="28" creationId="{70B66945-4967-4040-926D-DCA44313CDAB}"/>
          </ac:spMkLst>
        </pc:spChg>
        <pc:picChg chg="add del">
          <ac:chgData name="Achal Gupta" userId="12146d79-85d8-47fe-893f-f3eacd443071" providerId="ADAL" clId="{EEDCE7A6-6675-451B-BAA9-80B947FAA534}" dt="2018-12-05T18:48:19.514" v="93" actId="26606"/>
          <ac:picMkLst>
            <pc:docMk/>
            <pc:sldMk cId="3041895964" sldId="256"/>
            <ac:picMk id="7" creationId="{257A7F0B-0E6B-441F-9273-85808B549CD1}"/>
          </ac:picMkLst>
        </pc:picChg>
        <pc:picChg chg="add del">
          <ac:chgData name="Achal Gupta" userId="12146d79-85d8-47fe-893f-f3eacd443071" providerId="ADAL" clId="{EEDCE7A6-6675-451B-BAA9-80B947FAA534}" dt="2018-12-05T18:48:19.514" v="93" actId="26606"/>
          <ac:picMkLst>
            <pc:docMk/>
            <pc:sldMk cId="3041895964" sldId="256"/>
            <ac:picMk id="9" creationId="{96F2D530-90CA-481D-984C-0DB200405FBA}"/>
          </ac:picMkLst>
        </pc:picChg>
        <pc:picChg chg="add del">
          <ac:chgData name="Achal Gupta" userId="12146d79-85d8-47fe-893f-f3eacd443071" providerId="ADAL" clId="{EEDCE7A6-6675-451B-BAA9-80B947FAA534}" dt="2018-12-05T18:48:25.830" v="95" actId="26606"/>
          <ac:picMkLst>
            <pc:docMk/>
            <pc:sldMk cId="3041895964" sldId="256"/>
            <ac:picMk id="11" creationId="{C7D4B937-E78C-4B7D-BD34-6336C7289A04}"/>
          </ac:picMkLst>
        </pc:picChg>
        <pc:picChg chg="add del">
          <ac:chgData name="Achal Gupta" userId="12146d79-85d8-47fe-893f-f3eacd443071" providerId="ADAL" clId="{EEDCE7A6-6675-451B-BAA9-80B947FAA534}" dt="2018-12-05T18:48:25.830" v="95" actId="26606"/>
          <ac:picMkLst>
            <pc:docMk/>
            <pc:sldMk cId="3041895964" sldId="256"/>
            <ac:picMk id="12" creationId="{44759B9D-FCE3-4396-89B4-D7BC686A6A9A}"/>
          </ac:picMkLst>
        </pc:picChg>
        <pc:picChg chg="add mod">
          <ac:chgData name="Achal Gupta" userId="12146d79-85d8-47fe-893f-f3eacd443071" providerId="ADAL" clId="{EEDCE7A6-6675-451B-BAA9-80B947FAA534}" dt="2018-12-05T19:09:43.201" v="972" actId="207"/>
          <ac:picMkLst>
            <pc:docMk/>
            <pc:sldMk cId="3041895964" sldId="256"/>
            <ac:picMk id="14" creationId="{257A7F0B-0E6B-441F-9273-85808B549CD1}"/>
          </ac:picMkLst>
        </pc:picChg>
        <pc:picChg chg="add del">
          <ac:chgData name="Achal Gupta" userId="12146d79-85d8-47fe-893f-f3eacd443071" providerId="ADAL" clId="{EEDCE7A6-6675-451B-BAA9-80B947FAA534}" dt="2018-12-05T18:49:00.346" v="120" actId="26606"/>
          <ac:picMkLst>
            <pc:docMk/>
            <pc:sldMk cId="3041895964" sldId="256"/>
            <ac:picMk id="15" creationId="{96F2D530-90CA-481D-984C-0DB200405FBA}"/>
          </ac:picMkLst>
        </pc:picChg>
        <pc:picChg chg="add del">
          <ac:chgData name="Achal Gupta" userId="12146d79-85d8-47fe-893f-f3eacd443071" providerId="ADAL" clId="{EEDCE7A6-6675-451B-BAA9-80B947FAA534}" dt="2018-12-05T18:49:00.337" v="119" actId="26606"/>
          <ac:picMkLst>
            <pc:docMk/>
            <pc:sldMk cId="3041895964" sldId="256"/>
            <ac:picMk id="22" creationId="{7F487851-BFAF-46D8-A1ED-50CAD6E46F59}"/>
          </ac:picMkLst>
        </pc:picChg>
      </pc:sldChg>
      <pc:sldChg chg="addSp delSp modSp add mod setBg">
        <pc:chgData name="Achal Gupta" userId="12146d79-85d8-47fe-893f-f3eacd443071" providerId="ADAL" clId="{EEDCE7A6-6675-451B-BAA9-80B947FAA534}" dt="2018-12-06T03:11:22.525" v="1040" actId="20577"/>
        <pc:sldMkLst>
          <pc:docMk/>
          <pc:sldMk cId="3676302783" sldId="257"/>
        </pc:sldMkLst>
        <pc:spChg chg="mod">
          <ac:chgData name="Achal Gupta" userId="12146d79-85d8-47fe-893f-f3eacd443071" providerId="ADAL" clId="{EEDCE7A6-6675-451B-BAA9-80B947FAA534}" dt="2018-12-05T18:50:55.543" v="155" actId="26606"/>
          <ac:spMkLst>
            <pc:docMk/>
            <pc:sldMk cId="3676302783" sldId="257"/>
            <ac:spMk id="2" creationId="{2228C5BA-71C3-4031-9146-68CD9997C2CE}"/>
          </ac:spMkLst>
        </pc:spChg>
        <pc:spChg chg="mod">
          <ac:chgData name="Achal Gupta" userId="12146d79-85d8-47fe-893f-f3eacd443071" providerId="ADAL" clId="{EEDCE7A6-6675-451B-BAA9-80B947FAA534}" dt="2018-12-06T03:11:22.525" v="1040" actId="20577"/>
          <ac:spMkLst>
            <pc:docMk/>
            <pc:sldMk cId="3676302783" sldId="257"/>
            <ac:spMk id="3" creationId="{EA0E2657-2AFE-4CE7-B815-4CD2B013F2E0}"/>
          </ac:spMkLst>
        </pc:spChg>
        <pc:spChg chg="del">
          <ac:chgData name="Achal Gupta" userId="12146d79-85d8-47fe-893f-f3eacd443071" providerId="ADAL" clId="{EEDCE7A6-6675-451B-BAA9-80B947FAA534}" dt="2018-12-05T18:50:07.422" v="147" actId="20577"/>
          <ac:spMkLst>
            <pc:docMk/>
            <pc:sldMk cId="3676302783" sldId="257"/>
            <ac:spMk id="4" creationId="{3AB9FBBA-19BC-4F6D-B549-5254BD255CA2}"/>
          </ac:spMkLst>
        </pc:spChg>
        <pc:spChg chg="del">
          <ac:chgData name="Achal Gupta" userId="12146d79-85d8-47fe-893f-f3eacd443071" providerId="ADAL" clId="{EEDCE7A6-6675-451B-BAA9-80B947FAA534}" dt="2018-12-05T18:50:28.967" v="150" actId="478"/>
          <ac:spMkLst>
            <pc:docMk/>
            <pc:sldMk cId="3676302783" sldId="257"/>
            <ac:spMk id="5" creationId="{B8CF9138-78E0-4DA5-AE75-FCF0A44EE6E5}"/>
          </ac:spMkLst>
        </pc:spChg>
        <pc:spChg chg="del">
          <ac:chgData name="Achal Gupta" userId="12146d79-85d8-47fe-893f-f3eacd443071" providerId="ADAL" clId="{EEDCE7A6-6675-451B-BAA9-80B947FAA534}" dt="2018-12-05T18:50:12.186" v="148" actId="20577"/>
          <ac:spMkLst>
            <pc:docMk/>
            <pc:sldMk cId="3676302783" sldId="257"/>
            <ac:spMk id="6" creationId="{3306EA0B-6CF1-4F84-91FF-1AEEC39B1589}"/>
          </ac:spMkLst>
        </pc:spChg>
        <pc:spChg chg="add del mod">
          <ac:chgData name="Achal Gupta" userId="12146d79-85d8-47fe-893f-f3eacd443071" providerId="ADAL" clId="{EEDCE7A6-6675-451B-BAA9-80B947FAA534}" dt="2018-12-05T18:50:30.341" v="151" actId="478"/>
          <ac:spMkLst>
            <pc:docMk/>
            <pc:sldMk cId="3676302783" sldId="257"/>
            <ac:spMk id="9" creationId="{C6A81136-FC7C-43BC-8AD5-451EB89BB297}"/>
          </ac:spMkLst>
        </pc:spChg>
        <pc:spChg chg="add">
          <ac:chgData name="Achal Gupta" userId="12146d79-85d8-47fe-893f-f3eacd443071" providerId="ADAL" clId="{EEDCE7A6-6675-451B-BAA9-80B947FAA534}" dt="2018-12-05T18:50:55.543" v="155" actId="26606"/>
          <ac:spMkLst>
            <pc:docMk/>
            <pc:sldMk cId="3676302783" sldId="257"/>
            <ac:spMk id="15" creationId="{E02F3C71-C981-4614-98EA-D6C494F8091E}"/>
          </ac:spMkLst>
        </pc:spChg>
        <pc:picChg chg="add mod ord">
          <ac:chgData name="Achal Gupta" userId="12146d79-85d8-47fe-893f-f3eacd443071" providerId="ADAL" clId="{EEDCE7A6-6675-451B-BAA9-80B947FAA534}" dt="2018-12-05T18:51:06.257" v="158" actId="1076"/>
          <ac:picMkLst>
            <pc:docMk/>
            <pc:sldMk cId="3676302783" sldId="257"/>
            <ac:picMk id="7" creationId="{BBA1C358-C1B3-434F-8144-A30EC2FB29E2}"/>
          </ac:picMkLst>
        </pc:picChg>
        <pc:picChg chg="add del mod">
          <ac:chgData name="Achal Gupta" userId="12146d79-85d8-47fe-893f-f3eacd443071" providerId="ADAL" clId="{EEDCE7A6-6675-451B-BAA9-80B947FAA534}" dt="2018-12-05T18:50:25.925" v="149" actId="20577"/>
          <ac:picMkLst>
            <pc:docMk/>
            <pc:sldMk cId="3676302783" sldId="257"/>
            <ac:picMk id="8" creationId="{9B2CB8CB-4F42-436D-99F9-F401E0999CB0}"/>
          </ac:picMkLst>
        </pc:picChg>
        <pc:picChg chg="add mod">
          <ac:chgData name="Achal Gupta" userId="12146d79-85d8-47fe-893f-f3eacd443071" providerId="ADAL" clId="{EEDCE7A6-6675-451B-BAA9-80B947FAA534}" dt="2018-12-05T18:51:17.928" v="161" actId="1076"/>
          <ac:picMkLst>
            <pc:docMk/>
            <pc:sldMk cId="3676302783" sldId="257"/>
            <ac:picMk id="10" creationId="{940AE04E-24EC-4A1D-8D0F-C2BD2DD72022}"/>
          </ac:picMkLst>
        </pc:picChg>
      </pc:sldChg>
      <pc:sldChg chg="addSp delSp modSp add mod setBg setClrOvrMap">
        <pc:chgData name="Achal Gupta" userId="12146d79-85d8-47fe-893f-f3eacd443071" providerId="ADAL" clId="{EEDCE7A6-6675-451B-BAA9-80B947FAA534}" dt="2018-12-05T18:57:38.963" v="517" actId="20577"/>
        <pc:sldMkLst>
          <pc:docMk/>
          <pc:sldMk cId="4043243211" sldId="258"/>
        </pc:sldMkLst>
        <pc:spChg chg="mod">
          <ac:chgData name="Achal Gupta" userId="12146d79-85d8-47fe-893f-f3eacd443071" providerId="ADAL" clId="{EEDCE7A6-6675-451B-BAA9-80B947FAA534}" dt="2018-12-05T18:56:35.013" v="433" actId="26606"/>
          <ac:spMkLst>
            <pc:docMk/>
            <pc:sldMk cId="4043243211" sldId="258"/>
            <ac:spMk id="2" creationId="{31ADF248-4C06-499B-B85D-EF2BEB87C2C8}"/>
          </ac:spMkLst>
        </pc:spChg>
        <pc:spChg chg="del">
          <ac:chgData name="Achal Gupta" userId="12146d79-85d8-47fe-893f-f3eacd443071" providerId="ADAL" clId="{EEDCE7A6-6675-451B-BAA9-80B947FAA534}" dt="2018-12-05T18:55:47.446" v="384" actId="20577"/>
          <ac:spMkLst>
            <pc:docMk/>
            <pc:sldMk cId="4043243211" sldId="258"/>
            <ac:spMk id="3" creationId="{88489D76-7263-4056-AABA-199EE12E008D}"/>
          </ac:spMkLst>
        </pc:spChg>
        <pc:spChg chg="add del">
          <ac:chgData name="Achal Gupta" userId="12146d79-85d8-47fe-893f-f3eacd443071" providerId="ADAL" clId="{EEDCE7A6-6675-451B-BAA9-80B947FAA534}" dt="2018-12-05T18:56:28.795" v="430" actId="26606"/>
          <ac:spMkLst>
            <pc:docMk/>
            <pc:sldMk cId="4043243211" sldId="258"/>
            <ac:spMk id="9" creationId="{AB45A142-4255-493C-8284-5D566C121B10}"/>
          </ac:spMkLst>
        </pc:spChg>
        <pc:spChg chg="add del">
          <ac:chgData name="Achal Gupta" userId="12146d79-85d8-47fe-893f-f3eacd443071" providerId="ADAL" clId="{EEDCE7A6-6675-451B-BAA9-80B947FAA534}" dt="2018-12-05T18:56:35.004" v="432" actId="26606"/>
          <ac:spMkLst>
            <pc:docMk/>
            <pc:sldMk cId="4043243211" sldId="258"/>
            <ac:spMk id="12" creationId="{4F74D28C-3268-4E35-8EE1-D92CB4A85A7D}"/>
          </ac:spMkLst>
        </pc:spChg>
        <pc:spChg chg="add del">
          <ac:chgData name="Achal Gupta" userId="12146d79-85d8-47fe-893f-f3eacd443071" providerId="ADAL" clId="{EEDCE7A6-6675-451B-BAA9-80B947FAA534}" dt="2018-12-05T18:56:35.004" v="432" actId="26606"/>
          <ac:spMkLst>
            <pc:docMk/>
            <pc:sldMk cId="4043243211" sldId="258"/>
            <ac:spMk id="13" creationId="{5C27E573-6D93-48CF-A2C9-2C9201CAC960}"/>
          </ac:spMkLst>
        </pc:spChg>
        <pc:spChg chg="add del">
          <ac:chgData name="Achal Gupta" userId="12146d79-85d8-47fe-893f-f3eacd443071" providerId="ADAL" clId="{EEDCE7A6-6675-451B-BAA9-80B947FAA534}" dt="2018-12-05T18:56:35.004" v="432" actId="26606"/>
          <ac:spMkLst>
            <pc:docMk/>
            <pc:sldMk cId="4043243211" sldId="258"/>
            <ac:spMk id="14" creationId="{58D44E42-C462-4105-BC86-FE75B4E3C4AF}"/>
          </ac:spMkLst>
        </pc:spChg>
        <pc:spChg chg="add">
          <ac:chgData name="Achal Gupta" userId="12146d79-85d8-47fe-893f-f3eacd443071" providerId="ADAL" clId="{EEDCE7A6-6675-451B-BAA9-80B947FAA534}" dt="2018-12-05T18:56:35.013" v="433" actId="26606"/>
          <ac:spMkLst>
            <pc:docMk/>
            <pc:sldMk cId="4043243211" sldId="258"/>
            <ac:spMk id="16" creationId="{867D4867-5BA7-4462-B2F6-A23F4A622AA7}"/>
          </ac:spMkLst>
        </pc:spChg>
        <pc:spChg chg="add mod">
          <ac:chgData name="Achal Gupta" userId="12146d79-85d8-47fe-893f-f3eacd443071" providerId="ADAL" clId="{EEDCE7A6-6675-451B-BAA9-80B947FAA534}" dt="2018-12-05T18:57:38.963" v="517" actId="20577"/>
          <ac:spMkLst>
            <pc:docMk/>
            <pc:sldMk cId="4043243211" sldId="258"/>
            <ac:spMk id="17" creationId="{8CE5869C-6364-42A9-8997-E9394238306F}"/>
          </ac:spMkLst>
        </pc:spChg>
        <pc:picChg chg="add del">
          <ac:chgData name="Achal Gupta" userId="12146d79-85d8-47fe-893f-f3eacd443071" providerId="ADAL" clId="{EEDCE7A6-6675-451B-BAA9-80B947FAA534}" dt="2018-12-05T18:56:35.004" v="432" actId="26606"/>
          <ac:picMkLst>
            <pc:docMk/>
            <pc:sldMk cId="4043243211" sldId="258"/>
            <ac:picMk id="7" creationId="{0937AC2D-A508-44E8-8674-AC862548596B}"/>
          </ac:picMkLst>
        </pc:picChg>
        <pc:picChg chg="add">
          <ac:chgData name="Achal Gupta" userId="12146d79-85d8-47fe-893f-f3eacd443071" providerId="ADAL" clId="{EEDCE7A6-6675-451B-BAA9-80B947FAA534}" dt="2018-12-05T18:56:35.013" v="433" actId="26606"/>
          <ac:picMkLst>
            <pc:docMk/>
            <pc:sldMk cId="4043243211" sldId="258"/>
            <ac:picMk id="18" creationId="{0937AC2D-A508-44E8-8674-AC862548596B}"/>
          </ac:picMkLst>
        </pc:picChg>
        <pc:picChg chg="add del mod">
          <ac:chgData name="Achal Gupta" userId="12146d79-85d8-47fe-893f-f3eacd443071" providerId="ADAL" clId="{EEDCE7A6-6675-451B-BAA9-80B947FAA534}" dt="2018-12-05T18:56:35.013" v="433" actId="26606"/>
          <ac:picMkLst>
            <pc:docMk/>
            <pc:sldMk cId="4043243211" sldId="258"/>
            <ac:picMk id="19" creationId="{0937AC2D-A508-44E8-8674-AC862548596B}"/>
          </ac:picMkLst>
        </pc:picChg>
        <pc:cxnChg chg="add del">
          <ac:chgData name="Achal Gupta" userId="12146d79-85d8-47fe-893f-f3eacd443071" providerId="ADAL" clId="{EEDCE7A6-6675-451B-BAA9-80B947FAA534}" dt="2018-12-05T18:56:28.795" v="430" actId="26606"/>
          <ac:cxnSpMkLst>
            <pc:docMk/>
            <pc:sldMk cId="4043243211" sldId="258"/>
            <ac:cxnSpMk id="11" creationId="{38FB9660-F42F-4313-BBC4-47C007FE484C}"/>
          </ac:cxnSpMkLst>
        </pc:cxnChg>
      </pc:sldChg>
      <pc:sldChg chg="addSp delSp modSp add mod setBg">
        <pc:chgData name="Achal Gupta" userId="12146d79-85d8-47fe-893f-f3eacd443071" providerId="ADAL" clId="{EEDCE7A6-6675-451B-BAA9-80B947FAA534}" dt="2018-12-06T03:12:17.262" v="1071" actId="20577"/>
        <pc:sldMkLst>
          <pc:docMk/>
          <pc:sldMk cId="1380422767" sldId="259"/>
        </pc:sldMkLst>
        <pc:spChg chg="mod">
          <ac:chgData name="Achal Gupta" userId="12146d79-85d8-47fe-893f-f3eacd443071" providerId="ADAL" clId="{EEDCE7A6-6675-451B-BAA9-80B947FAA534}" dt="2018-12-05T19:00:29.258" v="568" actId="20577"/>
          <ac:spMkLst>
            <pc:docMk/>
            <pc:sldMk cId="1380422767" sldId="259"/>
            <ac:spMk id="2" creationId="{3096E04B-CB84-4FE2-9405-D57AC272C6BF}"/>
          </ac:spMkLst>
        </pc:spChg>
        <pc:spChg chg="del">
          <ac:chgData name="Achal Gupta" userId="12146d79-85d8-47fe-893f-f3eacd443071" providerId="ADAL" clId="{EEDCE7A6-6675-451B-BAA9-80B947FAA534}" dt="2018-12-05T18:58:11.522" v="519" actId="20577"/>
          <ac:spMkLst>
            <pc:docMk/>
            <pc:sldMk cId="1380422767" sldId="259"/>
            <ac:spMk id="3" creationId="{78CA1A67-5D4F-4B8C-A2E4-28B545F1ECD9}"/>
          </ac:spMkLst>
        </pc:spChg>
        <pc:spChg chg="add mod">
          <ac:chgData name="Achal Gupta" userId="12146d79-85d8-47fe-893f-f3eacd443071" providerId="ADAL" clId="{EEDCE7A6-6675-451B-BAA9-80B947FAA534}" dt="2018-12-06T03:12:17.262" v="1071" actId="20577"/>
          <ac:spMkLst>
            <pc:docMk/>
            <pc:sldMk cId="1380422767" sldId="259"/>
            <ac:spMk id="9" creationId="{8DDA80D7-EDA5-433C-AF8F-02E93707F997}"/>
          </ac:spMkLst>
        </pc:spChg>
        <pc:spChg chg="add">
          <ac:chgData name="Achal Gupta" userId="12146d79-85d8-47fe-893f-f3eacd443071" providerId="ADAL" clId="{EEDCE7A6-6675-451B-BAA9-80B947FAA534}" dt="2018-12-05T19:00:02.647" v="520" actId="26606"/>
          <ac:spMkLst>
            <pc:docMk/>
            <pc:sldMk cId="1380422767" sldId="259"/>
            <ac:spMk id="12" creationId="{867D4867-5BA7-4462-B2F6-A23F4A622AA7}"/>
          </ac:spMkLst>
        </pc:spChg>
        <pc:picChg chg="add del mod">
          <ac:chgData name="Achal Gupta" userId="12146d79-85d8-47fe-893f-f3eacd443071" providerId="ADAL" clId="{EEDCE7A6-6675-451B-BAA9-80B947FAA534}" dt="2018-12-05T19:00:02.647" v="520" actId="26606"/>
          <ac:picMkLst>
            <pc:docMk/>
            <pc:sldMk cId="1380422767" sldId="259"/>
            <ac:picMk id="6" creationId="{A3850499-3A85-4D3D-B93C-68858F756B57}"/>
          </ac:picMkLst>
        </pc:picChg>
        <pc:picChg chg="add">
          <ac:chgData name="Achal Gupta" userId="12146d79-85d8-47fe-893f-f3eacd443071" providerId="ADAL" clId="{EEDCE7A6-6675-451B-BAA9-80B947FAA534}" dt="2018-12-05T19:00:02.647" v="520" actId="26606"/>
          <ac:picMkLst>
            <pc:docMk/>
            <pc:sldMk cId="1380422767" sldId="259"/>
            <ac:picMk id="7" creationId="{A3850499-3A85-4D3D-B93C-68858F756B57}"/>
          </ac:picMkLst>
        </pc:picChg>
      </pc:sldChg>
      <pc:sldChg chg="addSp delSp modSp add mod setBg">
        <pc:chgData name="Achal Gupta" userId="12146d79-85d8-47fe-893f-f3eacd443071" providerId="ADAL" clId="{EEDCE7A6-6675-451B-BAA9-80B947FAA534}" dt="2018-12-07T16:50:35.818" v="1635" actId="27614"/>
        <pc:sldMkLst>
          <pc:docMk/>
          <pc:sldMk cId="3209788919" sldId="260"/>
        </pc:sldMkLst>
        <pc:spChg chg="mod">
          <ac:chgData name="Achal Gupta" userId="12146d79-85d8-47fe-893f-f3eacd443071" providerId="ADAL" clId="{EEDCE7A6-6675-451B-BAA9-80B947FAA534}" dt="2018-12-07T16:49:29.517" v="1634" actId="26606"/>
          <ac:spMkLst>
            <pc:docMk/>
            <pc:sldMk cId="3209788919" sldId="260"/>
            <ac:spMk id="2" creationId="{5E3BF884-A376-413F-A8F9-09FACBEA708E}"/>
          </ac:spMkLst>
        </pc:spChg>
        <pc:spChg chg="del">
          <ac:chgData name="Achal Gupta" userId="12146d79-85d8-47fe-893f-f3eacd443071" providerId="ADAL" clId="{EEDCE7A6-6675-451B-BAA9-80B947FAA534}" dt="2018-12-05T19:02:25.253" v="759" actId="20577"/>
          <ac:spMkLst>
            <pc:docMk/>
            <pc:sldMk cId="3209788919" sldId="260"/>
            <ac:spMk id="3" creationId="{3085EF10-F45F-4DD6-B292-DC3927E29EAC}"/>
          </ac:spMkLst>
        </pc:spChg>
        <pc:spChg chg="add del">
          <ac:chgData name="Achal Gupta" userId="12146d79-85d8-47fe-893f-f3eacd443071" providerId="ADAL" clId="{EEDCE7A6-6675-451B-BAA9-80B947FAA534}" dt="2018-12-07T16:49:29.517" v="1634" actId="26606"/>
          <ac:spMkLst>
            <pc:docMk/>
            <pc:sldMk cId="3209788919" sldId="260"/>
            <ac:spMk id="9" creationId="{AB45A142-4255-493C-8284-5D566C121B10}"/>
          </ac:spMkLst>
        </pc:spChg>
        <pc:spChg chg="add">
          <ac:chgData name="Achal Gupta" userId="12146d79-85d8-47fe-893f-f3eacd443071" providerId="ADAL" clId="{EEDCE7A6-6675-451B-BAA9-80B947FAA534}" dt="2018-12-07T16:49:29.517" v="1634" actId="26606"/>
          <ac:spMkLst>
            <pc:docMk/>
            <pc:sldMk cId="3209788919" sldId="260"/>
            <ac:spMk id="18" creationId="{823AC064-BC96-4F32-8AE1-B2FD38754823}"/>
          </ac:spMkLst>
        </pc:spChg>
        <pc:picChg chg="add mod">
          <ac:chgData name="Achal Gupta" userId="12146d79-85d8-47fe-893f-f3eacd443071" providerId="ADAL" clId="{EEDCE7A6-6675-451B-BAA9-80B947FAA534}" dt="2018-12-07T16:49:29.517" v="1634" actId="26606"/>
          <ac:picMkLst>
            <pc:docMk/>
            <pc:sldMk cId="3209788919" sldId="260"/>
            <ac:picMk id="4" creationId="{AFF1F974-1353-474D-9B01-86F164E1EBFA}"/>
          </ac:picMkLst>
        </pc:picChg>
        <pc:picChg chg="add mod">
          <ac:chgData name="Achal Gupta" userId="12146d79-85d8-47fe-893f-f3eacd443071" providerId="ADAL" clId="{EEDCE7A6-6675-451B-BAA9-80B947FAA534}" dt="2018-12-07T16:50:35.818" v="1635" actId="27614"/>
          <ac:picMkLst>
            <pc:docMk/>
            <pc:sldMk cId="3209788919" sldId="260"/>
            <ac:picMk id="6" creationId="{D834BC45-DC56-4AB3-B3EA-B61EA5FCFC99}"/>
          </ac:picMkLst>
        </pc:picChg>
        <pc:cxnChg chg="add del">
          <ac:chgData name="Achal Gupta" userId="12146d79-85d8-47fe-893f-f3eacd443071" providerId="ADAL" clId="{EEDCE7A6-6675-451B-BAA9-80B947FAA534}" dt="2018-12-07T16:49:29.517" v="1634" actId="26606"/>
          <ac:cxnSpMkLst>
            <pc:docMk/>
            <pc:sldMk cId="3209788919" sldId="260"/>
            <ac:cxnSpMk id="11" creationId="{38FB9660-F42F-4313-BBC4-47C007FE484C}"/>
          </ac:cxnSpMkLst>
        </pc:cxnChg>
        <pc:cxnChg chg="add">
          <ac:chgData name="Achal Gupta" userId="12146d79-85d8-47fe-893f-f3eacd443071" providerId="ADAL" clId="{EEDCE7A6-6675-451B-BAA9-80B947FAA534}" dt="2018-12-07T16:49:29.517" v="1634" actId="26606"/>
          <ac:cxnSpMkLst>
            <pc:docMk/>
            <pc:sldMk cId="3209788919" sldId="260"/>
            <ac:cxnSpMk id="16" creationId="{DB146403-F3D6-484B-B2ED-97F9565D0370}"/>
          </ac:cxnSpMkLst>
        </pc:cxnChg>
        <pc:cxnChg chg="add">
          <ac:chgData name="Achal Gupta" userId="12146d79-85d8-47fe-893f-f3eacd443071" providerId="ADAL" clId="{EEDCE7A6-6675-451B-BAA9-80B947FAA534}" dt="2018-12-07T16:49:29.517" v="1634" actId="26606"/>
          <ac:cxnSpMkLst>
            <pc:docMk/>
            <pc:sldMk cId="3209788919" sldId="260"/>
            <ac:cxnSpMk id="20" creationId="{7E7C77BC-7138-40B1-A15B-20F57A494629}"/>
          </ac:cxnSpMkLst>
        </pc:cxnChg>
      </pc:sldChg>
      <pc:sldChg chg="addSp delSp modSp add mod setBg setClrOvrMap">
        <pc:chgData name="Achal Gupta" userId="12146d79-85d8-47fe-893f-f3eacd443071" providerId="ADAL" clId="{EEDCE7A6-6675-451B-BAA9-80B947FAA534}" dt="2018-12-05T19:05:37.841" v="968" actId="26606"/>
        <pc:sldMkLst>
          <pc:docMk/>
          <pc:sldMk cId="1201825213" sldId="261"/>
        </pc:sldMkLst>
        <pc:spChg chg="mod">
          <ac:chgData name="Achal Gupta" userId="12146d79-85d8-47fe-893f-f3eacd443071" providerId="ADAL" clId="{EEDCE7A6-6675-451B-BAA9-80B947FAA534}" dt="2018-12-05T19:05:37.841" v="968" actId="26606"/>
          <ac:spMkLst>
            <pc:docMk/>
            <pc:sldMk cId="1201825213" sldId="261"/>
            <ac:spMk id="2" creationId="{561388CB-AA61-4991-B65B-DA916680A3EE}"/>
          </ac:spMkLst>
        </pc:spChg>
        <pc:spChg chg="mod">
          <ac:chgData name="Achal Gupta" userId="12146d79-85d8-47fe-893f-f3eacd443071" providerId="ADAL" clId="{EEDCE7A6-6675-451B-BAA9-80B947FAA534}" dt="2018-12-05T19:05:37.841" v="968" actId="26606"/>
          <ac:spMkLst>
            <pc:docMk/>
            <pc:sldMk cId="1201825213" sldId="261"/>
            <ac:spMk id="3" creationId="{B85BA553-91B0-41F9-8A31-935407F739BE}"/>
          </ac:spMkLst>
        </pc:spChg>
        <pc:spChg chg="add del">
          <ac:chgData name="Achal Gupta" userId="12146d79-85d8-47fe-893f-f3eacd443071" providerId="ADAL" clId="{EEDCE7A6-6675-451B-BAA9-80B947FAA534}" dt="2018-12-05T19:05:36.407" v="965" actId="26606"/>
          <ac:spMkLst>
            <pc:docMk/>
            <pc:sldMk cId="1201825213" sldId="261"/>
            <ac:spMk id="8" creationId="{2A8AA5BC-4F7A-4226-8F99-6D824B226A97}"/>
          </ac:spMkLst>
        </pc:spChg>
        <pc:spChg chg="add del">
          <ac:chgData name="Achal Gupta" userId="12146d79-85d8-47fe-893f-f3eacd443071" providerId="ADAL" clId="{EEDCE7A6-6675-451B-BAA9-80B947FAA534}" dt="2018-12-05T19:05:36.407" v="965" actId="26606"/>
          <ac:spMkLst>
            <pc:docMk/>
            <pc:sldMk cId="1201825213" sldId="261"/>
            <ac:spMk id="10" creationId="{3E5445C6-DD42-4979-86FF-03730E8C6DB0}"/>
          </ac:spMkLst>
        </pc:spChg>
        <pc:spChg chg="add del">
          <ac:chgData name="Achal Gupta" userId="12146d79-85d8-47fe-893f-f3eacd443071" providerId="ADAL" clId="{EEDCE7A6-6675-451B-BAA9-80B947FAA534}" dt="2018-12-05T19:05:37.834" v="967" actId="26606"/>
          <ac:spMkLst>
            <pc:docMk/>
            <pc:sldMk cId="1201825213" sldId="261"/>
            <ac:spMk id="14" creationId="{34244EF8-D73A-40E1-BE73-D46E6B4B04ED}"/>
          </ac:spMkLst>
        </pc:spChg>
        <pc:spChg chg="add del">
          <ac:chgData name="Achal Gupta" userId="12146d79-85d8-47fe-893f-f3eacd443071" providerId="ADAL" clId="{EEDCE7A6-6675-451B-BAA9-80B947FAA534}" dt="2018-12-05T19:05:37.834" v="967" actId="26606"/>
          <ac:spMkLst>
            <pc:docMk/>
            <pc:sldMk cId="1201825213" sldId="261"/>
            <ac:spMk id="15" creationId="{559AE206-7EBA-4D33-8BC9-9D8158553F0E}"/>
          </ac:spMkLst>
        </pc:spChg>
        <pc:spChg chg="add del">
          <ac:chgData name="Achal Gupta" userId="12146d79-85d8-47fe-893f-f3eacd443071" providerId="ADAL" clId="{EEDCE7A6-6675-451B-BAA9-80B947FAA534}" dt="2018-12-05T19:05:37.834" v="967" actId="26606"/>
          <ac:spMkLst>
            <pc:docMk/>
            <pc:sldMk cId="1201825213" sldId="261"/>
            <ac:spMk id="16" creationId="{AB84D7E8-4ECB-42D7-ADBF-01689B0F24AE}"/>
          </ac:spMkLst>
        </pc:spChg>
        <pc:spChg chg="add del">
          <ac:chgData name="Achal Gupta" userId="12146d79-85d8-47fe-893f-f3eacd443071" providerId="ADAL" clId="{EEDCE7A6-6675-451B-BAA9-80B947FAA534}" dt="2018-12-05T19:05:37.834" v="967" actId="26606"/>
          <ac:spMkLst>
            <pc:docMk/>
            <pc:sldMk cId="1201825213" sldId="261"/>
            <ac:spMk id="17" creationId="{6437D937-A7F1-4011-92B4-328E5BE1B166}"/>
          </ac:spMkLst>
        </pc:spChg>
        <pc:spChg chg="add del">
          <ac:chgData name="Achal Gupta" userId="12146d79-85d8-47fe-893f-f3eacd443071" providerId="ADAL" clId="{EEDCE7A6-6675-451B-BAA9-80B947FAA534}" dt="2018-12-05T19:05:37.834" v="967" actId="26606"/>
          <ac:spMkLst>
            <pc:docMk/>
            <pc:sldMk cId="1201825213" sldId="261"/>
            <ac:spMk id="19" creationId="{B672F332-AF08-46C6-94F0-77684310D7B7}"/>
          </ac:spMkLst>
        </pc:spChg>
        <pc:spChg chg="add">
          <ac:chgData name="Achal Gupta" userId="12146d79-85d8-47fe-893f-f3eacd443071" providerId="ADAL" clId="{EEDCE7A6-6675-451B-BAA9-80B947FAA534}" dt="2018-12-05T19:05:37.841" v="968" actId="26606"/>
          <ac:spMkLst>
            <pc:docMk/>
            <pc:sldMk cId="1201825213" sldId="261"/>
            <ac:spMk id="21" creationId="{2A8AA5BC-4F7A-4226-8F99-6D824B226A97}"/>
          </ac:spMkLst>
        </pc:spChg>
        <pc:spChg chg="add">
          <ac:chgData name="Achal Gupta" userId="12146d79-85d8-47fe-893f-f3eacd443071" providerId="ADAL" clId="{EEDCE7A6-6675-451B-BAA9-80B947FAA534}" dt="2018-12-05T19:05:37.841" v="968" actId="26606"/>
          <ac:spMkLst>
            <pc:docMk/>
            <pc:sldMk cId="1201825213" sldId="261"/>
            <ac:spMk id="22" creationId="{3E5445C6-DD42-4979-86FF-03730E8C6DB0}"/>
          </ac:spMkLst>
        </pc:spChg>
        <pc:cxnChg chg="add del">
          <ac:chgData name="Achal Gupta" userId="12146d79-85d8-47fe-893f-f3eacd443071" providerId="ADAL" clId="{EEDCE7A6-6675-451B-BAA9-80B947FAA534}" dt="2018-12-05T19:05:36.407" v="965" actId="26606"/>
          <ac:cxnSpMkLst>
            <pc:docMk/>
            <pc:sldMk cId="1201825213" sldId="261"/>
            <ac:cxnSpMk id="12" creationId="{45000665-DFC7-417E-8FD7-516A0F15C975}"/>
          </ac:cxnSpMkLst>
        </pc:cxnChg>
        <pc:cxnChg chg="add del">
          <ac:chgData name="Achal Gupta" userId="12146d79-85d8-47fe-893f-f3eacd443071" providerId="ADAL" clId="{EEDCE7A6-6675-451B-BAA9-80B947FAA534}" dt="2018-12-05T19:05:37.834" v="967" actId="26606"/>
          <ac:cxnSpMkLst>
            <pc:docMk/>
            <pc:sldMk cId="1201825213" sldId="261"/>
            <ac:cxnSpMk id="18" creationId="{9E8E38ED-369A-44C2-B635-0BED0E48A6E8}"/>
          </ac:cxnSpMkLst>
        </pc:cxnChg>
        <pc:cxnChg chg="add">
          <ac:chgData name="Achal Gupta" userId="12146d79-85d8-47fe-893f-f3eacd443071" providerId="ADAL" clId="{EEDCE7A6-6675-451B-BAA9-80B947FAA534}" dt="2018-12-05T19:05:37.841" v="968" actId="26606"/>
          <ac:cxnSpMkLst>
            <pc:docMk/>
            <pc:sldMk cId="1201825213" sldId="261"/>
            <ac:cxnSpMk id="23" creationId="{45000665-DFC7-417E-8FD7-516A0F15C975}"/>
          </ac:cxnSpMkLst>
        </pc:cxnChg>
      </pc:sldChg>
      <pc:sldChg chg="addSp delSp modSp add mod setBg">
        <pc:chgData name="Achal Gupta" userId="12146d79-85d8-47fe-893f-f3eacd443071" providerId="ADAL" clId="{EEDCE7A6-6675-451B-BAA9-80B947FAA534}" dt="2018-12-06T03:40:57.690" v="1314" actId="20577"/>
        <pc:sldMkLst>
          <pc:docMk/>
          <pc:sldMk cId="1631258763" sldId="262"/>
        </pc:sldMkLst>
        <pc:spChg chg="mod">
          <ac:chgData name="Achal Gupta" userId="12146d79-85d8-47fe-893f-f3eacd443071" providerId="ADAL" clId="{EEDCE7A6-6675-451B-BAA9-80B947FAA534}" dt="2018-12-06T03:40:57.690" v="1314" actId="20577"/>
          <ac:spMkLst>
            <pc:docMk/>
            <pc:sldMk cId="1631258763" sldId="262"/>
            <ac:spMk id="2" creationId="{E10E3FF4-A41E-49B7-AA74-4AD43897F00B}"/>
          </ac:spMkLst>
        </pc:spChg>
        <pc:spChg chg="del mod">
          <ac:chgData name="Achal Gupta" userId="12146d79-85d8-47fe-893f-f3eacd443071" providerId="ADAL" clId="{EEDCE7A6-6675-451B-BAA9-80B947FAA534}" dt="2018-12-06T03:09:38.876" v="1026" actId="26606"/>
          <ac:spMkLst>
            <pc:docMk/>
            <pc:sldMk cId="1631258763" sldId="262"/>
            <ac:spMk id="6" creationId="{286C26FF-A001-43B1-907E-CD4697326134}"/>
          </ac:spMkLst>
        </pc:spChg>
        <pc:spChg chg="add">
          <ac:chgData name="Achal Gupta" userId="12146d79-85d8-47fe-893f-f3eacd443071" providerId="ADAL" clId="{EEDCE7A6-6675-451B-BAA9-80B947FAA534}" dt="2018-12-06T03:09:38.876" v="1026" actId="26606"/>
          <ac:spMkLst>
            <pc:docMk/>
            <pc:sldMk cId="1631258763" sldId="262"/>
            <ac:spMk id="10" creationId="{46C2E80F-49A6-4372-B103-219D417A55ED}"/>
          </ac:spMkLst>
        </pc:spChg>
        <pc:graphicFrameChg chg="add">
          <ac:chgData name="Achal Gupta" userId="12146d79-85d8-47fe-893f-f3eacd443071" providerId="ADAL" clId="{EEDCE7A6-6675-451B-BAA9-80B947FAA534}" dt="2018-12-06T03:09:38.876" v="1026" actId="26606"/>
          <ac:graphicFrameMkLst>
            <pc:docMk/>
            <pc:sldMk cId="1631258763" sldId="262"/>
            <ac:graphicFrameMk id="5" creationId="{ABBF885B-00DA-4F20-93C7-B71C247EF962}"/>
          </ac:graphicFrameMkLst>
        </pc:graphicFrameChg>
      </pc:sldChg>
      <pc:sldChg chg="addSp delSp modSp add mod setBg setClrOvrMap">
        <pc:chgData name="Achal Gupta" userId="12146d79-85d8-47fe-893f-f3eacd443071" providerId="ADAL" clId="{EEDCE7A6-6675-451B-BAA9-80B947FAA534}" dt="2018-12-06T03:41:04.460" v="1322" actId="20577"/>
        <pc:sldMkLst>
          <pc:docMk/>
          <pc:sldMk cId="3803927269" sldId="263"/>
        </pc:sldMkLst>
        <pc:spChg chg="mod">
          <ac:chgData name="Achal Gupta" userId="12146d79-85d8-47fe-893f-f3eacd443071" providerId="ADAL" clId="{EEDCE7A6-6675-451B-BAA9-80B947FAA534}" dt="2018-12-06T03:40:34.098" v="1308" actId="26606"/>
          <ac:spMkLst>
            <pc:docMk/>
            <pc:sldMk cId="3803927269" sldId="263"/>
            <ac:spMk id="2" creationId="{5FF20EF9-FA9B-4963-A73B-ADBAC12602C1}"/>
          </ac:spMkLst>
        </pc:spChg>
        <pc:spChg chg="mod">
          <ac:chgData name="Achal Gupta" userId="12146d79-85d8-47fe-893f-f3eacd443071" providerId="ADAL" clId="{EEDCE7A6-6675-451B-BAA9-80B947FAA534}" dt="2018-12-06T03:41:04.460" v="1322" actId="20577"/>
          <ac:spMkLst>
            <pc:docMk/>
            <pc:sldMk cId="3803927269" sldId="263"/>
            <ac:spMk id="3" creationId="{7283911C-27D4-4422-913C-AE418B78845E}"/>
          </ac:spMkLst>
        </pc:spChg>
        <pc:spChg chg="add del">
          <ac:chgData name="Achal Gupta" userId="12146d79-85d8-47fe-893f-f3eacd443071" providerId="ADAL" clId="{EEDCE7A6-6675-451B-BAA9-80B947FAA534}" dt="2018-12-06T03:40:34.090" v="1307" actId="26606"/>
          <ac:spMkLst>
            <pc:docMk/>
            <pc:sldMk cId="3803927269" sldId="263"/>
            <ac:spMk id="8" creationId="{8D70B121-56F4-4848-B38B-182089D909FA}"/>
          </ac:spMkLst>
        </pc:spChg>
        <pc:spChg chg="add">
          <ac:chgData name="Achal Gupta" userId="12146d79-85d8-47fe-893f-f3eacd443071" providerId="ADAL" clId="{EEDCE7A6-6675-451B-BAA9-80B947FAA534}" dt="2018-12-06T03:40:34.098" v="1308" actId="26606"/>
          <ac:spMkLst>
            <pc:docMk/>
            <pc:sldMk cId="3803927269" sldId="263"/>
            <ac:spMk id="12" creationId="{48A740BC-A0AA-45E0-B899-2AE9C6FE11CA}"/>
          </ac:spMkLst>
        </pc:spChg>
        <pc:cxnChg chg="add del">
          <ac:chgData name="Achal Gupta" userId="12146d79-85d8-47fe-893f-f3eacd443071" providerId="ADAL" clId="{EEDCE7A6-6675-451B-BAA9-80B947FAA534}" dt="2018-12-06T03:40:34.090" v="1307" actId="26606"/>
          <ac:cxnSpMkLst>
            <pc:docMk/>
            <pc:sldMk cId="3803927269" sldId="263"/>
            <ac:cxnSpMk id="10" creationId="{2D72A2C9-F3CA-4216-8BAD-FA4C970C3C4E}"/>
          </ac:cxnSpMkLst>
        </pc:cxnChg>
        <pc:cxnChg chg="add">
          <ac:chgData name="Achal Gupta" userId="12146d79-85d8-47fe-893f-f3eacd443071" providerId="ADAL" clId="{EEDCE7A6-6675-451B-BAA9-80B947FAA534}" dt="2018-12-06T03:40:34.098" v="1308" actId="26606"/>
          <ac:cxnSpMkLst>
            <pc:docMk/>
            <pc:sldMk cId="3803927269" sldId="263"/>
            <ac:cxnSpMk id="13" creationId="{B874EF51-C858-4BB9-97C3-D17755787127}"/>
          </ac:cxnSpMkLst>
        </pc:cxnChg>
      </pc:sldChg>
      <pc:sldChg chg="add del">
        <pc:chgData name="Achal Gupta" userId="12146d79-85d8-47fe-893f-f3eacd443071" providerId="ADAL" clId="{EEDCE7A6-6675-451B-BAA9-80B947FAA534}" dt="2018-12-06T03:43:38.625" v="1324" actId="20577"/>
        <pc:sldMkLst>
          <pc:docMk/>
          <pc:sldMk cId="2586064312" sldId="264"/>
        </pc:sldMkLst>
      </pc:sldChg>
      <pc:sldChg chg="addSp delSp modSp add mod setBg setClrOvrMap">
        <pc:chgData name="Achal Gupta" userId="12146d79-85d8-47fe-893f-f3eacd443071" providerId="ADAL" clId="{EEDCE7A6-6675-451B-BAA9-80B947FAA534}" dt="2018-12-06T03:53:31.239" v="1632" actId="20577"/>
        <pc:sldMkLst>
          <pc:docMk/>
          <pc:sldMk cId="3009056863" sldId="264"/>
        </pc:sldMkLst>
        <pc:spChg chg="mod">
          <ac:chgData name="Achal Gupta" userId="12146d79-85d8-47fe-893f-f3eacd443071" providerId="ADAL" clId="{EEDCE7A6-6675-451B-BAA9-80B947FAA534}" dt="2018-12-06T03:48:11.846" v="1510" actId="26606"/>
          <ac:spMkLst>
            <pc:docMk/>
            <pc:sldMk cId="3009056863" sldId="264"/>
            <ac:spMk id="2" creationId="{AF0A5F63-CB1D-49E4-B99F-A82D9093F50B}"/>
          </ac:spMkLst>
        </pc:spChg>
        <pc:spChg chg="del">
          <ac:chgData name="Achal Gupta" userId="12146d79-85d8-47fe-893f-f3eacd443071" providerId="ADAL" clId="{EEDCE7A6-6675-451B-BAA9-80B947FAA534}" dt="2018-12-06T03:44:27.492" v="1344" actId="1032"/>
          <ac:spMkLst>
            <pc:docMk/>
            <pc:sldMk cId="3009056863" sldId="264"/>
            <ac:spMk id="3" creationId="{F633ED01-E336-423A-A524-978962C84633}"/>
          </ac:spMkLst>
        </pc:spChg>
        <pc:spChg chg="add mod">
          <ac:chgData name="Achal Gupta" userId="12146d79-85d8-47fe-893f-f3eacd443071" providerId="ADAL" clId="{EEDCE7A6-6675-451B-BAA9-80B947FAA534}" dt="2018-12-06T03:53:31.239" v="1632" actId="20577"/>
          <ac:spMkLst>
            <pc:docMk/>
            <pc:sldMk cId="3009056863" sldId="264"/>
            <ac:spMk id="5" creationId="{B260963B-C64F-4B6F-BB08-008ABE92A8A9}"/>
          </ac:spMkLst>
        </pc:spChg>
        <pc:spChg chg="add">
          <ac:chgData name="Achal Gupta" userId="12146d79-85d8-47fe-893f-f3eacd443071" providerId="ADAL" clId="{EEDCE7A6-6675-451B-BAA9-80B947FAA534}" dt="2018-12-06T03:48:11.846" v="1510" actId="26606"/>
          <ac:spMkLst>
            <pc:docMk/>
            <pc:sldMk cId="3009056863" sldId="264"/>
            <ac:spMk id="12" creationId="{E0D60ECE-8986-45DC-B7FE-EC7699B466B8}"/>
          </ac:spMkLst>
        </pc:spChg>
        <pc:spChg chg="add">
          <ac:chgData name="Achal Gupta" userId="12146d79-85d8-47fe-893f-f3eacd443071" providerId="ADAL" clId="{EEDCE7A6-6675-451B-BAA9-80B947FAA534}" dt="2018-12-06T03:48:11.846" v="1510" actId="26606"/>
          <ac:spMkLst>
            <pc:docMk/>
            <pc:sldMk cId="3009056863" sldId="264"/>
            <ac:spMk id="14" creationId="{96964194-5878-40D2-8EC0-DDC58387FA56}"/>
          </ac:spMkLst>
        </pc:spChg>
        <pc:graphicFrameChg chg="add del mod">
          <ac:chgData name="Achal Gupta" userId="12146d79-85d8-47fe-893f-f3eacd443071" providerId="ADAL" clId="{EEDCE7A6-6675-451B-BAA9-80B947FAA534}" dt="2018-12-06T03:47:34.436" v="1509" actId="478"/>
          <ac:graphicFrameMkLst>
            <pc:docMk/>
            <pc:sldMk cId="3009056863" sldId="264"/>
            <ac:graphicFrameMk id="4" creationId="{FAEFDA72-B6BA-40F8-B8F4-112A465AE5CE}"/>
          </ac:graphicFrameMkLst>
        </pc:graphicFrameChg>
        <pc:picChg chg="add">
          <ac:chgData name="Achal Gupta" userId="12146d79-85d8-47fe-893f-f3eacd443071" providerId="ADAL" clId="{EEDCE7A6-6675-451B-BAA9-80B947FAA534}" dt="2018-12-06T03:48:11.846" v="1510" actId="26606"/>
          <ac:picMkLst>
            <pc:docMk/>
            <pc:sldMk cId="3009056863" sldId="264"/>
            <ac:picMk id="9" creationId="{8DCCA741-4C16-4F18-826C-F600F00C847C}"/>
          </ac:picMkLst>
        </pc:picChg>
      </pc:sldChg>
      <pc:sldChg chg="addSp delSp modSp add mod setBg">
        <pc:chgData name="Achal Gupta" userId="12146d79-85d8-47fe-893f-f3eacd443071" providerId="ADAL" clId="{EEDCE7A6-6675-451B-BAA9-80B947FAA534}" dt="2018-12-07T16:53:48.980" v="1656" actId="20577"/>
        <pc:sldMkLst>
          <pc:docMk/>
          <pc:sldMk cId="1013714862" sldId="265"/>
        </pc:sldMkLst>
        <pc:spChg chg="mod">
          <ac:chgData name="Achal Gupta" userId="12146d79-85d8-47fe-893f-f3eacd443071" providerId="ADAL" clId="{EEDCE7A6-6675-451B-BAA9-80B947FAA534}" dt="2018-12-07T16:53:48.980" v="1656" actId="20577"/>
          <ac:spMkLst>
            <pc:docMk/>
            <pc:sldMk cId="1013714862" sldId="265"/>
            <ac:spMk id="2" creationId="{066FA76D-CFA3-48D7-8C54-2F3BE4D90B93}"/>
          </ac:spMkLst>
        </pc:spChg>
        <pc:spChg chg="del">
          <ac:chgData name="Achal Gupta" userId="12146d79-85d8-47fe-893f-f3eacd443071" providerId="ADAL" clId="{EEDCE7A6-6675-451B-BAA9-80B947FAA534}" dt="2018-12-07T16:53:29.252" v="1637"/>
          <ac:spMkLst>
            <pc:docMk/>
            <pc:sldMk cId="1013714862" sldId="265"/>
            <ac:spMk id="3" creationId="{01A90E9E-5152-4C04-B56E-0E63B67AEAC5}"/>
          </ac:spMkLst>
        </pc:spChg>
        <pc:spChg chg="add">
          <ac:chgData name="Achal Gupta" userId="12146d79-85d8-47fe-893f-f3eacd443071" providerId="ADAL" clId="{EEDCE7A6-6675-451B-BAA9-80B947FAA534}" dt="2018-12-07T16:53:42.914" v="1639" actId="26606"/>
          <ac:spMkLst>
            <pc:docMk/>
            <pc:sldMk cId="1013714862" sldId="265"/>
            <ac:spMk id="9" creationId="{823AC064-BC96-4F32-8AE1-B2FD38754823}"/>
          </ac:spMkLst>
        </pc:spChg>
        <pc:picChg chg="add mod">
          <ac:chgData name="Achal Gupta" userId="12146d79-85d8-47fe-893f-f3eacd443071" providerId="ADAL" clId="{EEDCE7A6-6675-451B-BAA9-80B947FAA534}" dt="2018-12-07T16:53:42.914" v="1639" actId="26606"/>
          <ac:picMkLst>
            <pc:docMk/>
            <pc:sldMk cId="1013714862" sldId="265"/>
            <ac:picMk id="4" creationId="{333BB276-D553-43CB-B094-EE06E2DD627D}"/>
          </ac:picMkLst>
        </pc:picChg>
        <pc:cxnChg chg="add">
          <ac:chgData name="Achal Gupta" userId="12146d79-85d8-47fe-893f-f3eacd443071" providerId="ADAL" clId="{EEDCE7A6-6675-451B-BAA9-80B947FAA534}" dt="2018-12-07T16:53:42.914" v="1639" actId="26606"/>
          <ac:cxnSpMkLst>
            <pc:docMk/>
            <pc:sldMk cId="1013714862" sldId="265"/>
            <ac:cxnSpMk id="11" creationId="{7E7C77BC-7138-40B1-A15B-20F57A494629}"/>
          </ac:cxnSpMkLst>
        </pc:cxnChg>
      </pc:sldChg>
      <pc:sldChg chg="addSp delSp modSp add mod ord setBg">
        <pc:chgData name="Achal Gupta" userId="12146d79-85d8-47fe-893f-f3eacd443071" providerId="ADAL" clId="{EEDCE7A6-6675-451B-BAA9-80B947FAA534}" dt="2018-12-07T16:54:33.027" v="1673"/>
        <pc:sldMkLst>
          <pc:docMk/>
          <pc:sldMk cId="3735043156" sldId="266"/>
        </pc:sldMkLst>
        <pc:spChg chg="mod">
          <ac:chgData name="Achal Gupta" userId="12146d79-85d8-47fe-893f-f3eacd443071" providerId="ADAL" clId="{EEDCE7A6-6675-451B-BAA9-80B947FAA534}" dt="2018-12-07T16:54:28.693" v="1672" actId="26606"/>
          <ac:spMkLst>
            <pc:docMk/>
            <pc:sldMk cId="3735043156" sldId="266"/>
            <ac:spMk id="2" creationId="{4C01B393-3C64-49CF-AA3E-EDAD0F71456F}"/>
          </ac:spMkLst>
        </pc:spChg>
        <pc:spChg chg="del">
          <ac:chgData name="Achal Gupta" userId="12146d79-85d8-47fe-893f-f3eacd443071" providerId="ADAL" clId="{EEDCE7A6-6675-451B-BAA9-80B947FAA534}" dt="2018-12-07T16:54:26.636" v="1671"/>
          <ac:spMkLst>
            <pc:docMk/>
            <pc:sldMk cId="3735043156" sldId="266"/>
            <ac:spMk id="3" creationId="{DA192BC7-41C9-492E-AB49-8F22AD9BC8A6}"/>
          </ac:spMkLst>
        </pc:spChg>
        <pc:spChg chg="add">
          <ac:chgData name="Achal Gupta" userId="12146d79-85d8-47fe-893f-f3eacd443071" providerId="ADAL" clId="{EEDCE7A6-6675-451B-BAA9-80B947FAA534}" dt="2018-12-07T16:54:28.693" v="1672" actId="26606"/>
          <ac:spMkLst>
            <pc:docMk/>
            <pc:sldMk cId="3735043156" sldId="266"/>
            <ac:spMk id="9" creationId="{823AC064-BC96-4F32-8AE1-B2FD38754823}"/>
          </ac:spMkLst>
        </pc:spChg>
        <pc:picChg chg="add mod">
          <ac:chgData name="Achal Gupta" userId="12146d79-85d8-47fe-893f-f3eacd443071" providerId="ADAL" clId="{EEDCE7A6-6675-451B-BAA9-80B947FAA534}" dt="2018-12-07T16:54:28.693" v="1672" actId="26606"/>
          <ac:picMkLst>
            <pc:docMk/>
            <pc:sldMk cId="3735043156" sldId="266"/>
            <ac:picMk id="4" creationId="{B6584946-649B-4AC2-B9B4-AE88FAD39D01}"/>
          </ac:picMkLst>
        </pc:picChg>
        <pc:cxnChg chg="add">
          <ac:chgData name="Achal Gupta" userId="12146d79-85d8-47fe-893f-f3eacd443071" providerId="ADAL" clId="{EEDCE7A6-6675-451B-BAA9-80B947FAA534}" dt="2018-12-07T16:54:28.693" v="1672" actId="26606"/>
          <ac:cxnSpMkLst>
            <pc:docMk/>
            <pc:sldMk cId="3735043156" sldId="266"/>
            <ac:cxnSpMk id="11" creationId="{7E7C77BC-7138-40B1-A15B-20F57A49462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C539E-D55A-44DF-9CF2-65DD6FBEC65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5BE2D9-1207-46DA-94CD-67E072512D1E}">
      <dgm:prSet/>
      <dgm:spPr/>
      <dgm:t>
        <a:bodyPr/>
        <a:lstStyle/>
        <a:p>
          <a:r>
            <a:rPr lang="en-GB"/>
            <a:t>McGill Score</a:t>
          </a:r>
          <a:endParaRPr lang="en-US"/>
        </a:p>
      </dgm:t>
    </dgm:pt>
    <dgm:pt modelId="{AFD4A67A-3D2F-4300-BDC2-F028226EE925}" type="parTrans" cxnId="{61632167-5CCD-4F1A-8805-B73BAF118B10}">
      <dgm:prSet/>
      <dgm:spPr/>
      <dgm:t>
        <a:bodyPr/>
        <a:lstStyle/>
        <a:p>
          <a:endParaRPr lang="en-US"/>
        </a:p>
      </dgm:t>
    </dgm:pt>
    <dgm:pt modelId="{48A16F20-8F2D-499A-BCA4-245F5FA07F18}" type="sibTrans" cxnId="{61632167-5CCD-4F1A-8805-B73BAF118B10}">
      <dgm:prSet/>
      <dgm:spPr/>
      <dgm:t>
        <a:bodyPr/>
        <a:lstStyle/>
        <a:p>
          <a:endParaRPr lang="en-US"/>
        </a:p>
      </dgm:t>
    </dgm:pt>
    <dgm:pt modelId="{B022712E-6449-4FAF-8A6A-6954607C5ACF}">
      <dgm:prSet/>
      <dgm:spPr/>
      <dgm:t>
        <a:bodyPr/>
        <a:lstStyle/>
        <a:p>
          <a:r>
            <a:rPr lang="en-GB"/>
            <a:t>Rolland Morris Score</a:t>
          </a:r>
          <a:endParaRPr lang="en-US"/>
        </a:p>
      </dgm:t>
    </dgm:pt>
    <dgm:pt modelId="{18309A56-A487-4DCC-B2DA-C6D2833D1FFB}" type="parTrans" cxnId="{5D32ECEF-E326-4D77-BFEC-1EA76B327D30}">
      <dgm:prSet/>
      <dgm:spPr/>
      <dgm:t>
        <a:bodyPr/>
        <a:lstStyle/>
        <a:p>
          <a:endParaRPr lang="en-US"/>
        </a:p>
      </dgm:t>
    </dgm:pt>
    <dgm:pt modelId="{7D007353-5CBB-4FD4-A2A1-C6D71217B82C}" type="sibTrans" cxnId="{5D32ECEF-E326-4D77-BFEC-1EA76B327D30}">
      <dgm:prSet/>
      <dgm:spPr/>
      <dgm:t>
        <a:bodyPr/>
        <a:lstStyle/>
        <a:p>
          <a:endParaRPr lang="en-US"/>
        </a:p>
      </dgm:t>
    </dgm:pt>
    <dgm:pt modelId="{B69D10C5-8590-45B1-B005-C06F918196A8}" type="pres">
      <dgm:prSet presAssocID="{C85C539E-D55A-44DF-9CF2-65DD6FBEC655}" presName="linear" presStyleCnt="0">
        <dgm:presLayoutVars>
          <dgm:dir/>
          <dgm:animLvl val="lvl"/>
          <dgm:resizeHandles val="exact"/>
        </dgm:presLayoutVars>
      </dgm:prSet>
      <dgm:spPr/>
    </dgm:pt>
    <dgm:pt modelId="{DEAF8015-16D8-4D3A-B16C-E6AFDC076D29}" type="pres">
      <dgm:prSet presAssocID="{745BE2D9-1207-46DA-94CD-67E072512D1E}" presName="parentLin" presStyleCnt="0"/>
      <dgm:spPr/>
    </dgm:pt>
    <dgm:pt modelId="{E70386DE-FD27-4C94-B45F-BED1BCE5734F}" type="pres">
      <dgm:prSet presAssocID="{745BE2D9-1207-46DA-94CD-67E072512D1E}" presName="parentLeftMargin" presStyleLbl="node1" presStyleIdx="0" presStyleCnt="2"/>
      <dgm:spPr/>
    </dgm:pt>
    <dgm:pt modelId="{ACD57952-F662-4A5A-BEA3-E42E3E8EC0C1}" type="pres">
      <dgm:prSet presAssocID="{745BE2D9-1207-46DA-94CD-67E072512D1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F9A601-B716-4326-B733-80308188DBB5}" type="pres">
      <dgm:prSet presAssocID="{745BE2D9-1207-46DA-94CD-67E072512D1E}" presName="negativeSpace" presStyleCnt="0"/>
      <dgm:spPr/>
    </dgm:pt>
    <dgm:pt modelId="{1DBBEC18-AC29-4102-ADF0-B44D381CD6AB}" type="pres">
      <dgm:prSet presAssocID="{745BE2D9-1207-46DA-94CD-67E072512D1E}" presName="childText" presStyleLbl="conFgAcc1" presStyleIdx="0" presStyleCnt="2">
        <dgm:presLayoutVars>
          <dgm:bulletEnabled val="1"/>
        </dgm:presLayoutVars>
      </dgm:prSet>
      <dgm:spPr/>
    </dgm:pt>
    <dgm:pt modelId="{CA4677A4-BE74-4E99-9F11-F473DA84E5A5}" type="pres">
      <dgm:prSet presAssocID="{48A16F20-8F2D-499A-BCA4-245F5FA07F18}" presName="spaceBetweenRectangles" presStyleCnt="0"/>
      <dgm:spPr/>
    </dgm:pt>
    <dgm:pt modelId="{4C1D8CAD-4CE1-4C9B-BC14-5595FC26510D}" type="pres">
      <dgm:prSet presAssocID="{B022712E-6449-4FAF-8A6A-6954607C5ACF}" presName="parentLin" presStyleCnt="0"/>
      <dgm:spPr/>
    </dgm:pt>
    <dgm:pt modelId="{354259DC-15E7-44EA-8D5E-4AAEBF5BC590}" type="pres">
      <dgm:prSet presAssocID="{B022712E-6449-4FAF-8A6A-6954607C5ACF}" presName="parentLeftMargin" presStyleLbl="node1" presStyleIdx="0" presStyleCnt="2"/>
      <dgm:spPr/>
    </dgm:pt>
    <dgm:pt modelId="{AF6FBC00-1465-4952-9BA1-BD4AAF31A89D}" type="pres">
      <dgm:prSet presAssocID="{B022712E-6449-4FAF-8A6A-6954607C5A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F949DF-22A6-43AB-AA32-65F68A62A92A}" type="pres">
      <dgm:prSet presAssocID="{B022712E-6449-4FAF-8A6A-6954607C5ACF}" presName="negativeSpace" presStyleCnt="0"/>
      <dgm:spPr/>
    </dgm:pt>
    <dgm:pt modelId="{AB7151EA-F6AA-4EDE-8D60-DF1E27DED799}" type="pres">
      <dgm:prSet presAssocID="{B022712E-6449-4FAF-8A6A-6954607C5AC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0CE865-A953-415C-8CFF-F7072D3955D9}" type="presOf" srcId="{B022712E-6449-4FAF-8A6A-6954607C5ACF}" destId="{354259DC-15E7-44EA-8D5E-4AAEBF5BC590}" srcOrd="0" destOrd="0" presId="urn:microsoft.com/office/officeart/2005/8/layout/list1"/>
    <dgm:cxn modelId="{61632167-5CCD-4F1A-8805-B73BAF118B10}" srcId="{C85C539E-D55A-44DF-9CF2-65DD6FBEC655}" destId="{745BE2D9-1207-46DA-94CD-67E072512D1E}" srcOrd="0" destOrd="0" parTransId="{AFD4A67A-3D2F-4300-BDC2-F028226EE925}" sibTransId="{48A16F20-8F2D-499A-BCA4-245F5FA07F18}"/>
    <dgm:cxn modelId="{6CAEAA52-8341-45B3-84FD-B90F8C494868}" type="presOf" srcId="{745BE2D9-1207-46DA-94CD-67E072512D1E}" destId="{ACD57952-F662-4A5A-BEA3-E42E3E8EC0C1}" srcOrd="1" destOrd="0" presId="urn:microsoft.com/office/officeart/2005/8/layout/list1"/>
    <dgm:cxn modelId="{65AD70AD-C550-43BE-849D-C86BC09F8ABB}" type="presOf" srcId="{745BE2D9-1207-46DA-94CD-67E072512D1E}" destId="{E70386DE-FD27-4C94-B45F-BED1BCE5734F}" srcOrd="0" destOrd="0" presId="urn:microsoft.com/office/officeart/2005/8/layout/list1"/>
    <dgm:cxn modelId="{CEE34EB2-4B86-435B-81C3-F19B9AD61E50}" type="presOf" srcId="{B022712E-6449-4FAF-8A6A-6954607C5ACF}" destId="{AF6FBC00-1465-4952-9BA1-BD4AAF31A89D}" srcOrd="1" destOrd="0" presId="urn:microsoft.com/office/officeart/2005/8/layout/list1"/>
    <dgm:cxn modelId="{7A75CEDC-D46F-4C52-84F6-C66DC4008770}" type="presOf" srcId="{C85C539E-D55A-44DF-9CF2-65DD6FBEC655}" destId="{B69D10C5-8590-45B1-B005-C06F918196A8}" srcOrd="0" destOrd="0" presId="urn:microsoft.com/office/officeart/2005/8/layout/list1"/>
    <dgm:cxn modelId="{5D32ECEF-E326-4D77-BFEC-1EA76B327D30}" srcId="{C85C539E-D55A-44DF-9CF2-65DD6FBEC655}" destId="{B022712E-6449-4FAF-8A6A-6954607C5ACF}" srcOrd="1" destOrd="0" parTransId="{18309A56-A487-4DCC-B2DA-C6D2833D1FFB}" sibTransId="{7D007353-5CBB-4FD4-A2A1-C6D71217B82C}"/>
    <dgm:cxn modelId="{15789466-B404-43FD-8C16-9D5E9F5F82BB}" type="presParOf" srcId="{B69D10C5-8590-45B1-B005-C06F918196A8}" destId="{DEAF8015-16D8-4D3A-B16C-E6AFDC076D29}" srcOrd="0" destOrd="0" presId="urn:microsoft.com/office/officeart/2005/8/layout/list1"/>
    <dgm:cxn modelId="{49E1CD34-8EF6-41C9-AC58-B11B39F2D99B}" type="presParOf" srcId="{DEAF8015-16D8-4D3A-B16C-E6AFDC076D29}" destId="{E70386DE-FD27-4C94-B45F-BED1BCE5734F}" srcOrd="0" destOrd="0" presId="urn:microsoft.com/office/officeart/2005/8/layout/list1"/>
    <dgm:cxn modelId="{86638D04-6D48-4ECC-A45E-3F44C582DA92}" type="presParOf" srcId="{DEAF8015-16D8-4D3A-B16C-E6AFDC076D29}" destId="{ACD57952-F662-4A5A-BEA3-E42E3E8EC0C1}" srcOrd="1" destOrd="0" presId="urn:microsoft.com/office/officeart/2005/8/layout/list1"/>
    <dgm:cxn modelId="{E9F16102-470C-4E99-95E6-92EA21B570D1}" type="presParOf" srcId="{B69D10C5-8590-45B1-B005-C06F918196A8}" destId="{F4F9A601-B716-4326-B733-80308188DBB5}" srcOrd="1" destOrd="0" presId="urn:microsoft.com/office/officeart/2005/8/layout/list1"/>
    <dgm:cxn modelId="{ABC37F4E-24B7-4318-89A7-ADC991BA079F}" type="presParOf" srcId="{B69D10C5-8590-45B1-B005-C06F918196A8}" destId="{1DBBEC18-AC29-4102-ADF0-B44D381CD6AB}" srcOrd="2" destOrd="0" presId="urn:microsoft.com/office/officeart/2005/8/layout/list1"/>
    <dgm:cxn modelId="{9B91E038-ECEC-49B4-A33B-08CACA91D0C9}" type="presParOf" srcId="{B69D10C5-8590-45B1-B005-C06F918196A8}" destId="{CA4677A4-BE74-4E99-9F11-F473DA84E5A5}" srcOrd="3" destOrd="0" presId="urn:microsoft.com/office/officeart/2005/8/layout/list1"/>
    <dgm:cxn modelId="{C9EC3E9A-EDAA-4568-AB23-D25B74F9F888}" type="presParOf" srcId="{B69D10C5-8590-45B1-B005-C06F918196A8}" destId="{4C1D8CAD-4CE1-4C9B-BC14-5595FC26510D}" srcOrd="4" destOrd="0" presId="urn:microsoft.com/office/officeart/2005/8/layout/list1"/>
    <dgm:cxn modelId="{9EAA6F03-C909-489F-8C3F-6FA99E60CE3D}" type="presParOf" srcId="{4C1D8CAD-4CE1-4C9B-BC14-5595FC26510D}" destId="{354259DC-15E7-44EA-8D5E-4AAEBF5BC590}" srcOrd="0" destOrd="0" presId="urn:microsoft.com/office/officeart/2005/8/layout/list1"/>
    <dgm:cxn modelId="{1F9E993A-ABA9-4FCB-971F-C88AAE8E0AAB}" type="presParOf" srcId="{4C1D8CAD-4CE1-4C9B-BC14-5595FC26510D}" destId="{AF6FBC00-1465-4952-9BA1-BD4AAF31A89D}" srcOrd="1" destOrd="0" presId="urn:microsoft.com/office/officeart/2005/8/layout/list1"/>
    <dgm:cxn modelId="{744CCE43-C16B-419E-A3A8-18280E2B02B6}" type="presParOf" srcId="{B69D10C5-8590-45B1-B005-C06F918196A8}" destId="{6AF949DF-22A6-43AB-AA32-65F68A62A92A}" srcOrd="5" destOrd="0" presId="urn:microsoft.com/office/officeart/2005/8/layout/list1"/>
    <dgm:cxn modelId="{472FBBBD-4549-46E7-83DD-99012074482F}" type="presParOf" srcId="{B69D10C5-8590-45B1-B005-C06F918196A8}" destId="{AB7151EA-F6AA-4EDE-8D60-DF1E27DED7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BEC18-AC29-4102-ADF0-B44D381CD6AB}">
      <dsp:nvSpPr>
        <dsp:cNvPr id="0" name=""/>
        <dsp:cNvSpPr/>
      </dsp:nvSpPr>
      <dsp:spPr>
        <a:xfrm>
          <a:off x="0" y="1882512"/>
          <a:ext cx="651360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57952-F662-4A5A-BEA3-E42E3E8EC0C1}">
      <dsp:nvSpPr>
        <dsp:cNvPr id="0" name=""/>
        <dsp:cNvSpPr/>
      </dsp:nvSpPr>
      <dsp:spPr>
        <a:xfrm>
          <a:off x="325680" y="1321632"/>
          <a:ext cx="4559522" cy="1121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McGill Score</a:t>
          </a:r>
          <a:endParaRPr lang="en-US" sz="3800" kern="1200"/>
        </a:p>
      </dsp:txBody>
      <dsp:txXfrm>
        <a:off x="380440" y="1376392"/>
        <a:ext cx="4450002" cy="1012240"/>
      </dsp:txXfrm>
    </dsp:sp>
    <dsp:sp modelId="{AB7151EA-F6AA-4EDE-8D60-DF1E27DED799}">
      <dsp:nvSpPr>
        <dsp:cNvPr id="0" name=""/>
        <dsp:cNvSpPr/>
      </dsp:nvSpPr>
      <dsp:spPr>
        <a:xfrm>
          <a:off x="0" y="3606193"/>
          <a:ext cx="651360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FBC00-1465-4952-9BA1-BD4AAF31A89D}">
      <dsp:nvSpPr>
        <dsp:cNvPr id="0" name=""/>
        <dsp:cNvSpPr/>
      </dsp:nvSpPr>
      <dsp:spPr>
        <a:xfrm>
          <a:off x="325680" y="3045313"/>
          <a:ext cx="4559522" cy="11217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Rolland Morris Score</a:t>
          </a:r>
          <a:endParaRPr lang="en-US" sz="3800" kern="1200"/>
        </a:p>
      </dsp:txBody>
      <dsp:txXfrm>
        <a:off x="380440" y="3100073"/>
        <a:ext cx="4450002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A1B2-2468-42EB-91AD-3CC94BCAC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77D32-7DC0-4033-AC03-A83B26846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2B75-A919-4FF1-AD37-143B0FF7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3877-CD4A-4B67-8F1F-AB7539DC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C624-D12C-4696-A0DA-0A789C6F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353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8454-ECF6-49F7-B000-78806611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3097F-B71A-425B-B97D-ED149E6F2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7F472-C784-4712-BCCA-F179A6A4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969D-FD4D-4EBD-AD4A-F29112AA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39BE-61B7-48F6-A8BA-3E02CFAF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570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F863F-7CED-4DDC-8C0A-9494A8D25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E4FF8-848F-4185-A55C-654BA01C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D192-C9E2-4A34-B1AF-B22A40F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BEAF-5B09-4F7D-925D-07790B14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1229-6C1E-48A2-9F7E-13E72783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70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C560-893A-441B-AA6F-84A375B4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77D8-C725-4938-BC0C-4F13C1C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2075-543B-4E4A-AA7A-23157414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B3A3-FA53-4E40-89C7-B8A81647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48F6-4AE2-4D30-8A35-499FF738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04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973-A962-4E01-853A-26E9E104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6554-0D13-499A-AC98-70031DB3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68AD-C736-439F-AA67-5A3B76F3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FC25-5004-40C6-BF61-7CB053EE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E977-CB5C-441F-BBA1-503B2073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61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795A-EE53-4795-A9E6-8254C316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A03B-7E3C-4749-A6C8-9479A7EE6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49DC-A78B-4C5B-A8E9-09480AE18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675EF-A1F2-41A3-A6A6-D05F9FAB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A1C9-560E-4309-AC99-A5B39BE2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3A40-2E0C-48C6-B5EA-06C7597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016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068D-DDD3-42DE-B602-5EE32CFA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DA64F-C4B6-4663-941C-EAD69643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DA6A1-3F9D-4198-ADB8-5E0C2E09E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CB2EB-76DB-41E6-AD15-D79D8A9F0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ADBED-DE79-42B4-8FB9-ECDD79A91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9E294-5B5E-4815-B7AB-E75ECD86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6533F-E6DE-49E2-A45F-9A35B9D1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9F533-0C42-40C7-ADF8-806B2F88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356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74DD-1260-4EA7-8E53-6BE34C21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3BEF3-E364-40E8-A854-7065A8F8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71038-09ED-428E-8EE3-7DED4AB5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6134-910C-4B9F-A1C6-06CDF180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967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D1646-383B-4EC5-AF90-34E74EED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70EA3-771E-4C5A-ADF4-4DDAE4B3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51856-1E15-4AEE-85EE-597DA994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52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9527-A14A-493B-B3D9-6AEF6486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EE4E-C2B2-4135-96B8-3BEB8047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2B3B-A0C1-4C0C-B568-B6ED61E39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D688-D54F-4C16-BE54-FBB350D6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C79B1-DA95-44A0-97F1-29B2006C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C5A2-DC04-4316-B1C0-9ADD05EA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17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9040-666E-4D7F-9A26-6D4C60AA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0BFE-0BC0-473B-AB40-76B4D0E6D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E708D-601B-4E9E-8A06-33E528F2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82B38-4DAB-4A72-A583-8D485E6D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855A-770D-4DEF-9A3F-6383D850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619AC-5744-4D71-9C9D-9470CB3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86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DDD51-2874-4A8E-B764-E636241A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52D45-F2A5-4E4C-89E4-1BD7FB5B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0DBD-EE66-4B62-AA03-83BFBC25A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BC8E-18A9-4DEE-8E02-C8603E270BDC}" type="datetimeFigureOut">
              <a:rPr lang="en-IE" smtClean="0"/>
              <a:t>07/12/2018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7831-6553-4706-8CA9-580DE97A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F22B-2338-47CE-999E-4D63982B6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4FB5-F936-4EC1-968D-CCF6005D07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083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80D79-85D6-4818-9379-DA4A36054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Success of Pain Treatment</a:t>
            </a:r>
            <a:endParaRPr lang="en-IE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9E566-D8A2-4B09-88E3-AA4B534D9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</a:rPr>
              <a:t>Achal Gupta</a:t>
            </a:r>
          </a:p>
          <a:p>
            <a:pPr algn="l"/>
            <a:r>
              <a:rPr lang="en-GB" sz="2000">
                <a:solidFill>
                  <a:schemeClr val="bg1"/>
                </a:solidFill>
              </a:rPr>
              <a:t>A00258772</a:t>
            </a:r>
            <a:endParaRPr lang="en-IE" sz="2000">
              <a:solidFill>
                <a:schemeClr val="bg1"/>
              </a:solidFill>
            </a:endParaRPr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6" descr="Stethoscope">
            <a:extLst>
              <a:ext uri="{FF2B5EF4-FFF2-40B4-BE49-F238E27FC236}">
                <a16:creationId xmlns:a16="http://schemas.microsoft.com/office/drawing/2014/main" id="{257A7F0B-0E6B-441F-9273-85808B54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9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BF884-A376-413F-A8F9-09FACBEA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Impact of pain on Employment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1F974-1353-474D-9B01-86F164E1EBF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2" r="17749" b="8009"/>
          <a:stretch/>
        </p:blipFill>
        <p:spPr bwMode="auto">
          <a:xfrm>
            <a:off x="729083" y="307731"/>
            <a:ext cx="4637831" cy="399763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34BC45-DC56-4AB3-B3EA-B61EA5FCFC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6043" y="1317595"/>
            <a:ext cx="5455917" cy="197790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388CB-AA61-4991-B65B-DA916680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Conclusion</a:t>
            </a:r>
            <a:endParaRPr lang="en-IE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BA553-91B0-41F9-8A31-935407F73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Treatment was successful</a:t>
            </a:r>
          </a:p>
          <a:p>
            <a:r>
              <a:rPr lang="en-GB">
                <a:solidFill>
                  <a:schemeClr val="accent1"/>
                </a:solidFill>
              </a:rPr>
              <a:t>Independent of Age, Gender and Other Illness</a:t>
            </a:r>
          </a:p>
          <a:p>
            <a:r>
              <a:rPr lang="en-GB">
                <a:solidFill>
                  <a:schemeClr val="accent1"/>
                </a:solidFill>
              </a:rPr>
              <a:t>Pain has a high impact on employment status of Patients</a:t>
            </a:r>
            <a:endParaRPr lang="en-IE">
              <a:solidFill>
                <a:schemeClr val="accent1"/>
              </a:solidFill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2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20EF9-FA9B-4963-A73B-ADBAC126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 dirty="0"/>
              <a:t>Agenda</a:t>
            </a:r>
            <a:endParaRPr lang="en-IE" sz="4000" dirty="0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911C-27D4-4422-913C-AE418B78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GB" sz="2000" dirty="0"/>
              <a:t>Introduction</a:t>
            </a:r>
          </a:p>
          <a:p>
            <a:r>
              <a:rPr lang="en-GB" sz="2000" dirty="0"/>
              <a:t>Measurement Scales</a:t>
            </a:r>
          </a:p>
          <a:p>
            <a:r>
              <a:rPr lang="en-GB" sz="2000" dirty="0"/>
              <a:t>Success of Treatment</a:t>
            </a:r>
          </a:p>
          <a:p>
            <a:r>
              <a:rPr lang="en-GB" sz="2000" dirty="0"/>
              <a:t>Further Analysis</a:t>
            </a:r>
          </a:p>
          <a:p>
            <a:pPr lvl="1"/>
            <a:r>
              <a:rPr lang="en-GB" sz="2000" dirty="0"/>
              <a:t>Dependence on Age and Gender</a:t>
            </a:r>
          </a:p>
          <a:p>
            <a:pPr lvl="1"/>
            <a:r>
              <a:rPr lang="en-GB" sz="2000" dirty="0"/>
              <a:t>Effect of other illness on the study</a:t>
            </a:r>
          </a:p>
          <a:p>
            <a:pPr lvl="1"/>
            <a:r>
              <a:rPr lang="en-GB" sz="2000" dirty="0"/>
              <a:t>Impact of Pain on Employment Status of Patients</a:t>
            </a:r>
          </a:p>
          <a:p>
            <a:pPr lvl="1"/>
            <a:endParaRPr lang="en-GB" sz="2000" dirty="0"/>
          </a:p>
          <a:p>
            <a:pPr lvl="1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80392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5F63-CB1D-49E4-B99F-A82D9093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en-IE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8DCCA741-4C16-4F18-826C-F600F00C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0963B-C64F-4B6F-BB08-008ABE92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GB" sz="1800" dirty="0"/>
              <a:t>Aim</a:t>
            </a:r>
          </a:p>
          <a:p>
            <a:r>
              <a:rPr lang="en-GB" sz="1800" dirty="0"/>
              <a:t>Study Design</a:t>
            </a:r>
          </a:p>
          <a:p>
            <a:pPr lvl="1"/>
            <a:r>
              <a:rPr lang="en-GB" sz="1400" dirty="0"/>
              <a:t>Random</a:t>
            </a:r>
          </a:p>
          <a:p>
            <a:pPr lvl="1"/>
            <a:r>
              <a:rPr lang="en-GB" sz="1400" dirty="0"/>
              <a:t>Multi Centre</a:t>
            </a:r>
          </a:p>
          <a:p>
            <a:pPr lvl="1"/>
            <a:r>
              <a:rPr lang="en-GB" sz="1400" dirty="0"/>
              <a:t>Two groups</a:t>
            </a:r>
          </a:p>
          <a:p>
            <a:pPr lvl="1"/>
            <a:r>
              <a:rPr lang="en-GB" sz="1400" dirty="0"/>
              <a:t>Two </a:t>
            </a:r>
            <a:r>
              <a:rPr lang="en-GB" sz="1400"/>
              <a:t>Time intervals</a:t>
            </a:r>
            <a:endParaRPr lang="en-GB" sz="14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0905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1B393-3C64-49CF-AA3E-EDAD0F71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584946-649B-4AC2-B9B4-AE88FAD39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76" y="307731"/>
            <a:ext cx="11260948" cy="39976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FA76D-CFA3-48D7-8C54-2F3BE4D9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Derived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3BB276-D553-43CB-B094-EE06E2DD6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740447"/>
            <a:ext cx="11496821" cy="313220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1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E3FF4-A41E-49B7-AA74-4AD43897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Measuring Scales</a:t>
            </a:r>
            <a:endParaRPr lang="en-IE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BF885B-00DA-4F20-93C7-B71C247EF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1744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2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8C5BA-71C3-4031-9146-68CD9997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Success of pain treatment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E2657-2AFE-4CE7-B815-4CD2B013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PGAP – Pain reduced by 2.78 points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2.47 points more reduction than MTAU Control Group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P-value 0.001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0AE04E-24EC-4A1D-8D0F-C2BD2DD720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411224"/>
            <a:ext cx="4042410" cy="2858323"/>
          </a:xfrm>
          <a:prstGeom prst="rect">
            <a:avLst/>
          </a:prstGeo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A1C358-C1B3-434F-8144-A30EC2FB29E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512354"/>
            <a:ext cx="4042410" cy="2705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30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F248-4C06-499B-B85D-EF2BEB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Dependence on Age and Gender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8CE5869C-6364-42A9-8997-E9394238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 Dependency on Age and Gender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Age – P value 0.483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Gender – P value 0.614</a:t>
            </a: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0937AC2D-A508-44E8-8674-AC862548596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256762"/>
            <a:ext cx="6250769" cy="4183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24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6E04B-CB84-4FE2-9405-D57AC272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Effect of other analysis on analysis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DA80D7-EDA5-433C-AF8F-02E93707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Same population proportion of patients with other illness.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 value – 0.945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3850499-3A85-4D3D-B93C-68858F756B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256762"/>
            <a:ext cx="6250769" cy="4183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042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Success of Pain Treatment</vt:lpstr>
      <vt:lpstr>Agenda</vt:lpstr>
      <vt:lpstr>Introduction</vt:lpstr>
      <vt:lpstr>Data Cleaning</vt:lpstr>
      <vt:lpstr>Derived Columns</vt:lpstr>
      <vt:lpstr>Measuring Scales</vt:lpstr>
      <vt:lpstr>Success of pain treatment</vt:lpstr>
      <vt:lpstr>Dependence on Age and Gender</vt:lpstr>
      <vt:lpstr>Effect of other analysis on analysis</vt:lpstr>
      <vt:lpstr>Impact of pain on Employment Status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of Pain Treatment</dc:title>
  <dc:creator>Achal Gupta</dc:creator>
  <cp:lastModifiedBy>Achal Gupta</cp:lastModifiedBy>
  <cp:revision>1</cp:revision>
  <dcterms:created xsi:type="dcterms:W3CDTF">2018-12-05T18:45:58Z</dcterms:created>
  <dcterms:modified xsi:type="dcterms:W3CDTF">2018-12-07T16:54:34Z</dcterms:modified>
</cp:coreProperties>
</file>