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59" r:id="rId6"/>
    <p:sldId id="261" r:id="rId7"/>
    <p:sldId id="262" r:id="rId8"/>
    <p:sldId id="264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5AE86-7432-47EA-AB3E-57F0E3C15891}" v="146" dt="2019-09-11T23:41:57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al Gupta" userId="12146d79-85d8-47fe-893f-f3eacd443071" providerId="ADAL" clId="{C825AE86-7432-47EA-AB3E-57F0E3C15891}"/>
    <pc:docChg chg="undo custSel mod addSld delSld modSld sldOrd">
      <pc:chgData name="Achal Gupta" userId="12146d79-85d8-47fe-893f-f3eacd443071" providerId="ADAL" clId="{C825AE86-7432-47EA-AB3E-57F0E3C15891}" dt="2019-09-11T23:45:25.913" v="2034" actId="14734"/>
      <pc:docMkLst>
        <pc:docMk/>
      </pc:docMkLst>
      <pc:sldChg chg="addSp delSp modSp add mod setBg setClrOvrMap">
        <pc:chgData name="Achal Gupta" userId="12146d79-85d8-47fe-893f-f3eacd443071" providerId="ADAL" clId="{C825AE86-7432-47EA-AB3E-57F0E3C15891}" dt="2019-09-11T22:26:15.852" v="2011" actId="27636"/>
        <pc:sldMkLst>
          <pc:docMk/>
          <pc:sldMk cId="1225261466" sldId="256"/>
        </pc:sldMkLst>
        <pc:spChg chg="mod">
          <ac:chgData name="Achal Gupta" userId="12146d79-85d8-47fe-893f-f3eacd443071" providerId="ADAL" clId="{C825AE86-7432-47EA-AB3E-57F0E3C15891}" dt="2019-09-11T22:26:08.687" v="2005" actId="26606"/>
          <ac:spMkLst>
            <pc:docMk/>
            <pc:sldMk cId="1225261466" sldId="256"/>
            <ac:spMk id="2" creationId="{8FFF4780-389D-4564-99C0-1CEE5FA020DF}"/>
          </ac:spMkLst>
        </pc:spChg>
        <pc:spChg chg="mod ord">
          <ac:chgData name="Achal Gupta" userId="12146d79-85d8-47fe-893f-f3eacd443071" providerId="ADAL" clId="{C825AE86-7432-47EA-AB3E-57F0E3C15891}" dt="2019-09-11T22:26:15.852" v="2011" actId="27636"/>
          <ac:spMkLst>
            <pc:docMk/>
            <pc:sldMk cId="1225261466" sldId="256"/>
            <ac:spMk id="3" creationId="{6E63067D-D551-465D-B426-2662135C345C}"/>
          </ac:spMkLst>
        </pc:spChg>
        <pc:spChg chg="add del mod">
          <ac:chgData name="Achal Gupta" userId="12146d79-85d8-47fe-893f-f3eacd443071" providerId="ADAL" clId="{C825AE86-7432-47EA-AB3E-57F0E3C15891}" dt="2019-09-11T13:08:51.962" v="109" actId="478"/>
          <ac:spMkLst>
            <pc:docMk/>
            <pc:sldMk cId="1225261466" sldId="256"/>
            <ac:spMk id="4" creationId="{CD66C608-6952-457A-8AF0-DD27F9A1FEB4}"/>
          </ac:spMkLst>
        </pc:spChg>
        <pc:spChg chg="add del">
          <ac:chgData name="Achal Gupta" userId="12146d79-85d8-47fe-893f-f3eacd443071" providerId="ADAL" clId="{C825AE86-7432-47EA-AB3E-57F0E3C15891}" dt="2019-09-11T13:06:10.626" v="96" actId="26606"/>
          <ac:spMkLst>
            <pc:docMk/>
            <pc:sldMk cId="1225261466" sldId="256"/>
            <ac:spMk id="10" creationId="{C0B27210-D0CA-4654-B3E3-9ABB4F178EA1}"/>
          </ac:spMkLst>
        </pc:spChg>
        <pc:spChg chg="add del">
          <ac:chgData name="Achal Gupta" userId="12146d79-85d8-47fe-893f-f3eacd443071" providerId="ADAL" clId="{C825AE86-7432-47EA-AB3E-57F0E3C15891}" dt="2019-09-11T13:06:10.626" v="96" actId="26606"/>
          <ac:spMkLst>
            <pc:docMk/>
            <pc:sldMk cId="1225261466" sldId="256"/>
            <ac:spMk id="12" creationId="{1DB7C82F-AB7E-4F0C-B829-FA1B9C415180}"/>
          </ac:spMkLst>
        </pc:spChg>
        <pc:spChg chg="add del">
          <ac:chgData name="Achal Gupta" userId="12146d79-85d8-47fe-893f-f3eacd443071" providerId="ADAL" clId="{C825AE86-7432-47EA-AB3E-57F0E3C15891}" dt="2019-09-11T13:06:10.626" v="96" actId="26606"/>
          <ac:spMkLst>
            <pc:docMk/>
            <pc:sldMk cId="1225261466" sldId="256"/>
            <ac:spMk id="14" creationId="{70B66945-4967-4040-926D-DCA44313CDAB}"/>
          </ac:spMkLst>
        </pc:spChg>
        <pc:spChg chg="add del">
          <ac:chgData name="Achal Gupta" userId="12146d79-85d8-47fe-893f-f3eacd443071" providerId="ADAL" clId="{C825AE86-7432-47EA-AB3E-57F0E3C15891}" dt="2019-09-11T13:12:30.825" v="198" actId="26606"/>
          <ac:spMkLst>
            <pc:docMk/>
            <pc:sldMk cId="1225261466" sldId="256"/>
            <ac:spMk id="19" creationId="{1DB7C82F-AB7E-4F0C-B829-FA1B9C415180}"/>
          </ac:spMkLst>
        </pc:spChg>
        <pc:spChg chg="add del">
          <ac:chgData name="Achal Gupta" userId="12146d79-85d8-47fe-893f-f3eacd443071" providerId="ADAL" clId="{C825AE86-7432-47EA-AB3E-57F0E3C15891}" dt="2019-09-11T13:14:22.812" v="202" actId="26606"/>
          <ac:spMkLst>
            <pc:docMk/>
            <pc:sldMk cId="1225261466" sldId="256"/>
            <ac:spMk id="24" creationId="{0700D48D-C9AA-4000-A912-29A4FEA98A9F}"/>
          </ac:spMkLst>
        </pc:spChg>
        <pc:spChg chg="add del">
          <ac:chgData name="Achal Gupta" userId="12146d79-85d8-47fe-893f-f3eacd443071" providerId="ADAL" clId="{C825AE86-7432-47EA-AB3E-57F0E3C15891}" dt="2019-09-11T13:14:22.788" v="201" actId="26606"/>
          <ac:spMkLst>
            <pc:docMk/>
            <pc:sldMk cId="1225261466" sldId="256"/>
            <ac:spMk id="33" creationId="{2C6A2225-94AF-4BC4-98F4-77746E7B10A9}"/>
          </ac:spMkLst>
        </pc:spChg>
        <pc:spChg chg="add del">
          <ac:chgData name="Achal Gupta" userId="12146d79-85d8-47fe-893f-f3eacd443071" providerId="ADAL" clId="{C825AE86-7432-47EA-AB3E-57F0E3C15891}" dt="2019-09-11T13:14:22.788" v="201" actId="26606"/>
          <ac:spMkLst>
            <pc:docMk/>
            <pc:sldMk cId="1225261466" sldId="256"/>
            <ac:spMk id="35" creationId="{648F5915-2CE1-4F74-88C5-D4366893D2DF}"/>
          </ac:spMkLst>
        </pc:spChg>
        <pc:spChg chg="add del">
          <ac:chgData name="Achal Gupta" userId="12146d79-85d8-47fe-893f-f3eacd443071" providerId="ADAL" clId="{C825AE86-7432-47EA-AB3E-57F0E3C15891}" dt="2019-09-11T13:14:40.329" v="204" actId="26606"/>
          <ac:spMkLst>
            <pc:docMk/>
            <pc:sldMk cId="1225261466" sldId="256"/>
            <ac:spMk id="37" creationId="{99899462-FC16-43B0-966B-FCA263450716}"/>
          </ac:spMkLst>
        </pc:spChg>
        <pc:spChg chg="add del">
          <ac:chgData name="Achal Gupta" userId="12146d79-85d8-47fe-893f-f3eacd443071" providerId="ADAL" clId="{C825AE86-7432-47EA-AB3E-57F0E3C15891}" dt="2019-09-11T22:26:08.687" v="2005" actId="26606"/>
          <ac:spMkLst>
            <pc:docMk/>
            <pc:sldMk cId="1225261466" sldId="256"/>
            <ac:spMk id="43" creationId="{1DB7C82F-AB7E-4F0C-B829-FA1B9C415180}"/>
          </ac:spMkLst>
        </pc:spChg>
        <pc:spChg chg="add">
          <ac:chgData name="Achal Gupta" userId="12146d79-85d8-47fe-893f-f3eacd443071" providerId="ADAL" clId="{C825AE86-7432-47EA-AB3E-57F0E3C15891}" dt="2019-09-11T22:26:08.687" v="2005" actId="26606"/>
          <ac:spMkLst>
            <pc:docMk/>
            <pc:sldMk cId="1225261466" sldId="256"/>
            <ac:spMk id="48" creationId="{559AE206-7EBA-4D33-8BC9-9D8158553F0E}"/>
          </ac:spMkLst>
        </pc:spChg>
        <pc:spChg chg="add">
          <ac:chgData name="Achal Gupta" userId="12146d79-85d8-47fe-893f-f3eacd443071" providerId="ADAL" clId="{C825AE86-7432-47EA-AB3E-57F0E3C15891}" dt="2019-09-11T22:26:08.687" v="2005" actId="26606"/>
          <ac:spMkLst>
            <pc:docMk/>
            <pc:sldMk cId="1225261466" sldId="256"/>
            <ac:spMk id="50" creationId="{6437D937-A7F1-4011-92B4-328E5BE1B166}"/>
          </ac:spMkLst>
        </pc:spChg>
        <pc:spChg chg="add">
          <ac:chgData name="Achal Gupta" userId="12146d79-85d8-47fe-893f-f3eacd443071" providerId="ADAL" clId="{C825AE86-7432-47EA-AB3E-57F0E3C15891}" dt="2019-09-11T22:26:08.687" v="2005" actId="26606"/>
          <ac:spMkLst>
            <pc:docMk/>
            <pc:sldMk cId="1225261466" sldId="256"/>
            <ac:spMk id="52" creationId="{B672F332-AF08-46C6-94F0-77684310D7B7}"/>
          </ac:spMkLst>
        </pc:spChg>
        <pc:spChg chg="add">
          <ac:chgData name="Achal Gupta" userId="12146d79-85d8-47fe-893f-f3eacd443071" providerId="ADAL" clId="{C825AE86-7432-47EA-AB3E-57F0E3C15891}" dt="2019-09-11T22:26:08.687" v="2005" actId="26606"/>
          <ac:spMkLst>
            <pc:docMk/>
            <pc:sldMk cId="1225261466" sldId="256"/>
            <ac:spMk id="54" creationId="{34244EF8-D73A-40E1-BE73-D46E6B4B04ED}"/>
          </ac:spMkLst>
        </pc:spChg>
        <pc:picChg chg="add mod ord">
          <ac:chgData name="Achal Gupta" userId="12146d79-85d8-47fe-893f-f3eacd443071" providerId="ADAL" clId="{C825AE86-7432-47EA-AB3E-57F0E3C15891}" dt="2019-09-11T22:26:08.687" v="2005" actId="26606"/>
          <ac:picMkLst>
            <pc:docMk/>
            <pc:sldMk cId="1225261466" sldId="256"/>
            <ac:picMk id="7" creationId="{2D57E89C-959F-492C-AEC5-741846854D00}"/>
          </ac:picMkLst>
        </pc:picChg>
        <pc:picChg chg="add del mod ord">
          <ac:chgData name="Achal Gupta" userId="12146d79-85d8-47fe-893f-f3eacd443071" providerId="ADAL" clId="{C825AE86-7432-47EA-AB3E-57F0E3C15891}" dt="2019-09-11T13:14:37.340" v="203" actId="478"/>
          <ac:picMkLst>
            <pc:docMk/>
            <pc:sldMk cId="1225261466" sldId="256"/>
            <ac:picMk id="11" creationId="{DEBD4617-1615-4821-A99B-664E03D41234}"/>
          </ac:picMkLst>
        </pc:picChg>
        <pc:cxnChg chg="add del">
          <ac:chgData name="Achal Gupta" userId="12146d79-85d8-47fe-893f-f3eacd443071" providerId="ADAL" clId="{C825AE86-7432-47EA-AB3E-57F0E3C15891}" dt="2019-09-11T13:14:22.812" v="202" actId="26606"/>
          <ac:cxnSpMkLst>
            <pc:docMk/>
            <pc:sldMk cId="1225261466" sldId="256"/>
            <ac:cxnSpMk id="26" creationId="{805E69BC-D844-4AB5-9E35-ED458EE29655}"/>
          </ac:cxnSpMkLst>
        </pc:cxnChg>
        <pc:cxnChg chg="add del">
          <ac:chgData name="Achal Gupta" userId="12146d79-85d8-47fe-893f-f3eacd443071" providerId="ADAL" clId="{C825AE86-7432-47EA-AB3E-57F0E3C15891}" dt="2019-09-11T13:14:22.812" v="202" actId="26606"/>
          <ac:cxnSpMkLst>
            <pc:docMk/>
            <pc:sldMk cId="1225261466" sldId="256"/>
            <ac:cxnSpMk id="28" creationId="{4312C673-8179-457E-AD2A-D1FAE4CC961A}"/>
          </ac:cxnSpMkLst>
        </pc:cxnChg>
        <pc:cxnChg chg="add del">
          <ac:chgData name="Achal Gupta" userId="12146d79-85d8-47fe-893f-f3eacd443071" providerId="ADAL" clId="{C825AE86-7432-47EA-AB3E-57F0E3C15891}" dt="2019-09-11T13:14:40.329" v="204" actId="26606"/>
          <ac:cxnSpMkLst>
            <pc:docMk/>
            <pc:sldMk cId="1225261466" sldId="256"/>
            <ac:cxnSpMk id="38" creationId="{AAFEA932-2DF1-410C-A00A-7A1E7DBF7511}"/>
          </ac:cxnSpMkLst>
        </pc:cxnChg>
        <pc:cxnChg chg="add">
          <ac:chgData name="Achal Gupta" userId="12146d79-85d8-47fe-893f-f3eacd443071" providerId="ADAL" clId="{C825AE86-7432-47EA-AB3E-57F0E3C15891}" dt="2019-09-11T22:26:08.687" v="2005" actId="26606"/>
          <ac:cxnSpMkLst>
            <pc:docMk/>
            <pc:sldMk cId="1225261466" sldId="256"/>
            <ac:cxnSpMk id="56" creationId="{9E8E38ED-369A-44C2-B635-0BED0E48A6E8}"/>
          </ac:cxnSpMkLst>
        </pc:cxnChg>
      </pc:sldChg>
      <pc:sldChg chg="addSp delSp modSp add mod setBg">
        <pc:chgData name="Achal Gupta" userId="12146d79-85d8-47fe-893f-f3eacd443071" providerId="ADAL" clId="{C825AE86-7432-47EA-AB3E-57F0E3C15891}" dt="2019-09-11T18:46:32.819" v="1162" actId="20577"/>
        <pc:sldMkLst>
          <pc:docMk/>
          <pc:sldMk cId="3783838042" sldId="257"/>
        </pc:sldMkLst>
        <pc:spChg chg="mod">
          <ac:chgData name="Achal Gupta" userId="12146d79-85d8-47fe-893f-f3eacd443071" providerId="ADAL" clId="{C825AE86-7432-47EA-AB3E-57F0E3C15891}" dt="2019-09-11T14:41:33.637" v="214" actId="26606"/>
          <ac:spMkLst>
            <pc:docMk/>
            <pc:sldMk cId="3783838042" sldId="257"/>
            <ac:spMk id="2" creationId="{9C638A32-C9BF-4D63-B363-E124656A1403}"/>
          </ac:spMkLst>
        </pc:spChg>
        <pc:spChg chg="del mod">
          <ac:chgData name="Achal Gupta" userId="12146d79-85d8-47fe-893f-f3eacd443071" providerId="ADAL" clId="{C825AE86-7432-47EA-AB3E-57F0E3C15891}" dt="2019-09-11T14:41:33.637" v="214" actId="26606"/>
          <ac:spMkLst>
            <pc:docMk/>
            <pc:sldMk cId="3783838042" sldId="257"/>
            <ac:spMk id="3" creationId="{05495420-5B8C-4B3D-9687-7320B514AA63}"/>
          </ac:spMkLst>
        </pc:spChg>
        <pc:spChg chg="del">
          <ac:chgData name="Achal Gupta" userId="12146d79-85d8-47fe-893f-f3eacd443071" providerId="ADAL" clId="{C825AE86-7432-47EA-AB3E-57F0E3C15891}" dt="2019-09-11T13:01:25.279" v="8" actId="478"/>
          <ac:spMkLst>
            <pc:docMk/>
            <pc:sldMk cId="3783838042" sldId="257"/>
            <ac:spMk id="4" creationId="{94084726-57D5-4DBD-A919-96786DEA9FA8}"/>
          </ac:spMkLst>
        </pc:spChg>
        <pc:spChg chg="add">
          <ac:chgData name="Achal Gupta" userId="12146d79-85d8-47fe-893f-f3eacd443071" providerId="ADAL" clId="{C825AE86-7432-47EA-AB3E-57F0E3C15891}" dt="2019-09-11T14:41:33.637" v="214" actId="26606"/>
          <ac:spMkLst>
            <pc:docMk/>
            <pc:sldMk cId="3783838042" sldId="257"/>
            <ac:spMk id="10" creationId="{46C2E80F-49A6-4372-B103-219D417A55ED}"/>
          </ac:spMkLst>
        </pc:spChg>
        <pc:graphicFrameChg chg="add mod">
          <ac:chgData name="Achal Gupta" userId="12146d79-85d8-47fe-893f-f3eacd443071" providerId="ADAL" clId="{C825AE86-7432-47EA-AB3E-57F0E3C15891}" dt="2019-09-11T18:46:32.819" v="1162" actId="20577"/>
          <ac:graphicFrameMkLst>
            <pc:docMk/>
            <pc:sldMk cId="3783838042" sldId="257"/>
            <ac:graphicFrameMk id="5" creationId="{0661F2F1-9326-415B-B894-304E4F63D2F4}"/>
          </ac:graphicFrameMkLst>
        </pc:graphicFrameChg>
      </pc:sldChg>
      <pc:sldChg chg="modSp add del ord">
        <pc:chgData name="Achal Gupta" userId="12146d79-85d8-47fe-893f-f3eacd443071" providerId="ADAL" clId="{C825AE86-7432-47EA-AB3E-57F0E3C15891}" dt="2019-09-11T19:23:44.763" v="1294" actId="2696"/>
        <pc:sldMkLst>
          <pc:docMk/>
          <pc:sldMk cId="760096657" sldId="258"/>
        </pc:sldMkLst>
        <pc:spChg chg="mod">
          <ac:chgData name="Achal Gupta" userId="12146d79-85d8-47fe-893f-f3eacd443071" providerId="ADAL" clId="{C825AE86-7432-47EA-AB3E-57F0E3C15891}" dt="2019-09-11T18:46:56.218" v="1172" actId="20577"/>
          <ac:spMkLst>
            <pc:docMk/>
            <pc:sldMk cId="760096657" sldId="258"/>
            <ac:spMk id="2" creationId="{83355E90-46E7-4439-A53D-38C44DC2C48F}"/>
          </ac:spMkLst>
        </pc:spChg>
        <pc:spChg chg="mod">
          <ac:chgData name="Achal Gupta" userId="12146d79-85d8-47fe-893f-f3eacd443071" providerId="ADAL" clId="{C825AE86-7432-47EA-AB3E-57F0E3C15891}" dt="2019-09-11T15:15:55.595" v="328" actId="20577"/>
          <ac:spMkLst>
            <pc:docMk/>
            <pc:sldMk cId="760096657" sldId="258"/>
            <ac:spMk id="3" creationId="{23F8907D-C37A-4EA1-B1AC-53C83BF48FAA}"/>
          </ac:spMkLst>
        </pc:spChg>
      </pc:sldChg>
      <pc:sldChg chg="addSp delSp modSp add mod setBg setClrOvrMap">
        <pc:chgData name="Achal Gupta" userId="12146d79-85d8-47fe-893f-f3eacd443071" providerId="ADAL" clId="{C825AE86-7432-47EA-AB3E-57F0E3C15891}" dt="2019-09-11T22:46:29.583" v="2029" actId="1036"/>
        <pc:sldMkLst>
          <pc:docMk/>
          <pc:sldMk cId="3966210148" sldId="259"/>
        </pc:sldMkLst>
        <pc:spChg chg="mod">
          <ac:chgData name="Achal Gupta" userId="12146d79-85d8-47fe-893f-f3eacd443071" providerId="ADAL" clId="{C825AE86-7432-47EA-AB3E-57F0E3C15891}" dt="2019-09-11T18:15:13.524" v="508" actId="26606"/>
          <ac:spMkLst>
            <pc:docMk/>
            <pc:sldMk cId="3966210148" sldId="259"/>
            <ac:spMk id="2" creationId="{C01CE659-54B9-4136-8A1E-50A4EC9910E6}"/>
          </ac:spMkLst>
        </pc:spChg>
        <pc:spChg chg="mod">
          <ac:chgData name="Achal Gupta" userId="12146d79-85d8-47fe-893f-f3eacd443071" providerId="ADAL" clId="{C825AE86-7432-47EA-AB3E-57F0E3C15891}" dt="2019-09-11T18:15:13.524" v="508" actId="26606"/>
          <ac:spMkLst>
            <pc:docMk/>
            <pc:sldMk cId="3966210148" sldId="259"/>
            <ac:spMk id="3" creationId="{57E8CD1A-B7B6-428B-9393-5D056251D433}"/>
          </ac:spMkLst>
        </pc:spChg>
        <pc:spChg chg="del">
          <ac:chgData name="Achal Gupta" userId="12146d79-85d8-47fe-893f-f3eacd443071" providerId="ADAL" clId="{C825AE86-7432-47EA-AB3E-57F0E3C15891}" dt="2019-09-11T15:28:02.144" v="389"/>
          <ac:spMkLst>
            <pc:docMk/>
            <pc:sldMk cId="3966210148" sldId="259"/>
            <ac:spMk id="4" creationId="{22587AFE-3400-448E-A718-DAC2AB291BE3}"/>
          </ac:spMkLst>
        </pc:spChg>
        <pc:spChg chg="add del mod">
          <ac:chgData name="Achal Gupta" userId="12146d79-85d8-47fe-893f-f3eacd443071" providerId="ADAL" clId="{C825AE86-7432-47EA-AB3E-57F0E3C15891}" dt="2019-09-11T17:51:28.040" v="409"/>
          <ac:spMkLst>
            <pc:docMk/>
            <pc:sldMk cId="3966210148" sldId="259"/>
            <ac:spMk id="6" creationId="{90B7B329-B2BE-45B5-A67D-00470C66D369}"/>
          </ac:spMkLst>
        </pc:spChg>
        <pc:spChg chg="add del mod">
          <ac:chgData name="Achal Gupta" userId="12146d79-85d8-47fe-893f-f3eacd443071" providerId="ADAL" clId="{C825AE86-7432-47EA-AB3E-57F0E3C15891}" dt="2019-09-11T18:05:24.848" v="411"/>
          <ac:spMkLst>
            <pc:docMk/>
            <pc:sldMk cId="3966210148" sldId="259"/>
            <ac:spMk id="8" creationId="{D1A847A9-3B1C-422B-95A2-F582834E652A}"/>
          </ac:spMkLst>
        </pc:spChg>
        <pc:spChg chg="add del mod">
          <ac:chgData name="Achal Gupta" userId="12146d79-85d8-47fe-893f-f3eacd443071" providerId="ADAL" clId="{C825AE86-7432-47EA-AB3E-57F0E3C15891}" dt="2019-09-11T18:12:40.154" v="502"/>
          <ac:spMkLst>
            <pc:docMk/>
            <pc:sldMk cId="3966210148" sldId="259"/>
            <ac:spMk id="10" creationId="{0B6DC042-EBBF-4810-8935-908274A338B2}"/>
          </ac:spMkLst>
        </pc:spChg>
        <pc:spChg chg="add del mod">
          <ac:chgData name="Achal Gupta" userId="12146d79-85d8-47fe-893f-f3eacd443071" providerId="ADAL" clId="{C825AE86-7432-47EA-AB3E-57F0E3C15891}" dt="2019-09-11T18:12:56.883" v="504"/>
          <ac:spMkLst>
            <pc:docMk/>
            <pc:sldMk cId="3966210148" sldId="259"/>
            <ac:spMk id="12" creationId="{F48EB077-99DE-4D51-A0BF-A8F272F76913}"/>
          </ac:spMkLst>
        </pc:spChg>
        <pc:spChg chg="add">
          <ac:chgData name="Achal Gupta" userId="12146d79-85d8-47fe-893f-f3eacd443071" providerId="ADAL" clId="{C825AE86-7432-47EA-AB3E-57F0E3C15891}" dt="2019-09-11T18:15:13.524" v="508" actId="26606"/>
          <ac:spMkLst>
            <pc:docMk/>
            <pc:sldMk cId="3966210148" sldId="259"/>
            <ac:spMk id="18" creationId="{867D4867-5BA7-4462-B2F6-A23F4A622AA7}"/>
          </ac:spMkLst>
        </pc:spChg>
        <pc:graphicFrameChg chg="add del mod">
          <ac:chgData name="Achal Gupta" userId="12146d79-85d8-47fe-893f-f3eacd443071" providerId="ADAL" clId="{C825AE86-7432-47EA-AB3E-57F0E3C15891}" dt="2019-09-11T18:05:21.796" v="410" actId="478"/>
          <ac:graphicFrameMkLst>
            <pc:docMk/>
            <pc:sldMk cId="3966210148" sldId="259"/>
            <ac:graphicFrameMk id="7" creationId="{8A7BF323-5DE2-4D13-8666-9C441723B864}"/>
          </ac:graphicFrameMkLst>
        </pc:graphicFrameChg>
        <pc:graphicFrameChg chg="add del mod">
          <ac:chgData name="Achal Gupta" userId="12146d79-85d8-47fe-893f-f3eacd443071" providerId="ADAL" clId="{C825AE86-7432-47EA-AB3E-57F0E3C15891}" dt="2019-09-11T18:12:36.404" v="501" actId="478"/>
          <ac:graphicFrameMkLst>
            <pc:docMk/>
            <pc:sldMk cId="3966210148" sldId="259"/>
            <ac:graphicFrameMk id="9" creationId="{15472A8C-71F6-42D2-BD96-81E66609588E}"/>
          </ac:graphicFrameMkLst>
        </pc:graphicFrameChg>
        <pc:graphicFrameChg chg="add del mod">
          <ac:chgData name="Achal Gupta" userId="12146d79-85d8-47fe-893f-f3eacd443071" providerId="ADAL" clId="{C825AE86-7432-47EA-AB3E-57F0E3C15891}" dt="2019-09-11T18:12:43.477" v="503" actId="478"/>
          <ac:graphicFrameMkLst>
            <pc:docMk/>
            <pc:sldMk cId="3966210148" sldId="259"/>
            <ac:graphicFrameMk id="11" creationId="{76E77690-7851-41E4-94FB-994735C796FA}"/>
          </ac:graphicFrameMkLst>
        </pc:graphicFrameChg>
        <pc:picChg chg="add del mod">
          <ac:chgData name="Achal Gupta" userId="12146d79-85d8-47fe-893f-f3eacd443071" providerId="ADAL" clId="{C825AE86-7432-47EA-AB3E-57F0E3C15891}" dt="2019-09-11T17:51:23.203" v="408" actId="478"/>
          <ac:picMkLst>
            <pc:docMk/>
            <pc:sldMk cId="3966210148" sldId="259"/>
            <ac:picMk id="5" creationId="{3FECC466-8070-42D3-8BF4-431F9A71A8CA}"/>
          </ac:picMkLst>
        </pc:picChg>
        <pc:picChg chg="add mod">
          <ac:chgData name="Achal Gupta" userId="12146d79-85d8-47fe-893f-f3eacd443071" providerId="ADAL" clId="{C825AE86-7432-47EA-AB3E-57F0E3C15891}" dt="2019-09-11T22:46:29.583" v="2029" actId="1036"/>
          <ac:picMkLst>
            <pc:docMk/>
            <pc:sldMk cId="3966210148" sldId="259"/>
            <ac:picMk id="13" creationId="{0D3CF0CC-4BEB-4E4D-89EB-769CF0C66E0A}"/>
          </ac:picMkLst>
        </pc:picChg>
      </pc:sldChg>
      <pc:sldChg chg="addSp delSp modSp add del">
        <pc:chgData name="Achal Gupta" userId="12146d79-85d8-47fe-893f-f3eacd443071" providerId="ADAL" clId="{C825AE86-7432-47EA-AB3E-57F0E3C15891}" dt="2019-09-11T22:24:58.253" v="1995" actId="2696"/>
        <pc:sldMkLst>
          <pc:docMk/>
          <pc:sldMk cId="295521097" sldId="260"/>
        </pc:sldMkLst>
        <pc:spChg chg="mod">
          <ac:chgData name="Achal Gupta" userId="12146d79-85d8-47fe-893f-f3eacd443071" providerId="ADAL" clId="{C825AE86-7432-47EA-AB3E-57F0E3C15891}" dt="2019-09-11T15:14:16.215" v="267" actId="20577"/>
          <ac:spMkLst>
            <pc:docMk/>
            <pc:sldMk cId="295521097" sldId="260"/>
            <ac:spMk id="2" creationId="{908DFF2A-8446-480F-88D3-F43024E54EE1}"/>
          </ac:spMkLst>
        </pc:spChg>
        <pc:spChg chg="mod">
          <ac:chgData name="Achal Gupta" userId="12146d79-85d8-47fe-893f-f3eacd443071" providerId="ADAL" clId="{C825AE86-7432-47EA-AB3E-57F0E3C15891}" dt="2019-09-11T19:28:26.857" v="1389" actId="5793"/>
          <ac:spMkLst>
            <pc:docMk/>
            <pc:sldMk cId="295521097" sldId="260"/>
            <ac:spMk id="3" creationId="{7CE7B393-3329-46EE-B7FA-9BB9BE2EB1C1}"/>
          </ac:spMkLst>
        </pc:spChg>
        <pc:spChg chg="add del">
          <ac:chgData name="Achal Gupta" userId="12146d79-85d8-47fe-893f-f3eacd443071" providerId="ADAL" clId="{C825AE86-7432-47EA-AB3E-57F0E3C15891}" dt="2019-09-11T19:46:24.806" v="1867" actId="931"/>
          <ac:spMkLst>
            <pc:docMk/>
            <pc:sldMk cId="295521097" sldId="260"/>
            <ac:spMk id="4" creationId="{4A5D9C7F-532E-4AFE-8997-48D5847A97B5}"/>
          </ac:spMkLst>
        </pc:spChg>
        <pc:spChg chg="add del mod">
          <ac:chgData name="Achal Gupta" userId="12146d79-85d8-47fe-893f-f3eacd443071" providerId="ADAL" clId="{C825AE86-7432-47EA-AB3E-57F0E3C15891}" dt="2019-09-11T19:46:24.806" v="1867" actId="931"/>
          <ac:spMkLst>
            <pc:docMk/>
            <pc:sldMk cId="295521097" sldId="260"/>
            <ac:spMk id="7" creationId="{F77ADB34-DF24-439A-B7D2-8293D05C5F32}"/>
          </ac:spMkLst>
        </pc:spChg>
        <pc:picChg chg="add del mod">
          <ac:chgData name="Achal Gupta" userId="12146d79-85d8-47fe-893f-f3eacd443071" providerId="ADAL" clId="{C825AE86-7432-47EA-AB3E-57F0E3C15891}" dt="2019-09-11T19:46:24.806" v="1867" actId="931"/>
          <ac:picMkLst>
            <pc:docMk/>
            <pc:sldMk cId="295521097" sldId="260"/>
            <ac:picMk id="6" creationId="{E2D96AC9-01C5-4FF2-AE3B-5E43EF1A393E}"/>
          </ac:picMkLst>
        </pc:picChg>
      </pc:sldChg>
      <pc:sldChg chg="addSp delSp modSp add mod setBg">
        <pc:chgData name="Achal Gupta" userId="12146d79-85d8-47fe-893f-f3eacd443071" providerId="ADAL" clId="{C825AE86-7432-47EA-AB3E-57F0E3C15891}" dt="2019-09-11T19:17:43.574" v="1276" actId="14100"/>
        <pc:sldMkLst>
          <pc:docMk/>
          <pc:sldMk cId="2852678395" sldId="261"/>
        </pc:sldMkLst>
        <pc:spChg chg="mod">
          <ac:chgData name="Achal Gupta" userId="12146d79-85d8-47fe-893f-f3eacd443071" providerId="ADAL" clId="{C825AE86-7432-47EA-AB3E-57F0E3C15891}" dt="2019-09-11T18:25:11.604" v="578" actId="26606"/>
          <ac:spMkLst>
            <pc:docMk/>
            <pc:sldMk cId="2852678395" sldId="261"/>
            <ac:spMk id="2" creationId="{4A0190FD-6C38-48FF-9327-5E2DBDF2444B}"/>
          </ac:spMkLst>
        </pc:spChg>
        <pc:spChg chg="del">
          <ac:chgData name="Achal Gupta" userId="12146d79-85d8-47fe-893f-f3eacd443071" providerId="ADAL" clId="{C825AE86-7432-47EA-AB3E-57F0E3C15891}" dt="2019-09-11T18:22:18.349" v="517"/>
          <ac:spMkLst>
            <pc:docMk/>
            <pc:sldMk cId="2852678395" sldId="261"/>
            <ac:spMk id="3" creationId="{2D8938BE-3840-42C8-AF80-A925F4AB58AC}"/>
          </ac:spMkLst>
        </pc:spChg>
        <pc:spChg chg="add del">
          <ac:chgData name="Achal Gupta" userId="12146d79-85d8-47fe-893f-f3eacd443071" providerId="ADAL" clId="{C825AE86-7432-47EA-AB3E-57F0E3C15891}" dt="2019-09-11T18:23:05.672" v="522" actId="478"/>
          <ac:spMkLst>
            <pc:docMk/>
            <pc:sldMk cId="2852678395" sldId="261"/>
            <ac:spMk id="4" creationId="{18E73418-D8C8-4288-BCE7-3A90ACC29E46}"/>
          </ac:spMkLst>
        </pc:spChg>
        <pc:spChg chg="add del mod">
          <ac:chgData name="Achal Gupta" userId="12146d79-85d8-47fe-893f-f3eacd443071" providerId="ADAL" clId="{C825AE86-7432-47EA-AB3E-57F0E3C15891}" dt="2019-09-11T19:14:42.525" v="1194"/>
          <ac:spMkLst>
            <pc:docMk/>
            <pc:sldMk cId="2852678395" sldId="261"/>
            <ac:spMk id="9" creationId="{C7C42E39-EF7D-434F-B862-6644B12146B1}"/>
          </ac:spMkLst>
        </pc:spChg>
        <pc:spChg chg="add del">
          <ac:chgData name="Achal Gupta" userId="12146d79-85d8-47fe-893f-f3eacd443071" providerId="ADAL" clId="{C825AE86-7432-47EA-AB3E-57F0E3C15891}" dt="2019-09-11T18:25:11.586" v="577" actId="26606"/>
          <ac:spMkLst>
            <pc:docMk/>
            <pc:sldMk cId="2852678395" sldId="261"/>
            <ac:spMk id="10" creationId="{1AE3E0C6-C6D8-4D81-A137-79A3B49194A2}"/>
          </ac:spMkLst>
        </pc:spChg>
        <pc:spChg chg="add">
          <ac:chgData name="Achal Gupta" userId="12146d79-85d8-47fe-893f-f3eacd443071" providerId="ADAL" clId="{C825AE86-7432-47EA-AB3E-57F0E3C15891}" dt="2019-09-11T18:25:11.604" v="578" actId="26606"/>
          <ac:spMkLst>
            <pc:docMk/>
            <pc:sldMk cId="2852678395" sldId="261"/>
            <ac:spMk id="11" creationId="{A4AC5506-6312-4701-8D3C-40187889A947}"/>
          </ac:spMkLst>
        </pc:spChg>
        <pc:spChg chg="add del">
          <ac:chgData name="Achal Gupta" userId="12146d79-85d8-47fe-893f-f3eacd443071" providerId="ADAL" clId="{C825AE86-7432-47EA-AB3E-57F0E3C15891}" dt="2019-09-11T18:25:11.586" v="577" actId="26606"/>
          <ac:spMkLst>
            <pc:docMk/>
            <pc:sldMk cId="2852678395" sldId="261"/>
            <ac:spMk id="13" creationId="{4038CB10-1F5C-4D54-9DF7-12586DE5B007}"/>
          </ac:spMkLst>
        </pc:spChg>
        <pc:spChg chg="add del">
          <ac:chgData name="Achal Gupta" userId="12146d79-85d8-47fe-893f-f3eacd443071" providerId="ADAL" clId="{C825AE86-7432-47EA-AB3E-57F0E3C15891}" dt="2019-09-11T18:25:11.586" v="577" actId="26606"/>
          <ac:spMkLst>
            <pc:docMk/>
            <pc:sldMk cId="2852678395" sldId="261"/>
            <ac:spMk id="15" creationId="{73ED6512-6858-4552-B699-9A97FE9A4EA2}"/>
          </ac:spMkLst>
        </pc:spChg>
        <pc:graphicFrameChg chg="add mod">
          <ac:chgData name="Achal Gupta" userId="12146d79-85d8-47fe-893f-f3eacd443071" providerId="ADAL" clId="{C825AE86-7432-47EA-AB3E-57F0E3C15891}" dt="2019-09-11T18:22:58.275" v="521"/>
          <ac:graphicFrameMkLst>
            <pc:docMk/>
            <pc:sldMk cId="2852678395" sldId="261"/>
            <ac:graphicFrameMk id="7" creationId="{85A2A16C-03EA-48F2-A53B-8FC554A2680B}"/>
          </ac:graphicFrameMkLst>
        </pc:graphicFrameChg>
        <pc:picChg chg="add del mod">
          <ac:chgData name="Achal Gupta" userId="12146d79-85d8-47fe-893f-f3eacd443071" providerId="ADAL" clId="{C825AE86-7432-47EA-AB3E-57F0E3C15891}" dt="2019-09-11T18:48:43.970" v="1193" actId="478"/>
          <ac:picMkLst>
            <pc:docMk/>
            <pc:sldMk cId="2852678395" sldId="261"/>
            <ac:picMk id="6" creationId="{7FE0CE70-5442-4F50-8DC7-7E91163FDBA8}"/>
          </ac:picMkLst>
        </pc:picChg>
        <pc:picChg chg="add mod">
          <ac:chgData name="Achal Gupta" userId="12146d79-85d8-47fe-893f-f3eacd443071" providerId="ADAL" clId="{C825AE86-7432-47EA-AB3E-57F0E3C15891}" dt="2019-09-11T19:16:19.397" v="1243" actId="14100"/>
          <ac:picMkLst>
            <pc:docMk/>
            <pc:sldMk cId="2852678395" sldId="261"/>
            <ac:picMk id="14" creationId="{0AED9505-8E70-45AF-93C5-585635D91C3A}"/>
          </ac:picMkLst>
        </pc:picChg>
        <pc:picChg chg="add mod">
          <ac:chgData name="Achal Gupta" userId="12146d79-85d8-47fe-893f-f3eacd443071" providerId="ADAL" clId="{C825AE86-7432-47EA-AB3E-57F0E3C15891}" dt="2019-09-11T19:16:28.980" v="1266" actId="1038"/>
          <ac:picMkLst>
            <pc:docMk/>
            <pc:sldMk cId="2852678395" sldId="261"/>
            <ac:picMk id="16" creationId="{CCE6FD60-F507-4231-961E-C12ADC1902BF}"/>
          </ac:picMkLst>
        </pc:picChg>
        <pc:picChg chg="add mod">
          <ac:chgData name="Achal Gupta" userId="12146d79-85d8-47fe-893f-f3eacd443071" providerId="ADAL" clId="{C825AE86-7432-47EA-AB3E-57F0E3C15891}" dt="2019-09-11T19:16:26.715" v="1264" actId="1037"/>
          <ac:picMkLst>
            <pc:docMk/>
            <pc:sldMk cId="2852678395" sldId="261"/>
            <ac:picMk id="17" creationId="{C881FED5-5C46-4FA5-B0AE-416C74D1678E}"/>
          </ac:picMkLst>
        </pc:picChg>
        <pc:picChg chg="add mod">
          <ac:chgData name="Achal Gupta" userId="12146d79-85d8-47fe-893f-f3eacd443071" providerId="ADAL" clId="{C825AE86-7432-47EA-AB3E-57F0E3C15891}" dt="2019-09-11T19:17:01.522" v="1269" actId="14100"/>
          <ac:picMkLst>
            <pc:docMk/>
            <pc:sldMk cId="2852678395" sldId="261"/>
            <ac:picMk id="18" creationId="{A0287740-BF79-4D73-864F-0203BEFF9C2C}"/>
          </ac:picMkLst>
        </pc:picChg>
        <pc:picChg chg="add mod">
          <ac:chgData name="Achal Gupta" userId="12146d79-85d8-47fe-893f-f3eacd443071" providerId="ADAL" clId="{C825AE86-7432-47EA-AB3E-57F0E3C15891}" dt="2019-09-11T19:17:19.665" v="1272" actId="14100"/>
          <ac:picMkLst>
            <pc:docMk/>
            <pc:sldMk cId="2852678395" sldId="261"/>
            <ac:picMk id="19" creationId="{75025060-CE31-411C-9EC3-D309ABC7DE54}"/>
          </ac:picMkLst>
        </pc:picChg>
        <pc:picChg chg="add mod">
          <ac:chgData name="Achal Gupta" userId="12146d79-85d8-47fe-893f-f3eacd443071" providerId="ADAL" clId="{C825AE86-7432-47EA-AB3E-57F0E3C15891}" dt="2019-09-11T19:17:43.574" v="1276" actId="14100"/>
          <ac:picMkLst>
            <pc:docMk/>
            <pc:sldMk cId="2852678395" sldId="261"/>
            <ac:picMk id="20" creationId="{5D284F5C-34A0-4A30-9D75-A7D7868EFD19}"/>
          </ac:picMkLst>
        </pc:picChg>
      </pc:sldChg>
      <pc:sldChg chg="addSp delSp modSp add mod setBg setClrOvrMap">
        <pc:chgData name="Achal Gupta" userId="12146d79-85d8-47fe-893f-f3eacd443071" providerId="ADAL" clId="{C825AE86-7432-47EA-AB3E-57F0E3C15891}" dt="2019-09-11T23:41:57.723" v="2033" actId="14100"/>
        <pc:sldMkLst>
          <pc:docMk/>
          <pc:sldMk cId="1178441669" sldId="262"/>
        </pc:sldMkLst>
        <pc:spChg chg="mod">
          <ac:chgData name="Achal Gupta" userId="12146d79-85d8-47fe-893f-f3eacd443071" providerId="ADAL" clId="{C825AE86-7432-47EA-AB3E-57F0E3C15891}" dt="2019-09-11T18:29:44.624" v="624" actId="26606"/>
          <ac:spMkLst>
            <pc:docMk/>
            <pc:sldMk cId="1178441669" sldId="262"/>
            <ac:spMk id="2" creationId="{4C53B60C-372A-45BC-841C-BE974966A33F}"/>
          </ac:spMkLst>
        </pc:spChg>
        <pc:spChg chg="del">
          <ac:chgData name="Achal Gupta" userId="12146d79-85d8-47fe-893f-f3eacd443071" providerId="ADAL" clId="{C825AE86-7432-47EA-AB3E-57F0E3C15891}" dt="2019-09-11T18:24:44.462" v="575"/>
          <ac:spMkLst>
            <pc:docMk/>
            <pc:sldMk cId="1178441669" sldId="262"/>
            <ac:spMk id="3" creationId="{043D008C-9F32-4D25-A020-D53AC19E7D25}"/>
          </ac:spMkLst>
        </pc:spChg>
        <pc:spChg chg="add del">
          <ac:chgData name="Achal Gupta" userId="12146d79-85d8-47fe-893f-f3eacd443071" providerId="ADAL" clId="{C825AE86-7432-47EA-AB3E-57F0E3C15891}" dt="2019-09-11T18:29:31.990" v="621" actId="26606"/>
          <ac:spMkLst>
            <pc:docMk/>
            <pc:sldMk cId="1178441669" sldId="262"/>
            <ac:spMk id="6" creationId="{96918796-2918-40D6-BE3A-4600C47FCD42}"/>
          </ac:spMkLst>
        </pc:spChg>
        <pc:spChg chg="add del">
          <ac:chgData name="Achal Gupta" userId="12146d79-85d8-47fe-893f-f3eacd443071" providerId="ADAL" clId="{C825AE86-7432-47EA-AB3E-57F0E3C15891}" dt="2019-09-11T18:29:44.586" v="623" actId="26606"/>
          <ac:spMkLst>
            <pc:docMk/>
            <pc:sldMk cId="1178441669" sldId="262"/>
            <ac:spMk id="8" creationId="{42A5316D-ED2F-4F89-B4B4-8D9240B1A348}"/>
          </ac:spMkLst>
        </pc:spChg>
        <pc:spChg chg="add del">
          <ac:chgData name="Achal Gupta" userId="12146d79-85d8-47fe-893f-f3eacd443071" providerId="ADAL" clId="{C825AE86-7432-47EA-AB3E-57F0E3C15891}" dt="2019-09-11T18:25:23.090" v="580" actId="26606"/>
          <ac:spMkLst>
            <pc:docMk/>
            <pc:sldMk cId="1178441669" sldId="262"/>
            <ac:spMk id="9" creationId="{3B0DF90E-6BAD-4E82-8FDF-717C9A357378}"/>
          </ac:spMkLst>
        </pc:spChg>
        <pc:spChg chg="add">
          <ac:chgData name="Achal Gupta" userId="12146d79-85d8-47fe-893f-f3eacd443071" providerId="ADAL" clId="{C825AE86-7432-47EA-AB3E-57F0E3C15891}" dt="2019-09-11T18:29:44.624" v="624" actId="26606"/>
          <ac:spMkLst>
            <pc:docMk/>
            <pc:sldMk cId="1178441669" sldId="262"/>
            <ac:spMk id="10" creationId="{96918796-2918-40D6-BE3A-4600C47FCD42}"/>
          </ac:spMkLst>
        </pc:spChg>
        <pc:spChg chg="add del">
          <ac:chgData name="Achal Gupta" userId="12146d79-85d8-47fe-893f-f3eacd443071" providerId="ADAL" clId="{C825AE86-7432-47EA-AB3E-57F0E3C15891}" dt="2019-09-11T18:25:23.090" v="580" actId="26606"/>
          <ac:spMkLst>
            <pc:docMk/>
            <pc:sldMk cId="1178441669" sldId="262"/>
            <ac:spMk id="11" creationId="{13DCC859-0434-4BB8-B6C5-09C88AE698FB}"/>
          </ac:spMkLst>
        </pc:spChg>
        <pc:spChg chg="add del">
          <ac:chgData name="Achal Gupta" userId="12146d79-85d8-47fe-893f-f3eacd443071" providerId="ADAL" clId="{C825AE86-7432-47EA-AB3E-57F0E3C15891}" dt="2019-09-11T18:25:23.090" v="580" actId="26606"/>
          <ac:spMkLst>
            <pc:docMk/>
            <pc:sldMk cId="1178441669" sldId="262"/>
            <ac:spMk id="13" creationId="{08E7ACFB-B791-4C23-8B17-013FEDC09A89}"/>
          </ac:spMkLst>
        </pc:spChg>
        <pc:graphicFrameChg chg="add mod">
          <ac:chgData name="Achal Gupta" userId="12146d79-85d8-47fe-893f-f3eacd443071" providerId="ADAL" clId="{C825AE86-7432-47EA-AB3E-57F0E3C15891}" dt="2019-09-11T23:41:57.723" v="2033" actId="14100"/>
          <ac:graphicFrameMkLst>
            <pc:docMk/>
            <pc:sldMk cId="1178441669" sldId="262"/>
            <ac:graphicFrameMk id="4" creationId="{85A2A16C-03EA-48F2-A53B-8FC554A2680B}"/>
          </ac:graphicFrameMkLst>
        </pc:graphicFrameChg>
      </pc:sldChg>
      <pc:sldChg chg="addSp delSp modSp add mod setBg">
        <pc:chgData name="Achal Gupta" userId="12146d79-85d8-47fe-893f-f3eacd443071" providerId="ADAL" clId="{C825AE86-7432-47EA-AB3E-57F0E3C15891}" dt="2019-09-11T23:45:25.913" v="2034" actId="14734"/>
        <pc:sldMkLst>
          <pc:docMk/>
          <pc:sldMk cId="1668080774" sldId="263"/>
        </pc:sldMkLst>
        <pc:spChg chg="mod">
          <ac:chgData name="Achal Gupta" userId="12146d79-85d8-47fe-893f-f3eacd443071" providerId="ADAL" clId="{C825AE86-7432-47EA-AB3E-57F0E3C15891}" dt="2019-09-11T18:28:32.207" v="619" actId="26606"/>
          <ac:spMkLst>
            <pc:docMk/>
            <pc:sldMk cId="1668080774" sldId="263"/>
            <ac:spMk id="2" creationId="{43599D23-69D5-43EF-97AD-6552BF802B36}"/>
          </ac:spMkLst>
        </pc:spChg>
        <pc:spChg chg="del">
          <ac:chgData name="Achal Gupta" userId="12146d79-85d8-47fe-893f-f3eacd443071" providerId="ADAL" clId="{C825AE86-7432-47EA-AB3E-57F0E3C15891}" dt="2019-09-11T18:27:37.307" v="612"/>
          <ac:spMkLst>
            <pc:docMk/>
            <pc:sldMk cId="1668080774" sldId="263"/>
            <ac:spMk id="3" creationId="{086D7D84-1DAD-45E9-BF5B-3DDCD6B4C884}"/>
          </ac:spMkLst>
        </pc:spChg>
        <pc:spChg chg="add del mod">
          <ac:chgData name="Achal Gupta" userId="12146d79-85d8-47fe-893f-f3eacd443071" providerId="ADAL" clId="{C825AE86-7432-47EA-AB3E-57F0E3C15891}" dt="2019-09-11T18:28:10.488" v="616"/>
          <ac:spMkLst>
            <pc:docMk/>
            <pc:sldMk cId="1668080774" sldId="263"/>
            <ac:spMk id="6" creationId="{6F52ED2C-6ED1-463D-A55A-1514CDB47041}"/>
          </ac:spMkLst>
        </pc:spChg>
        <pc:spChg chg="add">
          <ac:chgData name="Achal Gupta" userId="12146d79-85d8-47fe-893f-f3eacd443071" providerId="ADAL" clId="{C825AE86-7432-47EA-AB3E-57F0E3C15891}" dt="2019-09-11T18:28:32.207" v="619" actId="26606"/>
          <ac:spMkLst>
            <pc:docMk/>
            <pc:sldMk cId="1668080774" sldId="263"/>
            <ac:spMk id="12" creationId="{96918796-2918-40D6-BE3A-4600C47FCD42}"/>
          </ac:spMkLst>
        </pc:spChg>
        <pc:graphicFrameChg chg="add del mod modGraphic">
          <ac:chgData name="Achal Gupta" userId="12146d79-85d8-47fe-893f-f3eacd443071" providerId="ADAL" clId="{C825AE86-7432-47EA-AB3E-57F0E3C15891}" dt="2019-09-11T18:28:02.187" v="615" actId="478"/>
          <ac:graphicFrameMkLst>
            <pc:docMk/>
            <pc:sldMk cId="1668080774" sldId="263"/>
            <ac:graphicFrameMk id="4" creationId="{4D471A05-7C81-4823-92FA-25ACC3131685}"/>
          </ac:graphicFrameMkLst>
        </pc:graphicFrameChg>
        <pc:graphicFrameChg chg="add mod modGraphic">
          <ac:chgData name="Achal Gupta" userId="12146d79-85d8-47fe-893f-f3eacd443071" providerId="ADAL" clId="{C825AE86-7432-47EA-AB3E-57F0E3C15891}" dt="2019-09-11T23:45:25.913" v="2034" actId="14734"/>
          <ac:graphicFrameMkLst>
            <pc:docMk/>
            <pc:sldMk cId="1668080774" sldId="263"/>
            <ac:graphicFrameMk id="7" creationId="{52AE264A-202C-45FE-8F54-20D58F40DDC8}"/>
          </ac:graphicFrameMkLst>
        </pc:graphicFrameChg>
      </pc:sldChg>
      <pc:sldChg chg="addSp delSp modSp add mod setBg">
        <pc:chgData name="Achal Gupta" userId="12146d79-85d8-47fe-893f-f3eacd443071" providerId="ADAL" clId="{C825AE86-7432-47EA-AB3E-57F0E3C15891}" dt="2019-09-11T18:35:19.162" v="753" actId="26606"/>
        <pc:sldMkLst>
          <pc:docMk/>
          <pc:sldMk cId="1211010449" sldId="264"/>
        </pc:sldMkLst>
        <pc:spChg chg="mod">
          <ac:chgData name="Achal Gupta" userId="12146d79-85d8-47fe-893f-f3eacd443071" providerId="ADAL" clId="{C825AE86-7432-47EA-AB3E-57F0E3C15891}" dt="2019-09-11T18:35:19.144" v="752" actId="26606"/>
          <ac:spMkLst>
            <pc:docMk/>
            <pc:sldMk cId="1211010449" sldId="264"/>
            <ac:spMk id="2" creationId="{3A4FA42E-139F-401C-9993-B63A0A97CFA6}"/>
          </ac:spMkLst>
        </pc:spChg>
        <pc:spChg chg="del">
          <ac:chgData name="Achal Gupta" userId="12146d79-85d8-47fe-893f-f3eacd443071" providerId="ADAL" clId="{C825AE86-7432-47EA-AB3E-57F0E3C15891}" dt="2019-09-11T18:32:25.527" v="673"/>
          <ac:spMkLst>
            <pc:docMk/>
            <pc:sldMk cId="1211010449" sldId="264"/>
            <ac:spMk id="3" creationId="{AD426623-1DAC-44D4-BCCC-AE1657CE7F5D}"/>
          </ac:spMkLst>
        </pc:spChg>
        <pc:spChg chg="del">
          <ac:chgData name="Achal Gupta" userId="12146d79-85d8-47fe-893f-f3eacd443071" providerId="ADAL" clId="{C825AE86-7432-47EA-AB3E-57F0E3C15891}" dt="2019-09-11T18:32:34.193" v="674"/>
          <ac:spMkLst>
            <pc:docMk/>
            <pc:sldMk cId="1211010449" sldId="264"/>
            <ac:spMk id="4" creationId="{0B480ED1-A17B-47CA-844A-5780BF297495}"/>
          </ac:spMkLst>
        </pc:spChg>
        <pc:spChg chg="add del mod">
          <ac:chgData name="Achal Gupta" userId="12146d79-85d8-47fe-893f-f3eacd443071" providerId="ADAL" clId="{C825AE86-7432-47EA-AB3E-57F0E3C15891}" dt="2019-09-11T18:34:06.256" v="717"/>
          <ac:spMkLst>
            <pc:docMk/>
            <pc:sldMk cId="1211010449" sldId="264"/>
            <ac:spMk id="7" creationId="{C765E5BB-20FF-4DCD-A007-B71C81B7E8F6}"/>
          </ac:spMkLst>
        </pc:spChg>
        <pc:spChg chg="add del mod">
          <ac:chgData name="Achal Gupta" userId="12146d79-85d8-47fe-893f-f3eacd443071" providerId="ADAL" clId="{C825AE86-7432-47EA-AB3E-57F0E3C15891}" dt="2019-09-11T18:34:56.824" v="749" actId="478"/>
          <ac:spMkLst>
            <pc:docMk/>
            <pc:sldMk cId="1211010449" sldId="264"/>
            <ac:spMk id="8" creationId="{342B4906-1265-48B8-BD97-685344CC16B9}"/>
          </ac:spMkLst>
        </pc:spChg>
        <pc:spChg chg="add del">
          <ac:chgData name="Achal Gupta" userId="12146d79-85d8-47fe-893f-f3eacd443071" providerId="ADAL" clId="{C825AE86-7432-47EA-AB3E-57F0E3C15891}" dt="2019-09-11T18:35:19.162" v="753" actId="26606"/>
          <ac:spMkLst>
            <pc:docMk/>
            <pc:sldMk cId="1211010449" sldId="264"/>
            <ac:spMk id="9" creationId="{96918796-2918-40D6-BE3A-4600C47FCD42}"/>
          </ac:spMkLst>
        </pc:spChg>
        <pc:spChg chg="add del">
          <ac:chgData name="Achal Gupta" userId="12146d79-85d8-47fe-893f-f3eacd443071" providerId="ADAL" clId="{C825AE86-7432-47EA-AB3E-57F0E3C15891}" dt="2019-09-11T18:34:02.492" v="716" actId="26606"/>
          <ac:spMkLst>
            <pc:docMk/>
            <pc:sldMk cId="1211010449" sldId="264"/>
            <ac:spMk id="13" creationId="{96918796-2918-40D6-BE3A-4600C47FCD42}"/>
          </ac:spMkLst>
        </pc:spChg>
        <pc:spChg chg="add del">
          <ac:chgData name="Achal Gupta" userId="12146d79-85d8-47fe-893f-f3eacd443071" providerId="ADAL" clId="{C825AE86-7432-47EA-AB3E-57F0E3C15891}" dt="2019-09-11T18:35:19.144" v="752" actId="26606"/>
          <ac:spMkLst>
            <pc:docMk/>
            <pc:sldMk cId="1211010449" sldId="264"/>
            <ac:spMk id="14" creationId="{73DE2CFE-42F2-48F0-8706-5264E012B10C}"/>
          </ac:spMkLst>
        </pc:spChg>
        <pc:spChg chg="add">
          <ac:chgData name="Achal Gupta" userId="12146d79-85d8-47fe-893f-f3eacd443071" providerId="ADAL" clId="{C825AE86-7432-47EA-AB3E-57F0E3C15891}" dt="2019-09-11T18:35:19.162" v="753" actId="26606"/>
          <ac:spMkLst>
            <pc:docMk/>
            <pc:sldMk cId="1211010449" sldId="264"/>
            <ac:spMk id="16" creationId="{96918796-2918-40D6-BE3A-4600C47FCD42}"/>
          </ac:spMkLst>
        </pc:spChg>
        <pc:graphicFrameChg chg="add del mod modGraphic">
          <ac:chgData name="Achal Gupta" userId="12146d79-85d8-47fe-893f-f3eacd443071" providerId="ADAL" clId="{C825AE86-7432-47EA-AB3E-57F0E3C15891}" dt="2019-09-11T18:35:19.162" v="753" actId="26606"/>
          <ac:graphicFrameMkLst>
            <pc:docMk/>
            <pc:sldMk cId="1211010449" sldId="264"/>
            <ac:graphicFrameMk id="5" creationId="{234380CF-54B0-4EC6-80FF-CFC381B05158}"/>
          </ac:graphicFrameMkLst>
        </pc:graphicFrameChg>
        <pc:graphicFrameChg chg="add del mod modGraphic">
          <ac:chgData name="Achal Gupta" userId="12146d79-85d8-47fe-893f-f3eacd443071" providerId="ADAL" clId="{C825AE86-7432-47EA-AB3E-57F0E3C15891}" dt="2019-09-11T18:34:26.675" v="727"/>
          <ac:graphicFrameMkLst>
            <pc:docMk/>
            <pc:sldMk cId="1211010449" sldId="264"/>
            <ac:graphicFrameMk id="6" creationId="{E47C7BFA-B506-47CB-AA59-CCE8E53BCBFB}"/>
          </ac:graphicFrameMkLst>
        </pc:graphicFrameChg>
        <pc:graphicFrameChg chg="add del mod modGraphic">
          <ac:chgData name="Achal Gupta" userId="12146d79-85d8-47fe-893f-f3eacd443071" providerId="ADAL" clId="{C825AE86-7432-47EA-AB3E-57F0E3C15891}" dt="2019-09-11T18:34:02.492" v="716" actId="26606"/>
          <ac:graphicFrameMkLst>
            <pc:docMk/>
            <pc:sldMk cId="1211010449" sldId="264"/>
            <ac:graphicFrameMk id="10" creationId="{234380CF-54B0-4EC6-80FF-CFC381B05158}"/>
          </ac:graphicFrameMkLst>
        </pc:graphicFrameChg>
      </pc:sldChg>
      <pc:sldChg chg="addSp delSp modSp add del">
        <pc:chgData name="Achal Gupta" userId="12146d79-85d8-47fe-893f-f3eacd443071" providerId="ADAL" clId="{C825AE86-7432-47EA-AB3E-57F0E3C15891}" dt="2019-09-11T18:32:10.238" v="671" actId="2696"/>
        <pc:sldMkLst>
          <pc:docMk/>
          <pc:sldMk cId="2394744140" sldId="264"/>
        </pc:sldMkLst>
        <pc:spChg chg="mod">
          <ac:chgData name="Achal Gupta" userId="12146d79-85d8-47fe-893f-f3eacd443071" providerId="ADAL" clId="{C825AE86-7432-47EA-AB3E-57F0E3C15891}" dt="2019-09-11T18:31:47.657" v="670" actId="20577"/>
          <ac:spMkLst>
            <pc:docMk/>
            <pc:sldMk cId="2394744140" sldId="264"/>
            <ac:spMk id="2" creationId="{B53A23BA-FB62-409F-A116-3446EE6FC672}"/>
          </ac:spMkLst>
        </pc:spChg>
        <pc:spChg chg="del">
          <ac:chgData name="Achal Gupta" userId="12146d79-85d8-47fe-893f-f3eacd443071" providerId="ADAL" clId="{C825AE86-7432-47EA-AB3E-57F0E3C15891}" dt="2019-09-11T18:30:27.249" v="626"/>
          <ac:spMkLst>
            <pc:docMk/>
            <pc:sldMk cId="2394744140" sldId="264"/>
            <ac:spMk id="3" creationId="{833521E9-991C-417B-8CA2-9435A0696F3E}"/>
          </ac:spMkLst>
        </pc:spChg>
        <pc:graphicFrameChg chg="add mod modGraphic">
          <ac:chgData name="Achal Gupta" userId="12146d79-85d8-47fe-893f-f3eacd443071" providerId="ADAL" clId="{C825AE86-7432-47EA-AB3E-57F0E3C15891}" dt="2019-09-11T18:30:35.011" v="628" actId="1076"/>
          <ac:graphicFrameMkLst>
            <pc:docMk/>
            <pc:sldMk cId="2394744140" sldId="264"/>
            <ac:graphicFrameMk id="4" creationId="{8A23DD1F-30D1-42B0-8E3D-F756E94340DF}"/>
          </ac:graphicFrameMkLst>
        </pc:graphicFrameChg>
        <pc:graphicFrameChg chg="add mod modGraphic">
          <ac:chgData name="Achal Gupta" userId="12146d79-85d8-47fe-893f-f3eacd443071" providerId="ADAL" clId="{C825AE86-7432-47EA-AB3E-57F0E3C15891}" dt="2019-09-11T18:31:13.696" v="636" actId="14100"/>
          <ac:graphicFrameMkLst>
            <pc:docMk/>
            <pc:sldMk cId="2394744140" sldId="264"/>
            <ac:graphicFrameMk id="5" creationId="{1715CEB5-D52D-4EC2-ABA6-14E8D208F4A4}"/>
          </ac:graphicFrameMkLst>
        </pc:graphicFrameChg>
      </pc:sldChg>
      <pc:sldChg chg="addSp delSp modSp add mod setBg">
        <pc:chgData name="Achal Gupta" userId="12146d79-85d8-47fe-893f-f3eacd443071" providerId="ADAL" clId="{C825AE86-7432-47EA-AB3E-57F0E3C15891}" dt="2019-09-11T18:45:42.275" v="1134" actId="26606"/>
        <pc:sldMkLst>
          <pc:docMk/>
          <pc:sldMk cId="1701908148" sldId="265"/>
        </pc:sldMkLst>
        <pc:spChg chg="mod">
          <ac:chgData name="Achal Gupta" userId="12146d79-85d8-47fe-893f-f3eacd443071" providerId="ADAL" clId="{C825AE86-7432-47EA-AB3E-57F0E3C15891}" dt="2019-09-11T18:45:42.275" v="1134" actId="26606"/>
          <ac:spMkLst>
            <pc:docMk/>
            <pc:sldMk cId="1701908148" sldId="265"/>
            <ac:spMk id="2" creationId="{F4CBB49B-CD74-4F85-A4B7-CA164E2CDEB3}"/>
          </ac:spMkLst>
        </pc:spChg>
        <pc:spChg chg="del mod">
          <ac:chgData name="Achal Gupta" userId="12146d79-85d8-47fe-893f-f3eacd443071" providerId="ADAL" clId="{C825AE86-7432-47EA-AB3E-57F0E3C15891}" dt="2019-09-11T18:44:46.980" v="1127" actId="26606"/>
          <ac:spMkLst>
            <pc:docMk/>
            <pc:sldMk cId="1701908148" sldId="265"/>
            <ac:spMk id="3" creationId="{EEBBC588-3720-4DE6-856F-E8354E4A15C8}"/>
          </ac:spMkLst>
        </pc:spChg>
        <pc:spChg chg="del">
          <ac:chgData name="Achal Gupta" userId="12146d79-85d8-47fe-893f-f3eacd443071" providerId="ADAL" clId="{C825AE86-7432-47EA-AB3E-57F0E3C15891}" dt="2019-09-11T18:38:14.285" v="802" actId="478"/>
          <ac:spMkLst>
            <pc:docMk/>
            <pc:sldMk cId="1701908148" sldId="265"/>
            <ac:spMk id="4" creationId="{89F0F234-A230-48E3-9D8B-A7868A44177B}"/>
          </ac:spMkLst>
        </pc:spChg>
        <pc:spChg chg="add del">
          <ac:chgData name="Achal Gupta" userId="12146d79-85d8-47fe-893f-f3eacd443071" providerId="ADAL" clId="{C825AE86-7432-47EA-AB3E-57F0E3C15891}" dt="2019-09-11T18:40:57.562" v="881"/>
          <ac:spMkLst>
            <pc:docMk/>
            <pc:sldMk cId="1701908148" sldId="265"/>
            <ac:spMk id="5" creationId="{A1465763-ADBC-4100-B4B2-2B10B704D9AC}"/>
          </ac:spMkLst>
        </pc:spChg>
        <pc:spChg chg="add">
          <ac:chgData name="Achal Gupta" userId="12146d79-85d8-47fe-893f-f3eacd443071" providerId="ADAL" clId="{C825AE86-7432-47EA-AB3E-57F0E3C15891}" dt="2019-09-11T18:45:42.275" v="1134" actId="26606"/>
          <ac:spMkLst>
            <pc:docMk/>
            <pc:sldMk cId="1701908148" sldId="265"/>
            <ac:spMk id="8" creationId="{96918796-2918-40D6-BE3A-4600C47FCD42}"/>
          </ac:spMkLst>
        </pc:spChg>
        <pc:spChg chg="add del">
          <ac:chgData name="Achal Gupta" userId="12146d79-85d8-47fe-893f-f3eacd443071" providerId="ADAL" clId="{C825AE86-7432-47EA-AB3E-57F0E3C15891}" dt="2019-09-11T18:45:34.538" v="1131" actId="26606"/>
          <ac:spMkLst>
            <pc:docMk/>
            <pc:sldMk cId="1701908148" sldId="265"/>
            <ac:spMk id="11" creationId="{42A5316D-ED2F-4F89-B4B4-8D9240B1A348}"/>
          </ac:spMkLst>
        </pc:spChg>
        <pc:graphicFrameChg chg="add mod modGraphic">
          <ac:chgData name="Achal Gupta" userId="12146d79-85d8-47fe-893f-f3eacd443071" providerId="ADAL" clId="{C825AE86-7432-47EA-AB3E-57F0E3C15891}" dt="2019-09-11T18:45:42.275" v="1134" actId="26606"/>
          <ac:graphicFrameMkLst>
            <pc:docMk/>
            <pc:sldMk cId="1701908148" sldId="265"/>
            <ac:graphicFrameMk id="6" creationId="{5C0C3DA4-97E6-4133-B570-362C1481A61D}"/>
          </ac:graphicFrameMkLst>
        </pc:graphicFrameChg>
      </pc:sldChg>
      <pc:sldChg chg="addSp delSp modSp add mod setBg setClrOvrMap">
        <pc:chgData name="Achal Gupta" userId="12146d79-85d8-47fe-893f-f3eacd443071" providerId="ADAL" clId="{C825AE86-7432-47EA-AB3E-57F0E3C15891}" dt="2019-09-11T22:27:07.731" v="2026" actId="26606"/>
        <pc:sldMkLst>
          <pc:docMk/>
          <pc:sldMk cId="3104488262" sldId="266"/>
        </pc:sldMkLst>
        <pc:spChg chg="mod">
          <ac:chgData name="Achal Gupta" userId="12146d79-85d8-47fe-893f-f3eacd443071" providerId="ADAL" clId="{C825AE86-7432-47EA-AB3E-57F0E3C15891}" dt="2019-09-11T22:27:07.731" v="2026" actId="26606"/>
          <ac:spMkLst>
            <pc:docMk/>
            <pc:sldMk cId="3104488262" sldId="266"/>
            <ac:spMk id="2" creationId="{83EF5945-574D-46D1-959D-F8D87CFA798E}"/>
          </ac:spMkLst>
        </pc:spChg>
        <pc:spChg chg="add del mod">
          <ac:chgData name="Achal Gupta" userId="12146d79-85d8-47fe-893f-f3eacd443071" providerId="ADAL" clId="{C825AE86-7432-47EA-AB3E-57F0E3C15891}" dt="2019-09-11T19:41:02.289" v="1854" actId="26606"/>
          <ac:spMkLst>
            <pc:docMk/>
            <pc:sldMk cId="3104488262" sldId="266"/>
            <ac:spMk id="3" creationId="{8C8645E1-EF9A-4D34-AA38-2A5D25B04622}"/>
          </ac:spMkLst>
        </pc:spChg>
        <pc:spChg chg="add del">
          <ac:chgData name="Achal Gupta" userId="12146d79-85d8-47fe-893f-f3eacd443071" providerId="ADAL" clId="{C825AE86-7432-47EA-AB3E-57F0E3C15891}" dt="2019-09-11T19:40:28.287" v="1845" actId="26606"/>
          <ac:spMkLst>
            <pc:docMk/>
            <pc:sldMk cId="3104488262" sldId="266"/>
            <ac:spMk id="10" creationId="{96918796-2918-40D6-BE3A-4600C47FCD42}"/>
          </ac:spMkLst>
        </pc:spChg>
        <pc:spChg chg="add del">
          <ac:chgData name="Achal Gupta" userId="12146d79-85d8-47fe-893f-f3eacd443071" providerId="ADAL" clId="{C825AE86-7432-47EA-AB3E-57F0E3C15891}" dt="2019-09-11T19:41:02.181" v="1853" actId="26606"/>
          <ac:spMkLst>
            <pc:docMk/>
            <pc:sldMk cId="3104488262" sldId="266"/>
            <ac:spMk id="18" creationId="{96918796-2918-40D6-BE3A-4600C47FCD42}"/>
          </ac:spMkLst>
        </pc:spChg>
        <pc:spChg chg="add del">
          <ac:chgData name="Achal Gupta" userId="12146d79-85d8-47fe-893f-f3eacd443071" providerId="ADAL" clId="{C825AE86-7432-47EA-AB3E-57F0E3C15891}" dt="2019-09-11T22:26:46.718" v="2013" actId="26606"/>
          <ac:spMkLst>
            <pc:docMk/>
            <pc:sldMk cId="3104488262" sldId="266"/>
            <ac:spMk id="26" creationId="{95724071-AC7B-4A67-934B-CD7F90745802}"/>
          </ac:spMkLst>
        </pc:spChg>
        <pc:spChg chg="add del">
          <ac:chgData name="Achal Gupta" userId="12146d79-85d8-47fe-893f-f3eacd443071" providerId="ADAL" clId="{C825AE86-7432-47EA-AB3E-57F0E3C15891}" dt="2019-09-11T22:26:49.878" v="2015" actId="26606"/>
          <ac:spMkLst>
            <pc:docMk/>
            <pc:sldMk cId="3104488262" sldId="266"/>
            <ac:spMk id="28" creationId="{42A5316D-ED2F-4F89-B4B4-8D9240B1A348}"/>
          </ac:spMkLst>
        </pc:spChg>
        <pc:spChg chg="add del">
          <ac:chgData name="Achal Gupta" userId="12146d79-85d8-47fe-893f-f3eacd443071" providerId="ADAL" clId="{C825AE86-7432-47EA-AB3E-57F0E3C15891}" dt="2019-09-11T22:26:51.872" v="2017" actId="26606"/>
          <ac:spMkLst>
            <pc:docMk/>
            <pc:sldMk cId="3104488262" sldId="266"/>
            <ac:spMk id="30" creationId="{42A5316D-ED2F-4F89-B4B4-8D9240B1A348}"/>
          </ac:spMkLst>
        </pc:spChg>
        <pc:spChg chg="add del">
          <ac:chgData name="Achal Gupta" userId="12146d79-85d8-47fe-893f-f3eacd443071" providerId="ADAL" clId="{C825AE86-7432-47EA-AB3E-57F0E3C15891}" dt="2019-09-11T22:26:55.448" v="2019" actId="26606"/>
          <ac:spMkLst>
            <pc:docMk/>
            <pc:sldMk cId="3104488262" sldId="266"/>
            <ac:spMk id="32" creationId="{E4505C23-674B-4195-81D6-0C127FEAE3F8}"/>
          </ac:spMkLst>
        </pc:spChg>
        <pc:spChg chg="add del">
          <ac:chgData name="Achal Gupta" userId="12146d79-85d8-47fe-893f-f3eacd443071" providerId="ADAL" clId="{C825AE86-7432-47EA-AB3E-57F0E3C15891}" dt="2019-09-11T22:26:55.448" v="2019" actId="26606"/>
          <ac:spMkLst>
            <pc:docMk/>
            <pc:sldMk cId="3104488262" sldId="266"/>
            <ac:spMk id="33" creationId="{65C9B8F0-FF66-4C15-BD05-E86B87331846}"/>
          </ac:spMkLst>
        </pc:spChg>
        <pc:spChg chg="add del">
          <ac:chgData name="Achal Gupta" userId="12146d79-85d8-47fe-893f-f3eacd443071" providerId="ADAL" clId="{C825AE86-7432-47EA-AB3E-57F0E3C15891}" dt="2019-09-11T22:26:58.695" v="2021" actId="26606"/>
          <ac:spMkLst>
            <pc:docMk/>
            <pc:sldMk cId="3104488262" sldId="266"/>
            <ac:spMk id="35" creationId="{DB66F6E8-4D4A-4907-940A-774703A2D0FE}"/>
          </ac:spMkLst>
        </pc:spChg>
        <pc:spChg chg="add del">
          <ac:chgData name="Achal Gupta" userId="12146d79-85d8-47fe-893f-f3eacd443071" providerId="ADAL" clId="{C825AE86-7432-47EA-AB3E-57F0E3C15891}" dt="2019-09-11T22:26:58.695" v="2021" actId="26606"/>
          <ac:spMkLst>
            <pc:docMk/>
            <pc:sldMk cId="3104488262" sldId="266"/>
            <ac:spMk id="36" creationId="{8F1F5A56-E82B-4FD5-9025-B72896FFBB6D}"/>
          </ac:spMkLst>
        </pc:spChg>
        <pc:spChg chg="add del">
          <ac:chgData name="Achal Gupta" userId="12146d79-85d8-47fe-893f-f3eacd443071" providerId="ADAL" clId="{C825AE86-7432-47EA-AB3E-57F0E3C15891}" dt="2019-09-11T22:27:06.140" v="2023" actId="26606"/>
          <ac:spMkLst>
            <pc:docMk/>
            <pc:sldMk cId="3104488262" sldId="266"/>
            <ac:spMk id="38" creationId="{46C2E80F-49A6-4372-B103-219D417A55ED}"/>
          </ac:spMkLst>
        </pc:spChg>
        <pc:spChg chg="add del">
          <ac:chgData name="Achal Gupta" userId="12146d79-85d8-47fe-893f-f3eacd443071" providerId="ADAL" clId="{C825AE86-7432-47EA-AB3E-57F0E3C15891}" dt="2019-09-11T22:27:07.666" v="2025" actId="26606"/>
          <ac:spMkLst>
            <pc:docMk/>
            <pc:sldMk cId="3104488262" sldId="266"/>
            <ac:spMk id="40" creationId="{46C2E80F-49A6-4372-B103-219D417A55ED}"/>
          </ac:spMkLst>
        </pc:spChg>
        <pc:spChg chg="add">
          <ac:chgData name="Achal Gupta" userId="12146d79-85d8-47fe-893f-f3eacd443071" providerId="ADAL" clId="{C825AE86-7432-47EA-AB3E-57F0E3C15891}" dt="2019-09-11T22:27:07.731" v="2026" actId="26606"/>
          <ac:spMkLst>
            <pc:docMk/>
            <pc:sldMk cId="3104488262" sldId="266"/>
            <ac:spMk id="42" creationId="{46C2E80F-49A6-4372-B103-219D417A55ED}"/>
          </ac:spMkLst>
        </pc:spChg>
        <pc:graphicFrameChg chg="add del">
          <ac:chgData name="Achal Gupta" userId="12146d79-85d8-47fe-893f-f3eacd443071" providerId="ADAL" clId="{C825AE86-7432-47EA-AB3E-57F0E3C15891}" dt="2019-09-11T19:40:28.287" v="1845" actId="26606"/>
          <ac:graphicFrameMkLst>
            <pc:docMk/>
            <pc:sldMk cId="3104488262" sldId="266"/>
            <ac:graphicFrameMk id="5" creationId="{DA3A8911-8C4C-4547-9053-38100118E37D}"/>
          </ac:graphicFrameMkLst>
        </pc:graphicFrameChg>
        <pc:graphicFrameChg chg="add del">
          <ac:chgData name="Achal Gupta" userId="12146d79-85d8-47fe-893f-f3eacd443071" providerId="ADAL" clId="{C825AE86-7432-47EA-AB3E-57F0E3C15891}" dt="2019-09-11T19:40:39.629" v="1847" actId="26606"/>
          <ac:graphicFrameMkLst>
            <pc:docMk/>
            <pc:sldMk cId="3104488262" sldId="266"/>
            <ac:graphicFrameMk id="12" creationId="{78DCB7F9-6B27-4AAE-97A3-0C9933235D93}"/>
          </ac:graphicFrameMkLst>
        </pc:graphicFrameChg>
        <pc:graphicFrameChg chg="add del">
          <ac:chgData name="Achal Gupta" userId="12146d79-85d8-47fe-893f-f3eacd443071" providerId="ADAL" clId="{C825AE86-7432-47EA-AB3E-57F0E3C15891}" dt="2019-09-11T19:40:47.605" v="1849" actId="26606"/>
          <ac:graphicFrameMkLst>
            <pc:docMk/>
            <pc:sldMk cId="3104488262" sldId="266"/>
            <ac:graphicFrameMk id="14" creationId="{DE317613-1EA8-46B0-B45D-4DE839CECBD5}"/>
          </ac:graphicFrameMkLst>
        </pc:graphicFrameChg>
        <pc:graphicFrameChg chg="add del">
          <ac:chgData name="Achal Gupta" userId="12146d79-85d8-47fe-893f-f3eacd443071" providerId="ADAL" clId="{C825AE86-7432-47EA-AB3E-57F0E3C15891}" dt="2019-09-11T19:40:54.939" v="1851" actId="26606"/>
          <ac:graphicFrameMkLst>
            <pc:docMk/>
            <pc:sldMk cId="3104488262" sldId="266"/>
            <ac:graphicFrameMk id="16" creationId="{78DCB7F9-6B27-4AAE-97A3-0C9933235D93}"/>
          </ac:graphicFrameMkLst>
        </pc:graphicFrameChg>
        <pc:graphicFrameChg chg="add del">
          <ac:chgData name="Achal Gupta" userId="12146d79-85d8-47fe-893f-f3eacd443071" providerId="ADAL" clId="{C825AE86-7432-47EA-AB3E-57F0E3C15891}" dt="2019-09-11T19:41:02.181" v="1853" actId="26606"/>
          <ac:graphicFrameMkLst>
            <pc:docMk/>
            <pc:sldMk cId="3104488262" sldId="266"/>
            <ac:graphicFrameMk id="19" creationId="{DA3A8911-8C4C-4547-9053-38100118E37D}"/>
          </ac:graphicFrameMkLst>
        </pc:graphicFrameChg>
        <pc:graphicFrameChg chg="add mod modGraphic">
          <ac:chgData name="Achal Gupta" userId="12146d79-85d8-47fe-893f-f3eacd443071" providerId="ADAL" clId="{C825AE86-7432-47EA-AB3E-57F0E3C15891}" dt="2019-09-11T22:27:07.731" v="2026" actId="26606"/>
          <ac:graphicFrameMkLst>
            <pc:docMk/>
            <pc:sldMk cId="3104488262" sldId="266"/>
            <ac:graphicFrameMk id="21" creationId="{78DCB7F9-6B27-4AAE-97A3-0C9933235D93}"/>
          </ac:graphicFrameMkLst>
        </pc:graphicFrameChg>
      </pc:sldChg>
      <pc:sldChg chg="addSp delSp modSp add mod setBg setClrOvrMap">
        <pc:chgData name="Achal Gupta" userId="12146d79-85d8-47fe-893f-f3eacd443071" providerId="ADAL" clId="{C825AE86-7432-47EA-AB3E-57F0E3C15891}" dt="2019-09-11T19:47:35.799" v="1868" actId="26606"/>
        <pc:sldMkLst>
          <pc:docMk/>
          <pc:sldMk cId="564193846" sldId="267"/>
        </pc:sldMkLst>
        <pc:spChg chg="mod">
          <ac:chgData name="Achal Gupta" userId="12146d79-85d8-47fe-893f-f3eacd443071" providerId="ADAL" clId="{C825AE86-7432-47EA-AB3E-57F0E3C15891}" dt="2019-09-11T19:47:35.799" v="1868" actId="26606"/>
          <ac:spMkLst>
            <pc:docMk/>
            <pc:sldMk cId="564193846" sldId="267"/>
            <ac:spMk id="2" creationId="{7210076B-688D-40F0-BC04-74E6E02B1699}"/>
          </ac:spMkLst>
        </pc:spChg>
        <pc:spChg chg="del">
          <ac:chgData name="Achal Gupta" userId="12146d79-85d8-47fe-893f-f3eacd443071" providerId="ADAL" clId="{C825AE86-7432-47EA-AB3E-57F0E3C15891}" dt="2019-09-11T19:47:35.799" v="1868" actId="26606"/>
          <ac:spMkLst>
            <pc:docMk/>
            <pc:sldMk cId="564193846" sldId="267"/>
            <ac:spMk id="3" creationId="{AEE95CA5-E78C-41DE-B4C2-63F7594CF2EA}"/>
          </ac:spMkLst>
        </pc:spChg>
        <pc:spChg chg="add">
          <ac:chgData name="Achal Gupta" userId="12146d79-85d8-47fe-893f-f3eacd443071" providerId="ADAL" clId="{C825AE86-7432-47EA-AB3E-57F0E3C15891}" dt="2019-09-11T19:47:35.799" v="1868" actId="26606"/>
          <ac:spMkLst>
            <pc:docMk/>
            <pc:sldMk cId="564193846" sldId="267"/>
            <ac:spMk id="8" creationId="{66B332A4-D438-4773-A77F-5ED49A448D9D}"/>
          </ac:spMkLst>
        </pc:spChg>
        <pc:spChg chg="add">
          <ac:chgData name="Achal Gupta" userId="12146d79-85d8-47fe-893f-f3eacd443071" providerId="ADAL" clId="{C825AE86-7432-47EA-AB3E-57F0E3C15891}" dt="2019-09-11T19:47:35.799" v="1868" actId="26606"/>
          <ac:spMkLst>
            <pc:docMk/>
            <pc:sldMk cId="564193846" sldId="267"/>
            <ac:spMk id="10" creationId="{DF9AD32D-FF05-44F4-BD4D-9CEE89B71EB9}"/>
          </ac:spMkLst>
        </pc:spChg>
      </pc:sldChg>
      <pc:sldChg chg="addSp delSp modSp add mod setBg setClrOvrMap delDesignElem">
        <pc:chgData name="Achal Gupta" userId="12146d79-85d8-47fe-893f-f3eacd443071" providerId="ADAL" clId="{C825AE86-7432-47EA-AB3E-57F0E3C15891}" dt="2019-09-11T23:34:55.439" v="2032" actId="20577"/>
        <pc:sldMkLst>
          <pc:docMk/>
          <pc:sldMk cId="2631942553" sldId="268"/>
        </pc:sldMkLst>
        <pc:spChg chg="mod">
          <ac:chgData name="Achal Gupta" userId="12146d79-85d8-47fe-893f-f3eacd443071" providerId="ADAL" clId="{C825AE86-7432-47EA-AB3E-57F0E3C15891}" dt="2019-09-11T22:25:53.572" v="2004" actId="26606"/>
          <ac:spMkLst>
            <pc:docMk/>
            <pc:sldMk cId="2631942553" sldId="268"/>
            <ac:spMk id="2" creationId="{EEB09C2B-8ABC-485B-9A27-EE35BAD38E19}"/>
          </ac:spMkLst>
        </pc:spChg>
        <pc:spChg chg="mod">
          <ac:chgData name="Achal Gupta" userId="12146d79-85d8-47fe-893f-f3eacd443071" providerId="ADAL" clId="{C825AE86-7432-47EA-AB3E-57F0E3C15891}" dt="2019-09-11T23:34:55.439" v="2032" actId="20577"/>
          <ac:spMkLst>
            <pc:docMk/>
            <pc:sldMk cId="2631942553" sldId="268"/>
            <ac:spMk id="27" creationId="{6D5DF57C-10FC-4C74-8560-FDD3CDD343F0}"/>
          </ac:spMkLst>
        </pc:spChg>
        <pc:spChg chg="add del">
          <ac:chgData name="Achal Gupta" userId="12146d79-85d8-47fe-893f-f3eacd443071" providerId="ADAL" clId="{C825AE86-7432-47EA-AB3E-57F0E3C15891}" dt="2019-09-11T22:24:45.928" v="1994" actId="26606"/>
          <ac:spMkLst>
            <pc:docMk/>
            <pc:sldMk cId="2631942553" sldId="268"/>
            <ac:spMk id="32" creationId="{D227D8FB-85E6-4F0E-9F9E-A85A9E7DC282}"/>
          </ac:spMkLst>
        </pc:spChg>
        <pc:spChg chg="add del">
          <ac:chgData name="Achal Gupta" userId="12146d79-85d8-47fe-893f-f3eacd443071" providerId="ADAL" clId="{C825AE86-7432-47EA-AB3E-57F0E3C15891}" dt="2019-09-11T22:24:45.928" v="1994" actId="26606"/>
          <ac:spMkLst>
            <pc:docMk/>
            <pc:sldMk cId="2631942553" sldId="268"/>
            <ac:spMk id="34" creationId="{45991BFE-2E28-42F0-ABB2-4AA495629B22}"/>
          </ac:spMkLst>
        </pc:spChg>
        <pc:spChg chg="add del">
          <ac:chgData name="Achal Gupta" userId="12146d79-85d8-47fe-893f-f3eacd443071" providerId="ADAL" clId="{C825AE86-7432-47EA-AB3E-57F0E3C15891}" dt="2019-09-11T22:25:53.572" v="2004" actId="26606"/>
          <ac:spMkLst>
            <pc:docMk/>
            <pc:sldMk cId="2631942553" sldId="268"/>
            <ac:spMk id="39" creationId="{3CD9DF72-87A3-404E-A828-84CBF11A8303}"/>
          </ac:spMkLst>
        </pc:spChg>
        <pc:spChg chg="del">
          <ac:chgData name="Achal Gupta" userId="12146d79-85d8-47fe-893f-f3eacd443071" providerId="ADAL" clId="{C825AE86-7432-47EA-AB3E-57F0E3C15891}" dt="2019-09-11T22:21:36.369" v="1870"/>
          <ac:spMkLst>
            <pc:docMk/>
            <pc:sldMk cId="2631942553" sldId="268"/>
            <ac:spMk id="41" creationId="{D227D8FB-85E6-4F0E-9F9E-A85A9E7DC282}"/>
          </ac:spMkLst>
        </pc:spChg>
        <pc:spChg chg="del">
          <ac:chgData name="Achal Gupta" userId="12146d79-85d8-47fe-893f-f3eacd443071" providerId="ADAL" clId="{C825AE86-7432-47EA-AB3E-57F0E3C15891}" dt="2019-09-11T22:21:36.369" v="1870"/>
          <ac:spMkLst>
            <pc:docMk/>
            <pc:sldMk cId="2631942553" sldId="268"/>
            <ac:spMk id="42" creationId="{45991BFE-2E28-42F0-ABB2-4AA495629B22}"/>
          </ac:spMkLst>
        </pc:spChg>
        <pc:spChg chg="add del">
          <ac:chgData name="Achal Gupta" userId="12146d79-85d8-47fe-893f-f3eacd443071" providerId="ADAL" clId="{C825AE86-7432-47EA-AB3E-57F0E3C15891}" dt="2019-09-11T22:25:53.532" v="2003" actId="26606"/>
          <ac:spMkLst>
            <pc:docMk/>
            <pc:sldMk cId="2631942553" sldId="268"/>
            <ac:spMk id="43" creationId="{D227D8FB-85E6-4F0E-9F9E-A85A9E7DC282}"/>
          </ac:spMkLst>
        </pc:spChg>
        <pc:spChg chg="add del">
          <ac:chgData name="Achal Gupta" userId="12146d79-85d8-47fe-893f-f3eacd443071" providerId="ADAL" clId="{C825AE86-7432-47EA-AB3E-57F0E3C15891}" dt="2019-09-11T22:25:26.607" v="1997" actId="26606"/>
          <ac:spMkLst>
            <pc:docMk/>
            <pc:sldMk cId="2631942553" sldId="268"/>
            <ac:spMk id="44" creationId="{C5E6CFF1-2F42-4E10-9A97-F116F46F53FE}"/>
          </ac:spMkLst>
        </pc:spChg>
        <pc:spChg chg="add del">
          <ac:chgData name="Achal Gupta" userId="12146d79-85d8-47fe-893f-f3eacd443071" providerId="ADAL" clId="{C825AE86-7432-47EA-AB3E-57F0E3C15891}" dt="2019-09-11T22:25:53.532" v="2003" actId="26606"/>
          <ac:spMkLst>
            <pc:docMk/>
            <pc:sldMk cId="2631942553" sldId="268"/>
            <ac:spMk id="45" creationId="{45991BFE-2E28-42F0-ABB2-4AA495629B22}"/>
          </ac:spMkLst>
        </pc:spChg>
        <pc:spChg chg="add del">
          <ac:chgData name="Achal Gupta" userId="12146d79-85d8-47fe-893f-f3eacd443071" providerId="ADAL" clId="{C825AE86-7432-47EA-AB3E-57F0E3C15891}" dt="2019-09-11T22:25:29.957" v="1999" actId="26606"/>
          <ac:spMkLst>
            <pc:docMk/>
            <pc:sldMk cId="2631942553" sldId="268"/>
            <ac:spMk id="48" creationId="{4038CB10-1F5C-4D54-9DF7-12586DE5B007}"/>
          </ac:spMkLst>
        </pc:spChg>
        <pc:spChg chg="add del">
          <ac:chgData name="Achal Gupta" userId="12146d79-85d8-47fe-893f-f3eacd443071" providerId="ADAL" clId="{C825AE86-7432-47EA-AB3E-57F0E3C15891}" dt="2019-09-11T22:25:29.957" v="1999" actId="26606"/>
          <ac:spMkLst>
            <pc:docMk/>
            <pc:sldMk cId="2631942553" sldId="268"/>
            <ac:spMk id="49" creationId="{73ED6512-6858-4552-B699-9A97FE9A4EA2}"/>
          </ac:spMkLst>
        </pc:spChg>
        <pc:picChg chg="mod ord">
          <ac:chgData name="Achal Gupta" userId="12146d79-85d8-47fe-893f-f3eacd443071" providerId="ADAL" clId="{C825AE86-7432-47EA-AB3E-57F0E3C15891}" dt="2019-09-11T22:25:53.572" v="2004" actId="26606"/>
          <ac:picMkLst>
            <pc:docMk/>
            <pc:sldMk cId="2631942553" sldId="268"/>
            <ac:picMk id="25" creationId="{9C6761D1-51AB-4689-BADE-790CA766B1D6}"/>
          </ac:picMkLst>
        </pc:picChg>
        <pc:cxnChg chg="add del">
          <ac:chgData name="Achal Gupta" userId="12146d79-85d8-47fe-893f-f3eacd443071" providerId="ADAL" clId="{C825AE86-7432-47EA-AB3E-57F0E3C15891}" dt="2019-09-11T22:25:53.572" v="2004" actId="26606"/>
          <ac:cxnSpMkLst>
            <pc:docMk/>
            <pc:sldMk cId="2631942553" sldId="268"/>
            <ac:cxnSpMk id="36" creationId="{20E3A342-4D61-4E3F-AF90-1AB42AEB96CC}"/>
          </ac:cxnSpMkLst>
        </pc:cxnChg>
        <pc:cxnChg chg="add del">
          <ac:chgData name="Achal Gupta" userId="12146d79-85d8-47fe-893f-f3eacd443071" providerId="ADAL" clId="{C825AE86-7432-47EA-AB3E-57F0E3C15891}" dt="2019-09-11T22:25:26.607" v="1997" actId="26606"/>
          <ac:cxnSpMkLst>
            <pc:docMk/>
            <pc:sldMk cId="2631942553" sldId="268"/>
            <ac:cxnSpMk id="46" creationId="{67182200-4859-4C8D-BCBB-55B245C28BA3}"/>
          </ac:cxnSpMkLst>
        </pc:cxnChg>
        <pc:cxnChg chg="add">
          <ac:chgData name="Achal Gupta" userId="12146d79-85d8-47fe-893f-f3eacd443071" providerId="ADAL" clId="{C825AE86-7432-47EA-AB3E-57F0E3C15891}" dt="2019-09-11T22:25:53.572" v="2004" actId="26606"/>
          <ac:cxnSpMkLst>
            <pc:docMk/>
            <pc:sldMk cId="2631942553" sldId="268"/>
            <ac:cxnSpMk id="47" creationId="{E4A809D5-3600-46D4-A466-67F2349A54FB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ait-my.sharepoint.com/personal/a00258772_student_ait_ie/Documents/AchalGupta_A00258772_Theises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Accuracy comparison for Stock</a:t>
            </a:r>
            <a:r>
              <a:rPr lang="en-IE" baseline="0"/>
              <a:t> Price movement prediction using Text Mining</a:t>
            </a:r>
            <a:endParaRPr lang="en-I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'A2-TextMining'!$B$2</c:f>
              <c:strCache>
                <c:ptCount val="1"/>
                <c:pt idx="0">
                  <c:v>1-Gram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'A2-TextMining'!$A$3:$A$5</c:f>
              <c:strCache>
                <c:ptCount val="3"/>
                <c:pt idx="0">
                  <c:v>LR</c:v>
                </c:pt>
                <c:pt idx="1">
                  <c:v>SVM</c:v>
                </c:pt>
                <c:pt idx="2">
                  <c:v>NL SVM</c:v>
                </c:pt>
              </c:strCache>
            </c:strRef>
          </c:cat>
          <c:val>
            <c:numRef>
              <c:f>'A2-TextMining'!$B$3:$B$5</c:f>
              <c:numCache>
                <c:formatCode>General</c:formatCode>
                <c:ptCount val="3"/>
                <c:pt idx="0">
                  <c:v>0.83597883597883504</c:v>
                </c:pt>
                <c:pt idx="1">
                  <c:v>0.82539682539682502</c:v>
                </c:pt>
                <c:pt idx="2">
                  <c:v>0.85185185185185097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6-4160-853D-8CBB7F0606E7}"/>
            </c:ext>
          </c:extLst>
        </c:ser>
        <c:ser>
          <c:idx val="1"/>
          <c:order val="1"/>
          <c:tx>
            <c:strRef>
              <c:f>'A2-TextMining'!$C$2</c:f>
              <c:strCache>
                <c:ptCount val="1"/>
                <c:pt idx="0">
                  <c:v>2-Gram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'A2-TextMining'!$A$3:$A$5</c:f>
              <c:strCache>
                <c:ptCount val="3"/>
                <c:pt idx="0">
                  <c:v>LR</c:v>
                </c:pt>
                <c:pt idx="1">
                  <c:v>SVM</c:v>
                </c:pt>
                <c:pt idx="2">
                  <c:v>NL SVM</c:v>
                </c:pt>
              </c:strCache>
            </c:strRef>
          </c:cat>
          <c:val>
            <c:numRef>
              <c:f>'A2-TextMining'!$C$3:$C$5</c:f>
              <c:numCache>
                <c:formatCode>General</c:formatCode>
                <c:ptCount val="3"/>
                <c:pt idx="0">
                  <c:v>0.84126984126984095</c:v>
                </c:pt>
                <c:pt idx="1">
                  <c:v>0.83597883597883504</c:v>
                </c:pt>
                <c:pt idx="2">
                  <c:v>0.84920634920634896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16-4160-853D-8CBB7F0606E7}"/>
            </c:ext>
          </c:extLst>
        </c:ser>
        <c:ser>
          <c:idx val="2"/>
          <c:order val="2"/>
          <c:tx>
            <c:strRef>
              <c:f>'A2-TextMining'!$D$2</c:f>
              <c:strCache>
                <c:ptCount val="1"/>
                <c:pt idx="0">
                  <c:v>3-Gram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'A2-TextMining'!$A$3:$A$5</c:f>
              <c:strCache>
                <c:ptCount val="3"/>
                <c:pt idx="0">
                  <c:v>LR</c:v>
                </c:pt>
                <c:pt idx="1">
                  <c:v>SVM</c:v>
                </c:pt>
                <c:pt idx="2">
                  <c:v>NL SVM</c:v>
                </c:pt>
              </c:strCache>
            </c:strRef>
          </c:cat>
          <c:val>
            <c:numRef>
              <c:f>'A2-TextMining'!$D$3:$D$5</c:f>
              <c:numCache>
                <c:formatCode>General</c:formatCode>
                <c:ptCount val="3"/>
                <c:pt idx="0">
                  <c:v>0.84126984126984095</c:v>
                </c:pt>
                <c:pt idx="1">
                  <c:v>0.85978835978835899</c:v>
                </c:pt>
                <c:pt idx="2">
                  <c:v>0.68518518518518501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16-4160-853D-8CBB7F060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5102480"/>
        <c:axId val="655095264"/>
      </c:barChart>
      <c:catAx>
        <c:axId val="655102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/>
                  <a:t>Data Classification 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095264"/>
        <c:crosses val="autoZero"/>
        <c:auto val="1"/>
        <c:lblAlgn val="ctr"/>
        <c:lblOffset val="100"/>
        <c:noMultiLvlLbl val="0"/>
      </c:catAx>
      <c:valAx>
        <c:axId val="65509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1024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DBAD0-EA66-4EDF-805B-C434409EEF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3A71790-A225-40BA-B8A8-D22987CE58FC}">
      <dgm:prSet/>
      <dgm:spPr/>
      <dgm:t>
        <a:bodyPr/>
        <a:lstStyle/>
        <a:p>
          <a:r>
            <a:rPr lang="en-GB"/>
            <a:t>Introduction</a:t>
          </a:r>
          <a:endParaRPr lang="en-US"/>
        </a:p>
      </dgm:t>
    </dgm:pt>
    <dgm:pt modelId="{FC9AB9A9-EF14-417D-BACA-4D22042D8597}" type="parTrans" cxnId="{B899C7DA-3BC5-4EFE-8929-AA77AC0C021B}">
      <dgm:prSet/>
      <dgm:spPr/>
      <dgm:t>
        <a:bodyPr/>
        <a:lstStyle/>
        <a:p>
          <a:endParaRPr lang="en-US"/>
        </a:p>
      </dgm:t>
    </dgm:pt>
    <dgm:pt modelId="{22D88EE3-4043-4195-A497-D511861993A2}" type="sibTrans" cxnId="{B899C7DA-3BC5-4EFE-8929-AA77AC0C021B}">
      <dgm:prSet/>
      <dgm:spPr/>
      <dgm:t>
        <a:bodyPr/>
        <a:lstStyle/>
        <a:p>
          <a:endParaRPr lang="en-US"/>
        </a:p>
      </dgm:t>
    </dgm:pt>
    <dgm:pt modelId="{E8E58E7A-DCBA-4B70-B665-9BF3E22D9C05}">
      <dgm:prSet/>
      <dgm:spPr/>
      <dgm:t>
        <a:bodyPr/>
        <a:lstStyle/>
        <a:p>
          <a:r>
            <a:rPr lang="en-GB"/>
            <a:t>Literature Review</a:t>
          </a:r>
          <a:endParaRPr lang="en-US"/>
        </a:p>
      </dgm:t>
    </dgm:pt>
    <dgm:pt modelId="{E8B8304F-06AC-4B18-88BA-E44C7FEFE317}" type="parTrans" cxnId="{0AFAD827-BE22-44C5-AF92-3BE4414C6487}">
      <dgm:prSet/>
      <dgm:spPr/>
      <dgm:t>
        <a:bodyPr/>
        <a:lstStyle/>
        <a:p>
          <a:endParaRPr lang="en-US"/>
        </a:p>
      </dgm:t>
    </dgm:pt>
    <dgm:pt modelId="{D467E6CB-CDE3-49EC-9DD1-19A8E1A45A8B}" type="sibTrans" cxnId="{0AFAD827-BE22-44C5-AF92-3BE4414C6487}">
      <dgm:prSet/>
      <dgm:spPr/>
      <dgm:t>
        <a:bodyPr/>
        <a:lstStyle/>
        <a:p>
          <a:endParaRPr lang="en-US"/>
        </a:p>
      </dgm:t>
    </dgm:pt>
    <dgm:pt modelId="{C26B9733-57C2-472B-B42B-854A6A8A14FF}">
      <dgm:prSet/>
      <dgm:spPr/>
      <dgm:t>
        <a:bodyPr/>
        <a:lstStyle/>
        <a:p>
          <a:r>
            <a:rPr lang="en-GB"/>
            <a:t>Methodology</a:t>
          </a:r>
          <a:endParaRPr lang="en-US"/>
        </a:p>
      </dgm:t>
    </dgm:pt>
    <dgm:pt modelId="{15FAA1C3-BB5F-4AF9-A51D-53119084CBEC}" type="parTrans" cxnId="{7ACFFF55-1D40-49D7-A823-90E69B7ECB78}">
      <dgm:prSet/>
      <dgm:spPr/>
      <dgm:t>
        <a:bodyPr/>
        <a:lstStyle/>
        <a:p>
          <a:endParaRPr lang="en-US"/>
        </a:p>
      </dgm:t>
    </dgm:pt>
    <dgm:pt modelId="{560E05B6-5870-4891-8D0B-C0B77874F3C1}" type="sibTrans" cxnId="{7ACFFF55-1D40-49D7-A823-90E69B7ECB78}">
      <dgm:prSet/>
      <dgm:spPr/>
      <dgm:t>
        <a:bodyPr/>
        <a:lstStyle/>
        <a:p>
          <a:endParaRPr lang="en-US"/>
        </a:p>
      </dgm:t>
    </dgm:pt>
    <dgm:pt modelId="{24F94D8D-73B4-4E01-87D2-8800F51B0E28}">
      <dgm:prSet/>
      <dgm:spPr/>
      <dgm:t>
        <a:bodyPr/>
        <a:lstStyle/>
        <a:p>
          <a:r>
            <a:rPr lang="en-GB"/>
            <a:t>Results</a:t>
          </a:r>
          <a:endParaRPr lang="en-US"/>
        </a:p>
      </dgm:t>
    </dgm:pt>
    <dgm:pt modelId="{2F7337BF-50EB-43CA-B078-78E919786113}" type="parTrans" cxnId="{B357AF60-A72A-4185-8286-06FD01512397}">
      <dgm:prSet/>
      <dgm:spPr/>
      <dgm:t>
        <a:bodyPr/>
        <a:lstStyle/>
        <a:p>
          <a:endParaRPr lang="en-US"/>
        </a:p>
      </dgm:t>
    </dgm:pt>
    <dgm:pt modelId="{9F26A1CF-6D8D-40FF-A7A0-59440B39AB7D}" type="sibTrans" cxnId="{B357AF60-A72A-4185-8286-06FD01512397}">
      <dgm:prSet/>
      <dgm:spPr/>
      <dgm:t>
        <a:bodyPr/>
        <a:lstStyle/>
        <a:p>
          <a:endParaRPr lang="en-US"/>
        </a:p>
      </dgm:t>
    </dgm:pt>
    <dgm:pt modelId="{914B8A2B-D134-4581-A5BF-4B7897AB4777}">
      <dgm:prSet/>
      <dgm:spPr/>
      <dgm:t>
        <a:bodyPr/>
        <a:lstStyle/>
        <a:p>
          <a:r>
            <a:rPr lang="en-GB" dirty="0"/>
            <a:t>Challenges and Future scope</a:t>
          </a:r>
          <a:endParaRPr lang="en-US" dirty="0"/>
        </a:p>
      </dgm:t>
    </dgm:pt>
    <dgm:pt modelId="{9AF85615-AB78-4FCA-AC46-C71D17DD232B}" type="parTrans" cxnId="{E250AA3F-E606-4797-A843-8E849B047853}">
      <dgm:prSet/>
      <dgm:spPr/>
      <dgm:t>
        <a:bodyPr/>
        <a:lstStyle/>
        <a:p>
          <a:endParaRPr lang="en-US"/>
        </a:p>
      </dgm:t>
    </dgm:pt>
    <dgm:pt modelId="{AAE83850-216E-45E7-8D3D-0BE57966AED6}" type="sibTrans" cxnId="{E250AA3F-E606-4797-A843-8E849B047853}">
      <dgm:prSet/>
      <dgm:spPr/>
      <dgm:t>
        <a:bodyPr/>
        <a:lstStyle/>
        <a:p>
          <a:endParaRPr lang="en-US"/>
        </a:p>
      </dgm:t>
    </dgm:pt>
    <dgm:pt modelId="{48A7743E-3364-410D-8482-F9F02AD33F03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4023E58D-791E-456F-837C-BD829EE57013}" type="parTrans" cxnId="{F604683F-940F-45B5-B3BD-0C46D65823D1}">
      <dgm:prSet/>
      <dgm:spPr/>
      <dgm:t>
        <a:bodyPr/>
        <a:lstStyle/>
        <a:p>
          <a:endParaRPr lang="en-US"/>
        </a:p>
      </dgm:t>
    </dgm:pt>
    <dgm:pt modelId="{2A6D4DA0-A2C5-43B3-8D22-EB3A82889753}" type="sibTrans" cxnId="{F604683F-940F-45B5-B3BD-0C46D65823D1}">
      <dgm:prSet/>
      <dgm:spPr/>
      <dgm:t>
        <a:bodyPr/>
        <a:lstStyle/>
        <a:p>
          <a:endParaRPr lang="en-US"/>
        </a:p>
      </dgm:t>
    </dgm:pt>
    <dgm:pt modelId="{830A6BEB-6F36-499F-AB99-2561DD2D1044}" type="pres">
      <dgm:prSet presAssocID="{7C9DBAD0-EA66-4EDF-805B-C434409EEF33}" presName="root" presStyleCnt="0">
        <dgm:presLayoutVars>
          <dgm:dir/>
          <dgm:resizeHandles val="exact"/>
        </dgm:presLayoutVars>
      </dgm:prSet>
      <dgm:spPr/>
    </dgm:pt>
    <dgm:pt modelId="{3E34A51C-0B3C-4851-8DFD-AE9C6189FD83}" type="pres">
      <dgm:prSet presAssocID="{23A71790-A225-40BA-B8A8-D22987CE58FC}" presName="compNode" presStyleCnt="0"/>
      <dgm:spPr/>
    </dgm:pt>
    <dgm:pt modelId="{C424A6E6-1501-4441-88D9-66908EECDF53}" type="pres">
      <dgm:prSet presAssocID="{23A71790-A225-40BA-B8A8-D22987CE58FC}" presName="bgRect" presStyleLbl="bgShp" presStyleIdx="0" presStyleCnt="6"/>
      <dgm:spPr/>
    </dgm:pt>
    <dgm:pt modelId="{49F634E7-71A9-494E-B2DB-DA10119EE42E}" type="pres">
      <dgm:prSet presAssocID="{23A71790-A225-40BA-B8A8-D22987CE58F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BA6FEEA-11DE-43E2-BBBB-729ADCF30EE3}" type="pres">
      <dgm:prSet presAssocID="{23A71790-A225-40BA-B8A8-D22987CE58FC}" presName="spaceRect" presStyleCnt="0"/>
      <dgm:spPr/>
    </dgm:pt>
    <dgm:pt modelId="{3D56F65E-6AA6-413B-8C81-93E6CFEB7FF6}" type="pres">
      <dgm:prSet presAssocID="{23A71790-A225-40BA-B8A8-D22987CE58FC}" presName="parTx" presStyleLbl="revTx" presStyleIdx="0" presStyleCnt="6">
        <dgm:presLayoutVars>
          <dgm:chMax val="0"/>
          <dgm:chPref val="0"/>
        </dgm:presLayoutVars>
      </dgm:prSet>
      <dgm:spPr/>
    </dgm:pt>
    <dgm:pt modelId="{6F963BB2-E139-448A-8078-A1CDE1C6A547}" type="pres">
      <dgm:prSet presAssocID="{22D88EE3-4043-4195-A497-D511861993A2}" presName="sibTrans" presStyleCnt="0"/>
      <dgm:spPr/>
    </dgm:pt>
    <dgm:pt modelId="{1D63A00C-8965-4F45-8C3B-AC9026A687B9}" type="pres">
      <dgm:prSet presAssocID="{E8E58E7A-DCBA-4B70-B665-9BF3E22D9C05}" presName="compNode" presStyleCnt="0"/>
      <dgm:spPr/>
    </dgm:pt>
    <dgm:pt modelId="{174FB58F-61A5-4468-B48E-BAFD6BA18EAE}" type="pres">
      <dgm:prSet presAssocID="{E8E58E7A-DCBA-4B70-B665-9BF3E22D9C05}" presName="bgRect" presStyleLbl="bgShp" presStyleIdx="1" presStyleCnt="6"/>
      <dgm:spPr/>
    </dgm:pt>
    <dgm:pt modelId="{BD8F173E-5D3E-4596-8533-2F8B23FAD2E8}" type="pres">
      <dgm:prSet presAssocID="{E8E58E7A-DCBA-4B70-B665-9BF3E22D9C0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9BAC8C9-548C-4252-A7B4-DFBF99602C81}" type="pres">
      <dgm:prSet presAssocID="{E8E58E7A-DCBA-4B70-B665-9BF3E22D9C05}" presName="spaceRect" presStyleCnt="0"/>
      <dgm:spPr/>
    </dgm:pt>
    <dgm:pt modelId="{B086299E-D56E-4DFB-9F24-97674D3630A5}" type="pres">
      <dgm:prSet presAssocID="{E8E58E7A-DCBA-4B70-B665-9BF3E22D9C05}" presName="parTx" presStyleLbl="revTx" presStyleIdx="1" presStyleCnt="6">
        <dgm:presLayoutVars>
          <dgm:chMax val="0"/>
          <dgm:chPref val="0"/>
        </dgm:presLayoutVars>
      </dgm:prSet>
      <dgm:spPr/>
    </dgm:pt>
    <dgm:pt modelId="{A3A94B7A-3FDE-4CC3-99D8-572BA97A1C76}" type="pres">
      <dgm:prSet presAssocID="{D467E6CB-CDE3-49EC-9DD1-19A8E1A45A8B}" presName="sibTrans" presStyleCnt="0"/>
      <dgm:spPr/>
    </dgm:pt>
    <dgm:pt modelId="{6AA66AB0-144C-41C2-8046-4A46BABD20D4}" type="pres">
      <dgm:prSet presAssocID="{C26B9733-57C2-472B-B42B-854A6A8A14FF}" presName="compNode" presStyleCnt="0"/>
      <dgm:spPr/>
    </dgm:pt>
    <dgm:pt modelId="{FB4E2086-28B4-4A3F-B4AE-BFFE62699354}" type="pres">
      <dgm:prSet presAssocID="{C26B9733-57C2-472B-B42B-854A6A8A14FF}" presName="bgRect" presStyleLbl="bgShp" presStyleIdx="2" presStyleCnt="6"/>
      <dgm:spPr/>
    </dgm:pt>
    <dgm:pt modelId="{BD52B8B3-E9FB-41A3-89BC-11CC3FAB912D}" type="pres">
      <dgm:prSet presAssocID="{C26B9733-57C2-472B-B42B-854A6A8A14F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225CF46-6847-48B6-9CAA-18C00D09C384}" type="pres">
      <dgm:prSet presAssocID="{C26B9733-57C2-472B-B42B-854A6A8A14FF}" presName="spaceRect" presStyleCnt="0"/>
      <dgm:spPr/>
    </dgm:pt>
    <dgm:pt modelId="{10B2070A-793A-4521-84C3-F4929D190F62}" type="pres">
      <dgm:prSet presAssocID="{C26B9733-57C2-472B-B42B-854A6A8A14FF}" presName="parTx" presStyleLbl="revTx" presStyleIdx="2" presStyleCnt="6">
        <dgm:presLayoutVars>
          <dgm:chMax val="0"/>
          <dgm:chPref val="0"/>
        </dgm:presLayoutVars>
      </dgm:prSet>
      <dgm:spPr/>
    </dgm:pt>
    <dgm:pt modelId="{D22B7C43-935F-45D2-9608-1B1312505730}" type="pres">
      <dgm:prSet presAssocID="{560E05B6-5870-4891-8D0B-C0B77874F3C1}" presName="sibTrans" presStyleCnt="0"/>
      <dgm:spPr/>
    </dgm:pt>
    <dgm:pt modelId="{F87AFEF9-A241-48FE-BF1D-89CFCE4FBE09}" type="pres">
      <dgm:prSet presAssocID="{24F94D8D-73B4-4E01-87D2-8800F51B0E28}" presName="compNode" presStyleCnt="0"/>
      <dgm:spPr/>
    </dgm:pt>
    <dgm:pt modelId="{F1D18955-D2DD-4D78-9FED-364A67DEB6C1}" type="pres">
      <dgm:prSet presAssocID="{24F94D8D-73B4-4E01-87D2-8800F51B0E28}" presName="bgRect" presStyleLbl="bgShp" presStyleIdx="3" presStyleCnt="6"/>
      <dgm:spPr/>
    </dgm:pt>
    <dgm:pt modelId="{54277B92-E5E5-4D8F-AC6C-6656DE8DE6BC}" type="pres">
      <dgm:prSet presAssocID="{24F94D8D-73B4-4E01-87D2-8800F51B0E2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8AAE766-9332-4ACD-B579-02375D7EBBC1}" type="pres">
      <dgm:prSet presAssocID="{24F94D8D-73B4-4E01-87D2-8800F51B0E28}" presName="spaceRect" presStyleCnt="0"/>
      <dgm:spPr/>
    </dgm:pt>
    <dgm:pt modelId="{286F6BD7-64CF-453F-AC1B-32EB3946351F}" type="pres">
      <dgm:prSet presAssocID="{24F94D8D-73B4-4E01-87D2-8800F51B0E28}" presName="parTx" presStyleLbl="revTx" presStyleIdx="3" presStyleCnt="6">
        <dgm:presLayoutVars>
          <dgm:chMax val="0"/>
          <dgm:chPref val="0"/>
        </dgm:presLayoutVars>
      </dgm:prSet>
      <dgm:spPr/>
    </dgm:pt>
    <dgm:pt modelId="{C683AAA5-1655-40F7-9D48-BA0891F17109}" type="pres">
      <dgm:prSet presAssocID="{9F26A1CF-6D8D-40FF-A7A0-59440B39AB7D}" presName="sibTrans" presStyleCnt="0"/>
      <dgm:spPr/>
    </dgm:pt>
    <dgm:pt modelId="{1948CBF2-3908-4162-9FE5-074D84D564C5}" type="pres">
      <dgm:prSet presAssocID="{914B8A2B-D134-4581-A5BF-4B7897AB4777}" presName="compNode" presStyleCnt="0"/>
      <dgm:spPr/>
    </dgm:pt>
    <dgm:pt modelId="{A835801F-F60F-409F-A91C-FBC8D538ABFF}" type="pres">
      <dgm:prSet presAssocID="{914B8A2B-D134-4581-A5BF-4B7897AB4777}" presName="bgRect" presStyleLbl="bgShp" presStyleIdx="4" presStyleCnt="6"/>
      <dgm:spPr/>
    </dgm:pt>
    <dgm:pt modelId="{C96F68D5-0FF0-48E5-BFBE-DC8A11BBC7CC}" type="pres">
      <dgm:prSet presAssocID="{914B8A2B-D134-4581-A5BF-4B7897AB477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BAFD0D2-27EF-42B1-83DB-7DA831D5843A}" type="pres">
      <dgm:prSet presAssocID="{914B8A2B-D134-4581-A5BF-4B7897AB4777}" presName="spaceRect" presStyleCnt="0"/>
      <dgm:spPr/>
    </dgm:pt>
    <dgm:pt modelId="{6E9A5913-A6A5-43C5-A445-A92FCC791766}" type="pres">
      <dgm:prSet presAssocID="{914B8A2B-D134-4581-A5BF-4B7897AB4777}" presName="parTx" presStyleLbl="revTx" presStyleIdx="4" presStyleCnt="6">
        <dgm:presLayoutVars>
          <dgm:chMax val="0"/>
          <dgm:chPref val="0"/>
        </dgm:presLayoutVars>
      </dgm:prSet>
      <dgm:spPr/>
    </dgm:pt>
    <dgm:pt modelId="{FBB2CA9B-9DAD-45CC-AE19-6EE975990C60}" type="pres">
      <dgm:prSet presAssocID="{AAE83850-216E-45E7-8D3D-0BE57966AED6}" presName="sibTrans" presStyleCnt="0"/>
      <dgm:spPr/>
    </dgm:pt>
    <dgm:pt modelId="{0D6463C9-2BEC-463E-9A2B-77AA83A73DB6}" type="pres">
      <dgm:prSet presAssocID="{48A7743E-3364-410D-8482-F9F02AD33F03}" presName="compNode" presStyleCnt="0"/>
      <dgm:spPr/>
    </dgm:pt>
    <dgm:pt modelId="{2E80A11A-EB1C-4EA1-9F9A-1B45BD34443F}" type="pres">
      <dgm:prSet presAssocID="{48A7743E-3364-410D-8482-F9F02AD33F03}" presName="bgRect" presStyleLbl="bgShp" presStyleIdx="5" presStyleCnt="6"/>
      <dgm:spPr/>
    </dgm:pt>
    <dgm:pt modelId="{27466DBA-8661-45C0-BD00-2825C12D7282}" type="pres">
      <dgm:prSet presAssocID="{48A7743E-3364-410D-8482-F9F02AD33F0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B6E8592-5598-4482-BE49-836458C50F82}" type="pres">
      <dgm:prSet presAssocID="{48A7743E-3364-410D-8482-F9F02AD33F03}" presName="spaceRect" presStyleCnt="0"/>
      <dgm:spPr/>
    </dgm:pt>
    <dgm:pt modelId="{416403C4-0292-4D5E-8A41-94F793D2C94D}" type="pres">
      <dgm:prSet presAssocID="{48A7743E-3364-410D-8482-F9F02AD33F0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2F39127-6FE0-45AC-A14F-55B67FBDD65D}" type="presOf" srcId="{48A7743E-3364-410D-8482-F9F02AD33F03}" destId="{416403C4-0292-4D5E-8A41-94F793D2C94D}" srcOrd="0" destOrd="0" presId="urn:microsoft.com/office/officeart/2018/2/layout/IconVerticalSolidList"/>
    <dgm:cxn modelId="{0AFAD827-BE22-44C5-AF92-3BE4414C6487}" srcId="{7C9DBAD0-EA66-4EDF-805B-C434409EEF33}" destId="{E8E58E7A-DCBA-4B70-B665-9BF3E22D9C05}" srcOrd="1" destOrd="0" parTransId="{E8B8304F-06AC-4B18-88BA-E44C7FEFE317}" sibTransId="{D467E6CB-CDE3-49EC-9DD1-19A8E1A45A8B}"/>
    <dgm:cxn modelId="{F604683F-940F-45B5-B3BD-0C46D65823D1}" srcId="{7C9DBAD0-EA66-4EDF-805B-C434409EEF33}" destId="{48A7743E-3364-410D-8482-F9F02AD33F03}" srcOrd="5" destOrd="0" parTransId="{4023E58D-791E-456F-837C-BD829EE57013}" sibTransId="{2A6D4DA0-A2C5-43B3-8D22-EB3A82889753}"/>
    <dgm:cxn modelId="{E250AA3F-E606-4797-A843-8E849B047853}" srcId="{7C9DBAD0-EA66-4EDF-805B-C434409EEF33}" destId="{914B8A2B-D134-4581-A5BF-4B7897AB4777}" srcOrd="4" destOrd="0" parTransId="{9AF85615-AB78-4FCA-AC46-C71D17DD232B}" sibTransId="{AAE83850-216E-45E7-8D3D-0BE57966AED6}"/>
    <dgm:cxn modelId="{B357AF60-A72A-4185-8286-06FD01512397}" srcId="{7C9DBAD0-EA66-4EDF-805B-C434409EEF33}" destId="{24F94D8D-73B4-4E01-87D2-8800F51B0E28}" srcOrd="3" destOrd="0" parTransId="{2F7337BF-50EB-43CA-B078-78E919786113}" sibTransId="{9F26A1CF-6D8D-40FF-A7A0-59440B39AB7D}"/>
    <dgm:cxn modelId="{7ACFFF55-1D40-49D7-A823-90E69B7ECB78}" srcId="{7C9DBAD0-EA66-4EDF-805B-C434409EEF33}" destId="{C26B9733-57C2-472B-B42B-854A6A8A14FF}" srcOrd="2" destOrd="0" parTransId="{15FAA1C3-BB5F-4AF9-A51D-53119084CBEC}" sibTransId="{560E05B6-5870-4891-8D0B-C0B77874F3C1}"/>
    <dgm:cxn modelId="{8067789B-2BDC-450A-A5A8-4E48097FD817}" type="presOf" srcId="{914B8A2B-D134-4581-A5BF-4B7897AB4777}" destId="{6E9A5913-A6A5-43C5-A445-A92FCC791766}" srcOrd="0" destOrd="0" presId="urn:microsoft.com/office/officeart/2018/2/layout/IconVerticalSolidList"/>
    <dgm:cxn modelId="{4F22FAA8-318B-461E-9A63-6B8762E78841}" type="presOf" srcId="{C26B9733-57C2-472B-B42B-854A6A8A14FF}" destId="{10B2070A-793A-4521-84C3-F4929D190F62}" srcOrd="0" destOrd="0" presId="urn:microsoft.com/office/officeart/2018/2/layout/IconVerticalSolidList"/>
    <dgm:cxn modelId="{E2F6C1AC-4E19-41FB-8460-5963451530AB}" type="presOf" srcId="{23A71790-A225-40BA-B8A8-D22987CE58FC}" destId="{3D56F65E-6AA6-413B-8C81-93E6CFEB7FF6}" srcOrd="0" destOrd="0" presId="urn:microsoft.com/office/officeart/2018/2/layout/IconVerticalSolidList"/>
    <dgm:cxn modelId="{EB1931CE-7ABE-44F7-B58A-301591BB88FC}" type="presOf" srcId="{E8E58E7A-DCBA-4B70-B665-9BF3E22D9C05}" destId="{B086299E-D56E-4DFB-9F24-97674D3630A5}" srcOrd="0" destOrd="0" presId="urn:microsoft.com/office/officeart/2018/2/layout/IconVerticalSolidList"/>
    <dgm:cxn modelId="{226935D9-2BBD-448F-A7CE-D47A4DECB10F}" type="presOf" srcId="{7C9DBAD0-EA66-4EDF-805B-C434409EEF33}" destId="{830A6BEB-6F36-499F-AB99-2561DD2D1044}" srcOrd="0" destOrd="0" presId="urn:microsoft.com/office/officeart/2018/2/layout/IconVerticalSolidList"/>
    <dgm:cxn modelId="{B899C7DA-3BC5-4EFE-8929-AA77AC0C021B}" srcId="{7C9DBAD0-EA66-4EDF-805B-C434409EEF33}" destId="{23A71790-A225-40BA-B8A8-D22987CE58FC}" srcOrd="0" destOrd="0" parTransId="{FC9AB9A9-EF14-417D-BACA-4D22042D8597}" sibTransId="{22D88EE3-4043-4195-A497-D511861993A2}"/>
    <dgm:cxn modelId="{B051BAF0-3E5C-419B-A1FE-08AB2EFAD799}" type="presOf" srcId="{24F94D8D-73B4-4E01-87D2-8800F51B0E28}" destId="{286F6BD7-64CF-453F-AC1B-32EB3946351F}" srcOrd="0" destOrd="0" presId="urn:microsoft.com/office/officeart/2018/2/layout/IconVerticalSolidList"/>
    <dgm:cxn modelId="{E52F15F2-0DFF-444E-8C7E-AF5890DD0D96}" type="presParOf" srcId="{830A6BEB-6F36-499F-AB99-2561DD2D1044}" destId="{3E34A51C-0B3C-4851-8DFD-AE9C6189FD83}" srcOrd="0" destOrd="0" presId="urn:microsoft.com/office/officeart/2018/2/layout/IconVerticalSolidList"/>
    <dgm:cxn modelId="{F0492CD6-D48B-400D-B2D7-0114F1B1D248}" type="presParOf" srcId="{3E34A51C-0B3C-4851-8DFD-AE9C6189FD83}" destId="{C424A6E6-1501-4441-88D9-66908EECDF53}" srcOrd="0" destOrd="0" presId="urn:microsoft.com/office/officeart/2018/2/layout/IconVerticalSolidList"/>
    <dgm:cxn modelId="{75CF46E8-52FD-4E46-AEDE-09C6DD68BDAC}" type="presParOf" srcId="{3E34A51C-0B3C-4851-8DFD-AE9C6189FD83}" destId="{49F634E7-71A9-494E-B2DB-DA10119EE42E}" srcOrd="1" destOrd="0" presId="urn:microsoft.com/office/officeart/2018/2/layout/IconVerticalSolidList"/>
    <dgm:cxn modelId="{0D85748E-2B2E-455B-93CD-32EEF5B94548}" type="presParOf" srcId="{3E34A51C-0B3C-4851-8DFD-AE9C6189FD83}" destId="{ABA6FEEA-11DE-43E2-BBBB-729ADCF30EE3}" srcOrd="2" destOrd="0" presId="urn:microsoft.com/office/officeart/2018/2/layout/IconVerticalSolidList"/>
    <dgm:cxn modelId="{0E2E3CDB-31DA-401C-BA51-6D329CA02253}" type="presParOf" srcId="{3E34A51C-0B3C-4851-8DFD-AE9C6189FD83}" destId="{3D56F65E-6AA6-413B-8C81-93E6CFEB7FF6}" srcOrd="3" destOrd="0" presId="urn:microsoft.com/office/officeart/2018/2/layout/IconVerticalSolidList"/>
    <dgm:cxn modelId="{6BB3900D-8362-4052-B2F5-4C8AFB5ED3C0}" type="presParOf" srcId="{830A6BEB-6F36-499F-AB99-2561DD2D1044}" destId="{6F963BB2-E139-448A-8078-A1CDE1C6A547}" srcOrd="1" destOrd="0" presId="urn:microsoft.com/office/officeart/2018/2/layout/IconVerticalSolidList"/>
    <dgm:cxn modelId="{99D77F02-5E1A-49B2-B6D8-ABF504BC30E7}" type="presParOf" srcId="{830A6BEB-6F36-499F-AB99-2561DD2D1044}" destId="{1D63A00C-8965-4F45-8C3B-AC9026A687B9}" srcOrd="2" destOrd="0" presId="urn:microsoft.com/office/officeart/2018/2/layout/IconVerticalSolidList"/>
    <dgm:cxn modelId="{5B69888B-0C00-4E76-B7DB-F9C4D54DF93C}" type="presParOf" srcId="{1D63A00C-8965-4F45-8C3B-AC9026A687B9}" destId="{174FB58F-61A5-4468-B48E-BAFD6BA18EAE}" srcOrd="0" destOrd="0" presId="urn:microsoft.com/office/officeart/2018/2/layout/IconVerticalSolidList"/>
    <dgm:cxn modelId="{3E96C2D2-54B1-45BE-BF25-4B2CBCAF474E}" type="presParOf" srcId="{1D63A00C-8965-4F45-8C3B-AC9026A687B9}" destId="{BD8F173E-5D3E-4596-8533-2F8B23FAD2E8}" srcOrd="1" destOrd="0" presId="urn:microsoft.com/office/officeart/2018/2/layout/IconVerticalSolidList"/>
    <dgm:cxn modelId="{9E3AAF2C-0B73-4307-9C7B-2678C328E4ED}" type="presParOf" srcId="{1D63A00C-8965-4F45-8C3B-AC9026A687B9}" destId="{49BAC8C9-548C-4252-A7B4-DFBF99602C81}" srcOrd="2" destOrd="0" presId="urn:microsoft.com/office/officeart/2018/2/layout/IconVerticalSolidList"/>
    <dgm:cxn modelId="{1B095F14-5E6A-44AF-A02B-FA60D8FCD0B8}" type="presParOf" srcId="{1D63A00C-8965-4F45-8C3B-AC9026A687B9}" destId="{B086299E-D56E-4DFB-9F24-97674D3630A5}" srcOrd="3" destOrd="0" presId="urn:microsoft.com/office/officeart/2018/2/layout/IconVerticalSolidList"/>
    <dgm:cxn modelId="{08DA7E38-BB7A-4FDD-A240-4F9EB3A5149B}" type="presParOf" srcId="{830A6BEB-6F36-499F-AB99-2561DD2D1044}" destId="{A3A94B7A-3FDE-4CC3-99D8-572BA97A1C76}" srcOrd="3" destOrd="0" presId="urn:microsoft.com/office/officeart/2018/2/layout/IconVerticalSolidList"/>
    <dgm:cxn modelId="{4BA29902-5765-49C1-9D68-27F190DD52DE}" type="presParOf" srcId="{830A6BEB-6F36-499F-AB99-2561DD2D1044}" destId="{6AA66AB0-144C-41C2-8046-4A46BABD20D4}" srcOrd="4" destOrd="0" presId="urn:microsoft.com/office/officeart/2018/2/layout/IconVerticalSolidList"/>
    <dgm:cxn modelId="{EEBCEB57-6A68-4A78-AF85-FA9E2EFC5588}" type="presParOf" srcId="{6AA66AB0-144C-41C2-8046-4A46BABD20D4}" destId="{FB4E2086-28B4-4A3F-B4AE-BFFE62699354}" srcOrd="0" destOrd="0" presId="urn:microsoft.com/office/officeart/2018/2/layout/IconVerticalSolidList"/>
    <dgm:cxn modelId="{2C78B9A8-4EB1-4E12-B0B5-6D192F05D441}" type="presParOf" srcId="{6AA66AB0-144C-41C2-8046-4A46BABD20D4}" destId="{BD52B8B3-E9FB-41A3-89BC-11CC3FAB912D}" srcOrd="1" destOrd="0" presId="urn:microsoft.com/office/officeart/2018/2/layout/IconVerticalSolidList"/>
    <dgm:cxn modelId="{FC27D080-E6A8-45D7-A4DC-E1AE57447071}" type="presParOf" srcId="{6AA66AB0-144C-41C2-8046-4A46BABD20D4}" destId="{B225CF46-6847-48B6-9CAA-18C00D09C384}" srcOrd="2" destOrd="0" presId="urn:microsoft.com/office/officeart/2018/2/layout/IconVerticalSolidList"/>
    <dgm:cxn modelId="{90183C9F-A0B2-42FF-85D4-A030B92D9258}" type="presParOf" srcId="{6AA66AB0-144C-41C2-8046-4A46BABD20D4}" destId="{10B2070A-793A-4521-84C3-F4929D190F62}" srcOrd="3" destOrd="0" presId="urn:microsoft.com/office/officeart/2018/2/layout/IconVerticalSolidList"/>
    <dgm:cxn modelId="{AA1B46AF-0D23-4A44-9A61-ED5A7E758B00}" type="presParOf" srcId="{830A6BEB-6F36-499F-AB99-2561DD2D1044}" destId="{D22B7C43-935F-45D2-9608-1B1312505730}" srcOrd="5" destOrd="0" presId="urn:microsoft.com/office/officeart/2018/2/layout/IconVerticalSolidList"/>
    <dgm:cxn modelId="{C5D18429-93F7-420A-A356-24FDE20D1027}" type="presParOf" srcId="{830A6BEB-6F36-499F-AB99-2561DD2D1044}" destId="{F87AFEF9-A241-48FE-BF1D-89CFCE4FBE09}" srcOrd="6" destOrd="0" presId="urn:microsoft.com/office/officeart/2018/2/layout/IconVerticalSolidList"/>
    <dgm:cxn modelId="{2762E199-7DB6-4CA8-90F8-3F4205C8F9D9}" type="presParOf" srcId="{F87AFEF9-A241-48FE-BF1D-89CFCE4FBE09}" destId="{F1D18955-D2DD-4D78-9FED-364A67DEB6C1}" srcOrd="0" destOrd="0" presId="urn:microsoft.com/office/officeart/2018/2/layout/IconVerticalSolidList"/>
    <dgm:cxn modelId="{731F3B50-C499-48AD-AA69-5A5A55DFE5D1}" type="presParOf" srcId="{F87AFEF9-A241-48FE-BF1D-89CFCE4FBE09}" destId="{54277B92-E5E5-4D8F-AC6C-6656DE8DE6BC}" srcOrd="1" destOrd="0" presId="urn:microsoft.com/office/officeart/2018/2/layout/IconVerticalSolidList"/>
    <dgm:cxn modelId="{DE03938E-C56E-47E0-AE9A-E03D618F0204}" type="presParOf" srcId="{F87AFEF9-A241-48FE-BF1D-89CFCE4FBE09}" destId="{88AAE766-9332-4ACD-B579-02375D7EBBC1}" srcOrd="2" destOrd="0" presId="urn:microsoft.com/office/officeart/2018/2/layout/IconVerticalSolidList"/>
    <dgm:cxn modelId="{628637EC-D0D7-4744-80FA-92B6695AB83C}" type="presParOf" srcId="{F87AFEF9-A241-48FE-BF1D-89CFCE4FBE09}" destId="{286F6BD7-64CF-453F-AC1B-32EB3946351F}" srcOrd="3" destOrd="0" presId="urn:microsoft.com/office/officeart/2018/2/layout/IconVerticalSolidList"/>
    <dgm:cxn modelId="{EE1F21E4-225C-4E1F-BE88-99A4F437AE70}" type="presParOf" srcId="{830A6BEB-6F36-499F-AB99-2561DD2D1044}" destId="{C683AAA5-1655-40F7-9D48-BA0891F17109}" srcOrd="7" destOrd="0" presId="urn:microsoft.com/office/officeart/2018/2/layout/IconVerticalSolidList"/>
    <dgm:cxn modelId="{531C4737-8B58-4667-A69C-89239F027ED0}" type="presParOf" srcId="{830A6BEB-6F36-499F-AB99-2561DD2D1044}" destId="{1948CBF2-3908-4162-9FE5-074D84D564C5}" srcOrd="8" destOrd="0" presId="urn:microsoft.com/office/officeart/2018/2/layout/IconVerticalSolidList"/>
    <dgm:cxn modelId="{8FC8FF84-6587-4ADC-8F79-5CE56F85F33A}" type="presParOf" srcId="{1948CBF2-3908-4162-9FE5-074D84D564C5}" destId="{A835801F-F60F-409F-A91C-FBC8D538ABFF}" srcOrd="0" destOrd="0" presId="urn:microsoft.com/office/officeart/2018/2/layout/IconVerticalSolidList"/>
    <dgm:cxn modelId="{E61A3515-270C-4190-870F-E1D14DFCCD51}" type="presParOf" srcId="{1948CBF2-3908-4162-9FE5-074D84D564C5}" destId="{C96F68D5-0FF0-48E5-BFBE-DC8A11BBC7CC}" srcOrd="1" destOrd="0" presId="urn:microsoft.com/office/officeart/2018/2/layout/IconVerticalSolidList"/>
    <dgm:cxn modelId="{C217CDF9-6345-414C-9344-2029E1004E5E}" type="presParOf" srcId="{1948CBF2-3908-4162-9FE5-074D84D564C5}" destId="{DBAFD0D2-27EF-42B1-83DB-7DA831D5843A}" srcOrd="2" destOrd="0" presId="urn:microsoft.com/office/officeart/2018/2/layout/IconVerticalSolidList"/>
    <dgm:cxn modelId="{E414D516-BED1-4484-9D76-E4EC180BBDBE}" type="presParOf" srcId="{1948CBF2-3908-4162-9FE5-074D84D564C5}" destId="{6E9A5913-A6A5-43C5-A445-A92FCC791766}" srcOrd="3" destOrd="0" presId="urn:microsoft.com/office/officeart/2018/2/layout/IconVerticalSolidList"/>
    <dgm:cxn modelId="{437184EA-4933-4DCA-9C04-E9D2B8A2ACBF}" type="presParOf" srcId="{830A6BEB-6F36-499F-AB99-2561DD2D1044}" destId="{FBB2CA9B-9DAD-45CC-AE19-6EE975990C60}" srcOrd="9" destOrd="0" presId="urn:microsoft.com/office/officeart/2018/2/layout/IconVerticalSolidList"/>
    <dgm:cxn modelId="{98212925-A232-44BC-BDDB-5385466710BF}" type="presParOf" srcId="{830A6BEB-6F36-499F-AB99-2561DD2D1044}" destId="{0D6463C9-2BEC-463E-9A2B-77AA83A73DB6}" srcOrd="10" destOrd="0" presId="urn:microsoft.com/office/officeart/2018/2/layout/IconVerticalSolidList"/>
    <dgm:cxn modelId="{2C28C143-1BBB-4441-B7F7-B9276A958B37}" type="presParOf" srcId="{0D6463C9-2BEC-463E-9A2B-77AA83A73DB6}" destId="{2E80A11A-EB1C-4EA1-9F9A-1B45BD34443F}" srcOrd="0" destOrd="0" presId="urn:microsoft.com/office/officeart/2018/2/layout/IconVerticalSolidList"/>
    <dgm:cxn modelId="{804B4050-1AAF-4D35-B242-DF4793A2B6B9}" type="presParOf" srcId="{0D6463C9-2BEC-463E-9A2B-77AA83A73DB6}" destId="{27466DBA-8661-45C0-BD00-2825C12D7282}" srcOrd="1" destOrd="0" presId="urn:microsoft.com/office/officeart/2018/2/layout/IconVerticalSolidList"/>
    <dgm:cxn modelId="{0937A431-B886-4435-8832-FF14E28A62DB}" type="presParOf" srcId="{0D6463C9-2BEC-463E-9A2B-77AA83A73DB6}" destId="{FB6E8592-5598-4482-BE49-836458C50F82}" srcOrd="2" destOrd="0" presId="urn:microsoft.com/office/officeart/2018/2/layout/IconVerticalSolidList"/>
    <dgm:cxn modelId="{A1D2F712-0CCA-4849-97F1-21F4C54A4DF8}" type="presParOf" srcId="{0D6463C9-2BEC-463E-9A2B-77AA83A73DB6}" destId="{416403C4-0292-4D5E-8A41-94F793D2C9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E4FB6-FB70-4DB8-ABAD-F3CFD871B6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8B496C-D216-4156-B4DB-F0502059EE4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Investigate prediction capability of Integrated Scale</a:t>
          </a:r>
          <a:endParaRPr lang="en-US"/>
        </a:p>
      </dgm:t>
    </dgm:pt>
    <dgm:pt modelId="{9D20CBCD-FB2F-47B4-9107-CE9D086E6B05}" type="parTrans" cxnId="{20652F90-5F35-4664-87F5-0E59BB850924}">
      <dgm:prSet/>
      <dgm:spPr/>
      <dgm:t>
        <a:bodyPr/>
        <a:lstStyle/>
        <a:p>
          <a:endParaRPr lang="en-US"/>
        </a:p>
      </dgm:t>
    </dgm:pt>
    <dgm:pt modelId="{F7177B3F-8F82-440C-9BD9-EF593F8C2E01}" type="sibTrans" cxnId="{20652F90-5F35-4664-87F5-0E59BB8509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06164C-A212-4714-92BD-6AD5BED46D7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Investigate capability of technical indicators to predict stock prices.</a:t>
          </a:r>
          <a:endParaRPr lang="en-US"/>
        </a:p>
      </dgm:t>
    </dgm:pt>
    <dgm:pt modelId="{69D471F1-3B3C-498F-BD04-2972B70AFD04}" type="parTrans" cxnId="{F5A1BA27-1838-45B0-AD43-0891B75EC9A8}">
      <dgm:prSet/>
      <dgm:spPr/>
      <dgm:t>
        <a:bodyPr/>
        <a:lstStyle/>
        <a:p>
          <a:endParaRPr lang="en-US"/>
        </a:p>
      </dgm:t>
    </dgm:pt>
    <dgm:pt modelId="{92DCEA2D-EE91-4334-9296-5945C2206AEE}" type="sibTrans" cxnId="{F5A1BA27-1838-45B0-AD43-0891B75EC9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7E1CFD-2DDD-4C55-8921-274F687B0D3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Investigate if the stock prices can be predicted using text mining of news feed.</a:t>
          </a:r>
          <a:endParaRPr lang="en-US"/>
        </a:p>
      </dgm:t>
    </dgm:pt>
    <dgm:pt modelId="{E1ED0F63-DE52-4EA1-B5DA-1FD70C64567D}" type="parTrans" cxnId="{61532FCC-ECAE-4E4C-B39A-2B3A473FD3E6}">
      <dgm:prSet/>
      <dgm:spPr/>
      <dgm:t>
        <a:bodyPr/>
        <a:lstStyle/>
        <a:p>
          <a:endParaRPr lang="en-US"/>
        </a:p>
      </dgm:t>
    </dgm:pt>
    <dgm:pt modelId="{568D5073-9B57-4D69-9630-4018ADAFDB3C}" type="sibTrans" cxnId="{61532FCC-ECAE-4E4C-B39A-2B3A473FD3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8572E0-4B97-442F-B1C4-223B4857686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Compare performance of classification models.</a:t>
          </a:r>
          <a:endParaRPr lang="en-US"/>
        </a:p>
      </dgm:t>
    </dgm:pt>
    <dgm:pt modelId="{237BA786-9633-420C-B3AC-FF684B55DC55}" type="parTrans" cxnId="{06C45252-0456-4F0F-B79B-CB3BE0173BB7}">
      <dgm:prSet/>
      <dgm:spPr/>
      <dgm:t>
        <a:bodyPr/>
        <a:lstStyle/>
        <a:p>
          <a:endParaRPr lang="en-US"/>
        </a:p>
      </dgm:t>
    </dgm:pt>
    <dgm:pt modelId="{87A62FC8-929B-4C88-9BC3-ED7DD374D9F0}" type="sibTrans" cxnId="{06C45252-0456-4F0F-B79B-CB3BE0173B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545B66-230D-49DB-817D-CF30991B5A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Investigate capabilities of time series analysis in predicting stock prices. </a:t>
          </a:r>
          <a:endParaRPr lang="en-US"/>
        </a:p>
      </dgm:t>
    </dgm:pt>
    <dgm:pt modelId="{1E617A83-A33F-4628-8A14-A551929914EC}" type="parTrans" cxnId="{CACDE960-D4BA-406A-A3F5-F17CAB3C4B4E}">
      <dgm:prSet/>
      <dgm:spPr/>
      <dgm:t>
        <a:bodyPr/>
        <a:lstStyle/>
        <a:p>
          <a:endParaRPr lang="en-US"/>
        </a:p>
      </dgm:t>
    </dgm:pt>
    <dgm:pt modelId="{EE080FCF-4030-4453-BF27-58774EAE8B59}" type="sibTrans" cxnId="{CACDE960-D4BA-406A-A3F5-F17CAB3C4B4E}">
      <dgm:prSet/>
      <dgm:spPr/>
      <dgm:t>
        <a:bodyPr/>
        <a:lstStyle/>
        <a:p>
          <a:endParaRPr lang="en-US"/>
        </a:p>
      </dgm:t>
    </dgm:pt>
    <dgm:pt modelId="{A2F56CFC-1931-45E6-8E20-3E9409844ADE}" type="pres">
      <dgm:prSet presAssocID="{C00E4FB6-FB70-4DB8-ABAD-F3CFD871B6D2}" presName="root" presStyleCnt="0">
        <dgm:presLayoutVars>
          <dgm:dir/>
          <dgm:resizeHandles val="exact"/>
        </dgm:presLayoutVars>
      </dgm:prSet>
      <dgm:spPr/>
    </dgm:pt>
    <dgm:pt modelId="{D9812380-61B9-4B5B-8FC8-B9EE29B9FFCF}" type="pres">
      <dgm:prSet presAssocID="{668B496C-D216-4156-B4DB-F0502059EE43}" presName="compNode" presStyleCnt="0"/>
      <dgm:spPr/>
    </dgm:pt>
    <dgm:pt modelId="{7EDB4BF5-BE8B-47E2-92C0-0B045FF4584F}" type="pres">
      <dgm:prSet presAssocID="{668B496C-D216-4156-B4DB-F0502059EE43}" presName="bgRect" presStyleLbl="bgShp" presStyleIdx="0" presStyleCnt="5"/>
      <dgm:spPr/>
    </dgm:pt>
    <dgm:pt modelId="{7AA7960C-84CC-4A45-AB56-74E0F6C9FDD7}" type="pres">
      <dgm:prSet presAssocID="{668B496C-D216-4156-B4DB-F0502059EE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1CC088C-1132-4422-B511-39032D2BAF25}" type="pres">
      <dgm:prSet presAssocID="{668B496C-D216-4156-B4DB-F0502059EE43}" presName="spaceRect" presStyleCnt="0"/>
      <dgm:spPr/>
    </dgm:pt>
    <dgm:pt modelId="{E843B953-57E9-41B7-B335-93CFEE755B1D}" type="pres">
      <dgm:prSet presAssocID="{668B496C-D216-4156-B4DB-F0502059EE43}" presName="parTx" presStyleLbl="revTx" presStyleIdx="0" presStyleCnt="5">
        <dgm:presLayoutVars>
          <dgm:chMax val="0"/>
          <dgm:chPref val="0"/>
        </dgm:presLayoutVars>
      </dgm:prSet>
      <dgm:spPr/>
    </dgm:pt>
    <dgm:pt modelId="{5A8864FC-7536-4637-AAB1-656F8805F66E}" type="pres">
      <dgm:prSet presAssocID="{F7177B3F-8F82-440C-9BD9-EF593F8C2E01}" presName="sibTrans" presStyleCnt="0"/>
      <dgm:spPr/>
    </dgm:pt>
    <dgm:pt modelId="{EFE46C1D-58C7-4953-8382-4323360620E0}" type="pres">
      <dgm:prSet presAssocID="{9006164C-A212-4714-92BD-6AD5BED46D7D}" presName="compNode" presStyleCnt="0"/>
      <dgm:spPr/>
    </dgm:pt>
    <dgm:pt modelId="{0CD1DA1C-79FE-4199-83DC-496F4BF51458}" type="pres">
      <dgm:prSet presAssocID="{9006164C-A212-4714-92BD-6AD5BED46D7D}" presName="bgRect" presStyleLbl="bgShp" presStyleIdx="1" presStyleCnt="5"/>
      <dgm:spPr/>
    </dgm:pt>
    <dgm:pt modelId="{ABB8D6D8-0E2F-4BFA-894E-545946555D63}" type="pres">
      <dgm:prSet presAssocID="{9006164C-A212-4714-92BD-6AD5BED46D7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BC659616-B661-4E7B-8F02-CE53AA209705}" type="pres">
      <dgm:prSet presAssocID="{9006164C-A212-4714-92BD-6AD5BED46D7D}" presName="spaceRect" presStyleCnt="0"/>
      <dgm:spPr/>
    </dgm:pt>
    <dgm:pt modelId="{F6BA577D-2657-448F-8ABF-7A07C7CDB47F}" type="pres">
      <dgm:prSet presAssocID="{9006164C-A212-4714-92BD-6AD5BED46D7D}" presName="parTx" presStyleLbl="revTx" presStyleIdx="1" presStyleCnt="5">
        <dgm:presLayoutVars>
          <dgm:chMax val="0"/>
          <dgm:chPref val="0"/>
        </dgm:presLayoutVars>
      </dgm:prSet>
      <dgm:spPr/>
    </dgm:pt>
    <dgm:pt modelId="{13001A39-B65E-457C-BE4D-9B70620BF349}" type="pres">
      <dgm:prSet presAssocID="{92DCEA2D-EE91-4334-9296-5945C2206AEE}" presName="sibTrans" presStyleCnt="0"/>
      <dgm:spPr/>
    </dgm:pt>
    <dgm:pt modelId="{58DD7E97-BC5E-4E91-AD67-0C1D4DA8CA68}" type="pres">
      <dgm:prSet presAssocID="{BF7E1CFD-2DDD-4C55-8921-274F687B0D3A}" presName="compNode" presStyleCnt="0"/>
      <dgm:spPr/>
    </dgm:pt>
    <dgm:pt modelId="{170D0025-BF67-4E91-B27A-58B3EBE930EA}" type="pres">
      <dgm:prSet presAssocID="{BF7E1CFD-2DDD-4C55-8921-274F687B0D3A}" presName="bgRect" presStyleLbl="bgShp" presStyleIdx="2" presStyleCnt="5"/>
      <dgm:spPr/>
    </dgm:pt>
    <dgm:pt modelId="{9B2C8551-E7DD-4AAD-8077-846DDAB37BD0}" type="pres">
      <dgm:prSet presAssocID="{BF7E1CFD-2DDD-4C55-8921-274F687B0D3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EFA3B21-23E0-4959-986E-7EDBFBAB4541}" type="pres">
      <dgm:prSet presAssocID="{BF7E1CFD-2DDD-4C55-8921-274F687B0D3A}" presName="spaceRect" presStyleCnt="0"/>
      <dgm:spPr/>
    </dgm:pt>
    <dgm:pt modelId="{5C74DC51-C1DC-4EB7-B6B3-CF454097BBCE}" type="pres">
      <dgm:prSet presAssocID="{BF7E1CFD-2DDD-4C55-8921-274F687B0D3A}" presName="parTx" presStyleLbl="revTx" presStyleIdx="2" presStyleCnt="5">
        <dgm:presLayoutVars>
          <dgm:chMax val="0"/>
          <dgm:chPref val="0"/>
        </dgm:presLayoutVars>
      </dgm:prSet>
      <dgm:spPr/>
    </dgm:pt>
    <dgm:pt modelId="{B42C511F-5F70-409D-81DB-FC9A80E412B1}" type="pres">
      <dgm:prSet presAssocID="{568D5073-9B57-4D69-9630-4018ADAFDB3C}" presName="sibTrans" presStyleCnt="0"/>
      <dgm:spPr/>
    </dgm:pt>
    <dgm:pt modelId="{371F6039-0A75-4BD9-92E3-040776C9DFE6}" type="pres">
      <dgm:prSet presAssocID="{8A8572E0-4B97-442F-B1C4-223B4857686D}" presName="compNode" presStyleCnt="0"/>
      <dgm:spPr/>
    </dgm:pt>
    <dgm:pt modelId="{D879E2BA-ABB5-4366-9036-44EB27D1EB0B}" type="pres">
      <dgm:prSet presAssocID="{8A8572E0-4B97-442F-B1C4-223B4857686D}" presName="bgRect" presStyleLbl="bgShp" presStyleIdx="3" presStyleCnt="5"/>
      <dgm:spPr/>
    </dgm:pt>
    <dgm:pt modelId="{C30A8DB3-25ED-4154-B129-D4E18797A6F8}" type="pres">
      <dgm:prSet presAssocID="{8A8572E0-4B97-442F-B1C4-223B485768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3E7FC30-478E-4F0C-BC47-FAC0415F552D}" type="pres">
      <dgm:prSet presAssocID="{8A8572E0-4B97-442F-B1C4-223B4857686D}" presName="spaceRect" presStyleCnt="0"/>
      <dgm:spPr/>
    </dgm:pt>
    <dgm:pt modelId="{10F29347-E5E6-4374-B38C-538BA49D7EAD}" type="pres">
      <dgm:prSet presAssocID="{8A8572E0-4B97-442F-B1C4-223B4857686D}" presName="parTx" presStyleLbl="revTx" presStyleIdx="3" presStyleCnt="5">
        <dgm:presLayoutVars>
          <dgm:chMax val="0"/>
          <dgm:chPref val="0"/>
        </dgm:presLayoutVars>
      </dgm:prSet>
      <dgm:spPr/>
    </dgm:pt>
    <dgm:pt modelId="{558EF8E1-2890-4854-B0F1-AC69AB4BDF01}" type="pres">
      <dgm:prSet presAssocID="{87A62FC8-929B-4C88-9BC3-ED7DD374D9F0}" presName="sibTrans" presStyleCnt="0"/>
      <dgm:spPr/>
    </dgm:pt>
    <dgm:pt modelId="{625B4B76-68A6-42B1-9429-4361F838F025}" type="pres">
      <dgm:prSet presAssocID="{D2545B66-230D-49DB-817D-CF30991B5AA1}" presName="compNode" presStyleCnt="0"/>
      <dgm:spPr/>
    </dgm:pt>
    <dgm:pt modelId="{C1B98832-7A66-4B73-A6AD-269213F780FD}" type="pres">
      <dgm:prSet presAssocID="{D2545B66-230D-49DB-817D-CF30991B5AA1}" presName="bgRect" presStyleLbl="bgShp" presStyleIdx="4" presStyleCnt="5"/>
      <dgm:spPr/>
    </dgm:pt>
    <dgm:pt modelId="{FC36C2F9-2CDA-4171-81C6-05D91AFF43BD}" type="pres">
      <dgm:prSet presAssocID="{D2545B66-230D-49DB-817D-CF30991B5AA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154CE8B-B84F-46E9-85D6-C20CF1EDEE26}" type="pres">
      <dgm:prSet presAssocID="{D2545B66-230D-49DB-817D-CF30991B5AA1}" presName="spaceRect" presStyleCnt="0"/>
      <dgm:spPr/>
    </dgm:pt>
    <dgm:pt modelId="{99C912BF-9C6A-43B7-A7DA-A5BA872E6E30}" type="pres">
      <dgm:prSet presAssocID="{D2545B66-230D-49DB-817D-CF30991B5AA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5A1BA27-1838-45B0-AD43-0891B75EC9A8}" srcId="{C00E4FB6-FB70-4DB8-ABAD-F3CFD871B6D2}" destId="{9006164C-A212-4714-92BD-6AD5BED46D7D}" srcOrd="1" destOrd="0" parTransId="{69D471F1-3B3C-498F-BD04-2972B70AFD04}" sibTransId="{92DCEA2D-EE91-4334-9296-5945C2206AEE}"/>
    <dgm:cxn modelId="{36870E33-2B8F-4A5B-85AB-9D16EA519BAE}" type="presOf" srcId="{BF7E1CFD-2DDD-4C55-8921-274F687B0D3A}" destId="{5C74DC51-C1DC-4EB7-B6B3-CF454097BBCE}" srcOrd="0" destOrd="0" presId="urn:microsoft.com/office/officeart/2018/2/layout/IconVerticalSolidList"/>
    <dgm:cxn modelId="{CACDE960-D4BA-406A-A3F5-F17CAB3C4B4E}" srcId="{C00E4FB6-FB70-4DB8-ABAD-F3CFD871B6D2}" destId="{D2545B66-230D-49DB-817D-CF30991B5AA1}" srcOrd="4" destOrd="0" parTransId="{1E617A83-A33F-4628-8A14-A551929914EC}" sibTransId="{EE080FCF-4030-4453-BF27-58774EAE8B59}"/>
    <dgm:cxn modelId="{5D7D596D-C505-412F-A422-F84690494407}" type="presOf" srcId="{8A8572E0-4B97-442F-B1C4-223B4857686D}" destId="{10F29347-E5E6-4374-B38C-538BA49D7EAD}" srcOrd="0" destOrd="0" presId="urn:microsoft.com/office/officeart/2018/2/layout/IconVerticalSolidList"/>
    <dgm:cxn modelId="{06C45252-0456-4F0F-B79B-CB3BE0173BB7}" srcId="{C00E4FB6-FB70-4DB8-ABAD-F3CFD871B6D2}" destId="{8A8572E0-4B97-442F-B1C4-223B4857686D}" srcOrd="3" destOrd="0" parTransId="{237BA786-9633-420C-B3AC-FF684B55DC55}" sibTransId="{87A62FC8-929B-4C88-9BC3-ED7DD374D9F0}"/>
    <dgm:cxn modelId="{E61A0453-0C7C-4349-9B51-0EB1D059EDF8}" type="presOf" srcId="{C00E4FB6-FB70-4DB8-ABAD-F3CFD871B6D2}" destId="{A2F56CFC-1931-45E6-8E20-3E9409844ADE}" srcOrd="0" destOrd="0" presId="urn:microsoft.com/office/officeart/2018/2/layout/IconVerticalSolidList"/>
    <dgm:cxn modelId="{3789C974-0D0E-4479-B73B-16DD3FBC9D62}" type="presOf" srcId="{D2545B66-230D-49DB-817D-CF30991B5AA1}" destId="{99C912BF-9C6A-43B7-A7DA-A5BA872E6E30}" srcOrd="0" destOrd="0" presId="urn:microsoft.com/office/officeart/2018/2/layout/IconVerticalSolidList"/>
    <dgm:cxn modelId="{20652F90-5F35-4664-87F5-0E59BB850924}" srcId="{C00E4FB6-FB70-4DB8-ABAD-F3CFD871B6D2}" destId="{668B496C-D216-4156-B4DB-F0502059EE43}" srcOrd="0" destOrd="0" parTransId="{9D20CBCD-FB2F-47B4-9107-CE9D086E6B05}" sibTransId="{F7177B3F-8F82-440C-9BD9-EF593F8C2E01}"/>
    <dgm:cxn modelId="{7FD871A5-6BCB-4E16-98DE-49C6D3F7B03A}" type="presOf" srcId="{668B496C-D216-4156-B4DB-F0502059EE43}" destId="{E843B953-57E9-41B7-B335-93CFEE755B1D}" srcOrd="0" destOrd="0" presId="urn:microsoft.com/office/officeart/2018/2/layout/IconVerticalSolidList"/>
    <dgm:cxn modelId="{61532FCC-ECAE-4E4C-B39A-2B3A473FD3E6}" srcId="{C00E4FB6-FB70-4DB8-ABAD-F3CFD871B6D2}" destId="{BF7E1CFD-2DDD-4C55-8921-274F687B0D3A}" srcOrd="2" destOrd="0" parTransId="{E1ED0F63-DE52-4EA1-B5DA-1FD70C64567D}" sibTransId="{568D5073-9B57-4D69-9630-4018ADAFDB3C}"/>
    <dgm:cxn modelId="{842BA7D0-5326-4FF0-B589-7361206564D8}" type="presOf" srcId="{9006164C-A212-4714-92BD-6AD5BED46D7D}" destId="{F6BA577D-2657-448F-8ABF-7A07C7CDB47F}" srcOrd="0" destOrd="0" presId="urn:microsoft.com/office/officeart/2018/2/layout/IconVerticalSolidList"/>
    <dgm:cxn modelId="{255C5587-6215-4B5B-9750-0F484F1229A8}" type="presParOf" srcId="{A2F56CFC-1931-45E6-8E20-3E9409844ADE}" destId="{D9812380-61B9-4B5B-8FC8-B9EE29B9FFCF}" srcOrd="0" destOrd="0" presId="urn:microsoft.com/office/officeart/2018/2/layout/IconVerticalSolidList"/>
    <dgm:cxn modelId="{36801A92-C770-422D-8891-ECB74D387D80}" type="presParOf" srcId="{D9812380-61B9-4B5B-8FC8-B9EE29B9FFCF}" destId="{7EDB4BF5-BE8B-47E2-92C0-0B045FF4584F}" srcOrd="0" destOrd="0" presId="urn:microsoft.com/office/officeart/2018/2/layout/IconVerticalSolidList"/>
    <dgm:cxn modelId="{E2D001BE-008B-4455-B21D-197955CFE0AF}" type="presParOf" srcId="{D9812380-61B9-4B5B-8FC8-B9EE29B9FFCF}" destId="{7AA7960C-84CC-4A45-AB56-74E0F6C9FDD7}" srcOrd="1" destOrd="0" presId="urn:microsoft.com/office/officeart/2018/2/layout/IconVerticalSolidList"/>
    <dgm:cxn modelId="{B6B81C67-486F-4862-B2E6-F18FA373661C}" type="presParOf" srcId="{D9812380-61B9-4B5B-8FC8-B9EE29B9FFCF}" destId="{91CC088C-1132-4422-B511-39032D2BAF25}" srcOrd="2" destOrd="0" presId="urn:microsoft.com/office/officeart/2018/2/layout/IconVerticalSolidList"/>
    <dgm:cxn modelId="{5F71F74D-F09E-4EF2-A778-0E5FA783CDB8}" type="presParOf" srcId="{D9812380-61B9-4B5B-8FC8-B9EE29B9FFCF}" destId="{E843B953-57E9-41B7-B335-93CFEE755B1D}" srcOrd="3" destOrd="0" presId="urn:microsoft.com/office/officeart/2018/2/layout/IconVerticalSolidList"/>
    <dgm:cxn modelId="{850F5DD8-1576-4D31-A826-0B6AF20EC808}" type="presParOf" srcId="{A2F56CFC-1931-45E6-8E20-3E9409844ADE}" destId="{5A8864FC-7536-4637-AAB1-656F8805F66E}" srcOrd="1" destOrd="0" presId="urn:microsoft.com/office/officeart/2018/2/layout/IconVerticalSolidList"/>
    <dgm:cxn modelId="{9F26ACE7-6A9B-49C4-BC50-AF2EDD0DC8A9}" type="presParOf" srcId="{A2F56CFC-1931-45E6-8E20-3E9409844ADE}" destId="{EFE46C1D-58C7-4953-8382-4323360620E0}" srcOrd="2" destOrd="0" presId="urn:microsoft.com/office/officeart/2018/2/layout/IconVerticalSolidList"/>
    <dgm:cxn modelId="{46C95BE7-2333-434E-9643-E8C4B904BF94}" type="presParOf" srcId="{EFE46C1D-58C7-4953-8382-4323360620E0}" destId="{0CD1DA1C-79FE-4199-83DC-496F4BF51458}" srcOrd="0" destOrd="0" presId="urn:microsoft.com/office/officeart/2018/2/layout/IconVerticalSolidList"/>
    <dgm:cxn modelId="{BD641121-4452-410F-B100-1750B1AB6771}" type="presParOf" srcId="{EFE46C1D-58C7-4953-8382-4323360620E0}" destId="{ABB8D6D8-0E2F-4BFA-894E-545946555D63}" srcOrd="1" destOrd="0" presId="urn:microsoft.com/office/officeart/2018/2/layout/IconVerticalSolidList"/>
    <dgm:cxn modelId="{CB5A700C-E3A8-4EF5-9CC9-A2CA114007FC}" type="presParOf" srcId="{EFE46C1D-58C7-4953-8382-4323360620E0}" destId="{BC659616-B661-4E7B-8F02-CE53AA209705}" srcOrd="2" destOrd="0" presId="urn:microsoft.com/office/officeart/2018/2/layout/IconVerticalSolidList"/>
    <dgm:cxn modelId="{86EA509C-A1C5-4818-945A-E584918F0355}" type="presParOf" srcId="{EFE46C1D-58C7-4953-8382-4323360620E0}" destId="{F6BA577D-2657-448F-8ABF-7A07C7CDB47F}" srcOrd="3" destOrd="0" presId="urn:microsoft.com/office/officeart/2018/2/layout/IconVerticalSolidList"/>
    <dgm:cxn modelId="{F5F9229F-28F0-4D22-B1BE-F59F17B4F358}" type="presParOf" srcId="{A2F56CFC-1931-45E6-8E20-3E9409844ADE}" destId="{13001A39-B65E-457C-BE4D-9B70620BF349}" srcOrd="3" destOrd="0" presId="urn:microsoft.com/office/officeart/2018/2/layout/IconVerticalSolidList"/>
    <dgm:cxn modelId="{D3727F2E-231E-40EF-BE4A-90F814508ECC}" type="presParOf" srcId="{A2F56CFC-1931-45E6-8E20-3E9409844ADE}" destId="{58DD7E97-BC5E-4E91-AD67-0C1D4DA8CA68}" srcOrd="4" destOrd="0" presId="urn:microsoft.com/office/officeart/2018/2/layout/IconVerticalSolidList"/>
    <dgm:cxn modelId="{3736165A-04E3-46D2-8545-D71CE03C7A94}" type="presParOf" srcId="{58DD7E97-BC5E-4E91-AD67-0C1D4DA8CA68}" destId="{170D0025-BF67-4E91-B27A-58B3EBE930EA}" srcOrd="0" destOrd="0" presId="urn:microsoft.com/office/officeart/2018/2/layout/IconVerticalSolidList"/>
    <dgm:cxn modelId="{141D8ED6-BEC8-4119-8CF5-09894AA2623E}" type="presParOf" srcId="{58DD7E97-BC5E-4E91-AD67-0C1D4DA8CA68}" destId="{9B2C8551-E7DD-4AAD-8077-846DDAB37BD0}" srcOrd="1" destOrd="0" presId="urn:microsoft.com/office/officeart/2018/2/layout/IconVerticalSolidList"/>
    <dgm:cxn modelId="{029459E0-8517-4935-9072-56A0550DF749}" type="presParOf" srcId="{58DD7E97-BC5E-4E91-AD67-0C1D4DA8CA68}" destId="{8EFA3B21-23E0-4959-986E-7EDBFBAB4541}" srcOrd="2" destOrd="0" presId="urn:microsoft.com/office/officeart/2018/2/layout/IconVerticalSolidList"/>
    <dgm:cxn modelId="{98EF3DB9-0079-4B14-A0AB-776886F2DF24}" type="presParOf" srcId="{58DD7E97-BC5E-4E91-AD67-0C1D4DA8CA68}" destId="{5C74DC51-C1DC-4EB7-B6B3-CF454097BBCE}" srcOrd="3" destOrd="0" presId="urn:microsoft.com/office/officeart/2018/2/layout/IconVerticalSolidList"/>
    <dgm:cxn modelId="{FD4B1924-CBFB-4B4A-8074-6166871D5CC1}" type="presParOf" srcId="{A2F56CFC-1931-45E6-8E20-3E9409844ADE}" destId="{B42C511F-5F70-409D-81DB-FC9A80E412B1}" srcOrd="5" destOrd="0" presId="urn:microsoft.com/office/officeart/2018/2/layout/IconVerticalSolidList"/>
    <dgm:cxn modelId="{6AB67B83-3F59-40B5-95AD-3CE43D5CFB14}" type="presParOf" srcId="{A2F56CFC-1931-45E6-8E20-3E9409844ADE}" destId="{371F6039-0A75-4BD9-92E3-040776C9DFE6}" srcOrd="6" destOrd="0" presId="urn:microsoft.com/office/officeart/2018/2/layout/IconVerticalSolidList"/>
    <dgm:cxn modelId="{F250798C-18FD-4F96-AE81-83D6E4851FCB}" type="presParOf" srcId="{371F6039-0A75-4BD9-92E3-040776C9DFE6}" destId="{D879E2BA-ABB5-4366-9036-44EB27D1EB0B}" srcOrd="0" destOrd="0" presId="urn:microsoft.com/office/officeart/2018/2/layout/IconVerticalSolidList"/>
    <dgm:cxn modelId="{2D322A2A-48D1-4880-ADE6-731EE4BDF002}" type="presParOf" srcId="{371F6039-0A75-4BD9-92E3-040776C9DFE6}" destId="{C30A8DB3-25ED-4154-B129-D4E18797A6F8}" srcOrd="1" destOrd="0" presId="urn:microsoft.com/office/officeart/2018/2/layout/IconVerticalSolidList"/>
    <dgm:cxn modelId="{613C5BD0-6E7E-4559-99B7-13B6C2A50FDB}" type="presParOf" srcId="{371F6039-0A75-4BD9-92E3-040776C9DFE6}" destId="{E3E7FC30-478E-4F0C-BC47-FAC0415F552D}" srcOrd="2" destOrd="0" presId="urn:microsoft.com/office/officeart/2018/2/layout/IconVerticalSolidList"/>
    <dgm:cxn modelId="{77D4B22D-755E-421C-A923-09BE8484B252}" type="presParOf" srcId="{371F6039-0A75-4BD9-92E3-040776C9DFE6}" destId="{10F29347-E5E6-4374-B38C-538BA49D7EAD}" srcOrd="3" destOrd="0" presId="urn:microsoft.com/office/officeart/2018/2/layout/IconVerticalSolidList"/>
    <dgm:cxn modelId="{CCED3490-CB8F-4E43-8529-C904AEE46354}" type="presParOf" srcId="{A2F56CFC-1931-45E6-8E20-3E9409844ADE}" destId="{558EF8E1-2890-4854-B0F1-AC69AB4BDF01}" srcOrd="7" destOrd="0" presId="urn:microsoft.com/office/officeart/2018/2/layout/IconVerticalSolidList"/>
    <dgm:cxn modelId="{135BEB61-D458-4218-96FC-4FA1EFB1733D}" type="presParOf" srcId="{A2F56CFC-1931-45E6-8E20-3E9409844ADE}" destId="{625B4B76-68A6-42B1-9429-4361F838F025}" srcOrd="8" destOrd="0" presId="urn:microsoft.com/office/officeart/2018/2/layout/IconVerticalSolidList"/>
    <dgm:cxn modelId="{1ED0B8C8-02F1-4066-BD48-042B9B21BD76}" type="presParOf" srcId="{625B4B76-68A6-42B1-9429-4361F838F025}" destId="{C1B98832-7A66-4B73-A6AD-269213F780FD}" srcOrd="0" destOrd="0" presId="urn:microsoft.com/office/officeart/2018/2/layout/IconVerticalSolidList"/>
    <dgm:cxn modelId="{86098233-D983-404F-992D-6C0FFFFFE7A8}" type="presParOf" srcId="{625B4B76-68A6-42B1-9429-4361F838F025}" destId="{FC36C2F9-2CDA-4171-81C6-05D91AFF43BD}" srcOrd="1" destOrd="0" presId="urn:microsoft.com/office/officeart/2018/2/layout/IconVerticalSolidList"/>
    <dgm:cxn modelId="{AF4DC3A9-AF28-46D7-B25A-BE03C27EE619}" type="presParOf" srcId="{625B4B76-68A6-42B1-9429-4361F838F025}" destId="{F154CE8B-B84F-46E9-85D6-C20CF1EDEE26}" srcOrd="2" destOrd="0" presId="urn:microsoft.com/office/officeart/2018/2/layout/IconVerticalSolidList"/>
    <dgm:cxn modelId="{7814715A-47C6-40F0-882F-20085AE6BB52}" type="presParOf" srcId="{625B4B76-68A6-42B1-9429-4361F838F025}" destId="{99C912BF-9C6A-43B7-A7DA-A5BA872E6E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B172A7-386F-4C33-A976-3D538CA2F37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9F4B39-EA54-44C8-B72F-592F543576E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Challenges</a:t>
          </a:r>
          <a:endParaRPr lang="en-US" dirty="0"/>
        </a:p>
      </dgm:t>
    </dgm:pt>
    <dgm:pt modelId="{805C73B8-A84E-43BA-80FD-3E002E12FD3E}" type="parTrans" cxnId="{FE47C89B-EB6E-4E55-993D-D3A637149DD3}">
      <dgm:prSet/>
      <dgm:spPr/>
      <dgm:t>
        <a:bodyPr/>
        <a:lstStyle/>
        <a:p>
          <a:endParaRPr lang="en-US"/>
        </a:p>
      </dgm:t>
    </dgm:pt>
    <dgm:pt modelId="{964E5ADF-7FDB-4B2C-9A6F-7D75D69D6C44}" type="sibTrans" cxnId="{FE47C89B-EB6E-4E55-993D-D3A637149DD3}">
      <dgm:prSet/>
      <dgm:spPr/>
      <dgm:t>
        <a:bodyPr/>
        <a:lstStyle/>
        <a:p>
          <a:endParaRPr lang="en-US"/>
        </a:p>
      </dgm:t>
    </dgm:pt>
    <dgm:pt modelId="{53AA4168-C6DA-41B8-93F8-CA97CBB1C1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collection</a:t>
          </a:r>
          <a:endParaRPr lang="en-US"/>
        </a:p>
      </dgm:t>
    </dgm:pt>
    <dgm:pt modelId="{5FB595F5-E128-45A7-8CDC-D236C0B20747}" type="parTrans" cxnId="{49465507-86FB-4121-8AF4-FD9D27E26F41}">
      <dgm:prSet/>
      <dgm:spPr/>
      <dgm:t>
        <a:bodyPr/>
        <a:lstStyle/>
        <a:p>
          <a:endParaRPr lang="en-US"/>
        </a:p>
      </dgm:t>
    </dgm:pt>
    <dgm:pt modelId="{A7D6D314-1552-4E94-B531-DD420CF8E13E}" type="sibTrans" cxnId="{49465507-86FB-4121-8AF4-FD9D27E26F41}">
      <dgm:prSet/>
      <dgm:spPr/>
      <dgm:t>
        <a:bodyPr/>
        <a:lstStyle/>
        <a:p>
          <a:endParaRPr lang="en-US"/>
        </a:p>
      </dgm:t>
    </dgm:pt>
    <dgm:pt modelId="{56F91C28-5D58-4AD2-A43B-EF098B518D3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cleaning</a:t>
          </a:r>
          <a:endParaRPr lang="en-US"/>
        </a:p>
      </dgm:t>
    </dgm:pt>
    <dgm:pt modelId="{23F238DC-31D6-4CFF-BF61-589649FD8B77}" type="parTrans" cxnId="{8270C07C-C45B-40E3-AC42-1638953CAF04}">
      <dgm:prSet/>
      <dgm:spPr/>
      <dgm:t>
        <a:bodyPr/>
        <a:lstStyle/>
        <a:p>
          <a:endParaRPr lang="en-US"/>
        </a:p>
      </dgm:t>
    </dgm:pt>
    <dgm:pt modelId="{38FD7FD9-7B98-4100-BC9F-55AD501C0C1E}" type="sibTrans" cxnId="{8270C07C-C45B-40E3-AC42-1638953CAF04}">
      <dgm:prSet/>
      <dgm:spPr/>
      <dgm:t>
        <a:bodyPr/>
        <a:lstStyle/>
        <a:p>
          <a:endParaRPr lang="en-US"/>
        </a:p>
      </dgm:t>
    </dgm:pt>
    <dgm:pt modelId="{C47780A5-4739-4A5C-AEF9-EDE192CD7696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Hardware requirements</a:t>
          </a:r>
          <a:endParaRPr lang="en-US"/>
        </a:p>
      </dgm:t>
    </dgm:pt>
    <dgm:pt modelId="{84CAD04F-3619-49BF-8A5C-A682AD827BC6}" type="parTrans" cxnId="{0090A6E2-670E-4245-8A6E-166E3A9EC24B}">
      <dgm:prSet/>
      <dgm:spPr/>
      <dgm:t>
        <a:bodyPr/>
        <a:lstStyle/>
        <a:p>
          <a:endParaRPr lang="en-US"/>
        </a:p>
      </dgm:t>
    </dgm:pt>
    <dgm:pt modelId="{186001CF-17A4-4DD7-9E46-12D50E6C0C90}" type="sibTrans" cxnId="{0090A6E2-670E-4245-8A6E-166E3A9EC24B}">
      <dgm:prSet/>
      <dgm:spPr/>
      <dgm:t>
        <a:bodyPr/>
        <a:lstStyle/>
        <a:p>
          <a:endParaRPr lang="en-US"/>
        </a:p>
      </dgm:t>
    </dgm:pt>
    <dgm:pt modelId="{0794F914-30CB-4D04-BA42-D314B77607D3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Technical expertise</a:t>
          </a:r>
          <a:endParaRPr lang="en-US"/>
        </a:p>
      </dgm:t>
    </dgm:pt>
    <dgm:pt modelId="{05A3DDD6-243D-4810-A057-956A92F088B4}" type="parTrans" cxnId="{0B961AE9-C7C9-4691-A89E-2404E2D9CFA2}">
      <dgm:prSet/>
      <dgm:spPr/>
      <dgm:t>
        <a:bodyPr/>
        <a:lstStyle/>
        <a:p>
          <a:endParaRPr lang="en-US"/>
        </a:p>
      </dgm:t>
    </dgm:pt>
    <dgm:pt modelId="{0AFC6643-2923-4332-A92B-6184B439B54E}" type="sibTrans" cxnId="{0B961AE9-C7C9-4691-A89E-2404E2D9CFA2}">
      <dgm:prSet/>
      <dgm:spPr/>
      <dgm:t>
        <a:bodyPr/>
        <a:lstStyle/>
        <a:p>
          <a:endParaRPr lang="en-US"/>
        </a:p>
      </dgm:t>
    </dgm:pt>
    <dgm:pt modelId="{26A6C5CF-E0B9-40C4-81AD-574272B506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Future Scope</a:t>
          </a:r>
          <a:endParaRPr lang="en-US"/>
        </a:p>
      </dgm:t>
    </dgm:pt>
    <dgm:pt modelId="{DC6C3A0A-DA3D-4E09-914A-B110BB5AA3CF}" type="parTrans" cxnId="{62249267-F5CC-4E63-923F-1754FB440237}">
      <dgm:prSet/>
      <dgm:spPr/>
      <dgm:t>
        <a:bodyPr/>
        <a:lstStyle/>
        <a:p>
          <a:endParaRPr lang="en-US"/>
        </a:p>
      </dgm:t>
    </dgm:pt>
    <dgm:pt modelId="{4A02585A-51F0-4E63-BCFB-1F1C2E3FB7DA}" type="sibTrans" cxnId="{62249267-F5CC-4E63-923F-1754FB440237}">
      <dgm:prSet/>
      <dgm:spPr/>
      <dgm:t>
        <a:bodyPr/>
        <a:lstStyle/>
        <a:p>
          <a:endParaRPr lang="en-US"/>
        </a:p>
      </dgm:t>
    </dgm:pt>
    <dgm:pt modelId="{03143726-ED59-49C1-B2DD-1642E8BDCB8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Optimization of individual algorithms</a:t>
          </a:r>
          <a:endParaRPr lang="en-US"/>
        </a:p>
      </dgm:t>
    </dgm:pt>
    <dgm:pt modelId="{B872EC26-6227-434A-A266-4068D8ECE47E}" type="parTrans" cxnId="{466A5D8A-D4CE-4BA6-A9AB-CD8DE6D057C5}">
      <dgm:prSet/>
      <dgm:spPr/>
      <dgm:t>
        <a:bodyPr/>
        <a:lstStyle/>
        <a:p>
          <a:endParaRPr lang="en-US"/>
        </a:p>
      </dgm:t>
    </dgm:pt>
    <dgm:pt modelId="{004762B2-FB97-40B0-BA07-4DFF946A0A44}" type="sibTrans" cxnId="{466A5D8A-D4CE-4BA6-A9AB-CD8DE6D057C5}">
      <dgm:prSet/>
      <dgm:spPr/>
      <dgm:t>
        <a:bodyPr/>
        <a:lstStyle/>
        <a:p>
          <a:endParaRPr lang="en-US"/>
        </a:p>
      </dgm:t>
    </dgm:pt>
    <dgm:pt modelId="{1CD52A12-459F-4560-A04F-B77CA7A1DC6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Better selection strategies for technical indicators</a:t>
          </a:r>
          <a:endParaRPr lang="en-US"/>
        </a:p>
      </dgm:t>
    </dgm:pt>
    <dgm:pt modelId="{2C496FF7-7A90-4113-B49B-FBBC4DE2A63C}" type="parTrans" cxnId="{7078B5FB-8B02-4585-B068-406E756EECE0}">
      <dgm:prSet/>
      <dgm:spPr/>
      <dgm:t>
        <a:bodyPr/>
        <a:lstStyle/>
        <a:p>
          <a:endParaRPr lang="en-US"/>
        </a:p>
      </dgm:t>
    </dgm:pt>
    <dgm:pt modelId="{5CB67802-745F-47A6-B665-AE58CC7B749D}" type="sibTrans" cxnId="{7078B5FB-8B02-4585-B068-406E756EECE0}">
      <dgm:prSet/>
      <dgm:spPr/>
      <dgm:t>
        <a:bodyPr/>
        <a:lstStyle/>
        <a:p>
          <a:endParaRPr lang="en-US"/>
        </a:p>
      </dgm:t>
    </dgm:pt>
    <dgm:pt modelId="{E6CEE112-5C6D-43F1-A860-E84C334771D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Adding more data sources like Twitter</a:t>
          </a:r>
          <a:endParaRPr lang="en-US"/>
        </a:p>
      </dgm:t>
    </dgm:pt>
    <dgm:pt modelId="{58F1CA22-891A-4211-9225-797BDA4268A0}" type="parTrans" cxnId="{155D2D2C-A3FB-484B-81CC-F2764118C3FC}">
      <dgm:prSet/>
      <dgm:spPr/>
      <dgm:t>
        <a:bodyPr/>
        <a:lstStyle/>
        <a:p>
          <a:endParaRPr lang="en-US"/>
        </a:p>
      </dgm:t>
    </dgm:pt>
    <dgm:pt modelId="{97CD72E8-282E-4CB9-ACA5-B5CE7FE9BAFF}" type="sibTrans" cxnId="{155D2D2C-A3FB-484B-81CC-F2764118C3FC}">
      <dgm:prSet/>
      <dgm:spPr/>
      <dgm:t>
        <a:bodyPr/>
        <a:lstStyle/>
        <a:p>
          <a:endParaRPr lang="en-US"/>
        </a:p>
      </dgm:t>
    </dgm:pt>
    <dgm:pt modelId="{6DF3B574-63DF-4ED5-BAEF-9F1532E56187}" type="pres">
      <dgm:prSet presAssocID="{8AB172A7-386F-4C33-A976-3D538CA2F37E}" presName="Name0" presStyleCnt="0">
        <dgm:presLayoutVars>
          <dgm:dir/>
          <dgm:animLvl val="lvl"/>
          <dgm:resizeHandles val="exact"/>
        </dgm:presLayoutVars>
      </dgm:prSet>
      <dgm:spPr/>
    </dgm:pt>
    <dgm:pt modelId="{1A61AC56-5E58-4299-8D7D-D363E51AD4B8}" type="pres">
      <dgm:prSet presAssocID="{0C9F4B39-EA54-44C8-B72F-592F543576E2}" presName="composite" presStyleCnt="0"/>
      <dgm:spPr/>
    </dgm:pt>
    <dgm:pt modelId="{E715A980-41B2-4638-84F3-64DAD7D6151A}" type="pres">
      <dgm:prSet presAssocID="{0C9F4B39-EA54-44C8-B72F-592F543576E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D8F1A9B-10B8-4B9E-83B9-B578C4BCB813}" type="pres">
      <dgm:prSet presAssocID="{0C9F4B39-EA54-44C8-B72F-592F543576E2}" presName="desTx" presStyleLbl="alignAccFollowNode1" presStyleIdx="0" presStyleCnt="2">
        <dgm:presLayoutVars>
          <dgm:bulletEnabled val="1"/>
        </dgm:presLayoutVars>
      </dgm:prSet>
      <dgm:spPr/>
    </dgm:pt>
    <dgm:pt modelId="{1C6F6B0E-57A2-4332-9A64-39E690ECA0E9}" type="pres">
      <dgm:prSet presAssocID="{964E5ADF-7FDB-4B2C-9A6F-7D75D69D6C44}" presName="space" presStyleCnt="0"/>
      <dgm:spPr/>
    </dgm:pt>
    <dgm:pt modelId="{48B8ED2E-E31F-4D6F-A608-9F7FCD614892}" type="pres">
      <dgm:prSet presAssocID="{26A6C5CF-E0B9-40C4-81AD-574272B50649}" presName="composite" presStyleCnt="0"/>
      <dgm:spPr/>
    </dgm:pt>
    <dgm:pt modelId="{56ED3A26-6D1A-4FA1-8B13-9B56ACB54438}" type="pres">
      <dgm:prSet presAssocID="{26A6C5CF-E0B9-40C4-81AD-574272B5064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57D43E0-EFCA-420C-B0CF-C2E48C3F6D65}" type="pres">
      <dgm:prSet presAssocID="{26A6C5CF-E0B9-40C4-81AD-574272B5064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F8EC001-675F-4D41-BF52-A0831677017F}" type="presOf" srcId="{53AA4168-C6DA-41B8-93F8-CA97CBB1C190}" destId="{5D8F1A9B-10B8-4B9E-83B9-B578C4BCB813}" srcOrd="0" destOrd="0" presId="urn:microsoft.com/office/officeart/2005/8/layout/hList1"/>
    <dgm:cxn modelId="{49465507-86FB-4121-8AF4-FD9D27E26F41}" srcId="{0C9F4B39-EA54-44C8-B72F-592F543576E2}" destId="{53AA4168-C6DA-41B8-93F8-CA97CBB1C190}" srcOrd="0" destOrd="0" parTransId="{5FB595F5-E128-45A7-8CDC-D236C0B20747}" sibTransId="{A7D6D314-1552-4E94-B531-DD420CF8E13E}"/>
    <dgm:cxn modelId="{155D2D2C-A3FB-484B-81CC-F2764118C3FC}" srcId="{26A6C5CF-E0B9-40C4-81AD-574272B50649}" destId="{E6CEE112-5C6D-43F1-A860-E84C334771DA}" srcOrd="2" destOrd="0" parTransId="{58F1CA22-891A-4211-9225-797BDA4268A0}" sibTransId="{97CD72E8-282E-4CB9-ACA5-B5CE7FE9BAFF}"/>
    <dgm:cxn modelId="{2D78A240-ED08-448B-8699-4B054D727302}" type="presOf" srcId="{0C9F4B39-EA54-44C8-B72F-592F543576E2}" destId="{E715A980-41B2-4638-84F3-64DAD7D6151A}" srcOrd="0" destOrd="0" presId="urn:microsoft.com/office/officeart/2005/8/layout/hList1"/>
    <dgm:cxn modelId="{8529F144-64EE-4741-952B-508E91BFA4E6}" type="presOf" srcId="{26A6C5CF-E0B9-40C4-81AD-574272B50649}" destId="{56ED3A26-6D1A-4FA1-8B13-9B56ACB54438}" srcOrd="0" destOrd="0" presId="urn:microsoft.com/office/officeart/2005/8/layout/hList1"/>
    <dgm:cxn modelId="{62249267-F5CC-4E63-923F-1754FB440237}" srcId="{8AB172A7-386F-4C33-A976-3D538CA2F37E}" destId="{26A6C5CF-E0B9-40C4-81AD-574272B50649}" srcOrd="1" destOrd="0" parTransId="{DC6C3A0A-DA3D-4E09-914A-B110BB5AA3CF}" sibTransId="{4A02585A-51F0-4E63-BCFB-1F1C2E3FB7DA}"/>
    <dgm:cxn modelId="{8D2F6A7A-EF3F-4208-B9A1-79D04F3F028E}" type="presOf" srcId="{E6CEE112-5C6D-43F1-A860-E84C334771DA}" destId="{557D43E0-EFCA-420C-B0CF-C2E48C3F6D65}" srcOrd="0" destOrd="2" presId="urn:microsoft.com/office/officeart/2005/8/layout/hList1"/>
    <dgm:cxn modelId="{8270C07C-C45B-40E3-AC42-1638953CAF04}" srcId="{0C9F4B39-EA54-44C8-B72F-592F543576E2}" destId="{56F91C28-5D58-4AD2-A43B-EF098B518D3A}" srcOrd="1" destOrd="0" parTransId="{23F238DC-31D6-4CFF-BF61-589649FD8B77}" sibTransId="{38FD7FD9-7B98-4100-BC9F-55AD501C0C1E}"/>
    <dgm:cxn modelId="{466A5D8A-D4CE-4BA6-A9AB-CD8DE6D057C5}" srcId="{26A6C5CF-E0B9-40C4-81AD-574272B50649}" destId="{03143726-ED59-49C1-B2DD-1642E8BDCB83}" srcOrd="0" destOrd="0" parTransId="{B872EC26-6227-434A-A266-4068D8ECE47E}" sibTransId="{004762B2-FB97-40B0-BA07-4DFF946A0A44}"/>
    <dgm:cxn modelId="{34DB1296-D2C1-4727-866F-80E9AB8744EE}" type="presOf" srcId="{0794F914-30CB-4D04-BA42-D314B77607D3}" destId="{5D8F1A9B-10B8-4B9E-83B9-B578C4BCB813}" srcOrd="0" destOrd="3" presId="urn:microsoft.com/office/officeart/2005/8/layout/hList1"/>
    <dgm:cxn modelId="{FE47C89B-EB6E-4E55-993D-D3A637149DD3}" srcId="{8AB172A7-386F-4C33-A976-3D538CA2F37E}" destId="{0C9F4B39-EA54-44C8-B72F-592F543576E2}" srcOrd="0" destOrd="0" parTransId="{805C73B8-A84E-43BA-80FD-3E002E12FD3E}" sibTransId="{964E5ADF-7FDB-4B2C-9A6F-7D75D69D6C44}"/>
    <dgm:cxn modelId="{CA3C3FA4-8D78-490E-9053-DB256EB03A0D}" type="presOf" srcId="{56F91C28-5D58-4AD2-A43B-EF098B518D3A}" destId="{5D8F1A9B-10B8-4B9E-83B9-B578C4BCB813}" srcOrd="0" destOrd="1" presId="urn:microsoft.com/office/officeart/2005/8/layout/hList1"/>
    <dgm:cxn modelId="{9C0D0CB5-BA9F-4852-9210-5D9AF817D46B}" type="presOf" srcId="{C47780A5-4739-4A5C-AEF9-EDE192CD7696}" destId="{5D8F1A9B-10B8-4B9E-83B9-B578C4BCB813}" srcOrd="0" destOrd="2" presId="urn:microsoft.com/office/officeart/2005/8/layout/hList1"/>
    <dgm:cxn modelId="{F18CE1B6-966E-4357-B5A5-4726F9384957}" type="presOf" srcId="{8AB172A7-386F-4C33-A976-3D538CA2F37E}" destId="{6DF3B574-63DF-4ED5-BAEF-9F1532E56187}" srcOrd="0" destOrd="0" presId="urn:microsoft.com/office/officeart/2005/8/layout/hList1"/>
    <dgm:cxn modelId="{7A7660C1-3553-46C5-B66B-DDCB0592BAF5}" type="presOf" srcId="{03143726-ED59-49C1-B2DD-1642E8BDCB83}" destId="{557D43E0-EFCA-420C-B0CF-C2E48C3F6D65}" srcOrd="0" destOrd="0" presId="urn:microsoft.com/office/officeart/2005/8/layout/hList1"/>
    <dgm:cxn modelId="{0090A6E2-670E-4245-8A6E-166E3A9EC24B}" srcId="{0C9F4B39-EA54-44C8-B72F-592F543576E2}" destId="{C47780A5-4739-4A5C-AEF9-EDE192CD7696}" srcOrd="2" destOrd="0" parTransId="{84CAD04F-3619-49BF-8A5C-A682AD827BC6}" sibTransId="{186001CF-17A4-4DD7-9E46-12D50E6C0C90}"/>
    <dgm:cxn modelId="{C0FFFDE6-A325-4F28-B85C-42061347E5C3}" type="presOf" srcId="{1CD52A12-459F-4560-A04F-B77CA7A1DC63}" destId="{557D43E0-EFCA-420C-B0CF-C2E48C3F6D65}" srcOrd="0" destOrd="1" presId="urn:microsoft.com/office/officeart/2005/8/layout/hList1"/>
    <dgm:cxn modelId="{0B961AE9-C7C9-4691-A89E-2404E2D9CFA2}" srcId="{0C9F4B39-EA54-44C8-B72F-592F543576E2}" destId="{0794F914-30CB-4D04-BA42-D314B77607D3}" srcOrd="3" destOrd="0" parTransId="{05A3DDD6-243D-4810-A057-956A92F088B4}" sibTransId="{0AFC6643-2923-4332-A92B-6184B439B54E}"/>
    <dgm:cxn modelId="{7078B5FB-8B02-4585-B068-406E756EECE0}" srcId="{26A6C5CF-E0B9-40C4-81AD-574272B50649}" destId="{1CD52A12-459F-4560-A04F-B77CA7A1DC63}" srcOrd="1" destOrd="0" parTransId="{2C496FF7-7A90-4113-B49B-FBBC4DE2A63C}" sibTransId="{5CB67802-745F-47A6-B665-AE58CC7B749D}"/>
    <dgm:cxn modelId="{51E626C2-1AAC-435B-9313-79D8DACD79AE}" type="presParOf" srcId="{6DF3B574-63DF-4ED5-BAEF-9F1532E56187}" destId="{1A61AC56-5E58-4299-8D7D-D363E51AD4B8}" srcOrd="0" destOrd="0" presId="urn:microsoft.com/office/officeart/2005/8/layout/hList1"/>
    <dgm:cxn modelId="{BB8E7B81-AC54-4404-B0FA-819EE1D91831}" type="presParOf" srcId="{1A61AC56-5E58-4299-8D7D-D363E51AD4B8}" destId="{E715A980-41B2-4638-84F3-64DAD7D6151A}" srcOrd="0" destOrd="0" presId="urn:microsoft.com/office/officeart/2005/8/layout/hList1"/>
    <dgm:cxn modelId="{B2AEF4DC-2AB4-4BFA-8416-8FFD1D00BCA1}" type="presParOf" srcId="{1A61AC56-5E58-4299-8D7D-D363E51AD4B8}" destId="{5D8F1A9B-10B8-4B9E-83B9-B578C4BCB813}" srcOrd="1" destOrd="0" presId="urn:microsoft.com/office/officeart/2005/8/layout/hList1"/>
    <dgm:cxn modelId="{908F2494-5AE1-4536-B634-21355D71C3A3}" type="presParOf" srcId="{6DF3B574-63DF-4ED5-BAEF-9F1532E56187}" destId="{1C6F6B0E-57A2-4332-9A64-39E690ECA0E9}" srcOrd="1" destOrd="0" presId="urn:microsoft.com/office/officeart/2005/8/layout/hList1"/>
    <dgm:cxn modelId="{33B29F5E-7AD5-449D-AE42-2CB53E9E75DE}" type="presParOf" srcId="{6DF3B574-63DF-4ED5-BAEF-9F1532E56187}" destId="{48B8ED2E-E31F-4D6F-A608-9F7FCD614892}" srcOrd="2" destOrd="0" presId="urn:microsoft.com/office/officeart/2005/8/layout/hList1"/>
    <dgm:cxn modelId="{ABD36FDB-74D9-4358-8425-47DC0775B1F9}" type="presParOf" srcId="{48B8ED2E-E31F-4D6F-A608-9F7FCD614892}" destId="{56ED3A26-6D1A-4FA1-8B13-9B56ACB54438}" srcOrd="0" destOrd="0" presId="urn:microsoft.com/office/officeart/2005/8/layout/hList1"/>
    <dgm:cxn modelId="{A14F224F-23D9-48B0-8D4A-61CAC0E5CFB9}" type="presParOf" srcId="{48B8ED2E-E31F-4D6F-A608-9F7FCD614892}" destId="{557D43E0-EFCA-420C-B0CF-C2E48C3F6D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4A6E6-1501-4441-88D9-66908EECDF53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634E7-71A9-494E-B2DB-DA10119EE42E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6F65E-6AA6-413B-8C81-93E6CFEB7FF6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Introduction</a:t>
          </a:r>
          <a:endParaRPr lang="en-US" sz="1900" kern="1200"/>
        </a:p>
      </dsp:txBody>
      <dsp:txXfrm>
        <a:off x="937002" y="1903"/>
        <a:ext cx="5576601" cy="811257"/>
      </dsp:txXfrm>
    </dsp:sp>
    <dsp:sp modelId="{174FB58F-61A5-4468-B48E-BAFD6BA18EAE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F173E-5D3E-4596-8533-2F8B23FAD2E8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6299E-D56E-4DFB-9F24-97674D3630A5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Literature Review</a:t>
          </a:r>
          <a:endParaRPr lang="en-US" sz="1900" kern="1200"/>
        </a:p>
      </dsp:txBody>
      <dsp:txXfrm>
        <a:off x="937002" y="1015975"/>
        <a:ext cx="5576601" cy="811257"/>
      </dsp:txXfrm>
    </dsp:sp>
    <dsp:sp modelId="{FB4E2086-28B4-4A3F-B4AE-BFFE62699354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2B8B3-E9FB-41A3-89BC-11CC3FAB912D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2070A-793A-4521-84C3-F4929D190F62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Methodology</a:t>
          </a:r>
          <a:endParaRPr lang="en-US" sz="1900" kern="1200"/>
        </a:p>
      </dsp:txBody>
      <dsp:txXfrm>
        <a:off x="937002" y="2030048"/>
        <a:ext cx="5576601" cy="811257"/>
      </dsp:txXfrm>
    </dsp:sp>
    <dsp:sp modelId="{F1D18955-D2DD-4D78-9FED-364A67DEB6C1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77B92-E5E5-4D8F-AC6C-6656DE8DE6BC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F6BD7-64CF-453F-AC1B-32EB3946351F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Results</a:t>
          </a:r>
          <a:endParaRPr lang="en-US" sz="1900" kern="1200"/>
        </a:p>
      </dsp:txBody>
      <dsp:txXfrm>
        <a:off x="937002" y="3044120"/>
        <a:ext cx="5576601" cy="811257"/>
      </dsp:txXfrm>
    </dsp:sp>
    <dsp:sp modelId="{A835801F-F60F-409F-A91C-FBC8D538ABFF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68D5-0FF0-48E5-BFBE-DC8A11BBC7CC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A5913-A6A5-43C5-A445-A92FCC791766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Challenges and Future scope</a:t>
          </a:r>
          <a:endParaRPr lang="en-US" sz="1900" kern="1200" dirty="0"/>
        </a:p>
      </dsp:txBody>
      <dsp:txXfrm>
        <a:off x="937002" y="4058192"/>
        <a:ext cx="5576601" cy="811257"/>
      </dsp:txXfrm>
    </dsp:sp>
    <dsp:sp modelId="{2E80A11A-EB1C-4EA1-9F9A-1B45BD34443F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66DBA-8661-45C0-BD00-2825C12D7282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403C4-0292-4D5E-8A41-94F793D2C94D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Conclusion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B4BF5-BE8B-47E2-92C0-0B045FF4584F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7960C-84CC-4A45-AB56-74E0F6C9FDD7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3B953-57E9-41B7-B335-93CFEE755B1D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Investigate prediction capability of Integrated Scale</a:t>
          </a:r>
          <a:endParaRPr lang="en-US" sz="1900" kern="1200"/>
        </a:p>
      </dsp:txBody>
      <dsp:txXfrm>
        <a:off x="1131174" y="4597"/>
        <a:ext cx="5382429" cy="979371"/>
      </dsp:txXfrm>
    </dsp:sp>
    <dsp:sp modelId="{0CD1DA1C-79FE-4199-83DC-496F4BF51458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8D6D8-0E2F-4BFA-894E-545946555D63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A577D-2657-448F-8ABF-7A07C7CDB47F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Investigate capability of technical indicators to predict stock prices.</a:t>
          </a:r>
          <a:endParaRPr lang="en-US" sz="1900" kern="1200"/>
        </a:p>
      </dsp:txBody>
      <dsp:txXfrm>
        <a:off x="1131174" y="1228812"/>
        <a:ext cx="5382429" cy="979371"/>
      </dsp:txXfrm>
    </dsp:sp>
    <dsp:sp modelId="{170D0025-BF67-4E91-B27A-58B3EBE930EA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C8551-E7DD-4AAD-8077-846DDAB37BD0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4DC51-C1DC-4EB7-B6B3-CF454097BBCE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Investigate if the stock prices can be predicted using text mining of news feed.</a:t>
          </a:r>
          <a:endParaRPr lang="en-US" sz="1900" kern="1200"/>
        </a:p>
      </dsp:txBody>
      <dsp:txXfrm>
        <a:off x="1131174" y="2453027"/>
        <a:ext cx="5382429" cy="979371"/>
      </dsp:txXfrm>
    </dsp:sp>
    <dsp:sp modelId="{D879E2BA-ABB5-4366-9036-44EB27D1EB0B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A8DB3-25ED-4154-B129-D4E18797A6F8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29347-E5E6-4374-B38C-538BA49D7EAD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Compare performance of classification models.</a:t>
          </a:r>
          <a:endParaRPr lang="en-US" sz="1900" kern="1200"/>
        </a:p>
      </dsp:txBody>
      <dsp:txXfrm>
        <a:off x="1131174" y="3677241"/>
        <a:ext cx="5382429" cy="979371"/>
      </dsp:txXfrm>
    </dsp:sp>
    <dsp:sp modelId="{C1B98832-7A66-4B73-A6AD-269213F780FD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6C2F9-2CDA-4171-81C6-05D91AFF43BD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912BF-9C6A-43B7-A7DA-A5BA872E6E30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Investigate capabilities of time series analysis in predicting stock prices. 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5A980-41B2-4638-84F3-64DAD7D6151A}">
      <dsp:nvSpPr>
        <dsp:cNvPr id="0" name=""/>
        <dsp:cNvSpPr/>
      </dsp:nvSpPr>
      <dsp:spPr>
        <a:xfrm>
          <a:off x="51" y="24412"/>
          <a:ext cx="4913783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 dirty="0"/>
            <a:t>Challenges</a:t>
          </a:r>
          <a:endParaRPr lang="en-US" sz="2400" kern="1200" dirty="0"/>
        </a:p>
      </dsp:txBody>
      <dsp:txXfrm>
        <a:off x="51" y="24412"/>
        <a:ext cx="4913783" cy="691200"/>
      </dsp:txXfrm>
    </dsp:sp>
    <dsp:sp modelId="{5D8F1A9B-10B8-4B9E-83B9-B578C4BCB813}">
      <dsp:nvSpPr>
        <dsp:cNvPr id="0" name=""/>
        <dsp:cNvSpPr/>
      </dsp:nvSpPr>
      <dsp:spPr>
        <a:xfrm>
          <a:off x="51" y="715612"/>
          <a:ext cx="4913783" cy="27175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Data collection</a:t>
          </a:r>
          <a:endParaRPr lang="en-US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Data cleaning</a:t>
          </a:r>
          <a:endParaRPr lang="en-US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400" kern="1200"/>
            <a:t>Hardware requirements</a:t>
          </a:r>
          <a:endParaRPr lang="en-US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400" kern="1200"/>
            <a:t>Technical expertise</a:t>
          </a:r>
          <a:endParaRPr lang="en-US" sz="2400" kern="1200"/>
        </a:p>
      </dsp:txBody>
      <dsp:txXfrm>
        <a:off x="51" y="715612"/>
        <a:ext cx="4913783" cy="2717550"/>
      </dsp:txXfrm>
    </dsp:sp>
    <dsp:sp modelId="{56ED3A26-6D1A-4FA1-8B13-9B56ACB54438}">
      <dsp:nvSpPr>
        <dsp:cNvPr id="0" name=""/>
        <dsp:cNvSpPr/>
      </dsp:nvSpPr>
      <dsp:spPr>
        <a:xfrm>
          <a:off x="5601764" y="24412"/>
          <a:ext cx="4913783" cy="6912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/>
            <a:t>Future Scope</a:t>
          </a:r>
          <a:endParaRPr lang="en-US" sz="2400" kern="1200"/>
        </a:p>
      </dsp:txBody>
      <dsp:txXfrm>
        <a:off x="5601764" y="24412"/>
        <a:ext cx="4913783" cy="691200"/>
      </dsp:txXfrm>
    </dsp:sp>
    <dsp:sp modelId="{557D43E0-EFCA-420C-B0CF-C2E48C3F6D65}">
      <dsp:nvSpPr>
        <dsp:cNvPr id="0" name=""/>
        <dsp:cNvSpPr/>
      </dsp:nvSpPr>
      <dsp:spPr>
        <a:xfrm>
          <a:off x="5601764" y="715612"/>
          <a:ext cx="4913783" cy="271755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Optimization of individual algorithms</a:t>
          </a:r>
          <a:endParaRPr lang="en-US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Better selection strategies for technical indicators</a:t>
          </a:r>
          <a:endParaRPr lang="en-US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Adding more data sources like Twitter</a:t>
          </a:r>
          <a:endParaRPr lang="en-US" sz="2400" kern="1200"/>
        </a:p>
      </dsp:txBody>
      <dsp:txXfrm>
        <a:off x="5601764" y="715612"/>
        <a:ext cx="4913783" cy="2717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4011-7413-4591-B491-8C0304AC3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4BC07-3486-4563-8808-233706070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F6CB-C789-4A85-A9F9-350EE136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8A30-9875-4C2B-AA83-6365261544E3}" type="datetimeFigureOut">
              <a:rPr lang="en-IE" smtClean="0"/>
              <a:t>11/09/2019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6B92-4024-419A-A1B9-775D63A7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B365-019B-433B-B611-E5C0308B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00C-F999-4D16-B9B4-C6055E79D4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28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320D-46F3-4B8C-BDFB-85F3B9D4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AAE44-2DA8-4CD5-86AB-B96B52030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3AD2-A8AD-44E4-B7B4-1A7FA496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8A30-9875-4C2B-AA83-6365261544E3}" type="datetimeFigureOut">
              <a:rPr lang="en-IE" smtClean="0"/>
              <a:t>11/09/2019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B60B-9829-45F5-879D-7E12972E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B4C5-0599-4934-A6E2-B62F3EE9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00C-F999-4D16-B9B4-C6055E79D4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06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7AFF3-362D-4B5C-8784-71B4FD7F2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3BF32-5A50-4DBC-87F6-75711A850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237C-F9E8-48AC-9D80-BE8963EE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8A30-9875-4C2B-AA83-6365261544E3}" type="datetimeFigureOut">
              <a:rPr lang="en-IE" smtClean="0"/>
              <a:t>11/09/2019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50778-C2C7-4336-8DF6-741F4312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2645E-C269-4DD3-ADDD-BF1A9FDE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00C-F999-4D16-B9B4-C6055E79D4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98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6CBF-B555-4019-BBB1-F8C61764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C0812-8546-4F01-A77F-1D4FFC6B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9E24-2862-4198-96EE-61F6BE96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8A30-9875-4C2B-AA83-6365261544E3}" type="datetimeFigureOut">
              <a:rPr lang="en-IE" smtClean="0"/>
              <a:t>11/09/2019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3AC6-999B-483B-8346-D33127CF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A7D0-CF88-48FA-8C66-EA9DEE52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00C-F999-4D16-B9B4-C6055E79D4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293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7617-2889-4DF7-B8FC-B5453519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425A-6B1D-45E7-8BA4-8C6E7DA50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4A0FA-03AC-4852-A7F7-00128D9E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8A30-9875-4C2B-AA83-6365261544E3}" type="datetimeFigureOut">
              <a:rPr lang="en-IE" smtClean="0"/>
              <a:t>11/09/2019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C96A-4997-4EBF-8B3A-F1294E4A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FE35-E29C-4D13-A276-512F8637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00C-F999-4D16-B9B4-C6055E79D4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56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38FA-F145-4B0B-B89D-B3DCFF4B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918A-B37E-46D1-80A2-F5EB1299F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CA31A-ABA0-485B-84B4-28827BC31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5E9AA-6828-4C23-A4C0-84C2304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8A30-9875-4C2B-AA83-6365261544E3}" type="datetimeFigureOut">
              <a:rPr lang="en-IE" smtClean="0"/>
              <a:t>11/09/2019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D33FC-CC12-4F69-A1F4-7556FFA7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57DE7-791F-4BA6-A5B3-8DD6CC6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00C-F999-4D16-B9B4-C6055E79D4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571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074-6D69-407A-A50C-FCEB2108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4641A-2DEA-494E-969A-2DA3DA6F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77DDA-4728-45B0-93CC-DABC4104B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E70F1-BA1F-48FB-BC5E-AB3AA673C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20263-4962-4199-B87A-B86A1D926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B83B6-4B11-4B07-B7F6-27EE988D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8A30-9875-4C2B-AA83-6365261544E3}" type="datetimeFigureOut">
              <a:rPr lang="en-IE" smtClean="0"/>
              <a:t>11/09/2019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B4647-F6CE-4A3C-9511-C8CD614D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C2424-2CF6-4EA8-B9BB-1B3A2465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00C-F999-4D16-B9B4-C6055E79D4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392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C6ED-05F1-46A8-AA5E-BCD9920F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53844-6760-4A1D-856D-0499C495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8A30-9875-4C2B-AA83-6365261544E3}" type="datetimeFigureOut">
              <a:rPr lang="en-IE" smtClean="0"/>
              <a:t>11/09/2019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151D8-352A-4581-8CFE-850AF0CC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4420D-FFAF-40F2-ADB4-EFB33A1A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00C-F999-4D16-B9B4-C6055E79D4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911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32FE0-6E75-4B57-85D6-DA62309E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8A30-9875-4C2B-AA83-6365261544E3}" type="datetimeFigureOut">
              <a:rPr lang="en-IE" smtClean="0"/>
              <a:t>11/09/2019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26694-A3EF-4F2E-8AF0-FC17F059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DBCE8-15E5-48C1-832E-2B555A88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00C-F999-4D16-B9B4-C6055E79D4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778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EA02-0194-48A8-9583-B7FC52A3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4DA6-1A1E-44B6-9476-D03421C0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7F613-FF6D-450C-9249-24154812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090FB-869F-4925-A522-3608BE77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8A30-9875-4C2B-AA83-6365261544E3}" type="datetimeFigureOut">
              <a:rPr lang="en-IE" smtClean="0"/>
              <a:t>11/09/2019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F7D8-ED24-4FAD-B913-93D3C5B4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5D479-E397-40B4-913E-480451BC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00C-F999-4D16-B9B4-C6055E79D4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135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3112-22B0-4532-8582-862F0600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FFAF6-8EAF-46FF-ADD2-9B2EA03F0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1B423-3C91-40B9-929E-58032D0B5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002D9-92B2-4EC0-9959-B445FD8A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8A30-9875-4C2B-AA83-6365261544E3}" type="datetimeFigureOut">
              <a:rPr lang="en-IE" smtClean="0"/>
              <a:t>11/09/2019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6C769-567F-4B07-AE12-84483340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6212-6C01-4AA4-A6F3-329BA033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00C-F999-4D16-B9B4-C6055E79D4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634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13507-85B8-484A-8C49-E2E0AAF6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666EE-01AA-489A-BA6D-5FED852B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0BC9-354C-4351-8D76-7C18703FE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88A30-9875-4C2B-AA83-6365261544E3}" type="datetimeFigureOut">
              <a:rPr lang="en-IE" smtClean="0"/>
              <a:t>11/09/2019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90D3-DFD7-458F-9E33-F2529E913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82349-1EF4-4417-B530-2FCF696A4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5700C-F999-4D16-B9B4-C6055E79D4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190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vestorinthefamily.com/value-stocks-vs-growth-stock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F4780-389D-4564-99C0-1CEE5FA02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900"/>
              <a:t>AN INVESTIGATION ON INTEGRATED ANALYSIS OF NEWS FEED, HISTORICAL PRICES AND TECHNICAL RATIOS IN PREDICTING STOCK MOVEMENT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3067D-D551-465D-B426-2662135C3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/>
            <a:r>
              <a:rPr lang="en-US" sz="2000" dirty="0"/>
              <a:t>Achal Gupta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Athlone Institute of Technology</a:t>
            </a:r>
          </a:p>
          <a:p>
            <a:pPr algn="l"/>
            <a:r>
              <a:rPr lang="en-US" sz="2000" dirty="0"/>
              <a:t>MSc. in Data Analytics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845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FDA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 close up of a sign&#10;&#10;Description automatically generated">
            <a:extLst>
              <a:ext uri="{FF2B5EF4-FFF2-40B4-BE49-F238E27FC236}">
                <a16:creationId xmlns:a16="http://schemas.microsoft.com/office/drawing/2014/main" id="{2D57E89C-959F-492C-AEC5-741846854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045" r="2" b="2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26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BB49B-CD74-4F85-A4B7-CA164E2C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Challenges and Future Scope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C0C3DA4-97E6-4133-B570-362C1481A6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0058572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90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0076B-688D-40F0-BC04-74E6E02B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64193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38A32-C9BF-4D63-B363-E124656A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61F2F1-9326-415B-B894-304E4F63D2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52630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83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9C2B-8ABC-485B-9A27-EE35BAD3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Introduction</a:t>
            </a:r>
          </a:p>
        </p:txBody>
      </p:sp>
      <p:cxnSp>
        <p:nvCxnSpPr>
          <p:cNvPr id="47" name="Straight Arrow Connector 4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D5DF57C-10FC-4C74-8560-FDD3CDD34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Aim and Objectives</a:t>
            </a:r>
          </a:p>
          <a:p>
            <a:r>
              <a:rPr lang="en-US" sz="1800" dirty="0"/>
              <a:t>Literature Review</a:t>
            </a:r>
          </a:p>
          <a:p>
            <a:pPr lvl="1"/>
            <a:r>
              <a:rPr lang="en-US" sz="1800" dirty="0"/>
              <a:t>Behavioral Decision Theory (Kahneman and Tversky, 1979)</a:t>
            </a:r>
          </a:p>
        </p:txBody>
      </p:sp>
      <p:pic>
        <p:nvPicPr>
          <p:cNvPr id="25" name="Content Placeholder 15">
            <a:extLst>
              <a:ext uri="{FF2B5EF4-FFF2-40B4-BE49-F238E27FC236}">
                <a16:creationId xmlns:a16="http://schemas.microsoft.com/office/drawing/2014/main" id="{9C6761D1-51AB-4689-BADE-790CA766B1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7" r="19275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194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2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F5945-574D-46D1-959D-F8D87CFA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Research Questions</a:t>
            </a:r>
            <a:endParaRPr lang="en-IE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8DCB7F9-6B27-4AAE-97A3-0C9933235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4971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48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CE659-54B9-4136-8A1E-50A4EC99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CD1A-B7B6-428B-9393-5D056251D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Datasets</a:t>
            </a:r>
          </a:p>
          <a:p>
            <a:r>
              <a:rPr lang="en-US" sz="2000"/>
              <a:t>Analysis 1: Technical Indicators</a:t>
            </a:r>
          </a:p>
          <a:p>
            <a:r>
              <a:rPr lang="en-US" sz="2000"/>
              <a:t>Analysis 2: Text Mining</a:t>
            </a:r>
          </a:p>
          <a:p>
            <a:r>
              <a:rPr lang="en-US" sz="2000"/>
              <a:t>Analysis 3: Time Series Analysis</a:t>
            </a:r>
          </a:p>
          <a:p>
            <a:r>
              <a:rPr lang="en-US" sz="2000"/>
              <a:t>Integrated Scale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D3CF0CC-4BEB-4E4D-89EB-769CF0C66E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7763" y="1128096"/>
            <a:ext cx="6250769" cy="44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10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90FD-6C38-48FF-9327-5E2DBDF2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Results: Technical Indicators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AED9505-8E70-45AF-93C5-585635D91C3A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6315" t="4470" r="6105"/>
          <a:stretch/>
        </p:blipFill>
        <p:spPr bwMode="auto">
          <a:xfrm>
            <a:off x="20912" y="1396588"/>
            <a:ext cx="3791433" cy="24720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E6FD60-F507-4231-961E-C12ADC1902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07481" y="1540696"/>
            <a:ext cx="4005898" cy="23279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81FED5-5C46-4FA5-B0AE-416C74D1678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74042" y="1540696"/>
            <a:ext cx="4005898" cy="23279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287740-BF79-4D73-864F-0203BEFF9C2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912" y="3947153"/>
            <a:ext cx="3886569" cy="2910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025060-CE31-411C-9EC3-D309ABC7DE5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907481" y="3947153"/>
            <a:ext cx="4166561" cy="2636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284F5C-34A0-4A30-9D75-A7D7868EFD1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074042" y="4021008"/>
            <a:ext cx="4005898" cy="25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7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3B60C-372A-45BC-841C-BE974966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Results: Text Mining</a:t>
            </a:r>
            <a:endParaRPr lang="en-IE" sz="320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A2A16C-03EA-48F2-A53B-8FC554A26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566294"/>
              </p:ext>
            </p:extLst>
          </p:nvPr>
        </p:nvGraphicFramePr>
        <p:xfrm>
          <a:off x="838200" y="2166938"/>
          <a:ext cx="10866120" cy="4039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844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FA42E-139F-401C-9993-B63A0A97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Results: Time Series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4380CF-54B0-4EC6-80FF-CFC381B0515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7865722"/>
              </p:ext>
            </p:extLst>
          </p:nvPr>
        </p:nvGraphicFramePr>
        <p:xfrm>
          <a:off x="2211419" y="2738342"/>
          <a:ext cx="7769162" cy="2314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7396">
                  <a:extLst>
                    <a:ext uri="{9D8B030D-6E8A-4147-A177-3AD203B41FA5}">
                      <a16:colId xmlns:a16="http://schemas.microsoft.com/office/drawing/2014/main" val="61994142"/>
                    </a:ext>
                  </a:extLst>
                </a:gridCol>
                <a:gridCol w="2365883">
                  <a:extLst>
                    <a:ext uri="{9D8B030D-6E8A-4147-A177-3AD203B41FA5}">
                      <a16:colId xmlns:a16="http://schemas.microsoft.com/office/drawing/2014/main" val="3340054988"/>
                    </a:ext>
                  </a:extLst>
                </a:gridCol>
                <a:gridCol w="2365883">
                  <a:extLst>
                    <a:ext uri="{9D8B030D-6E8A-4147-A177-3AD203B41FA5}">
                      <a16:colId xmlns:a16="http://schemas.microsoft.com/office/drawing/2014/main" val="2197402481"/>
                    </a:ext>
                  </a:extLst>
                </a:gridCol>
              </a:tblGrid>
              <a:tr h="11560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3300">
                          <a:effectLst/>
                        </a:rPr>
                        <a:t>Performance Evaluations</a:t>
                      </a:r>
                      <a:endParaRPr lang="en-IE" sz="3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3300" dirty="0">
                          <a:effectLst/>
                        </a:rPr>
                        <a:t>MAE</a:t>
                      </a:r>
                      <a:endParaRPr lang="en-IE" sz="3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3300">
                          <a:effectLst/>
                        </a:rPr>
                        <a:t>RMSE</a:t>
                      </a:r>
                      <a:endParaRPr lang="en-IE" sz="3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 anchor="b"/>
                </a:tc>
                <a:extLst>
                  <a:ext uri="{0D108BD9-81ED-4DB2-BD59-A6C34878D82A}">
                    <a16:rowId xmlns:a16="http://schemas.microsoft.com/office/drawing/2014/main" val="1435182211"/>
                  </a:ext>
                </a:extLst>
              </a:tr>
              <a:tr h="5777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3300">
                          <a:effectLst/>
                        </a:rPr>
                        <a:t>ARIMA</a:t>
                      </a:r>
                      <a:endParaRPr lang="en-IE" sz="3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3300" dirty="0">
                          <a:effectLst/>
                        </a:rPr>
                        <a:t>143.2535</a:t>
                      </a:r>
                      <a:endParaRPr lang="en-IE" sz="3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3300" dirty="0">
                          <a:effectLst/>
                        </a:rPr>
                        <a:t>361.6687</a:t>
                      </a:r>
                      <a:endParaRPr lang="en-IE" sz="3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 anchor="b"/>
                </a:tc>
                <a:extLst>
                  <a:ext uri="{0D108BD9-81ED-4DB2-BD59-A6C34878D82A}">
                    <a16:rowId xmlns:a16="http://schemas.microsoft.com/office/drawing/2014/main" val="2931976620"/>
                  </a:ext>
                </a:extLst>
              </a:tr>
              <a:tr h="580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en-IE" sz="3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33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0.00288</a:t>
                      </a:r>
                      <a:endParaRPr lang="en-IE" sz="3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33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0.003342</a:t>
                      </a:r>
                      <a:endParaRPr lang="en-IE" sz="3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 anchor="b"/>
                </a:tc>
                <a:extLst>
                  <a:ext uri="{0D108BD9-81ED-4DB2-BD59-A6C34878D82A}">
                    <a16:rowId xmlns:a16="http://schemas.microsoft.com/office/drawing/2014/main" val="384877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01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99D23-69D5-43EF-97AD-6552BF80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Results: Integrated Scale</a:t>
            </a:r>
            <a:endParaRPr lang="en-IE" sz="320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2AE264A-202C-45FE-8F54-20D58F40D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095551"/>
              </p:ext>
            </p:extLst>
          </p:nvPr>
        </p:nvGraphicFramePr>
        <p:xfrm>
          <a:off x="1175978" y="2166938"/>
          <a:ext cx="9840046" cy="3458950"/>
        </p:xfrm>
        <a:graphic>
          <a:graphicData uri="http://schemas.openxmlformats.org/drawingml/2006/table">
            <a:tbl>
              <a:tblPr firstRow="1" firstCol="1" bandRow="1"/>
              <a:tblGrid>
                <a:gridCol w="2770621">
                  <a:extLst>
                    <a:ext uri="{9D8B030D-6E8A-4147-A177-3AD203B41FA5}">
                      <a16:colId xmlns:a16="http://schemas.microsoft.com/office/drawing/2014/main" val="2749473220"/>
                    </a:ext>
                  </a:extLst>
                </a:gridCol>
                <a:gridCol w="1413885">
                  <a:extLst>
                    <a:ext uri="{9D8B030D-6E8A-4147-A177-3AD203B41FA5}">
                      <a16:colId xmlns:a16="http://schemas.microsoft.com/office/drawing/2014/main" val="3479270153"/>
                    </a:ext>
                  </a:extLst>
                </a:gridCol>
                <a:gridCol w="1413885">
                  <a:extLst>
                    <a:ext uri="{9D8B030D-6E8A-4147-A177-3AD203B41FA5}">
                      <a16:colId xmlns:a16="http://schemas.microsoft.com/office/drawing/2014/main" val="1810599558"/>
                    </a:ext>
                  </a:extLst>
                </a:gridCol>
                <a:gridCol w="1413885">
                  <a:extLst>
                    <a:ext uri="{9D8B030D-6E8A-4147-A177-3AD203B41FA5}">
                      <a16:colId xmlns:a16="http://schemas.microsoft.com/office/drawing/2014/main" val="4223314269"/>
                    </a:ext>
                  </a:extLst>
                </a:gridCol>
                <a:gridCol w="1413885">
                  <a:extLst>
                    <a:ext uri="{9D8B030D-6E8A-4147-A177-3AD203B41FA5}">
                      <a16:colId xmlns:a16="http://schemas.microsoft.com/office/drawing/2014/main" val="402904969"/>
                    </a:ext>
                  </a:extLst>
                </a:gridCol>
                <a:gridCol w="1413885">
                  <a:extLst>
                    <a:ext uri="{9D8B030D-6E8A-4147-A177-3AD203B41FA5}">
                      <a16:colId xmlns:a16="http://schemas.microsoft.com/office/drawing/2014/main" val="2317925610"/>
                    </a:ext>
                  </a:extLst>
                </a:gridCol>
              </a:tblGrid>
              <a:tr h="203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Date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27/06/2016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28/06/2016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29/06/2016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30/06/2016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01/07/2016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83612"/>
                  </a:ext>
                </a:extLst>
              </a:tr>
              <a:tr h="203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Original Value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17140.24023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17409.7207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17694.67969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17929.99023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17949.36914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131592"/>
                  </a:ext>
                </a:extLst>
              </a:tr>
              <a:tr h="203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Original Movement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664946"/>
                  </a:ext>
                </a:extLst>
              </a:tr>
              <a:tr h="203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Predicted Price MLR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26356.57075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26147.66991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26369.50771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26598.71272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26848.83222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772179"/>
                  </a:ext>
                </a:extLst>
              </a:tr>
              <a:tr h="203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Predicted Price ARIMA</a:t>
                      </a:r>
                      <a:endParaRPr lang="en-IE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17422.52934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17705.62792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17930.96527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17311.42275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11734.67517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33719"/>
                  </a:ext>
                </a:extLst>
              </a:tr>
              <a:tr h="203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Predicted Price LSTM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0.03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-0.02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710474"/>
                  </a:ext>
                </a:extLst>
              </a:tr>
              <a:tr h="203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Predicted Movement LR1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66587"/>
                  </a:ext>
                </a:extLst>
              </a:tr>
              <a:tr h="203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Predicted Movement LR2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02655"/>
                  </a:ext>
                </a:extLst>
              </a:tr>
              <a:tr h="203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Predicted Movement LR3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26651"/>
                  </a:ext>
                </a:extLst>
              </a:tr>
              <a:tr h="203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Predicted Movement SVM1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07992"/>
                  </a:ext>
                </a:extLst>
              </a:tr>
              <a:tr h="203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Predicted Movement SVM2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21641"/>
                  </a:ext>
                </a:extLst>
              </a:tr>
              <a:tr h="203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Predicted Movement SVM3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47826"/>
                  </a:ext>
                </a:extLst>
              </a:tr>
              <a:tr h="203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Predicted Movement NLSVM1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42798"/>
                  </a:ext>
                </a:extLst>
              </a:tr>
              <a:tr h="203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Predicted Movement NLSVM2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1867"/>
                  </a:ext>
                </a:extLst>
              </a:tr>
              <a:tr h="2047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Predicted Movement NLSVM3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10955"/>
                  </a:ext>
                </a:extLst>
              </a:tr>
              <a:tr h="203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Overall Score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225378"/>
                  </a:ext>
                </a:extLst>
              </a:tr>
              <a:tr h="203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Final Decision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Buy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Buy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Hold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IE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Buy</a:t>
                      </a:r>
                      <a:endParaRPr lang="en-IE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205" marR="692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999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08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331</Words>
  <Application>Microsoft Office PowerPoint</Application>
  <PresentationFormat>Widescreen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 INVESTIGATION ON INTEGRATED ANALYSIS OF NEWS FEED, HISTORICAL PRICES AND TECHNICAL RATIOS IN PREDICTING STOCK MOVEMENT</vt:lpstr>
      <vt:lpstr>Agenda</vt:lpstr>
      <vt:lpstr>Introduction</vt:lpstr>
      <vt:lpstr>Research Questions</vt:lpstr>
      <vt:lpstr>Methodology</vt:lpstr>
      <vt:lpstr>Results: Technical Indicators</vt:lpstr>
      <vt:lpstr>Results: Text Mining</vt:lpstr>
      <vt:lpstr>Results: Time Series Analysis</vt:lpstr>
      <vt:lpstr>Results: Integrated Scale</vt:lpstr>
      <vt:lpstr>Challenges and 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INVESTIGATION ON INTEGRATED ANALYSIS OF NEWS FEED, HISTORICAL PRICES AND TECHNICAL RATIOS IN PREDICTING STOCK MOVEMENT</dc:title>
  <dc:creator>Achal Gupta</dc:creator>
  <cp:lastModifiedBy>Achal Gupta</cp:lastModifiedBy>
  <cp:revision>1</cp:revision>
  <dcterms:created xsi:type="dcterms:W3CDTF">2019-09-11T22:27:07Z</dcterms:created>
  <dcterms:modified xsi:type="dcterms:W3CDTF">2019-09-11T23:45:34Z</dcterms:modified>
</cp:coreProperties>
</file>