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64" autoAdjust="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916C7-1093-4F1A-91E1-EC13954F294F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E3459-799F-4723-A53B-340A6BAE1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E3459-799F-4723-A53B-340A6BAE1A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2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30-Nov-24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30-Nov-24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30-Nov-24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30-Nov-24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30-Nov-24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951369"/>
          </a:xfrm>
        </p:spPr>
        <p:txBody>
          <a:bodyPr/>
          <a:lstStyle/>
          <a:p>
            <a:r>
              <a:rPr lang="en-US" cap="none" dirty="0" smtClean="0"/>
              <a:t>C Language 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991" y="906465"/>
            <a:ext cx="225924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8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Data Types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Primitive Data type</a:t>
            </a:r>
          </a:p>
          <a:p>
            <a:pPr lvl="1"/>
            <a:r>
              <a:rPr lang="en-US" dirty="0" smtClean="0"/>
              <a:t>1. Int </a:t>
            </a:r>
          </a:p>
          <a:p>
            <a:pPr lvl="1"/>
            <a:r>
              <a:rPr lang="en-US" dirty="0" smtClean="0"/>
              <a:t>2. long Int</a:t>
            </a:r>
          </a:p>
          <a:p>
            <a:pPr lvl="1"/>
            <a:r>
              <a:rPr lang="en-US" dirty="0" smtClean="0"/>
              <a:t>3. float</a:t>
            </a:r>
          </a:p>
          <a:p>
            <a:pPr lvl="1"/>
            <a:r>
              <a:rPr lang="en-US" dirty="0" smtClean="0"/>
              <a:t>4. double</a:t>
            </a:r>
          </a:p>
          <a:p>
            <a:pPr lvl="1"/>
            <a:r>
              <a:rPr lang="en-US" dirty="0" smtClean="0"/>
              <a:t>5. char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4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Data Types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Non Primitive Data types :-</a:t>
            </a:r>
          </a:p>
          <a:p>
            <a:pPr lvl="1"/>
            <a:r>
              <a:rPr lang="en-US" dirty="0" smtClean="0"/>
              <a:t> Derived data type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 Array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 Function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 Pointer</a:t>
            </a:r>
          </a:p>
          <a:p>
            <a:pPr lvl="1"/>
            <a:r>
              <a:rPr lang="en-US" dirty="0" smtClean="0"/>
              <a:t> User defined data type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Structure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37459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 Types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 : +,-,*,/,%</a:t>
            </a:r>
          </a:p>
          <a:p>
            <a:r>
              <a:rPr lang="en-US" dirty="0" smtClean="0"/>
              <a:t>Increment / Decrement :</a:t>
            </a:r>
          </a:p>
          <a:p>
            <a:pPr marL="666900" lvl="1" indent="-342900">
              <a:buAutoNum type="arabicPeriod"/>
            </a:pPr>
            <a:r>
              <a:rPr lang="en-US" dirty="0" smtClean="0"/>
              <a:t>Pre increment </a:t>
            </a:r>
          </a:p>
          <a:p>
            <a:pPr marL="666900" lvl="1" indent="-342900">
              <a:buAutoNum type="arabicPeriod"/>
            </a:pPr>
            <a:r>
              <a:rPr lang="en-US" dirty="0" smtClean="0"/>
              <a:t>Post increment</a:t>
            </a:r>
          </a:p>
          <a:p>
            <a:pPr marL="666900" lvl="1" indent="-342900">
              <a:buAutoNum type="arabicPeriod"/>
            </a:pPr>
            <a:r>
              <a:rPr lang="en-US" dirty="0" smtClean="0"/>
              <a:t>Pre Decrement</a:t>
            </a:r>
          </a:p>
          <a:p>
            <a:pPr marL="666900" lvl="1" indent="-342900">
              <a:buAutoNum type="arabicPeriod"/>
            </a:pPr>
            <a:r>
              <a:rPr lang="en-US" dirty="0" smtClean="0"/>
              <a:t>Post Decrement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2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 Types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 :- </a:t>
            </a:r>
            <a:r>
              <a:rPr lang="en-US" dirty="0" smtClean="0"/>
              <a:t>==</a:t>
            </a:r>
          </a:p>
          <a:p>
            <a:r>
              <a:rPr lang="en-US" dirty="0" smtClean="0"/>
              <a:t>Comparison </a:t>
            </a:r>
            <a:r>
              <a:rPr lang="en-US" dirty="0"/>
              <a:t>Operator :- </a:t>
            </a:r>
            <a:r>
              <a:rPr lang="en-US" dirty="0" smtClean="0"/>
              <a:t>&lt;,&gt;,&lt;=,&gt;=,==,!=</a:t>
            </a:r>
          </a:p>
          <a:p>
            <a:r>
              <a:rPr lang="en-US" dirty="0" smtClean="0"/>
              <a:t>Ternary Operator :- ?  :</a:t>
            </a:r>
          </a:p>
          <a:p>
            <a:r>
              <a:rPr lang="en-US" dirty="0" smtClean="0"/>
              <a:t>Bitwise Operator :- \(OR), &amp;(AND)</a:t>
            </a:r>
          </a:p>
          <a:p>
            <a:r>
              <a:rPr lang="en-US" dirty="0" smtClean="0"/>
              <a:t>Shift Operator:- &lt;&lt; , &gt;&gt;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9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cap="none" dirty="0" smtClean="0"/>
              <a:t>ypes of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Entry Control Loop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For Loop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While Loop</a:t>
            </a:r>
          </a:p>
          <a:p>
            <a:endParaRPr lang="en-US" dirty="0" smtClean="0"/>
          </a:p>
          <a:p>
            <a:r>
              <a:rPr lang="en-US" dirty="0" smtClean="0"/>
              <a:t>Exit control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Do while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4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936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81</TotalTime>
  <Words>123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C Language </vt:lpstr>
      <vt:lpstr>Data Types :-</vt:lpstr>
      <vt:lpstr>Data Types :-</vt:lpstr>
      <vt:lpstr> Types of Operators</vt:lpstr>
      <vt:lpstr> Types of Operators</vt:lpstr>
      <vt:lpstr>Types of Loops</vt:lpstr>
      <vt:lpstr>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Management System</dc:title>
  <dc:creator>Dell</dc:creator>
  <cp:lastModifiedBy>Dell</cp:lastModifiedBy>
  <cp:revision>9</cp:revision>
  <dcterms:created xsi:type="dcterms:W3CDTF">2024-11-29T09:56:50Z</dcterms:created>
  <dcterms:modified xsi:type="dcterms:W3CDTF">2024-11-30T18:13:16Z</dcterms:modified>
</cp:coreProperties>
</file>