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64" autoAdjust="0"/>
  </p:normalViewPr>
  <p:slideViewPr>
    <p:cSldViewPr snapToGrid="0">
      <p:cViewPr>
        <p:scale>
          <a:sx n="75" d="100"/>
          <a:sy n="75" d="100"/>
        </p:scale>
        <p:origin x="540" y="-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916C7-1093-4F1A-91E1-EC13954F294F}" type="datetimeFigureOut">
              <a:rPr lang="en-US" smtClean="0"/>
              <a:t>01-Dec-24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E3459-799F-4723-A53B-340A6BAE1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4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E3459-799F-4723-A53B-340A6BAE1A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28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01-Dec-24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01-Dec-24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01-Dec-24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01-Dec-24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01-Dec-24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01-Dec-24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01-Dec-24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951369"/>
          </a:xfrm>
        </p:spPr>
        <p:txBody>
          <a:bodyPr/>
          <a:lstStyle/>
          <a:p>
            <a:r>
              <a:rPr lang="en-US" cap="none" dirty="0" smtClean="0"/>
              <a:t>C Language 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991" y="906465"/>
            <a:ext cx="2259249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18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#</a:t>
            </a:r>
            <a:r>
              <a:rPr lang="en-US" dirty="0" smtClean="0"/>
              <a:t>include&lt;</a:t>
            </a:r>
            <a:r>
              <a:rPr lang="en-US" dirty="0" err="1" smtClean="0"/>
              <a:t>stdio.h</a:t>
            </a:r>
            <a:r>
              <a:rPr lang="en-US" dirty="0" smtClean="0"/>
              <a:t>&gt; 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 – main file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a=10</a:t>
            </a:r>
            <a:r>
              <a:rPr lang="en-US" dirty="0" smtClean="0"/>
              <a:t>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long </a:t>
            </a:r>
            <a:r>
              <a:rPr lang="en-US" dirty="0" err="1"/>
              <a:t>int</a:t>
            </a:r>
            <a:r>
              <a:rPr lang="en-US" dirty="0"/>
              <a:t> b=20000;</a:t>
            </a:r>
          </a:p>
          <a:p>
            <a:pPr marL="0" indent="0">
              <a:buNone/>
            </a:pPr>
            <a:r>
              <a:rPr lang="en-US" dirty="0"/>
              <a:t>	float c= 12.22;</a:t>
            </a:r>
          </a:p>
          <a:p>
            <a:pPr marL="0" indent="0">
              <a:buNone/>
            </a:pPr>
            <a:r>
              <a:rPr lang="en-US" dirty="0"/>
              <a:t>	double d=12.234567;</a:t>
            </a:r>
          </a:p>
          <a:p>
            <a:pPr marL="0" indent="0">
              <a:buNone/>
            </a:pPr>
            <a:r>
              <a:rPr lang="en-US" dirty="0"/>
              <a:t>	char </a:t>
            </a:r>
            <a:r>
              <a:rPr lang="en-US" dirty="0" err="1"/>
              <a:t>ch</a:t>
            </a:r>
            <a:r>
              <a:rPr lang="en-US" dirty="0"/>
              <a:t>='A</a:t>
            </a:r>
            <a:r>
              <a:rPr lang="en-US" dirty="0" smtClean="0"/>
              <a:t>';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printf("The value of a=%</a:t>
            </a:r>
            <a:r>
              <a:rPr lang="en-US" dirty="0" err="1"/>
              <a:t>d",a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printf("\</a:t>
            </a:r>
            <a:r>
              <a:rPr lang="en-US" dirty="0" err="1"/>
              <a:t>nThe</a:t>
            </a:r>
            <a:r>
              <a:rPr lang="en-US" dirty="0"/>
              <a:t> value of b=%</a:t>
            </a:r>
            <a:r>
              <a:rPr lang="en-US" dirty="0" err="1"/>
              <a:t>ld</a:t>
            </a:r>
            <a:r>
              <a:rPr lang="en-US" dirty="0"/>
              <a:t>",b);</a:t>
            </a:r>
          </a:p>
          <a:p>
            <a:pPr marL="0" indent="0">
              <a:buNone/>
            </a:pPr>
            <a:r>
              <a:rPr lang="en-US" dirty="0"/>
              <a:t>	printf("\</a:t>
            </a:r>
            <a:r>
              <a:rPr lang="en-US" dirty="0" err="1"/>
              <a:t>nThe</a:t>
            </a:r>
            <a:r>
              <a:rPr lang="en-US" dirty="0"/>
              <a:t> value of c=%</a:t>
            </a:r>
            <a:r>
              <a:rPr lang="en-US" dirty="0" err="1"/>
              <a:t>f",c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printf("\</a:t>
            </a:r>
            <a:r>
              <a:rPr lang="en-US" dirty="0" err="1"/>
              <a:t>nThe</a:t>
            </a:r>
            <a:r>
              <a:rPr lang="en-US" dirty="0"/>
              <a:t> value of d=%</a:t>
            </a:r>
            <a:r>
              <a:rPr lang="en-US" dirty="0" err="1"/>
              <a:t>f",d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printf("\</a:t>
            </a:r>
            <a:r>
              <a:rPr lang="en-US" dirty="0" err="1"/>
              <a:t>nThe</a:t>
            </a:r>
            <a:r>
              <a:rPr lang="en-US" dirty="0"/>
              <a:t> value of </a:t>
            </a:r>
            <a:r>
              <a:rPr lang="en-US" dirty="0" err="1"/>
              <a:t>ch</a:t>
            </a:r>
            <a:r>
              <a:rPr lang="en-US" dirty="0"/>
              <a:t>= %c",</a:t>
            </a:r>
            <a:r>
              <a:rPr lang="en-US" dirty="0" err="1"/>
              <a:t>ch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4573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cap="none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cap="none" dirty="0" smtClean="0"/>
              <a:t>-Achal </a:t>
            </a:r>
            <a:r>
              <a:rPr lang="en-US" cap="none" dirty="0"/>
              <a:t>C</a:t>
            </a:r>
            <a:r>
              <a:rPr lang="en-US" cap="none" dirty="0" smtClean="0"/>
              <a:t>hhag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23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Data Types 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Primitive Data type</a:t>
            </a:r>
          </a:p>
          <a:p>
            <a:pPr lvl="1"/>
            <a:r>
              <a:rPr lang="en-US" dirty="0" smtClean="0"/>
              <a:t>1. Int </a:t>
            </a:r>
          </a:p>
          <a:p>
            <a:pPr lvl="1"/>
            <a:r>
              <a:rPr lang="en-US" dirty="0" smtClean="0"/>
              <a:t>2. long Int</a:t>
            </a:r>
          </a:p>
          <a:p>
            <a:pPr lvl="1"/>
            <a:r>
              <a:rPr lang="en-US" dirty="0" smtClean="0"/>
              <a:t>3. float</a:t>
            </a:r>
          </a:p>
          <a:p>
            <a:pPr lvl="1"/>
            <a:r>
              <a:rPr lang="en-US" dirty="0" smtClean="0"/>
              <a:t>4. double</a:t>
            </a:r>
          </a:p>
          <a:p>
            <a:pPr lvl="1"/>
            <a:r>
              <a:rPr lang="en-US" dirty="0" smtClean="0"/>
              <a:t>5. char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64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Data Types 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2. Non Primitive Data types :-</a:t>
            </a:r>
          </a:p>
          <a:p>
            <a:pPr lvl="1"/>
            <a:r>
              <a:rPr lang="en-US" dirty="0" smtClean="0"/>
              <a:t> Derived data type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 smtClean="0"/>
              <a:t> Array 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 smtClean="0"/>
              <a:t> Function 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 smtClean="0"/>
              <a:t> Pointer</a:t>
            </a:r>
          </a:p>
          <a:p>
            <a:pPr lvl="1"/>
            <a:r>
              <a:rPr lang="en-US" dirty="0" smtClean="0"/>
              <a:t> User defined data type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 smtClean="0"/>
              <a:t>Structure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 smtClean="0"/>
              <a:t>Union</a:t>
            </a:r>
          </a:p>
        </p:txBody>
      </p:sp>
    </p:spTree>
    <p:extLst>
      <p:ext uri="{BB962C8B-B14F-4D97-AF65-F5344CB8AC3E}">
        <p14:creationId xmlns:p14="http://schemas.microsoft.com/office/powerpoint/2010/main" val="37459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 Types of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 operators : +,-,*,/,%</a:t>
            </a:r>
          </a:p>
          <a:p>
            <a:r>
              <a:rPr lang="en-US" dirty="0" smtClean="0"/>
              <a:t>Increment / Decrement :</a:t>
            </a:r>
          </a:p>
          <a:p>
            <a:pPr marL="666900" lvl="1" indent="-342900">
              <a:buAutoNum type="arabicPeriod"/>
            </a:pPr>
            <a:r>
              <a:rPr lang="en-US" dirty="0" smtClean="0"/>
              <a:t>Pre increment </a:t>
            </a:r>
          </a:p>
          <a:p>
            <a:pPr marL="666900" lvl="1" indent="-342900">
              <a:buAutoNum type="arabicPeriod"/>
            </a:pPr>
            <a:r>
              <a:rPr lang="en-US" dirty="0" smtClean="0"/>
              <a:t>Post increment</a:t>
            </a:r>
          </a:p>
          <a:p>
            <a:pPr marL="666900" lvl="1" indent="-342900">
              <a:buAutoNum type="arabicPeriod"/>
            </a:pPr>
            <a:r>
              <a:rPr lang="en-US" dirty="0" smtClean="0"/>
              <a:t>Pre Decrement</a:t>
            </a:r>
          </a:p>
          <a:p>
            <a:pPr marL="666900" lvl="1" indent="-342900">
              <a:buAutoNum type="arabicPeriod"/>
            </a:pPr>
            <a:r>
              <a:rPr lang="en-US" dirty="0" smtClean="0"/>
              <a:t>Post Decrement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32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 Types of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Operator :- </a:t>
            </a:r>
            <a:r>
              <a:rPr lang="en-US" dirty="0" smtClean="0"/>
              <a:t>==</a:t>
            </a:r>
          </a:p>
          <a:p>
            <a:r>
              <a:rPr lang="en-US" dirty="0" smtClean="0"/>
              <a:t>Comparison </a:t>
            </a:r>
            <a:r>
              <a:rPr lang="en-US" dirty="0"/>
              <a:t>Operator :- </a:t>
            </a:r>
            <a:r>
              <a:rPr lang="en-US" dirty="0" smtClean="0"/>
              <a:t>&lt;,&gt;,&lt;=,&gt;=,==,!=</a:t>
            </a:r>
          </a:p>
          <a:p>
            <a:r>
              <a:rPr lang="en-US" dirty="0" smtClean="0"/>
              <a:t>Ternary Operator :- ?  :</a:t>
            </a:r>
          </a:p>
          <a:p>
            <a:r>
              <a:rPr lang="en-US" dirty="0" smtClean="0"/>
              <a:t>Bitwise Operator :- \(OR), &amp;(AND)</a:t>
            </a:r>
          </a:p>
          <a:p>
            <a:r>
              <a:rPr lang="en-US" dirty="0" smtClean="0"/>
              <a:t>Shift Operator:- &lt;&lt; , &gt;&gt;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49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r>
              <a:rPr lang="en-US" cap="none" dirty="0" smtClean="0"/>
              <a:t>ypes of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Entry Control Loop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For Loop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While Loop</a:t>
            </a:r>
          </a:p>
          <a:p>
            <a:endParaRPr lang="en-US" dirty="0" smtClean="0"/>
          </a:p>
          <a:p>
            <a:r>
              <a:rPr lang="en-US" dirty="0" smtClean="0"/>
              <a:t>Exit control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 smtClean="0"/>
              <a:t>Do while loop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4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array is a data structure that stores a collection of elements of the same data type in contiguous memory </a:t>
            </a:r>
            <a:r>
              <a:rPr lang="en-US" dirty="0" smtClean="0"/>
              <a:t>locations.</a:t>
            </a:r>
          </a:p>
          <a:p>
            <a:pPr lvl="1"/>
            <a:r>
              <a:rPr lang="en-US" dirty="0" smtClean="0"/>
              <a:t>Types of Arrays are:</a:t>
            </a:r>
          </a:p>
          <a:p>
            <a:pPr lvl="1"/>
            <a:r>
              <a:rPr lang="en-US" dirty="0" smtClean="0"/>
              <a:t>1D single dimension</a:t>
            </a:r>
          </a:p>
          <a:p>
            <a:pPr lvl="1"/>
            <a:r>
              <a:rPr lang="en-US" dirty="0" smtClean="0"/>
              <a:t>2D multi dimension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39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set of statement that when called perform some specific tasks.</a:t>
            </a:r>
          </a:p>
          <a:p>
            <a:r>
              <a:rPr lang="en-US" dirty="0" smtClean="0"/>
              <a:t>Types of Function:-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 smtClean="0"/>
              <a:t>With return type and with argument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 smtClean="0"/>
              <a:t>With return type and without argument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 smtClean="0"/>
              <a:t>Without return type and with argument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 smtClean="0"/>
              <a:t>Without return type and without argument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5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String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 sequence of character terminated by null character (\0).</a:t>
            </a:r>
          </a:p>
          <a:p>
            <a:r>
              <a:rPr lang="en-US" dirty="0" smtClean="0"/>
              <a:t>Inbuilt functions are :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 smtClean="0"/>
              <a:t>Strlen(argument)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 err="1" smtClean="0"/>
              <a:t>Strrev</a:t>
            </a:r>
            <a:r>
              <a:rPr lang="en-US" dirty="0" smtClean="0"/>
              <a:t>(argument)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 err="1" smtClean="0"/>
              <a:t>Strcpy</a:t>
            </a:r>
            <a:r>
              <a:rPr lang="en-US" dirty="0" smtClean="0"/>
              <a:t>(</a:t>
            </a:r>
            <a:r>
              <a:rPr lang="en-US" dirty="0"/>
              <a:t>argument</a:t>
            </a:r>
            <a:r>
              <a:rPr lang="en-US" dirty="0" smtClean="0"/>
              <a:t>1,</a:t>
            </a:r>
            <a:r>
              <a:rPr lang="en-US" dirty="0"/>
              <a:t> argument</a:t>
            </a:r>
            <a:r>
              <a:rPr lang="en-US" dirty="0" smtClean="0"/>
              <a:t>2)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 err="1" smtClean="0"/>
              <a:t>Strcmp</a:t>
            </a:r>
            <a:r>
              <a:rPr lang="en-US" dirty="0" smtClean="0"/>
              <a:t>(</a:t>
            </a:r>
            <a:r>
              <a:rPr lang="en-US" dirty="0"/>
              <a:t>argument</a:t>
            </a:r>
            <a:r>
              <a:rPr lang="en-US" dirty="0" smtClean="0"/>
              <a:t>1,</a:t>
            </a:r>
            <a:r>
              <a:rPr lang="en-US" dirty="0"/>
              <a:t> argument</a:t>
            </a:r>
            <a:r>
              <a:rPr lang="en-US" dirty="0" smtClean="0"/>
              <a:t>2)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 smtClean="0"/>
              <a:t>Strcat(</a:t>
            </a:r>
            <a:r>
              <a:rPr lang="en-US" dirty="0"/>
              <a:t>argument</a:t>
            </a:r>
            <a:r>
              <a:rPr lang="en-US" dirty="0" smtClean="0"/>
              <a:t>1,</a:t>
            </a:r>
            <a:r>
              <a:rPr lang="en-US" dirty="0"/>
              <a:t> argument</a:t>
            </a:r>
            <a:r>
              <a:rPr lang="en-US" dirty="0" smtClean="0"/>
              <a:t>2)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 err="1" smtClean="0"/>
              <a:t>Strupr</a:t>
            </a:r>
            <a:r>
              <a:rPr lang="en-US" dirty="0" smtClean="0"/>
              <a:t>(</a:t>
            </a:r>
            <a:r>
              <a:rPr lang="en-US" dirty="0"/>
              <a:t>argument</a:t>
            </a:r>
            <a:r>
              <a:rPr lang="en-US" dirty="0" smtClean="0"/>
              <a:t>)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 err="1" smtClean="0"/>
              <a:t>Strlwr</a:t>
            </a:r>
            <a:r>
              <a:rPr lang="en-US" dirty="0" smtClean="0"/>
              <a:t>(</a:t>
            </a:r>
            <a:r>
              <a:rPr lang="en-US" dirty="0"/>
              <a:t>argument</a:t>
            </a:r>
            <a:r>
              <a:rPr lang="en-US" dirty="0" smtClean="0"/>
              <a:t>)</a:t>
            </a:r>
          </a:p>
          <a:p>
            <a:pPr marL="666900" lvl="1" indent="-342900">
              <a:buFont typeface="+mj-lt"/>
              <a:buAutoNum type="arabicPeriod"/>
            </a:pPr>
            <a:endParaRPr lang="en-US" dirty="0" smtClean="0"/>
          </a:p>
          <a:p>
            <a:pPr marL="666900" lvl="1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23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111</TotalTime>
  <Words>253</Words>
  <Application>Microsoft Office PowerPoint</Application>
  <PresentationFormat>Widescreen</PresentationFormat>
  <Paragraphs>78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Wingdings 2</vt:lpstr>
      <vt:lpstr>Dividend</vt:lpstr>
      <vt:lpstr>C Language </vt:lpstr>
      <vt:lpstr>Data Types :-</vt:lpstr>
      <vt:lpstr>Data Types :-</vt:lpstr>
      <vt:lpstr> Types of Operators</vt:lpstr>
      <vt:lpstr> Types of Operators</vt:lpstr>
      <vt:lpstr>Types of Loops</vt:lpstr>
      <vt:lpstr>Array</vt:lpstr>
      <vt:lpstr>Function</vt:lpstr>
      <vt:lpstr>String </vt:lpstr>
      <vt:lpstr>Example: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Base Management System</dc:title>
  <dc:creator>Dell</dc:creator>
  <cp:lastModifiedBy>Dell</cp:lastModifiedBy>
  <cp:revision>12</cp:revision>
  <dcterms:created xsi:type="dcterms:W3CDTF">2024-11-29T09:56:50Z</dcterms:created>
  <dcterms:modified xsi:type="dcterms:W3CDTF">2024-12-01T06:22:27Z</dcterms:modified>
</cp:coreProperties>
</file>