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3C726-E600-44B8-904A-87B8CC3F929A}" v="1062" dt="2021-04-03T05:49:10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7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2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93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872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42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28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4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2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616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10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14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31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2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35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6759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alesh27022003/Expense-Track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308" y="2457333"/>
            <a:ext cx="10161693" cy="2244219"/>
          </a:xfrm>
        </p:spPr>
        <p:txBody>
          <a:bodyPr/>
          <a:lstStyle/>
          <a:p>
            <a:r>
              <a:rPr lang="en-US" dirty="0"/>
              <a:t>   </a:t>
            </a:r>
            <a:r>
              <a:rPr lang="en-US" sz="7200" dirty="0"/>
              <a:t>               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1148648" cy="124846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Team Members: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Vishvas</a:t>
            </a:r>
            <a:r>
              <a:rPr lang="en-US" sz="2000" dirty="0" smtClean="0"/>
              <a:t> </a:t>
            </a:r>
            <a:r>
              <a:rPr lang="en-US" sz="2000" dirty="0"/>
              <a:t>Bansal</a:t>
            </a:r>
          </a:p>
          <a:p>
            <a:pPr algn="r"/>
            <a:r>
              <a:rPr lang="en-US" sz="2000" dirty="0" err="1"/>
              <a:t>Achalesh</a:t>
            </a:r>
            <a:r>
              <a:rPr lang="en-US" sz="2000" dirty="0"/>
              <a:t> </a:t>
            </a:r>
            <a:r>
              <a:rPr lang="en-US" sz="2000" dirty="0" err="1"/>
              <a:t>Lakhotiya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F240927-36E9-408C-870F-AE0FC446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87" y="365446"/>
            <a:ext cx="2743200" cy="3044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796DC0-12C5-453E-8951-BAE824395957}"/>
              </a:ext>
            </a:extLst>
          </p:cNvPr>
          <p:cNvSpPr txBox="1"/>
          <p:nvPr/>
        </p:nvSpPr>
        <p:spPr>
          <a:xfrm>
            <a:off x="4208585" y="996937"/>
            <a:ext cx="561535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ea typeface="+mn-lt"/>
                <a:cs typeface="+mn-lt"/>
              </a:rPr>
              <a:t>HACKTRIX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FF5AA9-3D9D-4315-810D-5DBC03C486D3}"/>
              </a:ext>
            </a:extLst>
          </p:cNvPr>
          <p:cNvSpPr txBox="1"/>
          <p:nvPr/>
        </p:nvSpPr>
        <p:spPr>
          <a:xfrm>
            <a:off x="810140" y="4043490"/>
            <a:ext cx="45658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latin typeface="Arial"/>
                <a:cs typeface="Arial"/>
              </a:rPr>
              <a:t>HACKNOOBS</a:t>
            </a:r>
          </a:p>
        </p:txBody>
      </p:sp>
    </p:spTree>
    <p:extLst>
      <p:ext uri="{BB962C8B-B14F-4D97-AF65-F5344CB8AC3E}">
        <p14:creationId xmlns:p14="http://schemas.microsoft.com/office/powerpoint/2010/main" xmlns="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E2CFC-8D23-407F-B511-A69AD060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55" y="650013"/>
            <a:ext cx="10571998" cy="970450"/>
          </a:xfrm>
        </p:spPr>
        <p:txBody>
          <a:bodyPr/>
          <a:lstStyle/>
          <a:p>
            <a:r>
              <a:rPr lang="en-US" sz="5400" dirty="0"/>
              <a:t>Project </a:t>
            </a:r>
            <a:r>
              <a:rPr lang="en-US" sz="5400" dirty="0" smtClean="0"/>
              <a:t>Name &amp; Details: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FEF313-EC8F-4196-A85F-289427E6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3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b="1" dirty="0" err="1">
                <a:ea typeface="+mn-lt"/>
                <a:cs typeface="+mn-lt"/>
              </a:rPr>
              <a:t>Amdani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Athanni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Kharcha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Rupaiya</a:t>
            </a:r>
            <a:r>
              <a:rPr lang="en-US" sz="2800" b="1" dirty="0">
                <a:ea typeface="+mn-lt"/>
                <a:cs typeface="+mn-lt"/>
              </a:rPr>
              <a:t> (Expense Tracker)</a:t>
            </a:r>
            <a:endParaRPr lang="en-US" sz="2800" b="1" dirty="0"/>
          </a:p>
          <a:p>
            <a:pPr>
              <a:lnSpc>
                <a:spcPct val="170000"/>
              </a:lnSpc>
            </a:pPr>
            <a:r>
              <a:rPr lang="en-US" sz="2400" dirty="0"/>
              <a:t>The tracker uses our audio </a:t>
            </a:r>
            <a:r>
              <a:rPr lang="en-US" sz="2400" dirty="0" err="1"/>
              <a:t>recognised</a:t>
            </a:r>
            <a:r>
              <a:rPr lang="en-US" sz="2400" dirty="0"/>
              <a:t> by </a:t>
            </a:r>
            <a:r>
              <a:rPr lang="en-US" sz="2400" dirty="0" err="1"/>
              <a:t>S</a:t>
            </a:r>
            <a:r>
              <a:rPr lang="en-US" sz="2400" dirty="0" err="1" smtClean="0"/>
              <a:t>peechly</a:t>
            </a:r>
            <a:r>
              <a:rPr lang="en-US" sz="2400" dirty="0" smtClean="0"/>
              <a:t> </a:t>
            </a:r>
            <a:r>
              <a:rPr lang="en-US" sz="2400" dirty="0"/>
              <a:t>to track our daily expenses and savings.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We can use this even while </a:t>
            </a:r>
            <a:r>
              <a:rPr lang="en-US" sz="2400" dirty="0" smtClean="0"/>
              <a:t>travelling</a:t>
            </a:r>
            <a:r>
              <a:rPr lang="en-US" sz="2400" dirty="0"/>
              <a:t>, walking, jogging, playing.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Tracker stores our data in the local storage so it is easily </a:t>
            </a:r>
            <a:r>
              <a:rPr lang="en-US" sz="2400" dirty="0" smtClean="0"/>
              <a:t>accessible</a:t>
            </a:r>
            <a:br>
              <a:rPr lang="en-US" sz="2400" dirty="0" smtClean="0"/>
            </a:br>
            <a:r>
              <a:rPr lang="en-US" sz="2400" dirty="0" smtClean="0"/>
              <a:t>and will not change data while refreshing or closing tab.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3507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33AEE-7595-4F61-A5E8-63BF376F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2" y="447188"/>
            <a:ext cx="11807361" cy="1270631"/>
          </a:xfrm>
        </p:spPr>
        <p:txBody>
          <a:bodyPr/>
          <a:lstStyle/>
          <a:p>
            <a:r>
              <a:rPr lang="en-US" sz="3800" b="0" dirty="0">
                <a:ea typeface="+mj-lt"/>
                <a:cs typeface="+mj-lt"/>
              </a:rPr>
              <a:t> </a:t>
            </a:r>
            <a:r>
              <a:rPr lang="en-US" sz="3800" dirty="0" smtClean="0">
                <a:ea typeface="+mj-lt"/>
                <a:cs typeface="+mj-lt"/>
              </a:rPr>
              <a:t>Goals to Achieve: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9E09B-D60F-4010-A411-7990BB82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58" y="2222287"/>
            <a:ext cx="11501300" cy="4179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a typeface="+mn-lt"/>
                <a:cs typeface="+mn-lt"/>
              </a:rPr>
              <a:t> Tracking of daily </a:t>
            </a:r>
            <a:r>
              <a:rPr lang="en-US" sz="2400" dirty="0" smtClean="0">
                <a:ea typeface="+mn-lt"/>
                <a:cs typeface="+mn-lt"/>
              </a:rPr>
              <a:t>expenses/savings.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Better Financial  planning with 'audio' </a:t>
            </a:r>
            <a:r>
              <a:rPr lang="en-US" sz="2400" dirty="0" smtClean="0">
                <a:ea typeface="+mn-lt"/>
                <a:cs typeface="+mn-lt"/>
              </a:rPr>
              <a:t>sustainability.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It will be deployed on service and responsive to mobile phones,        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</a:t>
            </a:r>
            <a:r>
              <a:rPr lang="en-US" sz="2400" dirty="0" smtClean="0">
                <a:ea typeface="+mn-lt"/>
                <a:cs typeface="+mn-lt"/>
              </a:rPr>
              <a:t>so</a:t>
            </a:r>
            <a:r>
              <a:rPr lang="en-US" sz="2400" dirty="0">
                <a:ea typeface="+mn-lt"/>
                <a:cs typeface="+mn-lt"/>
              </a:rPr>
              <a:t> it can be used anytime and anywhere.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User-Friendly </a:t>
            </a:r>
            <a:r>
              <a:rPr lang="en-US" sz="2400" dirty="0" smtClean="0">
                <a:ea typeface="+mn-lt"/>
                <a:cs typeface="+mn-lt"/>
              </a:rPr>
              <a:t>project.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61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8A665-1955-4E34-B0CE-26716EB7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00" y="747370"/>
            <a:ext cx="10571998" cy="970450"/>
          </a:xfrm>
        </p:spPr>
        <p:txBody>
          <a:bodyPr/>
          <a:lstStyle/>
          <a:p>
            <a:r>
              <a:rPr lang="en-US" sz="5400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C7F3F-0353-4084-81F6-C305CF97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53196"/>
            <a:ext cx="10554574" cy="36365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React Js</a:t>
            </a:r>
          </a:p>
          <a:p>
            <a:r>
              <a:rPr lang="en-US" sz="2000" dirty="0"/>
              <a:t>Chart Js</a:t>
            </a:r>
          </a:p>
          <a:p>
            <a:r>
              <a:rPr lang="en-US" sz="2000" dirty="0" err="1"/>
              <a:t>Speechly</a:t>
            </a:r>
            <a:endParaRPr lang="en-US" sz="2000" dirty="0"/>
          </a:p>
          <a:p>
            <a:r>
              <a:rPr lang="en-US" sz="2000" dirty="0"/>
              <a:t>Material UI</a:t>
            </a:r>
          </a:p>
          <a:p>
            <a:r>
              <a:rPr lang="en-US" sz="2000" dirty="0"/>
              <a:t>Context API</a:t>
            </a:r>
          </a:p>
          <a:p>
            <a:r>
              <a:rPr lang="en-US" sz="2000" dirty="0"/>
              <a:t>Local Storage</a:t>
            </a:r>
          </a:p>
          <a:p>
            <a:r>
              <a:rPr lang="en-US" sz="2000" dirty="0"/>
              <a:t>Responsive design</a:t>
            </a:r>
          </a:p>
          <a:p>
            <a:r>
              <a:rPr lang="en-US" sz="2000" dirty="0"/>
              <a:t>Netlify or Firebase for deployment</a:t>
            </a:r>
          </a:p>
        </p:txBody>
      </p:sp>
    </p:spTree>
    <p:extLst>
      <p:ext uri="{BB962C8B-B14F-4D97-AF65-F5344CB8AC3E}">
        <p14:creationId xmlns:p14="http://schemas.microsoft.com/office/powerpoint/2010/main" xmlns="" val="36353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35140F-A5DB-4142-8AD3-A9AD746F058D}"/>
              </a:ext>
            </a:extLst>
          </p:cNvPr>
          <p:cNvSpPr txBox="1"/>
          <p:nvPr/>
        </p:nvSpPr>
        <p:spPr>
          <a:xfrm>
            <a:off x="5474854" y="5694218"/>
            <a:ext cx="88276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Public Repository Link: </a:t>
            </a:r>
          </a:p>
          <a:p>
            <a:r>
              <a:rPr lang="en-US" dirty="0">
                <a:solidFill>
                  <a:srgbClr val="00B0F0"/>
                </a:solidFill>
                <a:ea typeface="+mn-lt"/>
                <a:cs typeface="+mn-lt"/>
                <a:hlinkClick r:id="rId2"/>
              </a:rPr>
              <a:t>https://github.com/achalesh27022003/Expense-Tracker</a:t>
            </a:r>
            <a:endParaRPr lang="en-US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89697-CB39-4D5E-821C-F5C99EE42F97}"/>
              </a:ext>
            </a:extLst>
          </p:cNvPr>
          <p:cNvSpPr txBox="1"/>
          <p:nvPr/>
        </p:nvSpPr>
        <p:spPr>
          <a:xfrm>
            <a:off x="3373582" y="2403764"/>
            <a:ext cx="572192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ea typeface="+mn-lt"/>
                <a:cs typeface="+mn-lt"/>
              </a:rPr>
              <a:t>THANK YOU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xmlns="" val="184660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19</TotalTime>
  <Words>58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                       </vt:lpstr>
      <vt:lpstr>Project Name &amp; Details:</vt:lpstr>
      <vt:lpstr> Goals to Achieve:</vt:lpstr>
      <vt:lpstr>Tools and Technologies used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Achalesh Lakhotiya</cp:lastModifiedBy>
  <cp:revision>183</cp:revision>
  <dcterms:created xsi:type="dcterms:W3CDTF">2021-04-03T04:45:32Z</dcterms:created>
  <dcterms:modified xsi:type="dcterms:W3CDTF">2021-04-03T06:15:34Z</dcterms:modified>
</cp:coreProperties>
</file>