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roxima Nova"/>
      <p:regular r:id="rId35"/>
      <p:bold r:id="rId36"/>
      <p:italic r:id="rId37"/>
      <p:boldItalic r:id="rId38"/>
    </p:embeddedFon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italic.fntdata"/><Relationship Id="rId14" Type="http://schemas.openxmlformats.org/officeDocument/2006/relationships/slide" Target="slides/slide9.xml"/><Relationship Id="rId36" Type="http://schemas.openxmlformats.org/officeDocument/2006/relationships/font" Target="fonts/ProximaNova-bold.fntdata"/><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font" Target="fonts/ProximaNov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77e224a0fe_0_20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77e224a0fe_0_20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g77e224a0fe_0_20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77e224a0fe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 name="Google Shape;752;g77e224a0fe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g8c7d8c2720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g8c7d8c2720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g8c7d8c2720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g8c7d8c2720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g8c7d8c2720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g8c7d8c2720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g8c7d8c2720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g8c7d8c2720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8c7d8c2720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g8c7d8c2720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g8cb525cffc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g8cb525cffc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8cb525cffc_1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g8cb525cffc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g8cb525cffc_1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g8cb525cffc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77e224a0fe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g77e224a0fe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Google Shape;802;g8cb525cffc_1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g8cb525cffc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8cb525cffc_1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g8cb525cffc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g8cb525cffc_1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4" name="Google Shape;814;g8cb525cffc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g8c7d8c2720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0" name="Google Shape;820;g8c7d8c2720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8c7d8c2720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g8c7d8c2720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g8c7d8c2720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g8c7d8c2720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8c7d8c2720_0_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g8c7d8c2720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Google Shape;845;g8c7d8c2720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6" name="Google Shape;846;g8c7d8c2720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8c7d8c2720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3" name="Google Shape;853;g8c7d8c2720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g77e224a0fe_0_20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77e224a0fe_0_20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g77e224a0fe_0_20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77e224a0fe_0_20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77e224a0fe_0_20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g77e224a0fe_0_20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g77e224a0fe_0_19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g77e224a0fe_0_19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77e224a0fe_0_20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g77e224a0fe_0_20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77e224a0fe_0_20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g77e224a0fe_0_20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77e224a0fe_0_20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g77e224a0fe_0_20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77e224a0fe_0_20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77e224a0fe_0_20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g77e224a0fe_0_20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9.png"/><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9.pn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0.png"/><Relationship Id="rId4" Type="http://schemas.openxmlformats.org/officeDocument/2006/relationships/image" Target="../media/image24.png"/><Relationship Id="rId10" Type="http://schemas.openxmlformats.org/officeDocument/2006/relationships/image" Target="../media/image13.png"/><Relationship Id="rId9"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8.png"/><Relationship Id="rId7" Type="http://schemas.openxmlformats.org/officeDocument/2006/relationships/image" Target="../media/image15.png"/><Relationship Id="rId8" Type="http://schemas.openxmlformats.org/officeDocument/2006/relationships/image" Target="../media/image2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29.png"/><Relationship Id="rId4" Type="http://schemas.openxmlformats.org/officeDocument/2006/relationships/image" Target="../media/image42.png"/><Relationship Id="rId11" Type="http://schemas.openxmlformats.org/officeDocument/2006/relationships/image" Target="../media/image31.png"/><Relationship Id="rId10" Type="http://schemas.openxmlformats.org/officeDocument/2006/relationships/image" Target="../media/image40.png"/><Relationship Id="rId12" Type="http://schemas.openxmlformats.org/officeDocument/2006/relationships/image" Target="../media/image5.png"/><Relationship Id="rId9" Type="http://schemas.openxmlformats.org/officeDocument/2006/relationships/image" Target="../media/image32.png"/><Relationship Id="rId5" Type="http://schemas.openxmlformats.org/officeDocument/2006/relationships/image" Target="../media/image27.png"/><Relationship Id="rId6" Type="http://schemas.openxmlformats.org/officeDocument/2006/relationships/image" Target="../media/image39.png"/><Relationship Id="rId7" Type="http://schemas.openxmlformats.org/officeDocument/2006/relationships/image" Target="../media/image38.png"/><Relationship Id="rId8" Type="http://schemas.openxmlformats.org/officeDocument/2006/relationships/image" Target="../media/image3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33.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3.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3.png"/><Relationship Id="rId3" Type="http://schemas.openxmlformats.org/officeDocument/2006/relationships/image" Target="../media/image41.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4.png"/><Relationship Id="rId3"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0.png"/><Relationship Id="rId4" Type="http://schemas.openxmlformats.org/officeDocument/2006/relationships/image" Target="../media/image24.png"/><Relationship Id="rId10" Type="http://schemas.openxmlformats.org/officeDocument/2006/relationships/image" Target="../media/image5.png"/><Relationship Id="rId9"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8.png"/><Relationship Id="rId7" Type="http://schemas.openxmlformats.org/officeDocument/2006/relationships/image" Target="../media/image15.png"/><Relationship Id="rId8" Type="http://schemas.openxmlformats.org/officeDocument/2006/relationships/image" Target="../media/image2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4" name="Shape 14"/>
        <p:cNvGrpSpPr/>
        <p:nvPr/>
      </p:nvGrpSpPr>
      <p:grpSpPr>
        <a:xfrm>
          <a:off x="0" y="0"/>
          <a:ext cx="0" cy="0"/>
          <a:chOff x="0" y="0"/>
          <a:chExt cx="0" cy="0"/>
        </a:xfrm>
      </p:grpSpPr>
      <p:sp>
        <p:nvSpPr>
          <p:cNvPr id="15" name="Google Shape;15;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7" name="Google Shape;17;p2"/>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E72D40"/>
                </a:solidFill>
                <a:latin typeface="Proxima Nova"/>
                <a:ea typeface="Proxima Nova"/>
                <a:cs typeface="Proxima Nova"/>
                <a:sym typeface="Proxima Nova"/>
              </a:defRPr>
            </a:lvl1pPr>
            <a:lvl2pPr indent="0" lvl="1" marL="0" algn="r">
              <a:spcBef>
                <a:spcPts val="0"/>
              </a:spcBef>
              <a:buNone/>
              <a:defRPr b="0" i="0" sz="900" u="none" cap="none" strike="noStrike">
                <a:solidFill>
                  <a:srgbClr val="E72D40"/>
                </a:solidFill>
                <a:latin typeface="Proxima Nova"/>
                <a:ea typeface="Proxima Nova"/>
                <a:cs typeface="Proxima Nova"/>
                <a:sym typeface="Proxima Nova"/>
              </a:defRPr>
            </a:lvl2pPr>
            <a:lvl3pPr indent="0" lvl="2" marL="0" algn="r">
              <a:spcBef>
                <a:spcPts val="0"/>
              </a:spcBef>
              <a:buNone/>
              <a:defRPr b="0" i="0" sz="900" u="none" cap="none" strike="noStrike">
                <a:solidFill>
                  <a:srgbClr val="E72D40"/>
                </a:solidFill>
                <a:latin typeface="Proxima Nova"/>
                <a:ea typeface="Proxima Nova"/>
                <a:cs typeface="Proxima Nova"/>
                <a:sym typeface="Proxima Nova"/>
              </a:defRPr>
            </a:lvl3pPr>
            <a:lvl4pPr indent="0" lvl="3" marL="0" algn="r">
              <a:spcBef>
                <a:spcPts val="0"/>
              </a:spcBef>
              <a:buNone/>
              <a:defRPr b="0" i="0" sz="900" u="none" cap="none" strike="noStrike">
                <a:solidFill>
                  <a:srgbClr val="E72D40"/>
                </a:solidFill>
                <a:latin typeface="Proxima Nova"/>
                <a:ea typeface="Proxima Nova"/>
                <a:cs typeface="Proxima Nova"/>
                <a:sym typeface="Proxima Nova"/>
              </a:defRPr>
            </a:lvl4pPr>
            <a:lvl5pPr indent="0" lvl="4" marL="0" algn="r">
              <a:spcBef>
                <a:spcPts val="0"/>
              </a:spcBef>
              <a:buNone/>
              <a:defRPr b="0" i="0" sz="900" u="none" cap="none" strike="noStrike">
                <a:solidFill>
                  <a:srgbClr val="E72D40"/>
                </a:solidFill>
                <a:latin typeface="Proxima Nova"/>
                <a:ea typeface="Proxima Nova"/>
                <a:cs typeface="Proxima Nova"/>
                <a:sym typeface="Proxima Nova"/>
              </a:defRPr>
            </a:lvl5pPr>
            <a:lvl6pPr indent="0" lvl="5" marL="0" algn="r">
              <a:spcBef>
                <a:spcPts val="0"/>
              </a:spcBef>
              <a:buNone/>
              <a:defRPr b="0" i="0" sz="900" u="none" cap="none" strike="noStrike">
                <a:solidFill>
                  <a:srgbClr val="E72D40"/>
                </a:solidFill>
                <a:latin typeface="Proxima Nova"/>
                <a:ea typeface="Proxima Nova"/>
                <a:cs typeface="Proxima Nova"/>
                <a:sym typeface="Proxima Nova"/>
              </a:defRPr>
            </a:lvl6pPr>
            <a:lvl7pPr indent="0" lvl="6" marL="0" algn="r">
              <a:spcBef>
                <a:spcPts val="0"/>
              </a:spcBef>
              <a:buNone/>
              <a:defRPr b="0" i="0" sz="900" u="none" cap="none" strike="noStrike">
                <a:solidFill>
                  <a:srgbClr val="E72D40"/>
                </a:solidFill>
                <a:latin typeface="Proxima Nova"/>
                <a:ea typeface="Proxima Nova"/>
                <a:cs typeface="Proxima Nova"/>
                <a:sym typeface="Proxima Nova"/>
              </a:defRPr>
            </a:lvl7pPr>
            <a:lvl8pPr indent="0" lvl="7" marL="0" algn="r">
              <a:spcBef>
                <a:spcPts val="0"/>
              </a:spcBef>
              <a:buNone/>
              <a:defRPr b="0" i="0" sz="900" u="none" cap="none" strike="noStrike">
                <a:solidFill>
                  <a:srgbClr val="E72D40"/>
                </a:solidFill>
                <a:latin typeface="Proxima Nova"/>
                <a:ea typeface="Proxima Nova"/>
                <a:cs typeface="Proxima Nova"/>
                <a:sym typeface="Proxima Nova"/>
              </a:defRPr>
            </a:lvl8pPr>
            <a:lvl9pPr indent="0" lvl="8" marL="0" algn="r">
              <a:spcBef>
                <a:spcPts val="0"/>
              </a:spcBef>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9" name="Google Shape;19;p2"/>
          <p:cNvSpPr/>
          <p:nvPr/>
        </p:nvSpPr>
        <p:spPr>
          <a:xfrm>
            <a:off x="0" y="0"/>
            <a:ext cx="9144000" cy="4653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b="0" l="0" r="0" t="0"/>
          <a:stretch/>
        </p:blipFill>
        <p:spPr>
          <a:xfrm>
            <a:off x="663922" y="571887"/>
            <a:ext cx="2057400"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2 Line Title, Infographics and Caption">
  <p:cSld name="3_2 Line Title, Infographics and Caption">
    <p:spTree>
      <p:nvGrpSpPr>
        <p:cNvPr id="119"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22" name="Google Shape;122;p11"/>
          <p:cNvSpPr/>
          <p:nvPr>
            <p:ph idx="2" type="pic"/>
          </p:nvPr>
        </p:nvSpPr>
        <p:spPr>
          <a:xfrm>
            <a:off x="-2" y="-12112"/>
            <a:ext cx="9144002"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3" name="Google Shape;123;p11"/>
          <p:cNvSpPr/>
          <p:nvPr>
            <p:ph idx="3" type="pic"/>
          </p:nvPr>
        </p:nvSpPr>
        <p:spPr>
          <a:xfrm>
            <a:off x="10220734" y="-3856910"/>
            <a:ext cx="9144001"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4" name="Google Shape;124;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25" name="Google Shape;125;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26" name="Google Shape;126;p11"/>
          <p:cNvSpPr txBox="1"/>
          <p:nvPr>
            <p:ph idx="1" type="body"/>
          </p:nvPr>
        </p:nvSpPr>
        <p:spPr>
          <a:xfrm>
            <a:off x="3213848" y="3489722"/>
            <a:ext cx="5355081" cy="837009"/>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27" name="Google Shape;127;p11"/>
          <p:cNvPicPr preferRelativeResize="0"/>
          <p:nvPr/>
        </p:nvPicPr>
        <p:blipFill rotWithShape="1">
          <a:blip r:embed="rId3">
            <a:alphaModFix/>
          </a:blip>
          <a:srcRect b="0" l="0" r="0" t="0"/>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Arial"/>
              <a:buNone/>
            </a:pPr>
            <a:r>
              <a:rPr b="0" lang="en-IN" sz="3600">
                <a:solidFill>
                  <a:srgbClr val="F5333F"/>
                </a:solidFill>
                <a:latin typeface="Arial"/>
                <a:ea typeface="Arial"/>
                <a:cs typeface="Arial"/>
                <a:sym typeface="Arial"/>
              </a:rPr>
              <a:t>Click to add Title</a:t>
            </a:r>
            <a:endParaRPr b="0" sz="360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rect b="b" l="l" r="r" t="t"/>
            <a:pathLst>
              <a:path extrusionOk="0" h="1071" w="870">
                <a:moveTo>
                  <a:pt x="0" y="0"/>
                </a:moveTo>
                <a:lnTo>
                  <a:pt x="870" y="0"/>
                </a:lnTo>
                <a:lnTo>
                  <a:pt x="870" y="1071"/>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ection Header" showMasterSp="0">
  <p:cSld name="6_Section Header">
    <p:spTree>
      <p:nvGrpSpPr>
        <p:cNvPr id="130"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grpSp>
      <p:sp>
        <p:nvSpPr>
          <p:cNvPr id="139" name="Google Shape;139;p12"/>
          <p:cNvSpPr txBox="1"/>
          <p:nvPr>
            <p:ph idx="1" type="body"/>
          </p:nvPr>
        </p:nvSpPr>
        <p:spPr>
          <a:xfrm>
            <a:off x="1029406"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0" name="Google Shape;140;p12"/>
          <p:cNvSpPr txBox="1"/>
          <p:nvPr>
            <p:ph idx="2" type="body"/>
          </p:nvPr>
        </p:nvSpPr>
        <p:spPr>
          <a:xfrm>
            <a:off x="1921844"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1" name="Google Shape;141;p12"/>
          <p:cNvSpPr txBox="1"/>
          <p:nvPr>
            <p:ph idx="3" type="body"/>
          </p:nvPr>
        </p:nvSpPr>
        <p:spPr>
          <a:xfrm>
            <a:off x="2868429" y="3714682"/>
            <a:ext cx="2471738" cy="1312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2" name="Google Shape;142;p12"/>
          <p:cNvSpPr txBox="1"/>
          <p:nvPr>
            <p:ph idx="10" type="dt"/>
          </p:nvPr>
        </p:nvSpPr>
        <p:spPr>
          <a:xfrm>
            <a:off x="636742"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43" name="Google Shape;143;p12"/>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44" name="Google Shape;144;p12"/>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grpSp>
      <p:sp>
        <p:nvSpPr>
          <p:cNvPr id="153" name="Google Shape;153;p12"/>
          <p:cNvSpPr txBox="1"/>
          <p:nvPr>
            <p:ph idx="4" type="body"/>
          </p:nvPr>
        </p:nvSpPr>
        <p:spPr>
          <a:xfrm>
            <a:off x="958283"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4" name="Google Shape;154;p12"/>
          <p:cNvSpPr txBox="1"/>
          <p:nvPr>
            <p:ph idx="5" type="body"/>
          </p:nvPr>
        </p:nvSpPr>
        <p:spPr>
          <a:xfrm>
            <a:off x="1850721"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5" name="Google Shape;155;p12"/>
          <p:cNvSpPr txBox="1"/>
          <p:nvPr>
            <p:ph type="title"/>
          </p:nvPr>
        </p:nvSpPr>
        <p:spPr>
          <a:xfrm>
            <a:off x="630238" y="600075"/>
            <a:ext cx="6246812" cy="4439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6" name="Google Shape;156;p12"/>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Imeline Infographic" showMasterSp="0">
  <p:cSld name="1_Title and TImeline Infographic">
    <p:spTree>
      <p:nvGrpSpPr>
        <p:cNvPr id="157" name="Shape 157"/>
        <p:cNvGrpSpPr/>
        <p:nvPr/>
      </p:nvGrpSpPr>
      <p:grpSpPr>
        <a:xfrm>
          <a:off x="0" y="0"/>
          <a:ext cx="0" cy="0"/>
          <a:chOff x="0" y="0"/>
          <a:chExt cx="0" cy="0"/>
        </a:xfrm>
      </p:grpSpPr>
      <p:sp>
        <p:nvSpPr>
          <p:cNvPr id="158" name="Google Shape;158;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59" name="Google Shape;159;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60" name="Google Shape;160;p13"/>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161" name="Google Shape;161;p13"/>
          <p:cNvSpPr txBox="1"/>
          <p:nvPr>
            <p:ph idx="1" type="body"/>
          </p:nvPr>
        </p:nvSpPr>
        <p:spPr>
          <a:xfrm>
            <a:off x="991750"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2" name="Google Shape;162;p13"/>
          <p:cNvSpPr txBox="1"/>
          <p:nvPr>
            <p:ph idx="2" type="body"/>
          </p:nvPr>
        </p:nvSpPr>
        <p:spPr>
          <a:xfrm>
            <a:off x="991750"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3" name="Google Shape;163;p13"/>
          <p:cNvSpPr txBox="1"/>
          <p:nvPr>
            <p:ph idx="3" type="body"/>
          </p:nvPr>
        </p:nvSpPr>
        <p:spPr>
          <a:xfrm>
            <a:off x="991750"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4" name="Google Shape;164;p13"/>
          <p:cNvSpPr txBox="1"/>
          <p:nvPr>
            <p:ph idx="4" type="body"/>
          </p:nvPr>
        </p:nvSpPr>
        <p:spPr>
          <a:xfrm>
            <a:off x="244048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5" name="Google Shape;165;p13"/>
          <p:cNvSpPr txBox="1"/>
          <p:nvPr>
            <p:ph idx="5" type="body"/>
          </p:nvPr>
        </p:nvSpPr>
        <p:spPr>
          <a:xfrm>
            <a:off x="244048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6" name="Google Shape;166;p13"/>
          <p:cNvSpPr txBox="1"/>
          <p:nvPr>
            <p:ph idx="6" type="body"/>
          </p:nvPr>
        </p:nvSpPr>
        <p:spPr>
          <a:xfrm>
            <a:off x="244048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7" name="Google Shape;167;p13"/>
          <p:cNvSpPr txBox="1"/>
          <p:nvPr>
            <p:ph idx="7" type="body"/>
          </p:nvPr>
        </p:nvSpPr>
        <p:spPr>
          <a:xfrm>
            <a:off x="389229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8" name="Google Shape;168;p13"/>
          <p:cNvSpPr txBox="1"/>
          <p:nvPr>
            <p:ph idx="8" type="body"/>
          </p:nvPr>
        </p:nvSpPr>
        <p:spPr>
          <a:xfrm>
            <a:off x="389229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9" name="Google Shape;169;p13"/>
          <p:cNvSpPr txBox="1"/>
          <p:nvPr>
            <p:ph idx="9" type="body"/>
          </p:nvPr>
        </p:nvSpPr>
        <p:spPr>
          <a:xfrm>
            <a:off x="389229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0" name="Google Shape;170;p13"/>
          <p:cNvSpPr txBox="1"/>
          <p:nvPr>
            <p:ph idx="13" type="body"/>
          </p:nvPr>
        </p:nvSpPr>
        <p:spPr>
          <a:xfrm>
            <a:off x="5326899"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1" name="Google Shape;171;p13"/>
          <p:cNvSpPr txBox="1"/>
          <p:nvPr>
            <p:ph idx="14" type="body"/>
          </p:nvPr>
        </p:nvSpPr>
        <p:spPr>
          <a:xfrm>
            <a:off x="5326899"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2" name="Google Shape;172;p13"/>
          <p:cNvSpPr txBox="1"/>
          <p:nvPr>
            <p:ph idx="15" type="body"/>
          </p:nvPr>
        </p:nvSpPr>
        <p:spPr>
          <a:xfrm>
            <a:off x="5326899"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3" name="Google Shape;173;p13"/>
          <p:cNvSpPr txBox="1"/>
          <p:nvPr>
            <p:ph idx="16" type="body"/>
          </p:nvPr>
        </p:nvSpPr>
        <p:spPr>
          <a:xfrm>
            <a:off x="6735161"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4" name="Google Shape;174;p13"/>
          <p:cNvSpPr txBox="1"/>
          <p:nvPr>
            <p:ph idx="17" type="body"/>
          </p:nvPr>
        </p:nvSpPr>
        <p:spPr>
          <a:xfrm>
            <a:off x="6735161"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5" name="Google Shape;175;p13"/>
          <p:cNvSpPr txBox="1"/>
          <p:nvPr>
            <p:ph idx="18" type="body"/>
          </p:nvPr>
        </p:nvSpPr>
        <p:spPr>
          <a:xfrm>
            <a:off x="6735161"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6" name="Google Shape;176;p13"/>
          <p:cNvSpPr txBox="1"/>
          <p:nvPr>
            <p:ph idx="19" type="body"/>
          </p:nvPr>
        </p:nvSpPr>
        <p:spPr>
          <a:xfrm>
            <a:off x="904066" y="3531649"/>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7" name="Google Shape;177;p13"/>
          <p:cNvSpPr txBox="1"/>
          <p:nvPr>
            <p:ph idx="20" type="body"/>
          </p:nvPr>
        </p:nvSpPr>
        <p:spPr>
          <a:xfrm>
            <a:off x="2352802" y="3531649"/>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8" name="Google Shape;178;p13"/>
          <p:cNvSpPr txBox="1"/>
          <p:nvPr>
            <p:ph idx="21" type="body"/>
          </p:nvPr>
        </p:nvSpPr>
        <p:spPr>
          <a:xfrm>
            <a:off x="3829621" y="3531648"/>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9" name="Google Shape;179;p13"/>
          <p:cNvSpPr txBox="1"/>
          <p:nvPr>
            <p:ph idx="22" type="body"/>
          </p:nvPr>
        </p:nvSpPr>
        <p:spPr>
          <a:xfrm>
            <a:off x="5306440" y="3531648"/>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0" name="Google Shape;180;p13"/>
          <p:cNvSpPr txBox="1"/>
          <p:nvPr>
            <p:ph idx="23" type="body"/>
          </p:nvPr>
        </p:nvSpPr>
        <p:spPr>
          <a:xfrm>
            <a:off x="6755176" y="3531647"/>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81" name="Google Shape;181;p13"/>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83" name="Google Shape;183;p13"/>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84" name="Google Shape;184;p13"/>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Doughnut Chart">
  <p:cSld name="1_Title and Doughnut Chart">
    <p:spTree>
      <p:nvGrpSpPr>
        <p:cNvPr id="185" name="Shape 185"/>
        <p:cNvGrpSpPr/>
        <p:nvPr/>
      </p:nvGrpSpPr>
      <p:grpSpPr>
        <a:xfrm>
          <a:off x="0" y="0"/>
          <a:ext cx="0" cy="0"/>
          <a:chOff x="0" y="0"/>
          <a:chExt cx="0" cy="0"/>
        </a:xfrm>
      </p:grpSpPr>
      <p:sp>
        <p:nvSpPr>
          <p:cNvPr id="186" name="Google Shape;186;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87" name="Google Shape;187;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88" name="Google Shape;188;p14"/>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89" name="Google Shape;189;p14"/>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0" name="Google Shape;190;p14"/>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ine Chart">
  <p:cSld name="1_Title and Line Chart">
    <p:spTree>
      <p:nvGrpSpPr>
        <p:cNvPr id="191" name="Shape 191"/>
        <p:cNvGrpSpPr/>
        <p:nvPr/>
      </p:nvGrpSpPr>
      <p:grpSpPr>
        <a:xfrm>
          <a:off x="0" y="0"/>
          <a:ext cx="0" cy="0"/>
          <a:chOff x="0" y="0"/>
          <a:chExt cx="0" cy="0"/>
        </a:xfrm>
      </p:grpSpPr>
      <p:sp>
        <p:nvSpPr>
          <p:cNvPr id="192" name="Google Shape;192;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93" name="Google Shape;193;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94" name="Google Shape;194;p15"/>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197" name="Google Shape;197;p15"/>
          <p:cNvSpPr txBox="1"/>
          <p:nvPr>
            <p:ph idx="1" type="body"/>
          </p:nvPr>
        </p:nvSpPr>
        <p:spPr>
          <a:xfrm>
            <a:off x="630238" y="1600199"/>
            <a:ext cx="3182128" cy="3006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8" name="Google Shape;198;p15"/>
          <p:cNvSpPr txBox="1"/>
          <p:nvPr>
            <p:ph idx="2" type="body"/>
          </p:nvPr>
        </p:nvSpPr>
        <p:spPr>
          <a:xfrm>
            <a:off x="5306779" y="3059187"/>
            <a:ext cx="671653" cy="3507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9" name="Google Shape;199;p15"/>
          <p:cNvSpPr txBox="1"/>
          <p:nvPr>
            <p:ph idx="3" type="body"/>
          </p:nvPr>
        </p:nvSpPr>
        <p:spPr>
          <a:xfrm>
            <a:off x="6894111" y="3052728"/>
            <a:ext cx="671653" cy="3250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0" name="Google Shape;200;p15"/>
          <p:cNvSpPr txBox="1"/>
          <p:nvPr>
            <p:ph idx="4" type="body"/>
          </p:nvPr>
        </p:nvSpPr>
        <p:spPr>
          <a:xfrm>
            <a:off x="5306778"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1" name="Google Shape;201;p15"/>
          <p:cNvSpPr txBox="1"/>
          <p:nvPr>
            <p:ph idx="5" type="body"/>
          </p:nvPr>
        </p:nvSpPr>
        <p:spPr>
          <a:xfrm>
            <a:off x="5299344"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2" name="Google Shape;202;p15"/>
          <p:cNvSpPr txBox="1"/>
          <p:nvPr>
            <p:ph idx="6" type="body"/>
          </p:nvPr>
        </p:nvSpPr>
        <p:spPr>
          <a:xfrm>
            <a:off x="6890089"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3" name="Google Shape;203;p15"/>
          <p:cNvSpPr txBox="1"/>
          <p:nvPr>
            <p:ph idx="7" type="body"/>
          </p:nvPr>
        </p:nvSpPr>
        <p:spPr>
          <a:xfrm>
            <a:off x="6882655"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4" name="Google Shape;204;p15"/>
          <p:cNvSpPr/>
          <p:nvPr>
            <p:ph idx="8" type="chart"/>
          </p:nvPr>
        </p:nvSpPr>
        <p:spPr>
          <a:xfrm>
            <a:off x="5295900" y="1600200"/>
            <a:ext cx="32258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5" name="Google Shape;205;p15"/>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209" name="Google Shape;209;p15"/>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0" name="Google Shape;210;p15"/>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Doughnut Chart 2">
  <p:cSld name="1_Title and Doughnut Chart 2">
    <p:spTree>
      <p:nvGrpSpPr>
        <p:cNvPr id="211" name="Shape 211"/>
        <p:cNvGrpSpPr/>
        <p:nvPr/>
      </p:nvGrpSpPr>
      <p:grpSpPr>
        <a:xfrm>
          <a:off x="0" y="0"/>
          <a:ext cx="0" cy="0"/>
          <a:chOff x="0" y="0"/>
          <a:chExt cx="0" cy="0"/>
        </a:xfrm>
      </p:grpSpPr>
      <p:sp>
        <p:nvSpPr>
          <p:cNvPr id="212" name="Google Shape;212;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13" name="Google Shape;213;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214" name="Google Shape;214;p16"/>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217" name="Google Shape;217;p16"/>
          <p:cNvSpPr txBox="1"/>
          <p:nvPr>
            <p:ph idx="1" type="body"/>
          </p:nvPr>
        </p:nvSpPr>
        <p:spPr>
          <a:xfrm>
            <a:off x="2286696"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8" name="Google Shape;218;p16"/>
          <p:cNvSpPr txBox="1"/>
          <p:nvPr>
            <p:ph idx="2" type="body"/>
          </p:nvPr>
        </p:nvSpPr>
        <p:spPr>
          <a:xfrm>
            <a:off x="2286696"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9" name="Google Shape;219;p16"/>
          <p:cNvSpPr txBox="1"/>
          <p:nvPr>
            <p:ph idx="3" type="body"/>
          </p:nvPr>
        </p:nvSpPr>
        <p:spPr>
          <a:xfrm>
            <a:off x="4973335"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0" name="Google Shape;220;p16"/>
          <p:cNvSpPr txBox="1"/>
          <p:nvPr>
            <p:ph idx="4" type="body"/>
          </p:nvPr>
        </p:nvSpPr>
        <p:spPr>
          <a:xfrm>
            <a:off x="4973335"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21" name="Google Shape;221;p16"/>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225" name="Google Shape;225;p1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26" name="Google Shape;226;p16"/>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hic">
  <p:cSld name="1_Title and Infograhic">
    <p:spTree>
      <p:nvGrpSpPr>
        <p:cNvPr id="227" name="Shape 227"/>
        <p:cNvGrpSpPr/>
        <p:nvPr/>
      </p:nvGrpSpPr>
      <p:grpSpPr>
        <a:xfrm>
          <a:off x="0" y="0"/>
          <a:ext cx="0" cy="0"/>
          <a:chOff x="0" y="0"/>
          <a:chExt cx="0" cy="0"/>
        </a:xfrm>
      </p:grpSpPr>
      <p:sp>
        <p:nvSpPr>
          <p:cNvPr id="228" name="Google Shape;228;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29" name="Google Shape;229;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230" name="Google Shape;230;p17"/>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32" name="Google Shape;232;p17"/>
          <p:cNvSpPr txBox="1"/>
          <p:nvPr>
            <p:ph idx="1" type="body"/>
          </p:nvPr>
        </p:nvSpPr>
        <p:spPr>
          <a:xfrm>
            <a:off x="1263041" y="2104600"/>
            <a:ext cx="830454" cy="29204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3" name="Google Shape;233;p17"/>
          <p:cNvSpPr txBox="1"/>
          <p:nvPr>
            <p:ph idx="2" type="body"/>
          </p:nvPr>
        </p:nvSpPr>
        <p:spPr>
          <a:xfrm>
            <a:off x="2470356" y="3778988"/>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4" name="Google Shape;234;p17"/>
          <p:cNvSpPr txBox="1"/>
          <p:nvPr>
            <p:ph idx="3" type="body"/>
          </p:nvPr>
        </p:nvSpPr>
        <p:spPr>
          <a:xfrm>
            <a:off x="3530790" y="2108961"/>
            <a:ext cx="824532" cy="28768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5" name="Google Shape;235;p17"/>
          <p:cNvSpPr txBox="1"/>
          <p:nvPr>
            <p:ph idx="4" type="body"/>
          </p:nvPr>
        </p:nvSpPr>
        <p:spPr>
          <a:xfrm>
            <a:off x="4729642" y="3771033"/>
            <a:ext cx="745627"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6" name="Google Shape;236;p17"/>
          <p:cNvSpPr txBox="1"/>
          <p:nvPr>
            <p:ph idx="5" type="body"/>
          </p:nvPr>
        </p:nvSpPr>
        <p:spPr>
          <a:xfrm>
            <a:off x="5904099" y="2107682"/>
            <a:ext cx="758842" cy="29204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7" name="Google Shape;237;p17"/>
          <p:cNvSpPr txBox="1"/>
          <p:nvPr>
            <p:ph idx="6" type="body"/>
          </p:nvPr>
        </p:nvSpPr>
        <p:spPr>
          <a:xfrm>
            <a:off x="7023857" y="3762859"/>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8" name="Google Shape;238;p17"/>
          <p:cNvSpPr txBox="1"/>
          <p:nvPr>
            <p:ph idx="7" type="body"/>
          </p:nvPr>
        </p:nvSpPr>
        <p:spPr>
          <a:xfrm>
            <a:off x="2156171"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9" name="Google Shape;239;p17"/>
          <p:cNvSpPr txBox="1"/>
          <p:nvPr>
            <p:ph idx="8" type="body"/>
          </p:nvPr>
        </p:nvSpPr>
        <p:spPr>
          <a:xfrm>
            <a:off x="2156171"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0" name="Google Shape;240;p17"/>
          <p:cNvSpPr txBox="1"/>
          <p:nvPr>
            <p:ph idx="9" type="body"/>
          </p:nvPr>
        </p:nvSpPr>
        <p:spPr>
          <a:xfrm>
            <a:off x="4513908"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1" name="Google Shape;241;p17"/>
          <p:cNvSpPr txBox="1"/>
          <p:nvPr>
            <p:ph idx="13" type="body"/>
          </p:nvPr>
        </p:nvSpPr>
        <p:spPr>
          <a:xfrm>
            <a:off x="4513908"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2" name="Google Shape;242;p17"/>
          <p:cNvSpPr txBox="1"/>
          <p:nvPr>
            <p:ph idx="14" type="body"/>
          </p:nvPr>
        </p:nvSpPr>
        <p:spPr>
          <a:xfrm>
            <a:off x="6720777"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3" name="Google Shape;243;p17"/>
          <p:cNvSpPr txBox="1"/>
          <p:nvPr>
            <p:ph idx="15" type="body"/>
          </p:nvPr>
        </p:nvSpPr>
        <p:spPr>
          <a:xfrm>
            <a:off x="6720777"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4" name="Google Shape;244;p17"/>
          <p:cNvSpPr txBox="1"/>
          <p:nvPr>
            <p:ph idx="16" type="body"/>
          </p:nvPr>
        </p:nvSpPr>
        <p:spPr>
          <a:xfrm>
            <a:off x="995265" y="3791876"/>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5" name="Google Shape;245;p17"/>
          <p:cNvSpPr txBox="1"/>
          <p:nvPr>
            <p:ph idx="17" type="body"/>
          </p:nvPr>
        </p:nvSpPr>
        <p:spPr>
          <a:xfrm>
            <a:off x="995265" y="405754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6" name="Google Shape;246;p17"/>
          <p:cNvSpPr txBox="1"/>
          <p:nvPr>
            <p:ph idx="18" type="body"/>
          </p:nvPr>
        </p:nvSpPr>
        <p:spPr>
          <a:xfrm>
            <a:off x="3326285" y="377969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7" name="Google Shape;247;p17"/>
          <p:cNvSpPr txBox="1"/>
          <p:nvPr>
            <p:ph idx="19" type="body"/>
          </p:nvPr>
        </p:nvSpPr>
        <p:spPr>
          <a:xfrm>
            <a:off x="3326285" y="404535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8" name="Google Shape;248;p17"/>
          <p:cNvSpPr txBox="1"/>
          <p:nvPr>
            <p:ph idx="20" type="body"/>
          </p:nvPr>
        </p:nvSpPr>
        <p:spPr>
          <a:xfrm>
            <a:off x="5599996" y="375897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9" name="Google Shape;249;p17"/>
          <p:cNvSpPr txBox="1"/>
          <p:nvPr>
            <p:ph idx="21" type="body"/>
          </p:nvPr>
        </p:nvSpPr>
        <p:spPr>
          <a:xfrm>
            <a:off x="5599996" y="4024639"/>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50" name="Google Shape;250;p17"/>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253" name="Google Shape;253;p1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54" name="Google Shape;254;p17"/>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phic 2">
  <p:cSld name="1_Title and Infographic 2">
    <p:spTree>
      <p:nvGrpSpPr>
        <p:cNvPr id="255" name="Shape 255"/>
        <p:cNvGrpSpPr/>
        <p:nvPr/>
      </p:nvGrpSpPr>
      <p:grpSpPr>
        <a:xfrm>
          <a:off x="0" y="0"/>
          <a:ext cx="0" cy="0"/>
          <a:chOff x="0" y="0"/>
          <a:chExt cx="0" cy="0"/>
        </a:xfrm>
      </p:grpSpPr>
      <p:sp>
        <p:nvSpPr>
          <p:cNvPr id="256" name="Google Shape;256;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57" name="Google Shape;257;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descr="C:\Users\diyajoseph\Desktop\New folder (3)\Infographics-01-01.png" id="258" name="Google Shape;258;p18"/>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259" name="Google Shape;259;p18"/>
          <p:cNvSpPr txBox="1"/>
          <p:nvPr>
            <p:ph idx="1" type="body"/>
          </p:nvPr>
        </p:nvSpPr>
        <p:spPr>
          <a:xfrm>
            <a:off x="630238" y="1347788"/>
            <a:ext cx="3182128"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0" name="Google Shape;260;p18"/>
          <p:cNvSpPr txBox="1"/>
          <p:nvPr>
            <p:ph idx="2" type="body"/>
          </p:nvPr>
        </p:nvSpPr>
        <p:spPr>
          <a:xfrm>
            <a:off x="6433953" y="172210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1" name="Google Shape;261;p18"/>
          <p:cNvSpPr txBox="1"/>
          <p:nvPr>
            <p:ph idx="3" type="body"/>
          </p:nvPr>
        </p:nvSpPr>
        <p:spPr>
          <a:xfrm>
            <a:off x="6433953" y="198777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2" name="Google Shape;262;p18"/>
          <p:cNvSpPr txBox="1"/>
          <p:nvPr>
            <p:ph idx="4" type="body"/>
          </p:nvPr>
        </p:nvSpPr>
        <p:spPr>
          <a:xfrm>
            <a:off x="4628562" y="3026158"/>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3" name="Google Shape;263;p18"/>
          <p:cNvSpPr txBox="1"/>
          <p:nvPr>
            <p:ph idx="5" type="body"/>
          </p:nvPr>
        </p:nvSpPr>
        <p:spPr>
          <a:xfrm>
            <a:off x="7003447" y="278373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4" name="Google Shape;264;p18"/>
          <p:cNvSpPr txBox="1"/>
          <p:nvPr>
            <p:ph idx="6" type="body"/>
          </p:nvPr>
        </p:nvSpPr>
        <p:spPr>
          <a:xfrm>
            <a:off x="7009593" y="3303767"/>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5" name="Google Shape;265;p18"/>
          <p:cNvSpPr txBox="1"/>
          <p:nvPr>
            <p:ph idx="7" type="body"/>
          </p:nvPr>
        </p:nvSpPr>
        <p:spPr>
          <a:xfrm>
            <a:off x="7009593" y="356943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6" name="Google Shape;266;p18"/>
          <p:cNvSpPr txBox="1"/>
          <p:nvPr>
            <p:ph idx="8" type="body"/>
          </p:nvPr>
        </p:nvSpPr>
        <p:spPr>
          <a:xfrm>
            <a:off x="6433953" y="403431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7" name="Google Shape;267;p18"/>
          <p:cNvSpPr txBox="1"/>
          <p:nvPr>
            <p:ph idx="9" type="body"/>
          </p:nvPr>
        </p:nvSpPr>
        <p:spPr>
          <a:xfrm>
            <a:off x="6433953" y="429997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8" name="Google Shape;268;p18"/>
          <p:cNvSpPr txBox="1"/>
          <p:nvPr>
            <p:ph idx="13" type="body"/>
          </p:nvPr>
        </p:nvSpPr>
        <p:spPr>
          <a:xfrm>
            <a:off x="7001132" y="252495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9" name="Google Shape;269;p18"/>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phic 3">
  <p:cSld name="1_Title and Infographic 3">
    <p:spTree>
      <p:nvGrpSpPr>
        <p:cNvPr id="271" name="Shape 271"/>
        <p:cNvGrpSpPr/>
        <p:nvPr/>
      </p:nvGrpSpPr>
      <p:grpSpPr>
        <a:xfrm>
          <a:off x="0" y="0"/>
          <a:ext cx="0" cy="0"/>
          <a:chOff x="0" y="0"/>
          <a:chExt cx="0" cy="0"/>
        </a:xfrm>
      </p:grpSpPr>
      <p:sp>
        <p:nvSpPr>
          <p:cNvPr id="272" name="Google Shape;272;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73" name="Google Shape;273;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274" name="Google Shape;274;p19"/>
          <p:cNvSpPr txBox="1"/>
          <p:nvPr>
            <p:ph idx="1" type="body"/>
          </p:nvPr>
        </p:nvSpPr>
        <p:spPr>
          <a:xfrm>
            <a:off x="2184783" y="1316876"/>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5" name="Google Shape;275;p19"/>
          <p:cNvSpPr txBox="1"/>
          <p:nvPr>
            <p:ph idx="2" type="body"/>
          </p:nvPr>
        </p:nvSpPr>
        <p:spPr>
          <a:xfrm>
            <a:off x="2184783" y="1496505"/>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6" name="Google Shape;276;p19"/>
          <p:cNvSpPr txBox="1"/>
          <p:nvPr>
            <p:ph idx="3" type="body"/>
          </p:nvPr>
        </p:nvSpPr>
        <p:spPr>
          <a:xfrm>
            <a:off x="2184783" y="1708544"/>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7" name="Google Shape;277;p19"/>
          <p:cNvSpPr txBox="1"/>
          <p:nvPr>
            <p:ph idx="4" type="body"/>
          </p:nvPr>
        </p:nvSpPr>
        <p:spPr>
          <a:xfrm>
            <a:off x="1648313" y="216053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8" name="Google Shape;278;p19"/>
          <p:cNvSpPr txBox="1"/>
          <p:nvPr>
            <p:ph idx="5" type="body"/>
          </p:nvPr>
        </p:nvSpPr>
        <p:spPr>
          <a:xfrm>
            <a:off x="1648313" y="234016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9" name="Google Shape;279;p19"/>
          <p:cNvSpPr txBox="1"/>
          <p:nvPr>
            <p:ph idx="6" type="body"/>
          </p:nvPr>
        </p:nvSpPr>
        <p:spPr>
          <a:xfrm>
            <a:off x="1648313" y="255220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0" name="Google Shape;280;p19"/>
          <p:cNvSpPr txBox="1"/>
          <p:nvPr>
            <p:ph idx="7" type="body"/>
          </p:nvPr>
        </p:nvSpPr>
        <p:spPr>
          <a:xfrm>
            <a:off x="1670695" y="3113991"/>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1" name="Google Shape;281;p19"/>
          <p:cNvSpPr txBox="1"/>
          <p:nvPr>
            <p:ph idx="8" type="body"/>
          </p:nvPr>
        </p:nvSpPr>
        <p:spPr>
          <a:xfrm>
            <a:off x="1670695" y="3293620"/>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2" name="Google Shape;282;p19"/>
          <p:cNvSpPr txBox="1"/>
          <p:nvPr>
            <p:ph idx="9" type="body"/>
          </p:nvPr>
        </p:nvSpPr>
        <p:spPr>
          <a:xfrm>
            <a:off x="1670695" y="3505659"/>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3" name="Google Shape;283;p19"/>
          <p:cNvSpPr txBox="1"/>
          <p:nvPr>
            <p:ph idx="13" type="body"/>
          </p:nvPr>
        </p:nvSpPr>
        <p:spPr>
          <a:xfrm>
            <a:off x="2154251" y="3833167"/>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4" name="Google Shape;284;p19"/>
          <p:cNvSpPr txBox="1"/>
          <p:nvPr>
            <p:ph idx="14" type="body"/>
          </p:nvPr>
        </p:nvSpPr>
        <p:spPr>
          <a:xfrm>
            <a:off x="2154251" y="4012796"/>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5" name="Google Shape;285;p19"/>
          <p:cNvSpPr txBox="1"/>
          <p:nvPr>
            <p:ph idx="15" type="body"/>
          </p:nvPr>
        </p:nvSpPr>
        <p:spPr>
          <a:xfrm>
            <a:off x="2154251" y="4224835"/>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6" name="Google Shape;286;p19"/>
          <p:cNvSpPr txBox="1"/>
          <p:nvPr>
            <p:ph idx="16" type="body"/>
          </p:nvPr>
        </p:nvSpPr>
        <p:spPr>
          <a:xfrm>
            <a:off x="5711844" y="127468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7" name="Google Shape;287;p19"/>
          <p:cNvSpPr txBox="1"/>
          <p:nvPr>
            <p:ph idx="17" type="body"/>
          </p:nvPr>
        </p:nvSpPr>
        <p:spPr>
          <a:xfrm>
            <a:off x="5711844" y="145431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8" name="Google Shape;288;p19"/>
          <p:cNvSpPr txBox="1"/>
          <p:nvPr>
            <p:ph idx="18" type="body"/>
          </p:nvPr>
        </p:nvSpPr>
        <p:spPr>
          <a:xfrm>
            <a:off x="5711844" y="166635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9" name="Google Shape;289;p19"/>
          <p:cNvSpPr txBox="1"/>
          <p:nvPr>
            <p:ph idx="19" type="body"/>
          </p:nvPr>
        </p:nvSpPr>
        <p:spPr>
          <a:xfrm>
            <a:off x="6247590" y="2081713"/>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0" name="Google Shape;290;p19"/>
          <p:cNvSpPr txBox="1"/>
          <p:nvPr>
            <p:ph idx="20" type="body"/>
          </p:nvPr>
        </p:nvSpPr>
        <p:spPr>
          <a:xfrm>
            <a:off x="6247590" y="2261342"/>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1" name="Google Shape;291;p19"/>
          <p:cNvSpPr txBox="1"/>
          <p:nvPr>
            <p:ph idx="21" type="body"/>
          </p:nvPr>
        </p:nvSpPr>
        <p:spPr>
          <a:xfrm>
            <a:off x="6247590" y="2473381"/>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2" name="Google Shape;292;p19"/>
          <p:cNvSpPr txBox="1"/>
          <p:nvPr>
            <p:ph idx="22" type="body"/>
          </p:nvPr>
        </p:nvSpPr>
        <p:spPr>
          <a:xfrm>
            <a:off x="6247590" y="3009669"/>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3" name="Google Shape;293;p19"/>
          <p:cNvSpPr txBox="1"/>
          <p:nvPr>
            <p:ph idx="23" type="body"/>
          </p:nvPr>
        </p:nvSpPr>
        <p:spPr>
          <a:xfrm>
            <a:off x="6247590" y="3189298"/>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4" name="Google Shape;294;p19"/>
          <p:cNvSpPr txBox="1"/>
          <p:nvPr>
            <p:ph idx="24" type="body"/>
          </p:nvPr>
        </p:nvSpPr>
        <p:spPr>
          <a:xfrm>
            <a:off x="6247590" y="3401337"/>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5" name="Google Shape;295;p19"/>
          <p:cNvSpPr txBox="1"/>
          <p:nvPr>
            <p:ph idx="25" type="body"/>
          </p:nvPr>
        </p:nvSpPr>
        <p:spPr>
          <a:xfrm>
            <a:off x="5911033" y="3827718"/>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6" name="Google Shape;296;p19"/>
          <p:cNvSpPr txBox="1"/>
          <p:nvPr>
            <p:ph idx="26" type="body"/>
          </p:nvPr>
        </p:nvSpPr>
        <p:spPr>
          <a:xfrm>
            <a:off x="5911033" y="4007347"/>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7" name="Google Shape;297;p19"/>
          <p:cNvSpPr txBox="1"/>
          <p:nvPr>
            <p:ph idx="27" type="body"/>
          </p:nvPr>
        </p:nvSpPr>
        <p:spPr>
          <a:xfrm>
            <a:off x="5911033" y="4219386"/>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324" name="Google Shape;324;p19"/>
          <p:cNvSpPr txBox="1"/>
          <p:nvPr>
            <p:ph idx="28" type="body"/>
          </p:nvPr>
        </p:nvSpPr>
        <p:spPr>
          <a:xfrm>
            <a:off x="4052675" y="2723156"/>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5" name="Google Shape;325;p1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326" name="Google Shape;326;p1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27" name="Google Shape;327;p19"/>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Custom Layout">
  <p:cSld name="10_Custom Layout">
    <p:spTree>
      <p:nvGrpSpPr>
        <p:cNvPr id="328" name="Shape 328"/>
        <p:cNvGrpSpPr/>
        <p:nvPr/>
      </p:nvGrpSpPr>
      <p:grpSpPr>
        <a:xfrm>
          <a:off x="0" y="0"/>
          <a:ext cx="0" cy="0"/>
          <a:chOff x="0" y="0"/>
          <a:chExt cx="0" cy="0"/>
        </a:xfrm>
      </p:grpSpPr>
      <p:sp>
        <p:nvSpPr>
          <p:cNvPr id="329" name="Google Shape;329;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330" name="Google Shape;330;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331" name="Google Shape;331;p20"/>
          <p:cNvSpPr txBox="1"/>
          <p:nvPr>
            <p:ph idx="1" type="body"/>
          </p:nvPr>
        </p:nvSpPr>
        <p:spPr>
          <a:xfrm>
            <a:off x="630238" y="1455738"/>
            <a:ext cx="2933700" cy="306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2" name="Google Shape;332;p20"/>
          <p:cNvSpPr/>
          <p:nvPr>
            <p:ph idx="2" type="chart"/>
          </p:nvPr>
        </p:nvSpPr>
        <p:spPr>
          <a:xfrm>
            <a:off x="3676650" y="1466850"/>
            <a:ext cx="484505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3" name="Google Shape;333;p2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334" name="Google Shape;334;p2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35" name="Google Shape;335;p20"/>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vider">
  <p:cSld name="2_Divider">
    <p:spTree>
      <p:nvGrpSpPr>
        <p:cNvPr id="21" name="Shape 21"/>
        <p:cNvGrpSpPr/>
        <p:nvPr/>
      </p:nvGrpSpPr>
      <p:grpSpPr>
        <a:xfrm>
          <a:off x="0" y="0"/>
          <a:ext cx="0" cy="0"/>
          <a:chOff x="0" y="0"/>
          <a:chExt cx="0" cy="0"/>
        </a:xfrm>
      </p:grpSpPr>
      <p:sp>
        <p:nvSpPr>
          <p:cNvPr id="22" name="Google Shape;22;p3"/>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 name="Google Shape;23;p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4" name="Google Shape;24;p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6" name="Google Shape;26;p3"/>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I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8" name="Google Shape;28;p3"/>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I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vider">
  <p:cSld name="1_Divider">
    <p:spTree>
      <p:nvGrpSpPr>
        <p:cNvPr id="336" name="Shape 336"/>
        <p:cNvGrpSpPr/>
        <p:nvPr/>
      </p:nvGrpSpPr>
      <p:grpSpPr>
        <a:xfrm>
          <a:off x="0" y="0"/>
          <a:ext cx="0" cy="0"/>
          <a:chOff x="0" y="0"/>
          <a:chExt cx="0" cy="0"/>
        </a:xfrm>
      </p:grpSpPr>
      <p:sp>
        <p:nvSpPr>
          <p:cNvPr id="337" name="Google Shape;337;p21"/>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8" name="Google Shape;338;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40" name="Google Shape;340;p21"/>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3 picture with caption" showMasterSp="0">
  <p:cSld name="Title and 3 picture with caption">
    <p:spTree>
      <p:nvGrpSpPr>
        <p:cNvPr id="344"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47" name="Google Shape;347;p22"/>
          <p:cNvSpPr txBox="1"/>
          <p:nvPr>
            <p:ph type="title"/>
          </p:nvPr>
        </p:nvSpPr>
        <p:spPr>
          <a:xfrm>
            <a:off x="629841" y="600075"/>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8" name="Google Shape;348;p22"/>
          <p:cNvSpPr/>
          <p:nvPr>
            <p:ph idx="2" type="pic"/>
          </p:nvPr>
        </p:nvSpPr>
        <p:spPr>
          <a:xfrm>
            <a:off x="1445363" y="1382268"/>
            <a:ext cx="1668121"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9" name="Google Shape;349;p22"/>
          <p:cNvSpPr/>
          <p:nvPr>
            <p:ph idx="3" type="pic"/>
          </p:nvPr>
        </p:nvSpPr>
        <p:spPr>
          <a:xfrm>
            <a:off x="3744984"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0" name="Google Shape;350;p22"/>
          <p:cNvSpPr/>
          <p:nvPr>
            <p:ph idx="4" type="pic"/>
          </p:nvPr>
        </p:nvSpPr>
        <p:spPr>
          <a:xfrm>
            <a:off x="6055443"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1" name="Google Shape;351;p22"/>
          <p:cNvSpPr txBox="1"/>
          <p:nvPr>
            <p:ph idx="1" type="body"/>
          </p:nvPr>
        </p:nvSpPr>
        <p:spPr>
          <a:xfrm>
            <a:off x="1439466" y="3519224"/>
            <a:ext cx="1674019" cy="2764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2" name="Google Shape;352;p22"/>
          <p:cNvSpPr txBox="1"/>
          <p:nvPr>
            <p:ph idx="5" type="body"/>
          </p:nvPr>
        </p:nvSpPr>
        <p:spPr>
          <a:xfrm>
            <a:off x="3744985" y="3519224"/>
            <a:ext cx="1654032" cy="2764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3" name="Google Shape;353;p22"/>
          <p:cNvSpPr txBox="1"/>
          <p:nvPr>
            <p:ph idx="6" type="body"/>
          </p:nvPr>
        </p:nvSpPr>
        <p:spPr>
          <a:xfrm>
            <a:off x="6050503" y="3519223"/>
            <a:ext cx="1654032" cy="28396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4" name="Google Shape;354;p22"/>
          <p:cNvSpPr txBox="1"/>
          <p:nvPr>
            <p:ph idx="7" type="body"/>
          </p:nvPr>
        </p:nvSpPr>
        <p:spPr>
          <a:xfrm>
            <a:off x="1439863"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5" name="Google Shape;355;p22"/>
          <p:cNvSpPr txBox="1"/>
          <p:nvPr>
            <p:ph idx="8" type="body"/>
          </p:nvPr>
        </p:nvSpPr>
        <p:spPr>
          <a:xfrm>
            <a:off x="3735388"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6" name="Google Shape;356;p22"/>
          <p:cNvSpPr txBox="1"/>
          <p:nvPr>
            <p:ph idx="9" type="body"/>
          </p:nvPr>
        </p:nvSpPr>
        <p:spPr>
          <a:xfrm>
            <a:off x="6050502" y="3862520"/>
            <a:ext cx="1658973"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7" name="Google Shape;357;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59" name="Google Shape;359;p22"/>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2 pictures" showMasterSp="0">
  <p:cSld name="Title and 2 pictures">
    <p:spTree>
      <p:nvGrpSpPr>
        <p:cNvPr id="360"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62" name="Google Shape;362;p23"/>
          <p:cNvSpPr txBox="1"/>
          <p:nvPr>
            <p:ph type="title"/>
          </p:nvPr>
        </p:nvSpPr>
        <p:spPr>
          <a:xfrm>
            <a:off x="642473" y="546498"/>
            <a:ext cx="5902706" cy="56792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64" name="Google Shape;364;p23"/>
          <p:cNvSpPr/>
          <p:nvPr>
            <p:ph idx="2" type="pic"/>
          </p:nvPr>
        </p:nvSpPr>
        <p:spPr>
          <a:xfrm>
            <a:off x="4599929" y="1868092"/>
            <a:ext cx="3921771" cy="232529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5" name="Google Shape;365;p23"/>
          <p:cNvSpPr/>
          <p:nvPr>
            <p:ph idx="3" type="pic"/>
          </p:nvPr>
        </p:nvSpPr>
        <p:spPr>
          <a:xfrm>
            <a:off x="621848" y="1868091"/>
            <a:ext cx="2592000" cy="78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6" name="Google Shape;366;p23"/>
          <p:cNvSpPr txBox="1"/>
          <p:nvPr>
            <p:ph idx="1" type="body"/>
          </p:nvPr>
        </p:nvSpPr>
        <p:spPr>
          <a:xfrm>
            <a:off x="629841" y="3145632"/>
            <a:ext cx="3343275" cy="283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7" name="Google Shape;367;p23"/>
          <p:cNvSpPr txBox="1"/>
          <p:nvPr>
            <p:ph idx="4" type="body"/>
          </p:nvPr>
        </p:nvSpPr>
        <p:spPr>
          <a:xfrm>
            <a:off x="635000" y="3515616"/>
            <a:ext cx="3343275" cy="283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10"/>
              <a:buFont typeface="Arial"/>
              <a:buNone/>
              <a:defRPr b="0" i="0" sz="131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8" name="Google Shape;368;p23"/>
          <p:cNvSpPr txBox="1"/>
          <p:nvPr>
            <p:ph idx="10" type="dt"/>
          </p:nvPr>
        </p:nvSpPr>
        <p:spPr>
          <a:xfrm>
            <a:off x="642473"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9" name="Google Shape;369;p23"/>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70" name="Google Shape;370;p23"/>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Icons and Content">
  <p:cSld name="Title, Icons and Content">
    <p:spTree>
      <p:nvGrpSpPr>
        <p:cNvPr id="374"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b="0" l="0" r="0" t="0"/>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b="0" l="0" r="0" t="0"/>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b="0" l="0" r="0" t="0"/>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b="0" l="0" r="0" t="0"/>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b="0" l="0" r="0" t="0"/>
          <a:stretch/>
        </p:blipFill>
        <p:spPr>
          <a:xfrm>
            <a:off x="417868" y="2907797"/>
            <a:ext cx="402337" cy="402337"/>
          </a:xfrm>
          <a:prstGeom prst="rect">
            <a:avLst/>
          </a:prstGeom>
          <a:noFill/>
          <a:ln>
            <a:noFill/>
          </a:ln>
        </p:spPr>
      </p:pic>
      <p:sp>
        <p:nvSpPr>
          <p:cNvPr id="380" name="Google Shape;380;p24"/>
          <p:cNvSpPr txBox="1"/>
          <p:nvPr>
            <p:ph idx="1" type="body"/>
          </p:nvPr>
        </p:nvSpPr>
        <p:spPr>
          <a:xfrm>
            <a:off x="878243" y="1572506"/>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1" name="Google Shape;381;p24"/>
          <p:cNvSpPr txBox="1"/>
          <p:nvPr>
            <p:ph idx="2" type="body"/>
          </p:nvPr>
        </p:nvSpPr>
        <p:spPr>
          <a:xfrm>
            <a:off x="878243" y="1088140"/>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2" name="Google Shape;382;p24"/>
          <p:cNvSpPr txBox="1"/>
          <p:nvPr>
            <p:ph idx="3" type="body"/>
          </p:nvPr>
        </p:nvSpPr>
        <p:spPr>
          <a:xfrm>
            <a:off x="878243" y="2046971"/>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3" name="Google Shape;383;p24"/>
          <p:cNvSpPr txBox="1"/>
          <p:nvPr>
            <p:ph idx="4" type="body"/>
          </p:nvPr>
        </p:nvSpPr>
        <p:spPr>
          <a:xfrm>
            <a:off x="878243" y="252895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4" name="Google Shape;384;p24"/>
          <p:cNvSpPr txBox="1"/>
          <p:nvPr>
            <p:ph idx="5" type="body"/>
          </p:nvPr>
        </p:nvSpPr>
        <p:spPr>
          <a:xfrm>
            <a:off x="878243" y="300539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5" name="Google Shape;385;p24"/>
          <p:cNvSpPr txBox="1"/>
          <p:nvPr>
            <p:ph idx="6" type="body"/>
          </p:nvPr>
        </p:nvSpPr>
        <p:spPr>
          <a:xfrm>
            <a:off x="4359486" y="1572507"/>
            <a:ext cx="2413617" cy="23198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6" name="Google Shape;386;p24"/>
          <p:cNvSpPr txBox="1"/>
          <p:nvPr>
            <p:ph idx="7" type="body"/>
          </p:nvPr>
        </p:nvSpPr>
        <p:spPr>
          <a:xfrm>
            <a:off x="4359486" y="1088140"/>
            <a:ext cx="2413617" cy="2418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7" name="Google Shape;387;p24"/>
          <p:cNvSpPr txBox="1"/>
          <p:nvPr>
            <p:ph idx="8" type="body"/>
          </p:nvPr>
        </p:nvSpPr>
        <p:spPr>
          <a:xfrm>
            <a:off x="4359486" y="2046971"/>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8" name="Google Shape;388;p24"/>
          <p:cNvSpPr txBox="1"/>
          <p:nvPr>
            <p:ph idx="9" type="body"/>
          </p:nvPr>
        </p:nvSpPr>
        <p:spPr>
          <a:xfrm>
            <a:off x="4359486" y="252895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9" name="Google Shape;389;p24"/>
          <p:cNvSpPr txBox="1"/>
          <p:nvPr>
            <p:ph idx="13" type="body"/>
          </p:nvPr>
        </p:nvSpPr>
        <p:spPr>
          <a:xfrm>
            <a:off x="4359486" y="300539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90" name="Google Shape;390;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1" name="Google Shape;391;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92" name="Google Shape;392;p24"/>
          <p:cNvPicPr preferRelativeResize="0"/>
          <p:nvPr/>
        </p:nvPicPr>
        <p:blipFill rotWithShape="1">
          <a:blip r:embed="rId2">
            <a:alphaModFix/>
          </a:blip>
          <a:srcRect b="0" l="0" r="0" t="0"/>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b="0" l="0" r="0" t="0"/>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b="0" l="0" r="0" t="0"/>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b="0" l="0" r="0" t="0"/>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b="0" l="0" r="0" t="0"/>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b="0" l="0" r="0" t="0"/>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b="0" l="0" r="0" t="0"/>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b="0" l="0" r="0" t="0"/>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b="0" l="0" r="0" t="0"/>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b="0" l="0" r="0" t="0"/>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03" name="Google Shape;403;p24"/>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04" name="Google Shape;404;p24"/>
          <p:cNvPicPr preferRelativeResize="0"/>
          <p:nvPr/>
        </p:nvPicPr>
        <p:blipFill rotWithShape="1">
          <a:blip r:embed="rId1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ection Header" showMasterSp="0">
  <p:cSld name="5_Section Header">
    <p:spTree>
      <p:nvGrpSpPr>
        <p:cNvPr id="405"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sp>
        <p:nvSpPr>
          <p:cNvPr id="414" name="Google Shape;414;p25"/>
          <p:cNvSpPr txBox="1"/>
          <p:nvPr>
            <p:ph idx="1" type="body"/>
          </p:nvPr>
        </p:nvSpPr>
        <p:spPr>
          <a:xfrm>
            <a:off x="1029406"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15" name="Google Shape;415;p25"/>
          <p:cNvSpPr txBox="1"/>
          <p:nvPr>
            <p:ph idx="2" type="body"/>
          </p:nvPr>
        </p:nvSpPr>
        <p:spPr>
          <a:xfrm>
            <a:off x="1921844"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16" name="Google Shape;416;p25"/>
          <p:cNvSpPr txBox="1"/>
          <p:nvPr>
            <p:ph idx="3" type="body"/>
          </p:nvPr>
        </p:nvSpPr>
        <p:spPr>
          <a:xfrm>
            <a:off x="2868429" y="3714682"/>
            <a:ext cx="2471738" cy="1312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17" name="Google Shape;417;p25"/>
          <p:cNvSpPr txBox="1"/>
          <p:nvPr>
            <p:ph idx="10" type="dt"/>
          </p:nvPr>
        </p:nvSpPr>
        <p:spPr>
          <a:xfrm>
            <a:off x="636742"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8" name="Google Shape;418;p25"/>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419" name="Google Shape;419;p25"/>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sp>
        <p:nvSpPr>
          <p:cNvPr id="428" name="Google Shape;428;p25"/>
          <p:cNvSpPr txBox="1"/>
          <p:nvPr>
            <p:ph idx="4" type="body"/>
          </p:nvPr>
        </p:nvSpPr>
        <p:spPr>
          <a:xfrm>
            <a:off x="958283"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9" name="Google Shape;429;p25"/>
          <p:cNvSpPr txBox="1"/>
          <p:nvPr>
            <p:ph idx="5" type="body"/>
          </p:nvPr>
        </p:nvSpPr>
        <p:spPr>
          <a:xfrm>
            <a:off x="1850721"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0" name="Google Shape;430;p25"/>
          <p:cNvSpPr txBox="1"/>
          <p:nvPr>
            <p:ph type="title"/>
          </p:nvPr>
        </p:nvSpPr>
        <p:spPr>
          <a:xfrm>
            <a:off x="630238" y="600075"/>
            <a:ext cx="6246812" cy="4439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31" name="Google Shape;431;p25"/>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Imeline Infographic" showMasterSp="0">
  <p:cSld name="Title and TImeline Infographic">
    <p:spTree>
      <p:nvGrpSpPr>
        <p:cNvPr id="432" name="Shape 432"/>
        <p:cNvGrpSpPr/>
        <p:nvPr/>
      </p:nvGrpSpPr>
      <p:grpSpPr>
        <a:xfrm>
          <a:off x="0" y="0"/>
          <a:ext cx="0" cy="0"/>
          <a:chOff x="0" y="0"/>
          <a:chExt cx="0" cy="0"/>
        </a:xfrm>
      </p:grpSpPr>
      <p:sp>
        <p:nvSpPr>
          <p:cNvPr id="433" name="Google Shape;433;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4" name="Google Shape;434;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435" name="Google Shape;435;p26"/>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436" name="Google Shape;436;p26"/>
          <p:cNvSpPr txBox="1"/>
          <p:nvPr>
            <p:ph idx="1" type="body"/>
          </p:nvPr>
        </p:nvSpPr>
        <p:spPr>
          <a:xfrm>
            <a:off x="991750"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7" name="Google Shape;437;p26"/>
          <p:cNvSpPr txBox="1"/>
          <p:nvPr>
            <p:ph idx="2" type="body"/>
          </p:nvPr>
        </p:nvSpPr>
        <p:spPr>
          <a:xfrm>
            <a:off x="991750"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8" name="Google Shape;438;p26"/>
          <p:cNvSpPr txBox="1"/>
          <p:nvPr>
            <p:ph idx="3" type="body"/>
          </p:nvPr>
        </p:nvSpPr>
        <p:spPr>
          <a:xfrm>
            <a:off x="991750"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9" name="Google Shape;439;p26"/>
          <p:cNvSpPr txBox="1"/>
          <p:nvPr>
            <p:ph idx="4" type="body"/>
          </p:nvPr>
        </p:nvSpPr>
        <p:spPr>
          <a:xfrm>
            <a:off x="244048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0" name="Google Shape;440;p26"/>
          <p:cNvSpPr txBox="1"/>
          <p:nvPr>
            <p:ph idx="5" type="body"/>
          </p:nvPr>
        </p:nvSpPr>
        <p:spPr>
          <a:xfrm>
            <a:off x="244048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1" name="Google Shape;441;p26"/>
          <p:cNvSpPr txBox="1"/>
          <p:nvPr>
            <p:ph idx="6" type="body"/>
          </p:nvPr>
        </p:nvSpPr>
        <p:spPr>
          <a:xfrm>
            <a:off x="244048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2" name="Google Shape;442;p26"/>
          <p:cNvSpPr txBox="1"/>
          <p:nvPr>
            <p:ph idx="7" type="body"/>
          </p:nvPr>
        </p:nvSpPr>
        <p:spPr>
          <a:xfrm>
            <a:off x="389229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3" name="Google Shape;443;p26"/>
          <p:cNvSpPr txBox="1"/>
          <p:nvPr>
            <p:ph idx="8" type="body"/>
          </p:nvPr>
        </p:nvSpPr>
        <p:spPr>
          <a:xfrm>
            <a:off x="389229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4" name="Google Shape;444;p26"/>
          <p:cNvSpPr txBox="1"/>
          <p:nvPr>
            <p:ph idx="9" type="body"/>
          </p:nvPr>
        </p:nvSpPr>
        <p:spPr>
          <a:xfrm>
            <a:off x="389229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5" name="Google Shape;445;p26"/>
          <p:cNvSpPr txBox="1"/>
          <p:nvPr>
            <p:ph idx="13" type="body"/>
          </p:nvPr>
        </p:nvSpPr>
        <p:spPr>
          <a:xfrm>
            <a:off x="5326899"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6" name="Google Shape;446;p26"/>
          <p:cNvSpPr txBox="1"/>
          <p:nvPr>
            <p:ph idx="14" type="body"/>
          </p:nvPr>
        </p:nvSpPr>
        <p:spPr>
          <a:xfrm>
            <a:off x="5326899"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7" name="Google Shape;447;p26"/>
          <p:cNvSpPr txBox="1"/>
          <p:nvPr>
            <p:ph idx="15" type="body"/>
          </p:nvPr>
        </p:nvSpPr>
        <p:spPr>
          <a:xfrm>
            <a:off x="5326899"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8" name="Google Shape;448;p26"/>
          <p:cNvSpPr txBox="1"/>
          <p:nvPr>
            <p:ph idx="16" type="body"/>
          </p:nvPr>
        </p:nvSpPr>
        <p:spPr>
          <a:xfrm>
            <a:off x="6735161"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9" name="Google Shape;449;p26"/>
          <p:cNvSpPr txBox="1"/>
          <p:nvPr>
            <p:ph idx="17" type="body"/>
          </p:nvPr>
        </p:nvSpPr>
        <p:spPr>
          <a:xfrm>
            <a:off x="6735161"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0" name="Google Shape;450;p26"/>
          <p:cNvSpPr txBox="1"/>
          <p:nvPr>
            <p:ph idx="18" type="body"/>
          </p:nvPr>
        </p:nvSpPr>
        <p:spPr>
          <a:xfrm>
            <a:off x="6735161"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1" name="Google Shape;451;p26"/>
          <p:cNvSpPr txBox="1"/>
          <p:nvPr>
            <p:ph idx="19" type="body"/>
          </p:nvPr>
        </p:nvSpPr>
        <p:spPr>
          <a:xfrm>
            <a:off x="904066" y="3531649"/>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2" name="Google Shape;452;p26"/>
          <p:cNvSpPr txBox="1"/>
          <p:nvPr>
            <p:ph idx="20" type="body"/>
          </p:nvPr>
        </p:nvSpPr>
        <p:spPr>
          <a:xfrm>
            <a:off x="2352802" y="3531649"/>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3" name="Google Shape;453;p26"/>
          <p:cNvSpPr txBox="1"/>
          <p:nvPr>
            <p:ph idx="21" type="body"/>
          </p:nvPr>
        </p:nvSpPr>
        <p:spPr>
          <a:xfrm>
            <a:off x="3829621" y="3531648"/>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4" name="Google Shape;454;p26"/>
          <p:cNvSpPr txBox="1"/>
          <p:nvPr>
            <p:ph idx="22" type="body"/>
          </p:nvPr>
        </p:nvSpPr>
        <p:spPr>
          <a:xfrm>
            <a:off x="5306440" y="3531648"/>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5" name="Google Shape;455;p26"/>
          <p:cNvSpPr txBox="1"/>
          <p:nvPr>
            <p:ph idx="23" type="body"/>
          </p:nvPr>
        </p:nvSpPr>
        <p:spPr>
          <a:xfrm>
            <a:off x="6755176" y="3531647"/>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56" name="Google Shape;456;p26"/>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58" name="Google Shape;458;p2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59" name="Google Shape;459;p26"/>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Doughnut Chart">
  <p:cSld name="Title and Doughnut Chart">
    <p:spTree>
      <p:nvGrpSpPr>
        <p:cNvPr id="460" name="Shape 460"/>
        <p:cNvGrpSpPr/>
        <p:nvPr/>
      </p:nvGrpSpPr>
      <p:grpSpPr>
        <a:xfrm>
          <a:off x="0" y="0"/>
          <a:ext cx="0" cy="0"/>
          <a:chOff x="0" y="0"/>
          <a:chExt cx="0" cy="0"/>
        </a:xfrm>
      </p:grpSpPr>
      <p:sp>
        <p:nvSpPr>
          <p:cNvPr id="461" name="Google Shape;461;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2" name="Google Shape;462;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63" name="Google Shape;463;p2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64" name="Google Shape;464;p2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65" name="Google Shape;465;p27"/>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ine Chart">
  <p:cSld name="Title and Line Chart">
    <p:spTree>
      <p:nvGrpSpPr>
        <p:cNvPr id="466" name="Shape 466"/>
        <p:cNvGrpSpPr/>
        <p:nvPr/>
      </p:nvGrpSpPr>
      <p:grpSpPr>
        <a:xfrm>
          <a:off x="0" y="0"/>
          <a:ext cx="0" cy="0"/>
          <a:chOff x="0" y="0"/>
          <a:chExt cx="0" cy="0"/>
        </a:xfrm>
      </p:grpSpPr>
      <p:sp>
        <p:nvSpPr>
          <p:cNvPr id="467" name="Google Shape;467;p2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8" name="Google Shape;468;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69" name="Google Shape;469;p28"/>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0" name="Google Shape;470;p28"/>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472" name="Google Shape;472;p28"/>
          <p:cNvSpPr txBox="1"/>
          <p:nvPr>
            <p:ph idx="1" type="body"/>
          </p:nvPr>
        </p:nvSpPr>
        <p:spPr>
          <a:xfrm>
            <a:off x="630238" y="1600199"/>
            <a:ext cx="3182128" cy="3006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3" name="Google Shape;473;p28"/>
          <p:cNvSpPr txBox="1"/>
          <p:nvPr>
            <p:ph idx="2" type="body"/>
          </p:nvPr>
        </p:nvSpPr>
        <p:spPr>
          <a:xfrm>
            <a:off x="5306779" y="3059187"/>
            <a:ext cx="671653" cy="3507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4" name="Google Shape;474;p28"/>
          <p:cNvSpPr txBox="1"/>
          <p:nvPr>
            <p:ph idx="3" type="body"/>
          </p:nvPr>
        </p:nvSpPr>
        <p:spPr>
          <a:xfrm>
            <a:off x="6894111" y="3052728"/>
            <a:ext cx="671653" cy="3250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5" name="Google Shape;475;p28"/>
          <p:cNvSpPr txBox="1"/>
          <p:nvPr>
            <p:ph idx="4" type="body"/>
          </p:nvPr>
        </p:nvSpPr>
        <p:spPr>
          <a:xfrm>
            <a:off x="5306778"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6" name="Google Shape;476;p28"/>
          <p:cNvSpPr txBox="1"/>
          <p:nvPr>
            <p:ph idx="5" type="body"/>
          </p:nvPr>
        </p:nvSpPr>
        <p:spPr>
          <a:xfrm>
            <a:off x="5299344"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7" name="Google Shape;477;p28"/>
          <p:cNvSpPr txBox="1"/>
          <p:nvPr>
            <p:ph idx="6" type="body"/>
          </p:nvPr>
        </p:nvSpPr>
        <p:spPr>
          <a:xfrm>
            <a:off x="6890089"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8" name="Google Shape;478;p28"/>
          <p:cNvSpPr txBox="1"/>
          <p:nvPr>
            <p:ph idx="7" type="body"/>
          </p:nvPr>
        </p:nvSpPr>
        <p:spPr>
          <a:xfrm>
            <a:off x="6882655"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9" name="Google Shape;479;p28"/>
          <p:cNvSpPr/>
          <p:nvPr>
            <p:ph idx="8" type="chart"/>
          </p:nvPr>
        </p:nvSpPr>
        <p:spPr>
          <a:xfrm>
            <a:off x="5295900" y="1600200"/>
            <a:ext cx="32258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0" name="Google Shape;480;p28"/>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1" name="Google Shape;481;p28"/>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84" name="Google Shape;484;p28"/>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85" name="Google Shape;485;p28"/>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Doughnut Chart 2">
  <p:cSld name="Title and Doughnut Chart 2">
    <p:spTree>
      <p:nvGrpSpPr>
        <p:cNvPr id="486" name="Shape 486"/>
        <p:cNvGrpSpPr/>
        <p:nvPr/>
      </p:nvGrpSpPr>
      <p:grpSpPr>
        <a:xfrm>
          <a:off x="0" y="0"/>
          <a:ext cx="0" cy="0"/>
          <a:chOff x="0" y="0"/>
          <a:chExt cx="0" cy="0"/>
        </a:xfrm>
      </p:grpSpPr>
      <p:sp>
        <p:nvSpPr>
          <p:cNvPr id="487" name="Google Shape;487;p2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8" name="Google Shape;488;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489" name="Google Shape;489;p29"/>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492" name="Google Shape;492;p29"/>
          <p:cNvSpPr txBox="1"/>
          <p:nvPr>
            <p:ph idx="1" type="body"/>
          </p:nvPr>
        </p:nvSpPr>
        <p:spPr>
          <a:xfrm>
            <a:off x="2286696"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3" name="Google Shape;493;p29"/>
          <p:cNvSpPr txBox="1"/>
          <p:nvPr>
            <p:ph idx="2" type="body"/>
          </p:nvPr>
        </p:nvSpPr>
        <p:spPr>
          <a:xfrm>
            <a:off x="2286696"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4" name="Google Shape;494;p29"/>
          <p:cNvSpPr txBox="1"/>
          <p:nvPr>
            <p:ph idx="3" type="body"/>
          </p:nvPr>
        </p:nvSpPr>
        <p:spPr>
          <a:xfrm>
            <a:off x="4973335"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5" name="Google Shape;495;p29"/>
          <p:cNvSpPr txBox="1"/>
          <p:nvPr>
            <p:ph idx="4" type="body"/>
          </p:nvPr>
        </p:nvSpPr>
        <p:spPr>
          <a:xfrm>
            <a:off x="4973335"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96" name="Google Shape;496;p29"/>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500" name="Google Shape;500;p2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01" name="Google Shape;501;p29"/>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hic">
  <p:cSld name="Title and Infograhic">
    <p:spTree>
      <p:nvGrpSpPr>
        <p:cNvPr id="502" name="Shape 502"/>
        <p:cNvGrpSpPr/>
        <p:nvPr/>
      </p:nvGrpSpPr>
      <p:grpSpPr>
        <a:xfrm>
          <a:off x="0" y="0"/>
          <a:ext cx="0" cy="0"/>
          <a:chOff x="0" y="0"/>
          <a:chExt cx="0" cy="0"/>
        </a:xfrm>
      </p:grpSpPr>
      <p:sp>
        <p:nvSpPr>
          <p:cNvPr id="503" name="Google Shape;503;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4" name="Google Shape;504;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505" name="Google Shape;505;p30"/>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507" name="Google Shape;507;p30"/>
          <p:cNvSpPr txBox="1"/>
          <p:nvPr>
            <p:ph idx="1" type="body"/>
          </p:nvPr>
        </p:nvSpPr>
        <p:spPr>
          <a:xfrm>
            <a:off x="1263041" y="2104600"/>
            <a:ext cx="830454" cy="29204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8" name="Google Shape;508;p30"/>
          <p:cNvSpPr txBox="1"/>
          <p:nvPr>
            <p:ph idx="2" type="body"/>
          </p:nvPr>
        </p:nvSpPr>
        <p:spPr>
          <a:xfrm>
            <a:off x="2470356" y="3778988"/>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9" name="Google Shape;509;p30"/>
          <p:cNvSpPr txBox="1"/>
          <p:nvPr>
            <p:ph idx="3" type="body"/>
          </p:nvPr>
        </p:nvSpPr>
        <p:spPr>
          <a:xfrm>
            <a:off x="3530790" y="2108961"/>
            <a:ext cx="824532" cy="28768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0" name="Google Shape;510;p30"/>
          <p:cNvSpPr txBox="1"/>
          <p:nvPr>
            <p:ph idx="4" type="body"/>
          </p:nvPr>
        </p:nvSpPr>
        <p:spPr>
          <a:xfrm>
            <a:off x="4729642" y="3771033"/>
            <a:ext cx="745627"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1" name="Google Shape;511;p30"/>
          <p:cNvSpPr txBox="1"/>
          <p:nvPr>
            <p:ph idx="5" type="body"/>
          </p:nvPr>
        </p:nvSpPr>
        <p:spPr>
          <a:xfrm>
            <a:off x="5904099" y="2107682"/>
            <a:ext cx="758842" cy="29204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2" name="Google Shape;512;p30"/>
          <p:cNvSpPr txBox="1"/>
          <p:nvPr>
            <p:ph idx="6" type="body"/>
          </p:nvPr>
        </p:nvSpPr>
        <p:spPr>
          <a:xfrm>
            <a:off x="7023857" y="3762859"/>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3" name="Google Shape;513;p30"/>
          <p:cNvSpPr txBox="1"/>
          <p:nvPr>
            <p:ph idx="7" type="body"/>
          </p:nvPr>
        </p:nvSpPr>
        <p:spPr>
          <a:xfrm>
            <a:off x="2156171"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4" name="Google Shape;514;p30"/>
          <p:cNvSpPr txBox="1"/>
          <p:nvPr>
            <p:ph idx="8" type="body"/>
          </p:nvPr>
        </p:nvSpPr>
        <p:spPr>
          <a:xfrm>
            <a:off x="2156171"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5" name="Google Shape;515;p30"/>
          <p:cNvSpPr txBox="1"/>
          <p:nvPr>
            <p:ph idx="9" type="body"/>
          </p:nvPr>
        </p:nvSpPr>
        <p:spPr>
          <a:xfrm>
            <a:off x="4513908"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6" name="Google Shape;516;p30"/>
          <p:cNvSpPr txBox="1"/>
          <p:nvPr>
            <p:ph idx="13" type="body"/>
          </p:nvPr>
        </p:nvSpPr>
        <p:spPr>
          <a:xfrm>
            <a:off x="4513908"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7" name="Google Shape;517;p30"/>
          <p:cNvSpPr txBox="1"/>
          <p:nvPr>
            <p:ph idx="14" type="body"/>
          </p:nvPr>
        </p:nvSpPr>
        <p:spPr>
          <a:xfrm>
            <a:off x="6720777"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8" name="Google Shape;518;p30"/>
          <p:cNvSpPr txBox="1"/>
          <p:nvPr>
            <p:ph idx="15" type="body"/>
          </p:nvPr>
        </p:nvSpPr>
        <p:spPr>
          <a:xfrm>
            <a:off x="6720777"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9" name="Google Shape;519;p30"/>
          <p:cNvSpPr txBox="1"/>
          <p:nvPr>
            <p:ph idx="16" type="body"/>
          </p:nvPr>
        </p:nvSpPr>
        <p:spPr>
          <a:xfrm>
            <a:off x="995265" y="3791876"/>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0" name="Google Shape;520;p30"/>
          <p:cNvSpPr txBox="1"/>
          <p:nvPr>
            <p:ph idx="17" type="body"/>
          </p:nvPr>
        </p:nvSpPr>
        <p:spPr>
          <a:xfrm>
            <a:off x="995265" y="405754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1" name="Google Shape;521;p30"/>
          <p:cNvSpPr txBox="1"/>
          <p:nvPr>
            <p:ph idx="18" type="body"/>
          </p:nvPr>
        </p:nvSpPr>
        <p:spPr>
          <a:xfrm>
            <a:off x="3326285" y="377969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2" name="Google Shape;522;p30"/>
          <p:cNvSpPr txBox="1"/>
          <p:nvPr>
            <p:ph idx="19" type="body"/>
          </p:nvPr>
        </p:nvSpPr>
        <p:spPr>
          <a:xfrm>
            <a:off x="3326285" y="404535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3" name="Google Shape;523;p30"/>
          <p:cNvSpPr txBox="1"/>
          <p:nvPr>
            <p:ph idx="20" type="body"/>
          </p:nvPr>
        </p:nvSpPr>
        <p:spPr>
          <a:xfrm>
            <a:off x="5599996" y="375897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4" name="Google Shape;524;p30"/>
          <p:cNvSpPr txBox="1"/>
          <p:nvPr>
            <p:ph idx="21" type="body"/>
          </p:nvPr>
        </p:nvSpPr>
        <p:spPr>
          <a:xfrm>
            <a:off x="5599996" y="4024639"/>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525" name="Google Shape;525;p30"/>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528" name="Google Shape;528;p3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9" name="Google Shape;529;p30"/>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p:cSld name="Divider">
    <p:spTree>
      <p:nvGrpSpPr>
        <p:cNvPr id="29"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 name="Google Shape;31;p4"/>
          <p:cNvSpPr txBox="1"/>
          <p:nvPr>
            <p:ph type="title"/>
          </p:nvPr>
        </p:nvSpPr>
        <p:spPr>
          <a:xfrm>
            <a:off x="630238" y="544498"/>
            <a:ext cx="5990568" cy="5624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028950" y="4767263"/>
            <a:ext cx="30861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lt1"/>
                </a:solidFill>
                <a:latin typeface="Proxima Nova"/>
                <a:ea typeface="Proxima Nova"/>
                <a:cs typeface="Proxima Nova"/>
                <a:sym typeface="Proxima Nova"/>
              </a:defRPr>
            </a:lvl1pPr>
            <a:lvl2pPr indent="0" lvl="1" marL="0" algn="r">
              <a:spcBef>
                <a:spcPts val="0"/>
              </a:spcBef>
              <a:buNone/>
              <a:defRPr b="0" i="0" sz="900" u="none" cap="none" strike="noStrike">
                <a:solidFill>
                  <a:schemeClr val="lt1"/>
                </a:solidFill>
                <a:latin typeface="Proxima Nova"/>
                <a:ea typeface="Proxima Nova"/>
                <a:cs typeface="Proxima Nova"/>
                <a:sym typeface="Proxima Nova"/>
              </a:defRPr>
            </a:lvl2pPr>
            <a:lvl3pPr indent="0" lvl="2" marL="0" algn="r">
              <a:spcBef>
                <a:spcPts val="0"/>
              </a:spcBef>
              <a:buNone/>
              <a:defRPr b="0" i="0" sz="900" u="none" cap="none" strike="noStrike">
                <a:solidFill>
                  <a:schemeClr val="lt1"/>
                </a:solidFill>
                <a:latin typeface="Proxima Nova"/>
                <a:ea typeface="Proxima Nova"/>
                <a:cs typeface="Proxima Nova"/>
                <a:sym typeface="Proxima Nova"/>
              </a:defRPr>
            </a:lvl3pPr>
            <a:lvl4pPr indent="0" lvl="3" marL="0" algn="r">
              <a:spcBef>
                <a:spcPts val="0"/>
              </a:spcBef>
              <a:buNone/>
              <a:defRPr b="0" i="0" sz="900" u="none" cap="none" strike="noStrike">
                <a:solidFill>
                  <a:schemeClr val="lt1"/>
                </a:solidFill>
                <a:latin typeface="Proxima Nova"/>
                <a:ea typeface="Proxima Nova"/>
                <a:cs typeface="Proxima Nova"/>
                <a:sym typeface="Proxima Nova"/>
              </a:defRPr>
            </a:lvl4pPr>
            <a:lvl5pPr indent="0" lvl="4" marL="0" algn="r">
              <a:spcBef>
                <a:spcPts val="0"/>
              </a:spcBef>
              <a:buNone/>
              <a:defRPr b="0" i="0" sz="900" u="none" cap="none" strike="noStrike">
                <a:solidFill>
                  <a:schemeClr val="lt1"/>
                </a:solidFill>
                <a:latin typeface="Proxima Nova"/>
                <a:ea typeface="Proxima Nova"/>
                <a:cs typeface="Proxima Nova"/>
                <a:sym typeface="Proxima Nova"/>
              </a:defRPr>
            </a:lvl5pPr>
            <a:lvl6pPr indent="0" lvl="5" marL="0" algn="r">
              <a:spcBef>
                <a:spcPts val="0"/>
              </a:spcBef>
              <a:buNone/>
              <a:defRPr b="0" i="0" sz="900" u="none" cap="none" strike="noStrike">
                <a:solidFill>
                  <a:schemeClr val="lt1"/>
                </a:solidFill>
                <a:latin typeface="Proxima Nova"/>
                <a:ea typeface="Proxima Nova"/>
                <a:cs typeface="Proxima Nova"/>
                <a:sym typeface="Proxima Nova"/>
              </a:defRPr>
            </a:lvl6pPr>
            <a:lvl7pPr indent="0" lvl="6" marL="0" algn="r">
              <a:spcBef>
                <a:spcPts val="0"/>
              </a:spcBef>
              <a:buNone/>
              <a:defRPr b="0" i="0" sz="900" u="none" cap="none" strike="noStrike">
                <a:solidFill>
                  <a:schemeClr val="lt1"/>
                </a:solidFill>
                <a:latin typeface="Proxima Nova"/>
                <a:ea typeface="Proxima Nova"/>
                <a:cs typeface="Proxima Nova"/>
                <a:sym typeface="Proxima Nova"/>
              </a:defRPr>
            </a:lvl7pPr>
            <a:lvl8pPr indent="0" lvl="7" marL="0" algn="r">
              <a:spcBef>
                <a:spcPts val="0"/>
              </a:spcBef>
              <a:buNone/>
              <a:defRPr b="0" i="0" sz="900" u="none" cap="none" strike="noStrike">
                <a:solidFill>
                  <a:schemeClr val="lt1"/>
                </a:solidFill>
                <a:latin typeface="Proxima Nova"/>
                <a:ea typeface="Proxima Nova"/>
                <a:cs typeface="Proxima Nova"/>
                <a:sym typeface="Proxima Nova"/>
              </a:defRPr>
            </a:lvl8pPr>
            <a:lvl9pPr indent="0" lvl="8" marL="0" algn="r">
              <a:spcBef>
                <a:spcPts val="0"/>
              </a:spcBef>
              <a:buNone/>
              <a:defRPr b="0" i="0" sz="9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35" name="Google Shape;35;p4"/>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phic 2">
  <p:cSld name="Title and Infographic 2">
    <p:spTree>
      <p:nvGrpSpPr>
        <p:cNvPr id="530" name="Shape 530"/>
        <p:cNvGrpSpPr/>
        <p:nvPr/>
      </p:nvGrpSpPr>
      <p:grpSpPr>
        <a:xfrm>
          <a:off x="0" y="0"/>
          <a:ext cx="0" cy="0"/>
          <a:chOff x="0" y="0"/>
          <a:chExt cx="0" cy="0"/>
        </a:xfrm>
      </p:grpSpPr>
      <p:sp>
        <p:nvSpPr>
          <p:cNvPr id="531" name="Google Shape;531;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2" name="Google Shape;532;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C:\Users\diyajoseph\Desktop\New folder (3)\Infographics-01-01.png" id="533" name="Google Shape;533;p31"/>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534" name="Google Shape;534;p31"/>
          <p:cNvSpPr txBox="1"/>
          <p:nvPr>
            <p:ph idx="1" type="body"/>
          </p:nvPr>
        </p:nvSpPr>
        <p:spPr>
          <a:xfrm>
            <a:off x="630238" y="1347788"/>
            <a:ext cx="3182128"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5" name="Google Shape;535;p31"/>
          <p:cNvSpPr txBox="1"/>
          <p:nvPr>
            <p:ph idx="2" type="body"/>
          </p:nvPr>
        </p:nvSpPr>
        <p:spPr>
          <a:xfrm>
            <a:off x="6433953" y="172210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6" name="Google Shape;536;p31"/>
          <p:cNvSpPr txBox="1"/>
          <p:nvPr>
            <p:ph idx="3" type="body"/>
          </p:nvPr>
        </p:nvSpPr>
        <p:spPr>
          <a:xfrm>
            <a:off x="6433953" y="198777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7" name="Google Shape;537;p31"/>
          <p:cNvSpPr txBox="1"/>
          <p:nvPr>
            <p:ph idx="4" type="body"/>
          </p:nvPr>
        </p:nvSpPr>
        <p:spPr>
          <a:xfrm>
            <a:off x="4628562" y="3026158"/>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8" name="Google Shape;538;p31"/>
          <p:cNvSpPr txBox="1"/>
          <p:nvPr>
            <p:ph idx="5" type="body"/>
          </p:nvPr>
        </p:nvSpPr>
        <p:spPr>
          <a:xfrm>
            <a:off x="7003447" y="278373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9" name="Google Shape;539;p31"/>
          <p:cNvSpPr txBox="1"/>
          <p:nvPr>
            <p:ph idx="6" type="body"/>
          </p:nvPr>
        </p:nvSpPr>
        <p:spPr>
          <a:xfrm>
            <a:off x="7009593" y="3303767"/>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0" name="Google Shape;540;p31"/>
          <p:cNvSpPr txBox="1"/>
          <p:nvPr>
            <p:ph idx="7" type="body"/>
          </p:nvPr>
        </p:nvSpPr>
        <p:spPr>
          <a:xfrm>
            <a:off x="7009593" y="356943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1" name="Google Shape;541;p31"/>
          <p:cNvSpPr txBox="1"/>
          <p:nvPr>
            <p:ph idx="8" type="body"/>
          </p:nvPr>
        </p:nvSpPr>
        <p:spPr>
          <a:xfrm>
            <a:off x="6433953" y="403431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2" name="Google Shape;542;p31"/>
          <p:cNvSpPr txBox="1"/>
          <p:nvPr>
            <p:ph idx="9" type="body"/>
          </p:nvPr>
        </p:nvSpPr>
        <p:spPr>
          <a:xfrm>
            <a:off x="6433953" y="429997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3" name="Google Shape;543;p31"/>
          <p:cNvSpPr txBox="1"/>
          <p:nvPr>
            <p:ph idx="13" type="body"/>
          </p:nvPr>
        </p:nvSpPr>
        <p:spPr>
          <a:xfrm>
            <a:off x="7001132" y="252495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4" name="Google Shape;544;p31"/>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phic 3">
  <p:cSld name="Title and Infographic 3">
    <p:spTree>
      <p:nvGrpSpPr>
        <p:cNvPr id="546" name="Shape 546"/>
        <p:cNvGrpSpPr/>
        <p:nvPr/>
      </p:nvGrpSpPr>
      <p:grpSpPr>
        <a:xfrm>
          <a:off x="0" y="0"/>
          <a:ext cx="0" cy="0"/>
          <a:chOff x="0" y="0"/>
          <a:chExt cx="0" cy="0"/>
        </a:xfrm>
      </p:grpSpPr>
      <p:sp>
        <p:nvSpPr>
          <p:cNvPr id="547" name="Google Shape;547;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8" name="Google Shape;548;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549" name="Google Shape;549;p32"/>
          <p:cNvSpPr txBox="1"/>
          <p:nvPr>
            <p:ph idx="1" type="body"/>
          </p:nvPr>
        </p:nvSpPr>
        <p:spPr>
          <a:xfrm>
            <a:off x="2184783" y="1316876"/>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0" name="Google Shape;550;p32"/>
          <p:cNvSpPr txBox="1"/>
          <p:nvPr>
            <p:ph idx="2" type="body"/>
          </p:nvPr>
        </p:nvSpPr>
        <p:spPr>
          <a:xfrm>
            <a:off x="2184783" y="1496505"/>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1" name="Google Shape;551;p32"/>
          <p:cNvSpPr txBox="1"/>
          <p:nvPr>
            <p:ph idx="3" type="body"/>
          </p:nvPr>
        </p:nvSpPr>
        <p:spPr>
          <a:xfrm>
            <a:off x="2184783" y="1708544"/>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2" name="Google Shape;552;p32"/>
          <p:cNvSpPr txBox="1"/>
          <p:nvPr>
            <p:ph idx="4" type="body"/>
          </p:nvPr>
        </p:nvSpPr>
        <p:spPr>
          <a:xfrm>
            <a:off x="1648313" y="216053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3" name="Google Shape;553;p32"/>
          <p:cNvSpPr txBox="1"/>
          <p:nvPr>
            <p:ph idx="5" type="body"/>
          </p:nvPr>
        </p:nvSpPr>
        <p:spPr>
          <a:xfrm>
            <a:off x="1648313" y="234016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4" name="Google Shape;554;p32"/>
          <p:cNvSpPr txBox="1"/>
          <p:nvPr>
            <p:ph idx="6" type="body"/>
          </p:nvPr>
        </p:nvSpPr>
        <p:spPr>
          <a:xfrm>
            <a:off x="1648313" y="255220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5" name="Google Shape;555;p32"/>
          <p:cNvSpPr txBox="1"/>
          <p:nvPr>
            <p:ph idx="7" type="body"/>
          </p:nvPr>
        </p:nvSpPr>
        <p:spPr>
          <a:xfrm>
            <a:off x="1670695" y="3113991"/>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6" name="Google Shape;556;p32"/>
          <p:cNvSpPr txBox="1"/>
          <p:nvPr>
            <p:ph idx="8" type="body"/>
          </p:nvPr>
        </p:nvSpPr>
        <p:spPr>
          <a:xfrm>
            <a:off x="1670695" y="3293620"/>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7" name="Google Shape;557;p32"/>
          <p:cNvSpPr txBox="1"/>
          <p:nvPr>
            <p:ph idx="9" type="body"/>
          </p:nvPr>
        </p:nvSpPr>
        <p:spPr>
          <a:xfrm>
            <a:off x="1670695" y="3505659"/>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8" name="Google Shape;558;p32"/>
          <p:cNvSpPr txBox="1"/>
          <p:nvPr>
            <p:ph idx="13" type="body"/>
          </p:nvPr>
        </p:nvSpPr>
        <p:spPr>
          <a:xfrm>
            <a:off x="2154251" y="3833167"/>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9" name="Google Shape;559;p32"/>
          <p:cNvSpPr txBox="1"/>
          <p:nvPr>
            <p:ph idx="14" type="body"/>
          </p:nvPr>
        </p:nvSpPr>
        <p:spPr>
          <a:xfrm>
            <a:off x="2154251" y="4012796"/>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0" name="Google Shape;560;p32"/>
          <p:cNvSpPr txBox="1"/>
          <p:nvPr>
            <p:ph idx="15" type="body"/>
          </p:nvPr>
        </p:nvSpPr>
        <p:spPr>
          <a:xfrm>
            <a:off x="2154251" y="4224835"/>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1" name="Google Shape;561;p32"/>
          <p:cNvSpPr txBox="1"/>
          <p:nvPr>
            <p:ph idx="16" type="body"/>
          </p:nvPr>
        </p:nvSpPr>
        <p:spPr>
          <a:xfrm>
            <a:off x="5711844" y="127468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2" name="Google Shape;562;p32"/>
          <p:cNvSpPr txBox="1"/>
          <p:nvPr>
            <p:ph idx="17" type="body"/>
          </p:nvPr>
        </p:nvSpPr>
        <p:spPr>
          <a:xfrm>
            <a:off x="5711844" y="145431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3" name="Google Shape;563;p32"/>
          <p:cNvSpPr txBox="1"/>
          <p:nvPr>
            <p:ph idx="18" type="body"/>
          </p:nvPr>
        </p:nvSpPr>
        <p:spPr>
          <a:xfrm>
            <a:off x="5711844" y="166635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4" name="Google Shape;564;p32"/>
          <p:cNvSpPr txBox="1"/>
          <p:nvPr>
            <p:ph idx="19" type="body"/>
          </p:nvPr>
        </p:nvSpPr>
        <p:spPr>
          <a:xfrm>
            <a:off x="6247590" y="2081713"/>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5" name="Google Shape;565;p32"/>
          <p:cNvSpPr txBox="1"/>
          <p:nvPr>
            <p:ph idx="20" type="body"/>
          </p:nvPr>
        </p:nvSpPr>
        <p:spPr>
          <a:xfrm>
            <a:off x="6247590" y="2261342"/>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6" name="Google Shape;566;p32"/>
          <p:cNvSpPr txBox="1"/>
          <p:nvPr>
            <p:ph idx="21" type="body"/>
          </p:nvPr>
        </p:nvSpPr>
        <p:spPr>
          <a:xfrm>
            <a:off x="6247590" y="2473381"/>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7" name="Google Shape;567;p32"/>
          <p:cNvSpPr txBox="1"/>
          <p:nvPr>
            <p:ph idx="22" type="body"/>
          </p:nvPr>
        </p:nvSpPr>
        <p:spPr>
          <a:xfrm>
            <a:off x="6247590" y="3009669"/>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8" name="Google Shape;568;p32"/>
          <p:cNvSpPr txBox="1"/>
          <p:nvPr>
            <p:ph idx="23" type="body"/>
          </p:nvPr>
        </p:nvSpPr>
        <p:spPr>
          <a:xfrm>
            <a:off x="6247590" y="3189298"/>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9" name="Google Shape;569;p32"/>
          <p:cNvSpPr txBox="1"/>
          <p:nvPr>
            <p:ph idx="24" type="body"/>
          </p:nvPr>
        </p:nvSpPr>
        <p:spPr>
          <a:xfrm>
            <a:off x="6247590" y="3401337"/>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0" name="Google Shape;570;p32"/>
          <p:cNvSpPr txBox="1"/>
          <p:nvPr>
            <p:ph idx="25" type="body"/>
          </p:nvPr>
        </p:nvSpPr>
        <p:spPr>
          <a:xfrm>
            <a:off x="5911033" y="3827718"/>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1" name="Google Shape;571;p32"/>
          <p:cNvSpPr txBox="1"/>
          <p:nvPr>
            <p:ph idx="26" type="body"/>
          </p:nvPr>
        </p:nvSpPr>
        <p:spPr>
          <a:xfrm>
            <a:off x="5911033" y="4007347"/>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2" name="Google Shape;572;p32"/>
          <p:cNvSpPr txBox="1"/>
          <p:nvPr>
            <p:ph idx="27" type="body"/>
          </p:nvPr>
        </p:nvSpPr>
        <p:spPr>
          <a:xfrm>
            <a:off x="5911033" y="4219386"/>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2160294" y="631678"/>
              <a:ext cx="3930473" cy="3930474"/>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2160294" y="631678"/>
              <a:ext cx="3930473" cy="3930474"/>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2160294" y="631678"/>
              <a:ext cx="3930473" cy="3930474"/>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2160294" y="631678"/>
              <a:ext cx="3930473" cy="3930474"/>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2160294" y="631678"/>
              <a:ext cx="3930473" cy="3930474"/>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2160294" y="631678"/>
              <a:ext cx="3930473" cy="3930474"/>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None/>
              </a:pPr>
              <a:r>
                <a:t/>
              </a: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599" name="Google Shape;599;p32"/>
          <p:cNvSpPr txBox="1"/>
          <p:nvPr>
            <p:ph idx="28" type="body"/>
          </p:nvPr>
        </p:nvSpPr>
        <p:spPr>
          <a:xfrm>
            <a:off x="4052675" y="2723156"/>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0" name="Google Shape;600;p32"/>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01" name="Google Shape;601;p32"/>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02" name="Google Shape;602;p32"/>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Custom Layout">
  <p:cSld name="9_Custom Layout">
    <p:spTree>
      <p:nvGrpSpPr>
        <p:cNvPr id="603" name="Shape 603"/>
        <p:cNvGrpSpPr/>
        <p:nvPr/>
      </p:nvGrpSpPr>
      <p:grpSpPr>
        <a:xfrm>
          <a:off x="0" y="0"/>
          <a:ext cx="0" cy="0"/>
          <a:chOff x="0" y="0"/>
          <a:chExt cx="0" cy="0"/>
        </a:xfrm>
      </p:grpSpPr>
      <p:sp>
        <p:nvSpPr>
          <p:cNvPr id="604" name="Google Shape;604;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5" name="Google Shape;605;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606" name="Google Shape;606;p33"/>
          <p:cNvSpPr txBox="1"/>
          <p:nvPr>
            <p:ph idx="1" type="body"/>
          </p:nvPr>
        </p:nvSpPr>
        <p:spPr>
          <a:xfrm>
            <a:off x="630238" y="1455738"/>
            <a:ext cx="2933700" cy="306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7" name="Google Shape;607;p33"/>
          <p:cNvSpPr/>
          <p:nvPr>
            <p:ph idx="2" type="chart"/>
          </p:nvPr>
        </p:nvSpPr>
        <p:spPr>
          <a:xfrm>
            <a:off x="3676650" y="1466850"/>
            <a:ext cx="484505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8" name="Google Shape;608;p33"/>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09" name="Google Shape;609;p33"/>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10" name="Google Shape;610;p33"/>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 type="obj">
  <p:cSld name="OBJECT">
    <p:spTree>
      <p:nvGrpSpPr>
        <p:cNvPr id="611" name="Shape 611"/>
        <p:cNvGrpSpPr/>
        <p:nvPr/>
      </p:nvGrpSpPr>
      <p:grpSpPr>
        <a:xfrm>
          <a:off x="0" y="0"/>
          <a:ext cx="0" cy="0"/>
          <a:chOff x="0" y="0"/>
          <a:chExt cx="0" cy="0"/>
        </a:xfrm>
      </p:grpSpPr>
      <p:sp>
        <p:nvSpPr>
          <p:cNvPr id="612" name="Google Shape;612;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3" name="Google Shape;613;p3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614" name="Google Shape;614;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5" name="Google Shape;615;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6" name="Google Shape;616;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2 Line Title, Infographics and Caption">
  <p:cSld name="2_2 Line Title, Infographics and Caption">
    <p:spTree>
      <p:nvGrpSpPr>
        <p:cNvPr id="38"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 name="Google Shape;41;p5"/>
          <p:cNvSpPr/>
          <p:nvPr>
            <p:ph idx="2" type="pic"/>
          </p:nvPr>
        </p:nvSpPr>
        <p:spPr>
          <a:xfrm>
            <a:off x="-2" y="-12112"/>
            <a:ext cx="9144002"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Google Shape;42;p5"/>
          <p:cNvSpPr/>
          <p:nvPr>
            <p:ph idx="3" type="pic"/>
          </p:nvPr>
        </p:nvSpPr>
        <p:spPr>
          <a:xfrm>
            <a:off x="10220734" y="-3856910"/>
            <a:ext cx="9144001"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 name="Google Shape;43;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5" name="Google Shape;45;p5"/>
          <p:cNvSpPr txBox="1"/>
          <p:nvPr>
            <p:ph idx="1" type="body"/>
          </p:nvPr>
        </p:nvSpPr>
        <p:spPr>
          <a:xfrm>
            <a:off x="3213848" y="3489722"/>
            <a:ext cx="5355081" cy="837009"/>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6" name="Google Shape;46;p5"/>
          <p:cNvPicPr preferRelativeResize="0"/>
          <p:nvPr/>
        </p:nvPicPr>
        <p:blipFill rotWithShape="1">
          <a:blip r:embed="rId3">
            <a:alphaModFix/>
          </a:blip>
          <a:srcRect b="0" l="0" r="0" t="0"/>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Arial"/>
              <a:buNone/>
            </a:pPr>
            <a:r>
              <a:rPr b="0" lang="en-IN" sz="3600">
                <a:solidFill>
                  <a:srgbClr val="F5333F"/>
                </a:solidFill>
                <a:latin typeface="Arial"/>
                <a:ea typeface="Arial"/>
                <a:cs typeface="Arial"/>
                <a:sym typeface="Arial"/>
              </a:rPr>
              <a:t>Click to add Title</a:t>
            </a:r>
            <a:endParaRPr b="0" sz="360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rect b="b" l="l" r="r" t="t"/>
            <a:pathLst>
              <a:path extrusionOk="0" h="1071" w="870">
                <a:moveTo>
                  <a:pt x="0" y="0"/>
                </a:moveTo>
                <a:lnTo>
                  <a:pt x="870" y="0"/>
                </a:lnTo>
                <a:lnTo>
                  <a:pt x="870" y="1071"/>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2 Line Title and Content">
  <p:cSld name="1_2 Line Title and Content">
    <p:spTree>
      <p:nvGrpSpPr>
        <p:cNvPr id="49" name="Shape 49"/>
        <p:cNvGrpSpPr/>
        <p:nvPr/>
      </p:nvGrpSpPr>
      <p:grpSpPr>
        <a:xfrm>
          <a:off x="0" y="0"/>
          <a:ext cx="0" cy="0"/>
          <a:chOff x="0" y="0"/>
          <a:chExt cx="0" cy="0"/>
        </a:xfrm>
      </p:grpSpPr>
      <p:sp>
        <p:nvSpPr>
          <p:cNvPr id="50" name="Google Shape;50;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52" name="Google Shape;52;p6"/>
          <p:cNvSpPr txBox="1"/>
          <p:nvPr>
            <p:ph idx="1" type="body"/>
          </p:nvPr>
        </p:nvSpPr>
        <p:spPr>
          <a:xfrm>
            <a:off x="3303588" y="1816100"/>
            <a:ext cx="5265737" cy="26193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54" name="Google Shape;54;p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5" name="Google Shape;55;p6"/>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icture and caption">
  <p:cSld name="Title, picture and caption">
    <p:spTree>
      <p:nvGrpSpPr>
        <p:cNvPr id="56"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58" name="Google Shape;58;p7"/>
          <p:cNvSpPr/>
          <p:nvPr>
            <p:ph idx="2" type="pic"/>
          </p:nvPr>
        </p:nvSpPr>
        <p:spPr>
          <a:xfrm>
            <a:off x="4136817" y="1681163"/>
            <a:ext cx="4535267" cy="28254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 name="Google Shape;59;p7"/>
          <p:cNvSpPr txBox="1"/>
          <p:nvPr>
            <p:ph idx="1" type="body"/>
          </p:nvPr>
        </p:nvSpPr>
        <p:spPr>
          <a:xfrm>
            <a:off x="648274" y="1681163"/>
            <a:ext cx="3140075" cy="28254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 name="Google Shape;60;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62" name="Google Shape;62;p7"/>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
        <p:nvSpPr>
          <p:cNvPr id="63" name="Google Shape;63;p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p:cSld name="Title and Content">
    <p:spTree>
      <p:nvGrpSpPr>
        <p:cNvPr id="64"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6" name="Google Shape;66;p8"/>
          <p:cNvSpPr txBox="1"/>
          <p:nvPr>
            <p:ph type="title"/>
          </p:nvPr>
        </p:nvSpPr>
        <p:spPr>
          <a:xfrm>
            <a:off x="629841" y="616199"/>
            <a:ext cx="3612150" cy="4346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
          <p:cNvSpPr/>
          <p:nvPr/>
        </p:nvSpPr>
        <p:spPr>
          <a:xfrm>
            <a:off x="591700" y="1822542"/>
            <a:ext cx="1836663"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b="0" l="0" r="0" t="0"/>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b="0" l="0" r="0" t="0"/>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b="0" l="0" r="0" t="0"/>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b="0" l="0" r="0" t="0"/>
          <a:stretch/>
        </p:blipFill>
        <p:spPr>
          <a:xfrm>
            <a:off x="4802026" y="2044245"/>
            <a:ext cx="103152" cy="94468"/>
          </a:xfrm>
          <a:prstGeom prst="rect">
            <a:avLst/>
          </a:prstGeom>
          <a:noFill/>
          <a:ln>
            <a:noFill/>
          </a:ln>
        </p:spPr>
      </p:pic>
      <p:sp>
        <p:nvSpPr>
          <p:cNvPr id="79" name="Google Shape;79;p8"/>
          <p:cNvSpPr txBox="1"/>
          <p:nvPr>
            <p:ph idx="1" type="body"/>
          </p:nvPr>
        </p:nvSpPr>
        <p:spPr>
          <a:xfrm>
            <a:off x="772836"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0" name="Google Shape;80;p8"/>
          <p:cNvSpPr txBox="1"/>
          <p:nvPr>
            <p:ph idx="2" type="body"/>
          </p:nvPr>
        </p:nvSpPr>
        <p:spPr>
          <a:xfrm>
            <a:off x="2752107"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1" name="Google Shape;81;p8"/>
          <p:cNvSpPr txBox="1"/>
          <p:nvPr>
            <p:ph idx="3" type="body"/>
          </p:nvPr>
        </p:nvSpPr>
        <p:spPr>
          <a:xfrm>
            <a:off x="4782484"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2" name="Google Shape;82;p8"/>
          <p:cNvSpPr txBox="1"/>
          <p:nvPr>
            <p:ph idx="4" type="body"/>
          </p:nvPr>
        </p:nvSpPr>
        <p:spPr>
          <a:xfrm>
            <a:off x="6844575"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3" name="Google Shape;83;p8"/>
          <p:cNvSpPr txBox="1"/>
          <p:nvPr>
            <p:ph idx="5" type="body"/>
          </p:nvPr>
        </p:nvSpPr>
        <p:spPr>
          <a:xfrm>
            <a:off x="766677"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4" name="Google Shape;84;p8"/>
          <p:cNvSpPr txBox="1"/>
          <p:nvPr>
            <p:ph idx="6" type="body"/>
          </p:nvPr>
        </p:nvSpPr>
        <p:spPr>
          <a:xfrm>
            <a:off x="2752106" y="2633878"/>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5" name="Google Shape;85;p8"/>
          <p:cNvSpPr txBox="1"/>
          <p:nvPr>
            <p:ph idx="7" type="body"/>
          </p:nvPr>
        </p:nvSpPr>
        <p:spPr>
          <a:xfrm>
            <a:off x="47824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6" name="Google Shape;86;p8"/>
          <p:cNvSpPr txBox="1"/>
          <p:nvPr>
            <p:ph idx="8" type="body"/>
          </p:nvPr>
        </p:nvSpPr>
        <p:spPr>
          <a:xfrm>
            <a:off x="68430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7" name="Google Shape;87;p8"/>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
          <p:cNvSpPr txBox="1"/>
          <p:nvPr>
            <p:ph idx="11" type="ftr"/>
          </p:nvPr>
        </p:nvSpPr>
        <p:spPr>
          <a:xfrm>
            <a:off x="3038475" y="4767263"/>
            <a:ext cx="30861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8"/>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90" name="Google Shape;90;p8"/>
          <p:cNvPicPr preferRelativeResize="0"/>
          <p:nvPr/>
        </p:nvPicPr>
        <p:blipFill rotWithShape="1">
          <a:blip r:embed="rId3">
            <a:alphaModFix/>
          </a:blip>
          <a:srcRect b="0" l="0" r="0" t="0"/>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b="0" l="0" r="0" t="0"/>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b="0" l="0" r="0" t="0"/>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b="0" l="0" r="0" t="0"/>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b="0" l="0" r="0" t="0"/>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2_Title Slide">
    <p:spTree>
      <p:nvGrpSpPr>
        <p:cNvPr id="105" name="Shape 105"/>
        <p:cNvGrpSpPr/>
        <p:nvPr/>
      </p:nvGrpSpPr>
      <p:grpSpPr>
        <a:xfrm>
          <a:off x="0" y="0"/>
          <a:ext cx="0" cy="0"/>
          <a:chOff x="0" y="0"/>
          <a:chExt cx="0" cy="0"/>
        </a:xfrm>
      </p:grpSpPr>
      <p:sp>
        <p:nvSpPr>
          <p:cNvPr id="106" name="Google Shape;106;p9"/>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9"/>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08" name="Google Shape;108;p9"/>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09" name="Google Shape;109;p9"/>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1pPr>
            <a:lvl2pPr indent="0" lvl="1"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2pPr>
            <a:lvl3pPr indent="0" lvl="2"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3pPr>
            <a:lvl4pPr indent="0" lvl="3"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4pPr>
            <a:lvl5pPr indent="0" lvl="4"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5pPr>
            <a:lvl6pPr indent="0" lvl="5"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6pPr>
            <a:lvl7pPr indent="0" lvl="6"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7pPr>
            <a:lvl8pPr indent="0" lvl="7"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8pPr>
            <a:lvl9pPr indent="0" lvl="8"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10" name="Google Shape;110;p9"/>
          <p:cNvSpPr/>
          <p:nvPr/>
        </p:nvSpPr>
        <p:spPr>
          <a:xfrm>
            <a:off x="0" y="0"/>
            <a:ext cx="9144000" cy="4653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b="0" l="0" r="0" t="0"/>
          <a:stretch/>
        </p:blipFill>
        <p:spPr>
          <a:xfrm>
            <a:off x="663922" y="571887"/>
            <a:ext cx="2057400"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2 Line Title and Content">
  <p:cSld name="2_2 Line Title and Content">
    <p:spTree>
      <p:nvGrpSpPr>
        <p:cNvPr id="112" name="Shape 112"/>
        <p:cNvGrpSpPr/>
        <p:nvPr/>
      </p:nvGrpSpPr>
      <p:grpSpPr>
        <a:xfrm>
          <a:off x="0" y="0"/>
          <a:ext cx="0" cy="0"/>
          <a:chOff x="0" y="0"/>
          <a:chExt cx="0" cy="0"/>
        </a:xfrm>
      </p:grpSpPr>
      <p:sp>
        <p:nvSpPr>
          <p:cNvPr id="113" name="Google Shape;113;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14" name="Google Shape;114;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15" name="Google Shape;115;p10"/>
          <p:cNvSpPr txBox="1"/>
          <p:nvPr>
            <p:ph idx="1" type="body"/>
          </p:nvPr>
        </p:nvSpPr>
        <p:spPr>
          <a:xfrm>
            <a:off x="3303588" y="1816100"/>
            <a:ext cx="5265737" cy="26193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6" name="Google Shape;116;p1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17" name="Google Shape;117;p1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18" name="Google Shape;118;p10"/>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1.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30238" y="544498"/>
            <a:ext cx="6196824" cy="56992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Proxima Nova"/>
                <a:ea typeface="Proxima Nova"/>
                <a:cs typeface="Proxima Nova"/>
                <a:sym typeface="Proxima Nov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Proxima Nova"/>
                <a:ea typeface="Proxima Nova"/>
                <a:cs typeface="Proxima Nova"/>
                <a:sym typeface="Proxima Nova"/>
              </a:defRPr>
            </a:lvl1pPr>
            <a:lvl2pPr indent="0" lvl="1" marL="0" marR="0" rtl="0" algn="r">
              <a:spcBef>
                <a:spcPts val="0"/>
              </a:spcBef>
              <a:buNone/>
              <a:defRPr b="0" i="0" sz="900" u="none" cap="none" strike="noStrike">
                <a:solidFill>
                  <a:srgbClr val="888888"/>
                </a:solidFill>
                <a:latin typeface="Proxima Nova"/>
                <a:ea typeface="Proxima Nova"/>
                <a:cs typeface="Proxima Nova"/>
                <a:sym typeface="Proxima Nova"/>
              </a:defRPr>
            </a:lvl2pPr>
            <a:lvl3pPr indent="0" lvl="2" marL="0" marR="0" rtl="0" algn="r">
              <a:spcBef>
                <a:spcPts val="0"/>
              </a:spcBef>
              <a:buNone/>
              <a:defRPr b="0" i="0" sz="900" u="none" cap="none" strike="noStrike">
                <a:solidFill>
                  <a:srgbClr val="888888"/>
                </a:solidFill>
                <a:latin typeface="Proxima Nova"/>
                <a:ea typeface="Proxima Nova"/>
                <a:cs typeface="Proxima Nova"/>
                <a:sym typeface="Proxima Nova"/>
              </a:defRPr>
            </a:lvl3pPr>
            <a:lvl4pPr indent="0" lvl="3" marL="0" marR="0" rtl="0" algn="r">
              <a:spcBef>
                <a:spcPts val="0"/>
              </a:spcBef>
              <a:buNone/>
              <a:defRPr b="0" i="0" sz="900" u="none" cap="none" strike="noStrike">
                <a:solidFill>
                  <a:srgbClr val="888888"/>
                </a:solidFill>
                <a:latin typeface="Proxima Nova"/>
                <a:ea typeface="Proxima Nova"/>
                <a:cs typeface="Proxima Nova"/>
                <a:sym typeface="Proxima Nova"/>
              </a:defRPr>
            </a:lvl4pPr>
            <a:lvl5pPr indent="0" lvl="4" marL="0" marR="0" rtl="0" algn="r">
              <a:spcBef>
                <a:spcPts val="0"/>
              </a:spcBef>
              <a:buNone/>
              <a:defRPr b="0" i="0" sz="900" u="none" cap="none" strike="noStrike">
                <a:solidFill>
                  <a:srgbClr val="888888"/>
                </a:solidFill>
                <a:latin typeface="Proxima Nova"/>
                <a:ea typeface="Proxima Nova"/>
                <a:cs typeface="Proxima Nova"/>
                <a:sym typeface="Proxima Nova"/>
              </a:defRPr>
            </a:lvl5pPr>
            <a:lvl6pPr indent="0" lvl="5" marL="0" marR="0" rtl="0" algn="r">
              <a:spcBef>
                <a:spcPts val="0"/>
              </a:spcBef>
              <a:buNone/>
              <a:defRPr b="0" i="0" sz="900" u="none" cap="none" strike="noStrike">
                <a:solidFill>
                  <a:srgbClr val="888888"/>
                </a:solidFill>
                <a:latin typeface="Proxima Nova"/>
                <a:ea typeface="Proxima Nova"/>
                <a:cs typeface="Proxima Nova"/>
                <a:sym typeface="Proxima Nova"/>
              </a:defRPr>
            </a:lvl6pPr>
            <a:lvl7pPr indent="0" lvl="6" marL="0" marR="0" rtl="0" algn="r">
              <a:spcBef>
                <a:spcPts val="0"/>
              </a:spcBef>
              <a:buNone/>
              <a:defRPr b="0" i="0" sz="900" u="none" cap="none" strike="noStrike">
                <a:solidFill>
                  <a:srgbClr val="888888"/>
                </a:solidFill>
                <a:latin typeface="Proxima Nova"/>
                <a:ea typeface="Proxima Nova"/>
                <a:cs typeface="Proxima Nova"/>
                <a:sym typeface="Proxima Nova"/>
              </a:defRPr>
            </a:lvl7pPr>
            <a:lvl8pPr indent="0" lvl="7" marL="0" marR="0" rtl="0" algn="r">
              <a:spcBef>
                <a:spcPts val="0"/>
              </a:spcBef>
              <a:buNone/>
              <a:defRPr b="0" i="0" sz="900" u="none" cap="none" strike="noStrike">
                <a:solidFill>
                  <a:srgbClr val="888888"/>
                </a:solidFill>
                <a:latin typeface="Proxima Nova"/>
                <a:ea typeface="Proxima Nova"/>
                <a:cs typeface="Proxima Nova"/>
                <a:sym typeface="Proxima Nova"/>
              </a:defRPr>
            </a:lvl8pPr>
            <a:lvl9pPr indent="0" lvl="8" marL="0" marR="0" rtl="0" algn="r">
              <a:spcBef>
                <a:spcPts val="0"/>
              </a:spcBef>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3" name="Google Shape;13;p1"/>
          <p:cNvPicPr preferRelativeResize="0"/>
          <p:nvPr/>
        </p:nvPicPr>
        <p:blipFill rotWithShape="1">
          <a:blip r:embed="rId1">
            <a:alphaModFix/>
          </a:blip>
          <a:srcRect b="0" l="0" r="0" t="0"/>
          <a:stretch/>
        </p:blipFill>
        <p:spPr>
          <a:xfrm>
            <a:off x="7929762" y="209484"/>
            <a:ext cx="814046" cy="2172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4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7.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7.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pic>
        <p:nvPicPr>
          <p:cNvPr id="621" name="Google Shape;621;p35"/>
          <p:cNvPicPr preferRelativeResize="0"/>
          <p:nvPr/>
        </p:nvPicPr>
        <p:blipFill rotWithShape="1">
          <a:blip r:embed="rId3">
            <a:alphaModFix/>
          </a:blip>
          <a:srcRect b="0" l="0" r="0" t="0"/>
          <a:stretch/>
        </p:blipFill>
        <p:spPr>
          <a:xfrm>
            <a:off x="7582370" y="0"/>
            <a:ext cx="1356542" cy="1577482"/>
          </a:xfrm>
          <a:prstGeom prst="rect">
            <a:avLst/>
          </a:prstGeom>
          <a:noFill/>
          <a:ln>
            <a:noFill/>
          </a:ln>
        </p:spPr>
      </p:pic>
      <p:sp>
        <p:nvSpPr>
          <p:cNvPr id="622" name="Google Shape;622;p35"/>
          <p:cNvSpPr txBox="1"/>
          <p:nvPr/>
        </p:nvSpPr>
        <p:spPr>
          <a:xfrm>
            <a:off x="630250" y="1468650"/>
            <a:ext cx="6891000" cy="220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IN" sz="6000">
                <a:solidFill>
                  <a:schemeClr val="dk1"/>
                </a:solidFill>
                <a:latin typeface="Proxima Nova"/>
                <a:ea typeface="Proxima Nova"/>
                <a:cs typeface="Proxima Nova"/>
                <a:sym typeface="Proxima Nova"/>
              </a:rPr>
              <a:t>Industry Project </a:t>
            </a:r>
            <a:endParaRPr b="1" sz="6000">
              <a:solidFill>
                <a:schemeClr val="dk1"/>
              </a:solidFill>
              <a:latin typeface="Proxima Nova"/>
              <a:ea typeface="Proxima Nova"/>
              <a:cs typeface="Proxima Nova"/>
              <a:sym typeface="Proxima Nova"/>
            </a:endParaRPr>
          </a:p>
          <a:p>
            <a:pPr indent="0" lvl="0" marL="0" rtl="0" algn="ctr">
              <a:lnSpc>
                <a:spcPct val="115000"/>
              </a:lnSpc>
              <a:spcBef>
                <a:spcPts val="0"/>
              </a:spcBef>
              <a:spcAft>
                <a:spcPts val="0"/>
              </a:spcAft>
              <a:buClr>
                <a:schemeClr val="dk1"/>
              </a:buClr>
              <a:buSzPts val="1100"/>
              <a:buFont typeface="Arial"/>
              <a:buNone/>
            </a:pPr>
            <a:r>
              <a:rPr b="1" lang="en-IN" sz="3200">
                <a:solidFill>
                  <a:schemeClr val="dk1"/>
                </a:solidFill>
                <a:latin typeface="Proxima Nova"/>
                <a:ea typeface="Proxima Nova"/>
                <a:cs typeface="Proxima Nova"/>
                <a:sym typeface="Proxima Nova"/>
              </a:rPr>
              <a:t>Part II</a:t>
            </a:r>
            <a:endParaRPr b="1" sz="32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pic>
        <p:nvPicPr>
          <p:cNvPr id="623" name="Google Shape;623;p35"/>
          <p:cNvPicPr preferRelativeResize="0"/>
          <p:nvPr/>
        </p:nvPicPr>
        <p:blipFill>
          <a:blip r:embed="rId4">
            <a:alphaModFix/>
          </a:blip>
          <a:stretch>
            <a:fillRect/>
          </a:stretch>
        </p:blipFill>
        <p:spPr>
          <a:xfrm>
            <a:off x="1892763" y="3523575"/>
            <a:ext cx="4791075" cy="876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44"/>
          <p:cNvSpPr txBox="1"/>
          <p:nvPr>
            <p:ph type="title"/>
          </p:nvPr>
        </p:nvSpPr>
        <p:spPr>
          <a:xfrm>
            <a:off x="143172" y="111975"/>
            <a:ext cx="6549600" cy="38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sz="3000"/>
              <a:t>Wireframe - Analytics Dashboard</a:t>
            </a:r>
            <a:endParaRPr sz="3000"/>
          </a:p>
        </p:txBody>
      </p:sp>
      <p:pic>
        <p:nvPicPr>
          <p:cNvPr id="747" name="Google Shape;747;p44"/>
          <p:cNvPicPr preferRelativeResize="0"/>
          <p:nvPr/>
        </p:nvPicPr>
        <p:blipFill>
          <a:blip r:embed="rId3">
            <a:alphaModFix/>
          </a:blip>
          <a:stretch>
            <a:fillRect/>
          </a:stretch>
        </p:blipFill>
        <p:spPr>
          <a:xfrm>
            <a:off x="5169000" y="842775"/>
            <a:ext cx="3705900" cy="3971925"/>
          </a:xfrm>
          <a:prstGeom prst="rect">
            <a:avLst/>
          </a:prstGeom>
          <a:noFill/>
          <a:ln>
            <a:noFill/>
          </a:ln>
        </p:spPr>
      </p:pic>
      <p:pic>
        <p:nvPicPr>
          <p:cNvPr id="748" name="Google Shape;748;p44"/>
          <p:cNvPicPr preferRelativeResize="0"/>
          <p:nvPr/>
        </p:nvPicPr>
        <p:blipFill>
          <a:blip r:embed="rId4">
            <a:alphaModFix/>
          </a:blip>
          <a:stretch>
            <a:fillRect/>
          </a:stretch>
        </p:blipFill>
        <p:spPr>
          <a:xfrm>
            <a:off x="4562475" y="1202191"/>
            <a:ext cx="19050" cy="3028950"/>
          </a:xfrm>
          <a:prstGeom prst="rect">
            <a:avLst/>
          </a:prstGeom>
          <a:noFill/>
          <a:ln>
            <a:noFill/>
          </a:ln>
        </p:spPr>
      </p:pic>
      <p:sp>
        <p:nvSpPr>
          <p:cNvPr id="749" name="Google Shape;749;p44"/>
          <p:cNvSpPr txBox="1"/>
          <p:nvPr/>
        </p:nvSpPr>
        <p:spPr>
          <a:xfrm>
            <a:off x="235500" y="892375"/>
            <a:ext cx="37059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IN" sz="1800">
                <a:solidFill>
                  <a:schemeClr val="dk1"/>
                </a:solidFill>
                <a:latin typeface="Proxima Nova"/>
                <a:ea typeface="Proxima Nova"/>
                <a:cs typeface="Proxima Nova"/>
                <a:sym typeface="Proxima Nova"/>
              </a:rPr>
              <a:t>Add a small description of the wireframe of this page </a:t>
            </a:r>
            <a:endParaRPr sz="1800">
              <a:solidFill>
                <a:schemeClr val="dk1"/>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IN" sz="1800">
                <a:solidFill>
                  <a:schemeClr val="dk1"/>
                </a:solidFill>
                <a:latin typeface="Proxima Nova"/>
                <a:ea typeface="Proxima Nova"/>
                <a:cs typeface="Proxima Nova"/>
                <a:sym typeface="Proxima Nova"/>
              </a:rPr>
              <a:t>(NOTE: You can add more slides to add more wireframes)</a:t>
            </a:r>
            <a:endParaRPr sz="1800">
              <a:solidFill>
                <a:schemeClr val="dk1"/>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45"/>
          <p:cNvSpPr txBox="1"/>
          <p:nvPr/>
        </p:nvSpPr>
        <p:spPr>
          <a:xfrm>
            <a:off x="1549250" y="929550"/>
            <a:ext cx="5589600" cy="312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IN" sz="4000">
                <a:solidFill>
                  <a:srgbClr val="FFFF00"/>
                </a:solidFill>
                <a:latin typeface="Proxima Nova"/>
                <a:ea typeface="Proxima Nova"/>
                <a:cs typeface="Proxima Nova"/>
                <a:sym typeface="Proxima Nova"/>
              </a:rPr>
              <a:t>Part 2</a:t>
            </a:r>
            <a:endParaRPr sz="3000">
              <a:solidFill>
                <a:srgbClr val="FFFF00"/>
              </a:solidFill>
              <a:latin typeface="Proxima Nova"/>
              <a:ea typeface="Proxima Nova"/>
              <a:cs typeface="Proxima Nova"/>
              <a:sym typeface="Proxima Nova"/>
            </a:endParaRPr>
          </a:p>
          <a:p>
            <a:pPr indent="0" lvl="0" marL="0" rtl="0" algn="ctr">
              <a:spcBef>
                <a:spcPts val="0"/>
              </a:spcBef>
              <a:spcAft>
                <a:spcPts val="0"/>
              </a:spcAft>
              <a:buNone/>
            </a:pPr>
            <a:r>
              <a:rPr lang="en-IN" sz="3200">
                <a:solidFill>
                  <a:srgbClr val="FFFFFF"/>
                </a:solidFill>
                <a:latin typeface="Proxima Nova"/>
                <a:ea typeface="Proxima Nova"/>
                <a:cs typeface="Proxima Nova"/>
                <a:sym typeface="Proxima Nova"/>
              </a:rPr>
              <a:t>Growth Strategies</a:t>
            </a:r>
            <a:endParaRPr sz="32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46"/>
          <p:cNvSpPr txBox="1"/>
          <p:nvPr>
            <p:ph type="title"/>
          </p:nvPr>
        </p:nvSpPr>
        <p:spPr>
          <a:xfrm>
            <a:off x="242304" y="11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Acquisition </a:t>
            </a:r>
            <a:r>
              <a:rPr lang="en-IN" sz="3000"/>
              <a:t>Strategy</a:t>
            </a:r>
            <a:endParaRPr sz="3000"/>
          </a:p>
        </p:txBody>
      </p:sp>
      <p:sp>
        <p:nvSpPr>
          <p:cNvPr id="760" name="Google Shape;760;p46"/>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List the major acquisition channels and at least 2 acquisition strategies that you will use.</a:t>
            </a:r>
            <a:r>
              <a:rPr lang="en-IN" sz="1500">
                <a:latin typeface="Proxima Nova"/>
                <a:ea typeface="Proxima Nova"/>
                <a:cs typeface="Proxima Nova"/>
                <a:sym typeface="Proxima Nova"/>
              </a:rPr>
              <a:t>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47"/>
          <p:cNvSpPr txBox="1"/>
          <p:nvPr>
            <p:ph type="title"/>
          </p:nvPr>
        </p:nvSpPr>
        <p:spPr>
          <a:xfrm>
            <a:off x="242304" y="11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Activation Strategy</a:t>
            </a:r>
            <a:endParaRPr sz="3000"/>
          </a:p>
        </p:txBody>
      </p:sp>
      <p:sp>
        <p:nvSpPr>
          <p:cNvPr id="766" name="Google Shape;766;p47"/>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Briefly explain the activation event and at least 2 activation strategies that you will use.</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48"/>
          <p:cNvSpPr txBox="1"/>
          <p:nvPr>
            <p:ph type="title"/>
          </p:nvPr>
        </p:nvSpPr>
        <p:spPr>
          <a:xfrm>
            <a:off x="242304" y="11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Retention Strategy</a:t>
            </a:r>
            <a:endParaRPr sz="3000"/>
          </a:p>
        </p:txBody>
      </p:sp>
      <p:sp>
        <p:nvSpPr>
          <p:cNvPr id="772" name="Google Shape;772;p48"/>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Briefly explain </a:t>
            </a:r>
            <a:r>
              <a:rPr lang="en-IN" sz="1500">
                <a:latin typeface="Proxima Nova"/>
                <a:ea typeface="Proxima Nova"/>
                <a:cs typeface="Proxima Nova"/>
                <a:sym typeface="Proxima Nova"/>
              </a:rPr>
              <a:t>at least</a:t>
            </a:r>
            <a:r>
              <a:rPr lang="en-IN" sz="1500">
                <a:latin typeface="Proxima Nova"/>
                <a:ea typeface="Proxima Nova"/>
                <a:cs typeface="Proxima Nova"/>
                <a:sym typeface="Proxima Nova"/>
              </a:rPr>
              <a:t> 2 retention and engagement strategies that you will use.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49"/>
          <p:cNvSpPr txBox="1"/>
          <p:nvPr>
            <p:ph type="title"/>
          </p:nvPr>
        </p:nvSpPr>
        <p:spPr>
          <a:xfrm>
            <a:off x="242304" y="11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Referral Strategy</a:t>
            </a:r>
            <a:endParaRPr sz="3000"/>
          </a:p>
        </p:txBody>
      </p:sp>
      <p:sp>
        <p:nvSpPr>
          <p:cNvPr id="778" name="Google Shape;778;p49"/>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Briefly explain </a:t>
            </a:r>
            <a:r>
              <a:rPr lang="en-IN" sz="1500">
                <a:latin typeface="Proxima Nova"/>
                <a:ea typeface="Proxima Nova"/>
                <a:cs typeface="Proxima Nova"/>
                <a:sym typeface="Proxima Nova"/>
              </a:rPr>
              <a:t>at least</a:t>
            </a:r>
            <a:r>
              <a:rPr lang="en-IN" sz="1500">
                <a:latin typeface="Proxima Nova"/>
                <a:ea typeface="Proxima Nova"/>
                <a:cs typeface="Proxima Nova"/>
                <a:sym typeface="Proxima Nova"/>
              </a:rPr>
              <a:t> 2 referral strategies that you will use.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50"/>
          <p:cNvSpPr txBox="1"/>
          <p:nvPr>
            <p:ph type="title"/>
          </p:nvPr>
        </p:nvSpPr>
        <p:spPr>
          <a:xfrm>
            <a:off x="242304" y="11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Revenue Strategy</a:t>
            </a:r>
            <a:endParaRPr sz="3000"/>
          </a:p>
        </p:txBody>
      </p:sp>
      <p:sp>
        <p:nvSpPr>
          <p:cNvPr id="784" name="Google Shape;784;p50"/>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Briefly explain at least 2 referral strategies that you will use to drive revenue growth.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Google Shape;789;p51"/>
          <p:cNvSpPr txBox="1"/>
          <p:nvPr/>
        </p:nvSpPr>
        <p:spPr>
          <a:xfrm>
            <a:off x="1549250" y="929550"/>
            <a:ext cx="5589600" cy="312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IN" sz="4000">
                <a:solidFill>
                  <a:srgbClr val="FFFF00"/>
                </a:solidFill>
                <a:latin typeface="Proxima Nova"/>
                <a:ea typeface="Proxima Nova"/>
                <a:cs typeface="Proxima Nova"/>
                <a:sym typeface="Proxima Nova"/>
              </a:rPr>
              <a:t>Part 3</a:t>
            </a:r>
            <a:endParaRPr sz="3000">
              <a:solidFill>
                <a:srgbClr val="FFFF00"/>
              </a:solidFill>
              <a:latin typeface="Proxima Nova"/>
              <a:ea typeface="Proxima Nova"/>
              <a:cs typeface="Proxima Nova"/>
              <a:sym typeface="Proxima Nova"/>
            </a:endParaRPr>
          </a:p>
          <a:p>
            <a:pPr indent="0" lvl="0" marL="0" rtl="0" algn="ctr">
              <a:spcBef>
                <a:spcPts val="0"/>
              </a:spcBef>
              <a:spcAft>
                <a:spcPts val="0"/>
              </a:spcAft>
              <a:buNone/>
            </a:pPr>
            <a:r>
              <a:rPr lang="en-IN" sz="3200">
                <a:solidFill>
                  <a:srgbClr val="FFFFFF"/>
                </a:solidFill>
                <a:latin typeface="Proxima Nova"/>
                <a:ea typeface="Proxima Nova"/>
                <a:cs typeface="Proxima Nova"/>
                <a:sym typeface="Proxima Nova"/>
              </a:rPr>
              <a:t>Product Roadmap</a:t>
            </a:r>
            <a:endParaRPr sz="32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52"/>
          <p:cNvSpPr txBox="1"/>
          <p:nvPr>
            <p:ph type="title"/>
          </p:nvPr>
        </p:nvSpPr>
        <p:spPr>
          <a:xfrm>
            <a:off x="242304" y="11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Submission Template</a:t>
            </a:r>
            <a:endParaRPr sz="3000"/>
          </a:p>
        </p:txBody>
      </p:sp>
      <p:sp>
        <p:nvSpPr>
          <p:cNvPr id="795" name="Google Shape;795;p52"/>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Use the template provided on the platform to create a product roadmap</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solidFill>
                  <a:schemeClr val="dk1"/>
                </a:solidFill>
                <a:latin typeface="Proxima Nova"/>
                <a:ea typeface="Proxima Nova"/>
                <a:cs typeface="Proxima Nova"/>
                <a:sym typeface="Proxima Nova"/>
              </a:rPr>
              <a:t>You are free to edit / add columns as needed to the template provided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53"/>
          <p:cNvSpPr txBox="1"/>
          <p:nvPr/>
        </p:nvSpPr>
        <p:spPr>
          <a:xfrm>
            <a:off x="1549250" y="929550"/>
            <a:ext cx="5589600" cy="312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IN" sz="4000">
                <a:solidFill>
                  <a:srgbClr val="FFFF00"/>
                </a:solidFill>
                <a:latin typeface="Proxima Nova"/>
                <a:ea typeface="Proxima Nova"/>
                <a:cs typeface="Proxima Nova"/>
                <a:sym typeface="Proxima Nova"/>
              </a:rPr>
              <a:t>Part 4</a:t>
            </a:r>
            <a:endParaRPr sz="3000">
              <a:solidFill>
                <a:srgbClr val="FFFF00"/>
              </a:solidFill>
              <a:latin typeface="Proxima Nova"/>
              <a:ea typeface="Proxima Nova"/>
              <a:cs typeface="Proxima Nova"/>
              <a:sym typeface="Proxima Nova"/>
            </a:endParaRPr>
          </a:p>
          <a:p>
            <a:pPr indent="0" lvl="0" marL="0" rtl="0" algn="ctr">
              <a:spcBef>
                <a:spcPts val="0"/>
              </a:spcBef>
              <a:spcAft>
                <a:spcPts val="0"/>
              </a:spcAft>
              <a:buNone/>
            </a:pPr>
            <a:r>
              <a:rPr lang="en-IN" sz="3200">
                <a:solidFill>
                  <a:srgbClr val="FFFFFF"/>
                </a:solidFill>
                <a:latin typeface="Proxima Nova"/>
                <a:ea typeface="Proxima Nova"/>
                <a:cs typeface="Proxima Nova"/>
                <a:sym typeface="Proxima Nova"/>
              </a:rPr>
              <a:t>Product Backlog and Sprint Backlog</a:t>
            </a:r>
            <a:endParaRPr sz="32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36"/>
          <p:cNvSpPr txBox="1"/>
          <p:nvPr/>
        </p:nvSpPr>
        <p:spPr>
          <a:xfrm>
            <a:off x="128850" y="731100"/>
            <a:ext cx="8886300" cy="44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IN" sz="1800">
                <a:solidFill>
                  <a:srgbClr val="0E101A"/>
                </a:solidFill>
                <a:latin typeface="Proxima Nova"/>
                <a:ea typeface="Proxima Nova"/>
                <a:cs typeface="Proxima Nova"/>
                <a:sym typeface="Proxima Nova"/>
              </a:rPr>
              <a:t>DELIVERABLES </a:t>
            </a:r>
            <a:endParaRPr sz="1800">
              <a:solidFill>
                <a:srgbClr val="0E101A"/>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0E101A"/>
              </a:buClr>
              <a:buSzPts val="1800"/>
              <a:buFont typeface="Proxima Nova"/>
              <a:buChar char="●"/>
            </a:pPr>
            <a:r>
              <a:rPr lang="en-IN" sz="1800">
                <a:solidFill>
                  <a:srgbClr val="0E101A"/>
                </a:solidFill>
                <a:latin typeface="Proxima Nova"/>
                <a:ea typeface="Proxima Nova"/>
                <a:cs typeface="Proxima Nova"/>
                <a:sym typeface="Proxima Nova"/>
              </a:rPr>
              <a:t>Part-1 -  Product Analytics</a:t>
            </a:r>
            <a:endParaRPr sz="1800">
              <a:solidFill>
                <a:srgbClr val="0E101A"/>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0E101A"/>
              </a:buClr>
              <a:buSzPts val="1800"/>
              <a:buFont typeface="Proxima Nova"/>
              <a:buChar char="●"/>
            </a:pPr>
            <a:r>
              <a:rPr lang="en-IN" sz="1800">
                <a:solidFill>
                  <a:srgbClr val="0E101A"/>
                </a:solidFill>
                <a:latin typeface="Proxima Nova"/>
                <a:ea typeface="Proxima Nova"/>
                <a:cs typeface="Proxima Nova"/>
                <a:sym typeface="Proxima Nova"/>
              </a:rPr>
              <a:t>Part-2 - Growth </a:t>
            </a:r>
            <a:r>
              <a:rPr lang="en-IN" sz="1800">
                <a:solidFill>
                  <a:srgbClr val="0E101A"/>
                </a:solidFill>
                <a:latin typeface="Proxima Nova"/>
                <a:ea typeface="Proxima Nova"/>
                <a:cs typeface="Proxima Nova"/>
                <a:sym typeface="Proxima Nova"/>
              </a:rPr>
              <a:t>Strategies</a:t>
            </a:r>
            <a:endParaRPr sz="1800">
              <a:solidFill>
                <a:srgbClr val="0E101A"/>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0E101A"/>
              </a:buClr>
              <a:buSzPts val="1800"/>
              <a:buFont typeface="Proxima Nova"/>
              <a:buChar char="●"/>
            </a:pPr>
            <a:r>
              <a:rPr lang="en-IN" sz="1800">
                <a:solidFill>
                  <a:srgbClr val="0E101A"/>
                </a:solidFill>
                <a:latin typeface="Proxima Nova"/>
                <a:ea typeface="Proxima Nova"/>
                <a:cs typeface="Proxima Nova"/>
                <a:sym typeface="Proxima Nova"/>
              </a:rPr>
              <a:t>Part-3 - Product Roadmap</a:t>
            </a:r>
            <a:endParaRPr sz="1800">
              <a:solidFill>
                <a:srgbClr val="0E101A"/>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0E101A"/>
              </a:buClr>
              <a:buSzPts val="1800"/>
              <a:buFont typeface="Proxima Nova"/>
              <a:buChar char="●"/>
            </a:pPr>
            <a:r>
              <a:rPr lang="en-IN" sz="1800">
                <a:solidFill>
                  <a:srgbClr val="0E101A"/>
                </a:solidFill>
                <a:latin typeface="Proxima Nova"/>
                <a:ea typeface="Proxima Nova"/>
                <a:cs typeface="Proxima Nova"/>
                <a:sym typeface="Proxima Nova"/>
              </a:rPr>
              <a:t>Part-4 - Product Backlog and Sprint Backlog</a:t>
            </a:r>
            <a:endParaRPr sz="1800">
              <a:solidFill>
                <a:srgbClr val="0E101A"/>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0E101A"/>
              </a:buClr>
              <a:buSzPts val="1800"/>
              <a:buFont typeface="Proxima Nova"/>
              <a:buChar char="●"/>
            </a:pPr>
            <a:r>
              <a:rPr lang="en-IN" sz="1800">
                <a:solidFill>
                  <a:srgbClr val="0E101A"/>
                </a:solidFill>
                <a:latin typeface="Proxima Nova"/>
                <a:ea typeface="Proxima Nova"/>
                <a:cs typeface="Proxima Nova"/>
                <a:sym typeface="Proxima Nova"/>
              </a:rPr>
              <a:t>Part-5 - Product Requirements Document</a:t>
            </a:r>
            <a:endParaRPr sz="1800">
              <a:solidFill>
                <a:srgbClr val="0E101A"/>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0E101A"/>
              </a:buClr>
              <a:buSzPts val="1800"/>
              <a:buFont typeface="Proxima Nova"/>
              <a:buChar char="●"/>
            </a:pPr>
            <a:r>
              <a:rPr lang="en-IN" sz="1800">
                <a:solidFill>
                  <a:srgbClr val="0E101A"/>
                </a:solidFill>
                <a:latin typeface="Proxima Nova"/>
                <a:ea typeface="Proxima Nova"/>
                <a:cs typeface="Proxima Nova"/>
                <a:sym typeface="Proxima Nova"/>
              </a:rPr>
              <a:t>Part-6 - Go-to-Market Strategy</a:t>
            </a:r>
            <a:endParaRPr sz="1800">
              <a:solidFill>
                <a:srgbClr val="0E101A"/>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800">
              <a:solidFill>
                <a:srgbClr val="0E101A"/>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b="1" lang="en-IN" sz="1800">
                <a:solidFill>
                  <a:srgbClr val="0E101A"/>
                </a:solidFill>
                <a:latin typeface="Proxima Nova"/>
                <a:ea typeface="Proxima Nova"/>
                <a:cs typeface="Proxima Nova"/>
                <a:sym typeface="Proxima Nova"/>
              </a:rPr>
              <a:t>SUBMISSION GUIDELINES</a:t>
            </a:r>
            <a:endParaRPr b="1" sz="1800">
              <a:solidFill>
                <a:srgbClr val="0E101A"/>
              </a:solidFill>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lang="en-IN" sz="1800">
                <a:latin typeface="Proxima Nova"/>
                <a:ea typeface="Proxima Nova"/>
                <a:cs typeface="Proxima Nova"/>
                <a:sym typeface="Proxima Nova"/>
              </a:rPr>
              <a:t>Part-1, 2 and 6 should be submitted in this PPT document.</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lang="en-IN" sz="1800">
                <a:latin typeface="Proxima Nova"/>
                <a:ea typeface="Proxima Nova"/>
                <a:cs typeface="Proxima Nova"/>
                <a:sym typeface="Proxima Nova"/>
              </a:rPr>
              <a:t>Part-3 and 4 </a:t>
            </a:r>
            <a:r>
              <a:rPr lang="en-IN" sz="1800">
                <a:latin typeface="Proxima Nova"/>
                <a:ea typeface="Proxima Nova"/>
                <a:cs typeface="Proxima Nova"/>
                <a:sym typeface="Proxima Nova"/>
              </a:rPr>
              <a:t>should</a:t>
            </a:r>
            <a:r>
              <a:rPr lang="en-IN" sz="1800">
                <a:latin typeface="Proxima Nova"/>
                <a:ea typeface="Proxima Nova"/>
                <a:cs typeface="Proxima Nova"/>
                <a:sym typeface="Proxima Nova"/>
              </a:rPr>
              <a:t> be submitted in the excel document given on the </a:t>
            </a:r>
            <a:r>
              <a:rPr lang="en-IN" sz="1800">
                <a:latin typeface="Proxima Nova"/>
                <a:ea typeface="Proxima Nova"/>
                <a:cs typeface="Proxima Nova"/>
                <a:sym typeface="Proxima Nova"/>
              </a:rPr>
              <a:t>platform</a:t>
            </a:r>
            <a:r>
              <a:rPr lang="en-IN" sz="1800">
                <a:latin typeface="Proxima Nova"/>
                <a:ea typeface="Proxima Nova"/>
                <a:cs typeface="Proxima Nova"/>
                <a:sym typeface="Proxima Nova"/>
              </a:rPr>
              <a:t>.</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lang="en-IN" sz="1800">
                <a:latin typeface="Proxima Nova"/>
                <a:ea typeface="Proxima Nova"/>
                <a:cs typeface="Proxima Nova"/>
                <a:sym typeface="Proxima Nova"/>
              </a:rPr>
              <a:t>Part- 5 should be submitted in the word document given on the platform.</a:t>
            </a:r>
            <a:endParaRPr sz="1800">
              <a:latin typeface="Proxima Nova"/>
              <a:ea typeface="Proxima Nova"/>
              <a:cs typeface="Proxima Nova"/>
              <a:sym typeface="Proxima Nova"/>
            </a:endParaRPr>
          </a:p>
        </p:txBody>
      </p:sp>
      <p:sp>
        <p:nvSpPr>
          <p:cNvPr id="629" name="Google Shape;629;p36"/>
          <p:cNvSpPr txBox="1"/>
          <p:nvPr/>
        </p:nvSpPr>
        <p:spPr>
          <a:xfrm>
            <a:off x="279300" y="203348"/>
            <a:ext cx="4292700" cy="6855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3000">
                <a:solidFill>
                  <a:schemeClr val="lt1"/>
                </a:solidFill>
                <a:latin typeface="Proxima Nova"/>
                <a:ea typeface="Proxima Nova"/>
                <a:cs typeface="Proxima Nova"/>
                <a:sym typeface="Proxima Nova"/>
              </a:rPr>
              <a:t>Assignment Instructions </a:t>
            </a:r>
            <a:endParaRPr sz="3000">
              <a:solidFill>
                <a:schemeClr val="lt1"/>
              </a:solidFill>
              <a:latin typeface="Proxima Nova"/>
              <a:ea typeface="Proxima Nova"/>
              <a:cs typeface="Proxima Nova"/>
              <a:sym typeface="Proxima Nova"/>
            </a:endParaRPr>
          </a:p>
          <a:p>
            <a:pPr indent="0" lvl="0" marL="0" marR="0" rtl="0" algn="l">
              <a:lnSpc>
                <a:spcPct val="80000"/>
              </a:lnSpc>
              <a:spcBef>
                <a:spcPts val="0"/>
              </a:spcBef>
              <a:spcAft>
                <a:spcPts val="0"/>
              </a:spcAft>
              <a:buClr>
                <a:schemeClr val="lt1"/>
              </a:buClr>
              <a:buSzPts val="2340"/>
              <a:buFont typeface="Proxima Nova"/>
              <a:buNone/>
            </a:pPr>
            <a:r>
              <a:t/>
            </a:r>
            <a:endParaRPr sz="3000">
              <a:solidFill>
                <a:schemeClr val="lt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Google Shape;805;p54"/>
          <p:cNvSpPr txBox="1"/>
          <p:nvPr>
            <p:ph type="title"/>
          </p:nvPr>
        </p:nvSpPr>
        <p:spPr>
          <a:xfrm>
            <a:off x="242304" y="11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Submission Template</a:t>
            </a:r>
            <a:endParaRPr sz="3000"/>
          </a:p>
        </p:txBody>
      </p:sp>
      <p:sp>
        <p:nvSpPr>
          <p:cNvPr id="806" name="Google Shape;806;p54"/>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Use the template provided on the </a:t>
            </a:r>
            <a:r>
              <a:rPr lang="en-IN" sz="1500">
                <a:latin typeface="Proxima Nova"/>
                <a:ea typeface="Proxima Nova"/>
                <a:cs typeface="Proxima Nova"/>
                <a:sym typeface="Proxima Nova"/>
              </a:rPr>
              <a:t>platform</a:t>
            </a:r>
            <a:r>
              <a:rPr lang="en-IN" sz="1500">
                <a:latin typeface="Proxima Nova"/>
                <a:ea typeface="Proxima Nova"/>
                <a:cs typeface="Proxima Nova"/>
                <a:sym typeface="Proxima Nova"/>
              </a:rPr>
              <a:t> to create a product backlog and sprint backlog document.</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are free to edit / add columns as needed to the template provided </a:t>
            </a:r>
            <a:endParaRPr sz="150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Google Shape;811;p55"/>
          <p:cNvSpPr txBox="1"/>
          <p:nvPr/>
        </p:nvSpPr>
        <p:spPr>
          <a:xfrm>
            <a:off x="1549250" y="929550"/>
            <a:ext cx="5589600" cy="312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IN" sz="4000">
                <a:solidFill>
                  <a:srgbClr val="FFFF00"/>
                </a:solidFill>
                <a:latin typeface="Proxima Nova"/>
                <a:ea typeface="Proxima Nova"/>
                <a:cs typeface="Proxima Nova"/>
                <a:sym typeface="Proxima Nova"/>
              </a:rPr>
              <a:t>Part 5</a:t>
            </a:r>
            <a:endParaRPr sz="3000">
              <a:solidFill>
                <a:srgbClr val="FFFF00"/>
              </a:solidFill>
              <a:latin typeface="Proxima Nova"/>
              <a:ea typeface="Proxima Nova"/>
              <a:cs typeface="Proxima Nova"/>
              <a:sym typeface="Proxima Nova"/>
            </a:endParaRPr>
          </a:p>
          <a:p>
            <a:pPr indent="0" lvl="0" marL="0" rtl="0" algn="ctr">
              <a:spcBef>
                <a:spcPts val="0"/>
              </a:spcBef>
              <a:spcAft>
                <a:spcPts val="0"/>
              </a:spcAft>
              <a:buNone/>
            </a:pPr>
            <a:r>
              <a:rPr lang="en-IN" sz="3200">
                <a:solidFill>
                  <a:srgbClr val="FFFFFF"/>
                </a:solidFill>
                <a:latin typeface="Proxima Nova"/>
                <a:ea typeface="Proxima Nova"/>
                <a:cs typeface="Proxima Nova"/>
                <a:sym typeface="Proxima Nova"/>
              </a:rPr>
              <a:t>Product Requirements Document</a:t>
            </a:r>
            <a:endParaRPr sz="32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56"/>
          <p:cNvSpPr txBox="1"/>
          <p:nvPr>
            <p:ph type="title"/>
          </p:nvPr>
        </p:nvSpPr>
        <p:spPr>
          <a:xfrm>
            <a:off x="242304" y="11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Submission Template</a:t>
            </a:r>
            <a:endParaRPr sz="3000"/>
          </a:p>
        </p:txBody>
      </p:sp>
      <p:sp>
        <p:nvSpPr>
          <p:cNvPr id="817" name="Google Shape;817;p56"/>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Use the template provided on the platform to create a well-</a:t>
            </a:r>
            <a:r>
              <a:rPr lang="en-IN" sz="1500">
                <a:latin typeface="Proxima Nova"/>
                <a:ea typeface="Proxima Nova"/>
                <a:cs typeface="Proxima Nova"/>
                <a:sym typeface="Proxima Nova"/>
              </a:rPr>
              <a:t>structured</a:t>
            </a:r>
            <a:r>
              <a:rPr lang="en-IN" sz="1500">
                <a:latin typeface="Proxima Nova"/>
                <a:ea typeface="Proxima Nova"/>
                <a:cs typeface="Proxima Nova"/>
                <a:sym typeface="Proxima Nova"/>
              </a:rPr>
              <a:t>, exhaustive and comprehensive PRD.</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solidFill>
                  <a:schemeClr val="dk1"/>
                </a:solidFill>
                <a:latin typeface="Proxima Nova"/>
                <a:ea typeface="Proxima Nova"/>
                <a:cs typeface="Proxima Nova"/>
                <a:sym typeface="Proxima Nova"/>
              </a:rPr>
              <a:t>You are free to edit / add columns as needed to the template provided </a:t>
            </a:r>
            <a:endParaRPr sz="1500">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57"/>
          <p:cNvSpPr txBox="1"/>
          <p:nvPr/>
        </p:nvSpPr>
        <p:spPr>
          <a:xfrm>
            <a:off x="1549250" y="929550"/>
            <a:ext cx="5589600" cy="312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IN" sz="4000">
                <a:solidFill>
                  <a:srgbClr val="FFFF00"/>
                </a:solidFill>
                <a:latin typeface="Proxima Nova"/>
                <a:ea typeface="Proxima Nova"/>
                <a:cs typeface="Proxima Nova"/>
                <a:sym typeface="Proxima Nova"/>
              </a:rPr>
              <a:t>Part 6</a:t>
            </a:r>
            <a:endParaRPr sz="3000">
              <a:solidFill>
                <a:srgbClr val="FFFF00"/>
              </a:solidFill>
              <a:latin typeface="Proxima Nova"/>
              <a:ea typeface="Proxima Nova"/>
              <a:cs typeface="Proxima Nova"/>
              <a:sym typeface="Proxima Nova"/>
            </a:endParaRPr>
          </a:p>
          <a:p>
            <a:pPr indent="0" lvl="0" marL="0" rtl="0" algn="ctr">
              <a:spcBef>
                <a:spcPts val="0"/>
              </a:spcBef>
              <a:spcAft>
                <a:spcPts val="0"/>
              </a:spcAft>
              <a:buNone/>
            </a:pPr>
            <a:r>
              <a:rPr lang="en-IN" sz="3200">
                <a:solidFill>
                  <a:srgbClr val="FFFFFF"/>
                </a:solidFill>
                <a:latin typeface="Proxima Nova"/>
                <a:ea typeface="Proxima Nova"/>
                <a:cs typeface="Proxima Nova"/>
                <a:sym typeface="Proxima Nova"/>
              </a:rPr>
              <a:t>GTM Strategy</a:t>
            </a:r>
            <a:endParaRPr sz="32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58"/>
          <p:cNvSpPr txBox="1"/>
          <p:nvPr>
            <p:ph type="title"/>
          </p:nvPr>
        </p:nvSpPr>
        <p:spPr>
          <a:xfrm>
            <a:off x="242298" y="111975"/>
            <a:ext cx="58431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Achieving Product-Market Fit</a:t>
            </a:r>
            <a:endParaRPr sz="3000"/>
          </a:p>
        </p:txBody>
      </p:sp>
      <p:sp>
        <p:nvSpPr>
          <p:cNvPr id="828" name="Google Shape;828;p58"/>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latin typeface="Proxima Nova"/>
              <a:ea typeface="Proxima Nova"/>
              <a:cs typeface="Proxima Nova"/>
              <a:sym typeface="Proxima Nova"/>
            </a:endParaRPr>
          </a:p>
        </p:txBody>
      </p:sp>
      <p:sp>
        <p:nvSpPr>
          <p:cNvPr id="829" name="Google Shape;829;p58"/>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b="1"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Provide your input here.</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59"/>
          <p:cNvSpPr txBox="1"/>
          <p:nvPr>
            <p:ph type="title"/>
          </p:nvPr>
        </p:nvSpPr>
        <p:spPr>
          <a:xfrm>
            <a:off x="242298" y="111975"/>
            <a:ext cx="58431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Product Positioning</a:t>
            </a:r>
            <a:endParaRPr sz="3000"/>
          </a:p>
        </p:txBody>
      </p:sp>
      <p:sp>
        <p:nvSpPr>
          <p:cNvPr id="835" name="Google Shape;835;p59"/>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latin typeface="Proxima Nova"/>
              <a:ea typeface="Proxima Nova"/>
              <a:cs typeface="Proxima Nova"/>
              <a:sym typeface="Proxima Nova"/>
            </a:endParaRPr>
          </a:p>
        </p:txBody>
      </p:sp>
      <p:sp>
        <p:nvSpPr>
          <p:cNvPr id="836" name="Google Shape;836;p59"/>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b="1"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Provide your input here.</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60"/>
          <p:cNvSpPr txBox="1"/>
          <p:nvPr>
            <p:ph type="title"/>
          </p:nvPr>
        </p:nvSpPr>
        <p:spPr>
          <a:xfrm>
            <a:off x="242298" y="111975"/>
            <a:ext cx="58431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Pricing Strategy</a:t>
            </a:r>
            <a:endParaRPr sz="3000"/>
          </a:p>
        </p:txBody>
      </p:sp>
      <p:sp>
        <p:nvSpPr>
          <p:cNvPr id="842" name="Google Shape;842;p60"/>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latin typeface="Proxima Nova"/>
              <a:ea typeface="Proxima Nova"/>
              <a:cs typeface="Proxima Nova"/>
              <a:sym typeface="Proxima Nova"/>
            </a:endParaRPr>
          </a:p>
        </p:txBody>
      </p:sp>
      <p:sp>
        <p:nvSpPr>
          <p:cNvPr id="843" name="Google Shape;843;p60"/>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b="1"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Provide your input here.</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Google Shape;848;p61"/>
          <p:cNvSpPr txBox="1"/>
          <p:nvPr>
            <p:ph type="title"/>
          </p:nvPr>
        </p:nvSpPr>
        <p:spPr>
          <a:xfrm>
            <a:off x="242298" y="111975"/>
            <a:ext cx="58431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Sales &amp; Marketing Strategy</a:t>
            </a:r>
            <a:endParaRPr sz="3000"/>
          </a:p>
        </p:txBody>
      </p:sp>
      <p:sp>
        <p:nvSpPr>
          <p:cNvPr id="849" name="Google Shape;849;p61"/>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latin typeface="Proxima Nova"/>
              <a:ea typeface="Proxima Nova"/>
              <a:cs typeface="Proxima Nova"/>
              <a:sym typeface="Proxima Nova"/>
            </a:endParaRPr>
          </a:p>
        </p:txBody>
      </p:sp>
      <p:sp>
        <p:nvSpPr>
          <p:cNvPr id="850" name="Google Shape;850;p61"/>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b="1"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Provide your input here.</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62"/>
          <p:cNvSpPr txBox="1"/>
          <p:nvPr>
            <p:ph type="title"/>
          </p:nvPr>
        </p:nvSpPr>
        <p:spPr>
          <a:xfrm>
            <a:off x="242298" y="111975"/>
            <a:ext cx="58431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Product Launch Plan</a:t>
            </a:r>
            <a:endParaRPr sz="3000"/>
          </a:p>
        </p:txBody>
      </p:sp>
      <p:sp>
        <p:nvSpPr>
          <p:cNvPr id="856" name="Google Shape;856;p62"/>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latin typeface="Proxima Nova"/>
              <a:ea typeface="Proxima Nova"/>
              <a:cs typeface="Proxima Nova"/>
              <a:sym typeface="Proxima Nova"/>
            </a:endParaRPr>
          </a:p>
        </p:txBody>
      </p:sp>
      <p:sp>
        <p:nvSpPr>
          <p:cNvPr id="857" name="Google Shape;857;p62"/>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b="1"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Provide your input here.</a:t>
            </a:r>
            <a:endParaRPr sz="1500">
              <a:latin typeface="Proxima Nova"/>
              <a:ea typeface="Proxima Nova"/>
              <a:cs typeface="Proxima Nova"/>
              <a:sym typeface="Proxima Nova"/>
            </a:endParaRPr>
          </a:p>
          <a:p>
            <a:pPr indent="-323850" lvl="1" marL="914400" rtl="0" algn="l">
              <a:spcBef>
                <a:spcPts val="0"/>
              </a:spcBef>
              <a:spcAft>
                <a:spcPts val="0"/>
              </a:spcAft>
              <a:buSzPts val="1500"/>
              <a:buFont typeface="Proxima Nova"/>
              <a:buAutoNum type="alphaLcPeriod"/>
            </a:pPr>
            <a:r>
              <a:rPr lang="en-IN" sz="1500">
                <a:latin typeface="Proxima Nova"/>
                <a:ea typeface="Proxima Nova"/>
                <a:cs typeface="Proxima Nova"/>
                <a:sym typeface="Proxima Nova"/>
              </a:rPr>
              <a:t>add details for Pre-launch, Launch Day , Post-Launch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63"/>
          <p:cNvSpPr txBox="1"/>
          <p:nvPr>
            <p:ph type="title"/>
          </p:nvPr>
        </p:nvSpPr>
        <p:spPr>
          <a:xfrm>
            <a:off x="316679" y="121966"/>
            <a:ext cx="3735900" cy="38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sz="3000"/>
              <a:t>Disclaimer</a:t>
            </a:r>
            <a:endParaRPr sz="3000"/>
          </a:p>
        </p:txBody>
      </p:sp>
      <p:sp>
        <p:nvSpPr>
          <p:cNvPr id="864" name="Google Shape;864;p63"/>
          <p:cNvSpPr txBox="1"/>
          <p:nvPr/>
        </p:nvSpPr>
        <p:spPr>
          <a:xfrm>
            <a:off x="0" y="600075"/>
            <a:ext cx="9144000" cy="45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IN" sz="1500">
                <a:solidFill>
                  <a:srgbClr val="454545"/>
                </a:solidFill>
                <a:highlight>
                  <a:srgbClr val="FFFFFF"/>
                </a:highlight>
                <a:latin typeface="Proxima Nova"/>
                <a:ea typeface="Proxima Nova"/>
                <a:cs typeface="Proxima Nova"/>
                <a:sym typeface="Proxima Nova"/>
              </a:rPr>
              <a:t>All content and material on the upGrad website is copyrighted material, either belonging to upGrad or its bonafide contributors and is purely for the dissemination of education. You are permitted to access print and download extracts from this site purely for your own education only and on the following basis:-</a:t>
            </a:r>
            <a:endParaRPr sz="1500">
              <a:solidFill>
                <a:srgbClr val="454545"/>
              </a:solidFill>
              <a:highlight>
                <a:srgbClr val="FFFFFF"/>
              </a:highlight>
              <a:latin typeface="Proxima Nova"/>
              <a:ea typeface="Proxima Nova"/>
              <a:cs typeface="Proxima Nova"/>
              <a:sym typeface="Proxima Nova"/>
            </a:endParaRPr>
          </a:p>
          <a:p>
            <a:pPr indent="0" lvl="0" marL="0" rtl="0" algn="l">
              <a:lnSpc>
                <a:spcPct val="90000"/>
              </a:lnSpc>
              <a:spcBef>
                <a:spcPts val="0"/>
              </a:spcBef>
              <a:spcAft>
                <a:spcPts val="0"/>
              </a:spcAft>
              <a:buClr>
                <a:schemeClr val="dk1"/>
              </a:buClr>
              <a:buSzPts val="1100"/>
              <a:buFont typeface="Arial"/>
              <a:buNone/>
            </a:pPr>
            <a:r>
              <a:t/>
            </a:r>
            <a:endParaRPr sz="1500">
              <a:solidFill>
                <a:srgbClr val="454545"/>
              </a:solidFill>
              <a:highlight>
                <a:srgbClr val="FFFFFF"/>
              </a:highlight>
              <a:latin typeface="Proxima Nova"/>
              <a:ea typeface="Proxima Nova"/>
              <a:cs typeface="Proxima Nova"/>
              <a:sym typeface="Proxima Nova"/>
            </a:endParaRPr>
          </a:p>
          <a:p>
            <a:pPr indent="0" lvl="0" marL="0" rtl="0" algn="l">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You can download this document from the website for self use only.</a:t>
            </a:r>
            <a:endParaRPr sz="1500">
              <a:solidFill>
                <a:srgbClr val="454545"/>
              </a:solidFill>
              <a:latin typeface="Proxima Nova"/>
              <a:ea typeface="Proxima Nova"/>
              <a:cs typeface="Proxima Nova"/>
              <a:sym typeface="Proxima Nova"/>
            </a:endParaRPr>
          </a:p>
          <a:p>
            <a:pPr indent="0" lvl="0" marL="0" rtl="0" algn="l">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Any copies of this document, in part or full, saved to disc or to any other storage medium may only be used for   subsequent, self viewing purposes or to print an individual extract or copy for non commercial personal use only.</a:t>
            </a:r>
            <a:endParaRPr sz="1500">
              <a:solidFill>
                <a:srgbClr val="454545"/>
              </a:solidFill>
              <a:latin typeface="Proxima Nova"/>
              <a:ea typeface="Proxima Nova"/>
              <a:cs typeface="Proxima Nova"/>
              <a:sym typeface="Proxima Nova"/>
            </a:endParaRPr>
          </a:p>
          <a:p>
            <a:pPr indent="0" lvl="0" marL="0" rtl="0" algn="l">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Any further dissemination, distribution, reproduction, copying of the content of the document herein or the uploading thereof on other websites or use of content for any other commercial/unauthorized purposes in any way which could infringe the intellectual property rights of upGrad or its contributors, is strictly prohibited.</a:t>
            </a:r>
            <a:endParaRPr sz="1500">
              <a:solidFill>
                <a:srgbClr val="454545"/>
              </a:solidFill>
              <a:latin typeface="Proxima Nova"/>
              <a:ea typeface="Proxima Nova"/>
              <a:cs typeface="Proxima Nova"/>
              <a:sym typeface="Proxima Nova"/>
            </a:endParaRPr>
          </a:p>
          <a:p>
            <a:pPr indent="0" lvl="0" marL="0" rtl="0" algn="l">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No graphics, images or photographs from any accompanying text in this document will be used separately for unauthorised purposes.</a:t>
            </a:r>
            <a:endParaRPr sz="1500">
              <a:solidFill>
                <a:srgbClr val="454545"/>
              </a:solidFill>
              <a:latin typeface="Proxima Nova"/>
              <a:ea typeface="Proxima Nova"/>
              <a:cs typeface="Proxima Nova"/>
              <a:sym typeface="Proxima Nova"/>
            </a:endParaRPr>
          </a:p>
          <a:p>
            <a:pPr indent="0" lvl="0" marL="0" rtl="0" algn="l">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No material in this document will be modified, adapted or altered in any way.</a:t>
            </a:r>
            <a:endParaRPr sz="1500">
              <a:solidFill>
                <a:srgbClr val="454545"/>
              </a:solidFill>
              <a:latin typeface="Proxima Nova"/>
              <a:ea typeface="Proxima Nova"/>
              <a:cs typeface="Proxima Nova"/>
              <a:sym typeface="Proxima Nova"/>
            </a:endParaRPr>
          </a:p>
          <a:p>
            <a:pPr indent="0" lvl="0" marL="0" rtl="0" algn="l">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No part of this document or upGrad content may be reproduced or stored in any other web site or included in any public or private electronic retrieval system or service without upGrad’s prior written permission.</a:t>
            </a:r>
            <a:endParaRPr sz="1500">
              <a:solidFill>
                <a:srgbClr val="454545"/>
              </a:solidFill>
              <a:latin typeface="Proxima Nova"/>
              <a:ea typeface="Proxima Nova"/>
              <a:cs typeface="Proxima Nova"/>
              <a:sym typeface="Proxima Nova"/>
            </a:endParaRPr>
          </a:p>
          <a:p>
            <a:pPr indent="0" lvl="0" marL="0" rtl="0" algn="l">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Any rights not expressly granted in these terms are reserved.</a:t>
            </a:r>
            <a:endParaRPr sz="1500">
              <a:solidFill>
                <a:srgbClr val="454545"/>
              </a:solidFill>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37"/>
          <p:cNvSpPr txBox="1"/>
          <p:nvPr/>
        </p:nvSpPr>
        <p:spPr>
          <a:xfrm>
            <a:off x="1549250" y="929550"/>
            <a:ext cx="5589600" cy="312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IN" sz="4000">
                <a:solidFill>
                  <a:srgbClr val="FFFF00"/>
                </a:solidFill>
                <a:latin typeface="Proxima Nova"/>
                <a:ea typeface="Proxima Nova"/>
                <a:cs typeface="Proxima Nova"/>
                <a:sym typeface="Proxima Nova"/>
              </a:rPr>
              <a:t>Part 1 </a:t>
            </a:r>
            <a:endParaRPr sz="4000">
              <a:solidFill>
                <a:srgbClr val="FFFF00"/>
              </a:solidFill>
              <a:latin typeface="Proxima Nova"/>
              <a:ea typeface="Proxima Nova"/>
              <a:cs typeface="Proxima Nova"/>
              <a:sym typeface="Proxima Nova"/>
            </a:endParaRPr>
          </a:p>
          <a:p>
            <a:pPr indent="0" lvl="0" marL="0" rtl="0" algn="ctr">
              <a:spcBef>
                <a:spcPts val="0"/>
              </a:spcBef>
              <a:spcAft>
                <a:spcPts val="0"/>
              </a:spcAft>
              <a:buNone/>
            </a:pPr>
            <a:r>
              <a:rPr lang="en-IN" sz="3000">
                <a:solidFill>
                  <a:srgbClr val="FFFFFF"/>
                </a:solidFill>
                <a:latin typeface="Proxima Nova"/>
                <a:ea typeface="Proxima Nova"/>
                <a:cs typeface="Proxima Nova"/>
                <a:sym typeface="Proxima Nova"/>
              </a:rPr>
              <a:t>Product Analytics</a:t>
            </a:r>
            <a:endParaRPr sz="30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38"/>
          <p:cNvSpPr txBox="1"/>
          <p:nvPr>
            <p:ph type="title"/>
          </p:nvPr>
        </p:nvSpPr>
        <p:spPr>
          <a:xfrm>
            <a:off x="279497" y="111975"/>
            <a:ext cx="6289200" cy="38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sz="3000"/>
              <a:t>Recap - AARRR Framework</a:t>
            </a:r>
            <a:endParaRPr sz="3000"/>
          </a:p>
        </p:txBody>
      </p:sp>
      <p:sp>
        <p:nvSpPr>
          <p:cNvPr id="641" name="Google Shape;641;p38"/>
          <p:cNvSpPr txBox="1"/>
          <p:nvPr/>
        </p:nvSpPr>
        <p:spPr>
          <a:xfrm>
            <a:off x="7007833" y="1265689"/>
            <a:ext cx="1614600" cy="7971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None/>
            </a:pPr>
            <a:r>
              <a:rPr b="1" lang="en-IN" sz="2400">
                <a:solidFill>
                  <a:schemeClr val="dk1"/>
                </a:solidFill>
                <a:latin typeface="Proxima Nova"/>
                <a:ea typeface="Proxima Nova"/>
                <a:cs typeface="Proxima Nova"/>
                <a:sym typeface="Proxima Nova"/>
              </a:rPr>
              <a:t>Referral </a:t>
            </a:r>
            <a:endParaRPr b="1" sz="2400">
              <a:solidFill>
                <a:schemeClr val="dk1"/>
              </a:solidFill>
              <a:latin typeface="Proxima Nova"/>
              <a:ea typeface="Proxima Nova"/>
              <a:cs typeface="Proxima Nova"/>
              <a:sym typeface="Proxima Nova"/>
            </a:endParaRPr>
          </a:p>
        </p:txBody>
      </p:sp>
      <p:grpSp>
        <p:nvGrpSpPr>
          <p:cNvPr id="642" name="Google Shape;642;p38"/>
          <p:cNvGrpSpPr/>
          <p:nvPr/>
        </p:nvGrpSpPr>
        <p:grpSpPr>
          <a:xfrm rot="10800000">
            <a:off x="7129194" y="2164346"/>
            <a:ext cx="1507275" cy="1824175"/>
            <a:chOff x="1089590" y="2114854"/>
            <a:chExt cx="2009700" cy="2432233"/>
          </a:xfrm>
        </p:grpSpPr>
        <p:sp>
          <p:nvSpPr>
            <p:cNvPr id="643" name="Google Shape;643;p38"/>
            <p:cNvSpPr/>
            <p:nvPr/>
          </p:nvSpPr>
          <p:spPr>
            <a:xfrm>
              <a:off x="1947567" y="2330665"/>
              <a:ext cx="303900" cy="237900"/>
            </a:xfrm>
            <a:prstGeom prst="triangle">
              <a:avLst>
                <a:gd fmla="val 50000" name="adj"/>
              </a:avLst>
            </a:prstGeom>
            <a:solidFill>
              <a:srgbClr val="CE6EC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44" name="Google Shape;644;p38"/>
            <p:cNvSpPr/>
            <p:nvPr/>
          </p:nvSpPr>
          <p:spPr>
            <a:xfrm rot="10800000">
              <a:off x="1089590" y="2537387"/>
              <a:ext cx="2009700" cy="2009700"/>
            </a:xfrm>
            <a:prstGeom prst="flowChartConnector">
              <a:avLst/>
            </a:prstGeom>
            <a:solidFill>
              <a:srgbClr val="CE6EC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45" name="Google Shape;645;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46" name="Google Shape;646;p38"/>
            <p:cNvSpPr/>
            <p:nvPr/>
          </p:nvSpPr>
          <p:spPr>
            <a:xfrm rot="10800000">
              <a:off x="1264535" y="2712325"/>
              <a:ext cx="1659900" cy="1659900"/>
            </a:xfrm>
            <a:prstGeom prst="flowChartConnector">
              <a:avLst/>
            </a:prstGeom>
            <a:solidFill>
              <a:srgbClr val="F3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47" name="Google Shape;647;p38"/>
            <p:cNvSpPr/>
            <p:nvPr/>
          </p:nvSpPr>
          <p:spPr>
            <a:xfrm rot="10800000">
              <a:off x="2014685" y="2114854"/>
              <a:ext cx="159000" cy="159000"/>
            </a:xfrm>
            <a:prstGeom prst="flowChartConnector">
              <a:avLst/>
            </a:prstGeom>
            <a:solidFill>
              <a:srgbClr val="CE6EC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grpSp>
      <p:sp>
        <p:nvSpPr>
          <p:cNvPr id="648" name="Google Shape;648;p38"/>
          <p:cNvSpPr/>
          <p:nvPr/>
        </p:nvSpPr>
        <p:spPr>
          <a:xfrm>
            <a:off x="7078774" y="2078625"/>
            <a:ext cx="1636800" cy="1636800"/>
          </a:xfrm>
          <a:prstGeom prst="arc">
            <a:avLst>
              <a:gd fmla="val 16200000" name="adj1"/>
              <a:gd fmla="val 0" name="adj2"/>
            </a:avLst>
          </a:prstGeom>
          <a:noFill/>
          <a:ln cap="rnd" cmpd="sng" w="63500">
            <a:solidFill>
              <a:srgbClr val="CE6EC0"/>
            </a:solidFill>
            <a:prstDash val="dot"/>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Proxima Nova"/>
              <a:ea typeface="Proxima Nova"/>
              <a:cs typeface="Proxima Nova"/>
              <a:sym typeface="Proxima Nova"/>
            </a:endParaRPr>
          </a:p>
        </p:txBody>
      </p:sp>
      <p:sp>
        <p:nvSpPr>
          <p:cNvPr id="649" name="Google Shape;649;p38"/>
          <p:cNvSpPr/>
          <p:nvPr/>
        </p:nvSpPr>
        <p:spPr>
          <a:xfrm rot="5400000">
            <a:off x="7081852" y="2091377"/>
            <a:ext cx="1636800" cy="1636800"/>
          </a:xfrm>
          <a:prstGeom prst="arc">
            <a:avLst>
              <a:gd fmla="val 16200000" name="adj1"/>
              <a:gd fmla="val 0" name="adj2"/>
            </a:avLst>
          </a:prstGeom>
          <a:noFill/>
          <a:ln cap="rnd" cmpd="sng" w="63500">
            <a:solidFill>
              <a:srgbClr val="CE6EC0"/>
            </a:solidFill>
            <a:prstDash val="dot"/>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Proxima Nova"/>
              <a:ea typeface="Proxima Nova"/>
              <a:cs typeface="Proxima Nova"/>
              <a:sym typeface="Proxima Nova"/>
            </a:endParaRPr>
          </a:p>
        </p:txBody>
      </p:sp>
      <p:sp>
        <p:nvSpPr>
          <p:cNvPr id="650" name="Google Shape;650;p38"/>
          <p:cNvSpPr/>
          <p:nvPr/>
        </p:nvSpPr>
        <p:spPr>
          <a:xfrm rot="10800000">
            <a:off x="7046686" y="2094842"/>
            <a:ext cx="1636800" cy="1636800"/>
          </a:xfrm>
          <a:prstGeom prst="arc">
            <a:avLst>
              <a:gd fmla="val 16200000" name="adj1"/>
              <a:gd fmla="val 0" name="adj2"/>
            </a:avLst>
          </a:prstGeom>
          <a:noFill/>
          <a:ln cap="rnd" cmpd="sng" w="63500">
            <a:solidFill>
              <a:srgbClr val="CE6EC0"/>
            </a:solidFill>
            <a:prstDash val="dot"/>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Proxima Nova"/>
              <a:ea typeface="Proxima Nova"/>
              <a:cs typeface="Proxima Nova"/>
              <a:sym typeface="Proxima Nova"/>
            </a:endParaRPr>
          </a:p>
        </p:txBody>
      </p:sp>
      <p:grpSp>
        <p:nvGrpSpPr>
          <p:cNvPr id="651" name="Google Shape;651;p38"/>
          <p:cNvGrpSpPr/>
          <p:nvPr/>
        </p:nvGrpSpPr>
        <p:grpSpPr>
          <a:xfrm>
            <a:off x="7837522" y="2019776"/>
            <a:ext cx="117951" cy="117951"/>
            <a:chOff x="2308991" y="5309569"/>
            <a:chExt cx="110400" cy="110400"/>
          </a:xfrm>
        </p:grpSpPr>
        <p:sp>
          <p:nvSpPr>
            <p:cNvPr id="652" name="Google Shape;652;p38"/>
            <p:cNvSpPr/>
            <p:nvPr/>
          </p:nvSpPr>
          <p:spPr>
            <a:xfrm flipH="1" rot="10800000">
              <a:off x="2308991" y="5309569"/>
              <a:ext cx="110400" cy="110400"/>
            </a:xfrm>
            <a:prstGeom prst="flowChartConnector">
              <a:avLst/>
            </a:prstGeom>
            <a:solidFill>
              <a:srgbClr val="FFFFFF"/>
            </a:solidFill>
            <a:ln cap="flat" cmpd="sng" w="19050">
              <a:solidFill>
                <a:srgbClr val="CE6E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53" name="Google Shape;653;p38"/>
            <p:cNvSpPr/>
            <p:nvPr/>
          </p:nvSpPr>
          <p:spPr>
            <a:xfrm flipH="1" rot="10800000">
              <a:off x="2332889" y="5333669"/>
              <a:ext cx="62400" cy="62400"/>
            </a:xfrm>
            <a:prstGeom prst="flowChartConnector">
              <a:avLst/>
            </a:prstGeom>
            <a:solidFill>
              <a:srgbClr val="CE6EC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grpSp>
      <p:grpSp>
        <p:nvGrpSpPr>
          <p:cNvPr id="654" name="Google Shape;654;p38"/>
          <p:cNvGrpSpPr/>
          <p:nvPr/>
        </p:nvGrpSpPr>
        <p:grpSpPr>
          <a:xfrm rot="10800000">
            <a:off x="7130665" y="2161335"/>
            <a:ext cx="1507275" cy="1824175"/>
            <a:chOff x="1089590" y="2114854"/>
            <a:chExt cx="2009700" cy="2432233"/>
          </a:xfrm>
        </p:grpSpPr>
        <p:sp>
          <p:nvSpPr>
            <p:cNvPr id="655" name="Google Shape;655;p38"/>
            <p:cNvSpPr/>
            <p:nvPr/>
          </p:nvSpPr>
          <p:spPr>
            <a:xfrm>
              <a:off x="1947567" y="2330665"/>
              <a:ext cx="303900" cy="237900"/>
            </a:xfrm>
            <a:prstGeom prst="triangle">
              <a:avLst>
                <a:gd fmla="val 50000" name="adj"/>
              </a:avLst>
            </a:prstGeom>
            <a:solidFill>
              <a:srgbClr val="EE283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56" name="Google Shape;656;p38"/>
            <p:cNvSpPr/>
            <p:nvPr/>
          </p:nvSpPr>
          <p:spPr>
            <a:xfrm rot="10800000">
              <a:off x="1089590" y="2537387"/>
              <a:ext cx="2009700" cy="2009700"/>
            </a:xfrm>
            <a:prstGeom prst="flowChartConnector">
              <a:avLst/>
            </a:prstGeom>
            <a:solidFill>
              <a:srgbClr val="EE283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57" name="Google Shape;657;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58" name="Google Shape;658;p38"/>
            <p:cNvSpPr/>
            <p:nvPr/>
          </p:nvSpPr>
          <p:spPr>
            <a:xfrm rot="10800000">
              <a:off x="1264535" y="2712325"/>
              <a:ext cx="1659900" cy="1659900"/>
            </a:xfrm>
            <a:prstGeom prst="flowChartConnector">
              <a:avLst/>
            </a:prstGeom>
            <a:solidFill>
              <a:srgbClr val="F3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59" name="Google Shape;659;p38"/>
            <p:cNvSpPr/>
            <p:nvPr/>
          </p:nvSpPr>
          <p:spPr>
            <a:xfrm rot="10800000">
              <a:off x="2014685" y="2114854"/>
              <a:ext cx="159000" cy="159000"/>
            </a:xfrm>
            <a:prstGeom prst="flowChartConnector">
              <a:avLst/>
            </a:prstGeom>
            <a:solidFill>
              <a:srgbClr val="EE283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grpSp>
      <p:sp>
        <p:nvSpPr>
          <p:cNvPr id="660" name="Google Shape;660;p38"/>
          <p:cNvSpPr/>
          <p:nvPr/>
        </p:nvSpPr>
        <p:spPr>
          <a:xfrm rot="-5400000">
            <a:off x="5382254" y="2149108"/>
            <a:ext cx="818387" cy="825922"/>
          </a:xfrm>
          <a:custGeom>
            <a:rect b="b" l="l" r="r" t="t"/>
            <a:pathLst>
              <a:path extrusionOk="0" h="1101230" w="1091182">
                <a:moveTo>
                  <a:pt x="0" y="10048"/>
                </a:moveTo>
                <a:cubicBezTo>
                  <a:pt x="602643" y="10048"/>
                  <a:pt x="1091182" y="498587"/>
                  <a:pt x="1091182" y="1101230"/>
                </a:cubicBezTo>
                <a:lnTo>
                  <a:pt x="1" y="1101230"/>
                </a:lnTo>
                <a:cubicBezTo>
                  <a:pt x="1" y="737503"/>
                  <a:pt x="0" y="373775"/>
                  <a:pt x="0" y="10048"/>
                </a:cubicBezTo>
                <a:close/>
              </a:path>
              <a:path extrusionOk="0" fill="none" h="1101230" w="1091182">
                <a:moveTo>
                  <a:pt x="85411" y="0"/>
                </a:moveTo>
                <a:cubicBezTo>
                  <a:pt x="587571" y="20096"/>
                  <a:pt x="1091182" y="498587"/>
                  <a:pt x="1091182" y="1101230"/>
                </a:cubicBezTo>
              </a:path>
            </a:pathLst>
          </a:custGeom>
          <a:noFill/>
          <a:ln cap="rnd" cmpd="sng" w="63500">
            <a:solidFill>
              <a:srgbClr val="0EC1C1"/>
            </a:solidFill>
            <a:prstDash val="dot"/>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Proxima Nova"/>
              <a:ea typeface="Proxima Nova"/>
              <a:cs typeface="Proxima Nova"/>
              <a:sym typeface="Proxima Nova"/>
            </a:endParaRPr>
          </a:p>
        </p:txBody>
      </p:sp>
      <p:sp>
        <p:nvSpPr>
          <p:cNvPr id="661" name="Google Shape;661;p38"/>
          <p:cNvSpPr/>
          <p:nvPr/>
        </p:nvSpPr>
        <p:spPr>
          <a:xfrm>
            <a:off x="5397195" y="2151528"/>
            <a:ext cx="1636800" cy="1636800"/>
          </a:xfrm>
          <a:prstGeom prst="arc">
            <a:avLst>
              <a:gd fmla="val 16200000" name="adj1"/>
              <a:gd fmla="val 0" name="adj2"/>
            </a:avLst>
          </a:prstGeom>
          <a:noFill/>
          <a:ln cap="rnd" cmpd="sng" w="63500">
            <a:solidFill>
              <a:srgbClr val="0EC1C1"/>
            </a:solidFill>
            <a:prstDash val="dot"/>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Proxima Nova"/>
              <a:ea typeface="Proxima Nova"/>
              <a:cs typeface="Proxima Nova"/>
              <a:sym typeface="Proxima Nova"/>
            </a:endParaRPr>
          </a:p>
        </p:txBody>
      </p:sp>
      <p:sp>
        <p:nvSpPr>
          <p:cNvPr id="662" name="Google Shape;662;p38"/>
          <p:cNvSpPr/>
          <p:nvPr/>
        </p:nvSpPr>
        <p:spPr>
          <a:xfrm>
            <a:off x="5558105" y="2718675"/>
            <a:ext cx="1279500" cy="521400"/>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None/>
            </a:pPr>
            <a:r>
              <a:rPr b="1" lang="en-IN" sz="1400">
                <a:solidFill>
                  <a:srgbClr val="3F3F3F"/>
                </a:solidFill>
                <a:latin typeface="Proxima Nova"/>
                <a:ea typeface="Proxima Nova"/>
                <a:cs typeface="Proxima Nova"/>
                <a:sym typeface="Proxima Nova"/>
              </a:rPr>
              <a:t>Find the core</a:t>
            </a:r>
            <a:endParaRPr sz="1100">
              <a:latin typeface="Proxima Nova"/>
              <a:ea typeface="Proxima Nova"/>
              <a:cs typeface="Proxima Nova"/>
              <a:sym typeface="Proxima Nova"/>
            </a:endParaRPr>
          </a:p>
          <a:p>
            <a:pPr indent="0" lvl="0" marL="0" marR="0" rtl="0" algn="ctr">
              <a:lnSpc>
                <a:spcPct val="107000"/>
              </a:lnSpc>
              <a:spcBef>
                <a:spcPts val="200"/>
              </a:spcBef>
              <a:spcAft>
                <a:spcPts val="0"/>
              </a:spcAft>
              <a:buNone/>
            </a:pPr>
            <a:r>
              <a:rPr b="1" lang="en-IN" sz="1400">
                <a:solidFill>
                  <a:srgbClr val="3F3F3F"/>
                </a:solidFill>
                <a:latin typeface="Proxima Nova"/>
                <a:ea typeface="Proxima Nova"/>
                <a:cs typeface="Proxima Nova"/>
                <a:sym typeface="Proxima Nova"/>
              </a:rPr>
              <a:t>Concept</a:t>
            </a:r>
            <a:endParaRPr b="1" sz="800">
              <a:solidFill>
                <a:srgbClr val="3F3F3F"/>
              </a:solidFill>
              <a:latin typeface="Proxima Nova"/>
              <a:ea typeface="Proxima Nova"/>
              <a:cs typeface="Proxima Nova"/>
              <a:sym typeface="Proxima Nova"/>
            </a:endParaRPr>
          </a:p>
        </p:txBody>
      </p:sp>
      <p:sp>
        <p:nvSpPr>
          <p:cNvPr id="663" name="Google Shape;663;p38"/>
          <p:cNvSpPr/>
          <p:nvPr/>
        </p:nvSpPr>
        <p:spPr>
          <a:xfrm rot="10800000">
            <a:off x="5378015" y="2129277"/>
            <a:ext cx="1636800" cy="1636800"/>
          </a:xfrm>
          <a:prstGeom prst="arc">
            <a:avLst>
              <a:gd fmla="val 16200000" name="adj1"/>
              <a:gd fmla="val 0" name="adj2"/>
            </a:avLst>
          </a:prstGeom>
          <a:noFill/>
          <a:ln cap="rnd" cmpd="sng" w="63500">
            <a:solidFill>
              <a:srgbClr val="23AE73"/>
            </a:solidFill>
            <a:prstDash val="dot"/>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Proxima Nova"/>
              <a:ea typeface="Proxima Nova"/>
              <a:cs typeface="Proxima Nova"/>
              <a:sym typeface="Proxima Nova"/>
            </a:endParaRPr>
          </a:p>
        </p:txBody>
      </p:sp>
      <p:grpSp>
        <p:nvGrpSpPr>
          <p:cNvPr id="664" name="Google Shape;664;p38"/>
          <p:cNvGrpSpPr/>
          <p:nvPr/>
        </p:nvGrpSpPr>
        <p:grpSpPr>
          <a:xfrm rot="10800000">
            <a:off x="5368357" y="2161035"/>
            <a:ext cx="1507275" cy="1824175"/>
            <a:chOff x="1089590" y="2114854"/>
            <a:chExt cx="2009700" cy="2432233"/>
          </a:xfrm>
        </p:grpSpPr>
        <p:sp>
          <p:nvSpPr>
            <p:cNvPr id="665" name="Google Shape;665;p38"/>
            <p:cNvSpPr/>
            <p:nvPr/>
          </p:nvSpPr>
          <p:spPr>
            <a:xfrm>
              <a:off x="1947567" y="2330665"/>
              <a:ext cx="303900" cy="237900"/>
            </a:xfrm>
            <a:prstGeom prst="triangle">
              <a:avLst>
                <a:gd fmla="val 50000" name="adj"/>
              </a:avLst>
            </a:prstGeom>
            <a:solidFill>
              <a:srgbClr val="23AE7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66" name="Google Shape;666;p38"/>
            <p:cNvSpPr/>
            <p:nvPr/>
          </p:nvSpPr>
          <p:spPr>
            <a:xfrm rot="10800000">
              <a:off x="1089590" y="2537387"/>
              <a:ext cx="2009700" cy="2009700"/>
            </a:xfrm>
            <a:prstGeom prst="flowChartConnector">
              <a:avLst/>
            </a:prstGeom>
            <a:solidFill>
              <a:srgbClr val="23AE7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67" name="Google Shape;667;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68" name="Google Shape;668;p38"/>
            <p:cNvSpPr/>
            <p:nvPr/>
          </p:nvSpPr>
          <p:spPr>
            <a:xfrm rot="10800000">
              <a:off x="1264535" y="2712325"/>
              <a:ext cx="1659900" cy="1659900"/>
            </a:xfrm>
            <a:prstGeom prst="flowChartConnector">
              <a:avLst/>
            </a:prstGeom>
            <a:solidFill>
              <a:srgbClr val="F3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69" name="Google Shape;669;p38"/>
            <p:cNvSpPr/>
            <p:nvPr/>
          </p:nvSpPr>
          <p:spPr>
            <a:xfrm rot="10800000">
              <a:off x="2014685" y="2114854"/>
              <a:ext cx="159000" cy="159000"/>
            </a:xfrm>
            <a:prstGeom prst="flowChartConnector">
              <a:avLst/>
            </a:prstGeom>
            <a:solidFill>
              <a:srgbClr val="23AE7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grpSp>
      <p:sp>
        <p:nvSpPr>
          <p:cNvPr id="670" name="Google Shape;670;p38"/>
          <p:cNvSpPr/>
          <p:nvPr/>
        </p:nvSpPr>
        <p:spPr>
          <a:xfrm>
            <a:off x="5535479" y="2449955"/>
            <a:ext cx="1279500" cy="521400"/>
          </a:xfrm>
          <a:prstGeom prst="rect">
            <a:avLst/>
          </a:prstGeom>
          <a:noFill/>
          <a:ln>
            <a:noFill/>
          </a:ln>
        </p:spPr>
        <p:txBody>
          <a:bodyPr anchorCtr="0" anchor="t" bIns="34275" lIns="68575" spcFirstLastPara="1" rIns="68575" wrap="square" tIns="34275">
            <a:noAutofit/>
          </a:bodyPr>
          <a:lstStyle/>
          <a:p>
            <a:pPr indent="0" lvl="0" marL="0" rtl="0" algn="ctr">
              <a:lnSpc>
                <a:spcPct val="107000"/>
              </a:lnSpc>
              <a:spcBef>
                <a:spcPts val="200"/>
              </a:spcBef>
              <a:spcAft>
                <a:spcPts val="0"/>
              </a:spcAft>
              <a:buNone/>
            </a:pPr>
            <a:r>
              <a:rPr b="1" lang="en-IN" sz="5400">
                <a:solidFill>
                  <a:srgbClr val="3F3F3F"/>
                </a:solidFill>
                <a:latin typeface="Proxima Nova"/>
                <a:ea typeface="Proxima Nova"/>
                <a:cs typeface="Proxima Nova"/>
                <a:sym typeface="Proxima Nova"/>
              </a:rPr>
              <a:t>R</a:t>
            </a:r>
            <a:endParaRPr b="1" sz="1400">
              <a:solidFill>
                <a:srgbClr val="3F3F3F"/>
              </a:solidFill>
              <a:latin typeface="Proxima Nova"/>
              <a:ea typeface="Proxima Nova"/>
              <a:cs typeface="Proxima Nova"/>
              <a:sym typeface="Proxima Nova"/>
            </a:endParaRPr>
          </a:p>
        </p:txBody>
      </p:sp>
      <p:sp>
        <p:nvSpPr>
          <p:cNvPr id="671" name="Google Shape;671;p38"/>
          <p:cNvSpPr txBox="1"/>
          <p:nvPr/>
        </p:nvSpPr>
        <p:spPr>
          <a:xfrm>
            <a:off x="3735588" y="1260576"/>
            <a:ext cx="1614600" cy="7971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None/>
            </a:pPr>
            <a:r>
              <a:rPr b="1" lang="en-IN" sz="2400">
                <a:solidFill>
                  <a:schemeClr val="dk1"/>
                </a:solidFill>
                <a:latin typeface="Proxima Nova"/>
                <a:ea typeface="Proxima Nova"/>
                <a:cs typeface="Proxima Nova"/>
                <a:sym typeface="Proxima Nova"/>
              </a:rPr>
              <a:t>Retention</a:t>
            </a:r>
            <a:endParaRPr b="1" sz="2400">
              <a:solidFill>
                <a:schemeClr val="dk1"/>
              </a:solidFill>
              <a:latin typeface="Proxima Nova"/>
              <a:ea typeface="Proxima Nova"/>
              <a:cs typeface="Proxima Nova"/>
              <a:sym typeface="Proxima Nova"/>
            </a:endParaRPr>
          </a:p>
        </p:txBody>
      </p:sp>
      <p:grpSp>
        <p:nvGrpSpPr>
          <p:cNvPr id="672" name="Google Shape;672;p38"/>
          <p:cNvGrpSpPr/>
          <p:nvPr/>
        </p:nvGrpSpPr>
        <p:grpSpPr>
          <a:xfrm>
            <a:off x="3796436" y="1911017"/>
            <a:ext cx="1507275" cy="1824175"/>
            <a:chOff x="1089590" y="2114854"/>
            <a:chExt cx="2009700" cy="2432233"/>
          </a:xfrm>
        </p:grpSpPr>
        <p:sp>
          <p:nvSpPr>
            <p:cNvPr id="673" name="Google Shape;673;p38"/>
            <p:cNvSpPr/>
            <p:nvPr/>
          </p:nvSpPr>
          <p:spPr>
            <a:xfrm>
              <a:off x="1947567" y="2330665"/>
              <a:ext cx="303900" cy="237900"/>
            </a:xfrm>
            <a:prstGeom prst="triangle">
              <a:avLst>
                <a:gd fmla="val 50000" name="adj"/>
              </a:avLst>
            </a:prstGeom>
            <a:solidFill>
              <a:srgbClr val="5A5A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74" name="Google Shape;674;p38"/>
            <p:cNvSpPr/>
            <p:nvPr/>
          </p:nvSpPr>
          <p:spPr>
            <a:xfrm rot="10800000">
              <a:off x="1089590" y="2537387"/>
              <a:ext cx="2009700" cy="2009700"/>
            </a:xfrm>
            <a:prstGeom prst="flowChartConnector">
              <a:avLst/>
            </a:prstGeom>
            <a:solidFill>
              <a:srgbClr val="5A5A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75" name="Google Shape;675;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76" name="Google Shape;676;p38"/>
            <p:cNvSpPr/>
            <p:nvPr/>
          </p:nvSpPr>
          <p:spPr>
            <a:xfrm rot="10800000">
              <a:off x="1264535" y="2712325"/>
              <a:ext cx="1659900" cy="1659900"/>
            </a:xfrm>
            <a:prstGeom prst="flowChartConnector">
              <a:avLst/>
            </a:prstGeom>
            <a:solidFill>
              <a:srgbClr val="F3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77" name="Google Shape;677;p38"/>
            <p:cNvSpPr/>
            <p:nvPr/>
          </p:nvSpPr>
          <p:spPr>
            <a:xfrm rot="10800000">
              <a:off x="2014685" y="2114854"/>
              <a:ext cx="159000" cy="159000"/>
            </a:xfrm>
            <a:prstGeom prst="flowChartConnector">
              <a:avLst/>
            </a:prstGeom>
            <a:solidFill>
              <a:srgbClr val="5A5A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grpSp>
      <p:sp>
        <p:nvSpPr>
          <p:cNvPr id="678" name="Google Shape;678;p38"/>
          <p:cNvSpPr/>
          <p:nvPr/>
        </p:nvSpPr>
        <p:spPr>
          <a:xfrm rot="-5400000">
            <a:off x="3728672" y="2139374"/>
            <a:ext cx="818387" cy="818386"/>
          </a:xfrm>
          <a:custGeom>
            <a:rect b="b" l="l" r="r" t="t"/>
            <a:pathLst>
              <a:path extrusionOk="0" h="1091182" w="1091182">
                <a:moveTo>
                  <a:pt x="0" y="0"/>
                </a:moveTo>
                <a:cubicBezTo>
                  <a:pt x="602643" y="0"/>
                  <a:pt x="1091182" y="488539"/>
                  <a:pt x="1091182" y="1091182"/>
                </a:cubicBezTo>
                <a:lnTo>
                  <a:pt x="1" y="1091182"/>
                </a:lnTo>
                <a:cubicBezTo>
                  <a:pt x="1" y="727455"/>
                  <a:pt x="0" y="363727"/>
                  <a:pt x="0" y="0"/>
                </a:cubicBezTo>
                <a:close/>
              </a:path>
              <a:path extrusionOk="0" fill="none" h="1091182" w="1091182">
                <a:moveTo>
                  <a:pt x="100977" y="5609"/>
                </a:moveTo>
                <a:cubicBezTo>
                  <a:pt x="703620" y="5609"/>
                  <a:pt x="1091182" y="488539"/>
                  <a:pt x="1091182" y="1091182"/>
                </a:cubicBezTo>
              </a:path>
            </a:pathLst>
          </a:custGeom>
          <a:noFill/>
          <a:ln cap="rnd" cmpd="sng" w="63500">
            <a:solidFill>
              <a:srgbClr val="5A5A5A"/>
            </a:solidFill>
            <a:prstDash val="dot"/>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Proxima Nova"/>
              <a:ea typeface="Proxima Nova"/>
              <a:cs typeface="Proxima Nova"/>
              <a:sym typeface="Proxima Nova"/>
            </a:endParaRPr>
          </a:p>
        </p:txBody>
      </p:sp>
      <p:sp>
        <p:nvSpPr>
          <p:cNvPr id="679" name="Google Shape;679;p38"/>
          <p:cNvSpPr/>
          <p:nvPr/>
        </p:nvSpPr>
        <p:spPr>
          <a:xfrm>
            <a:off x="3739844" y="2138025"/>
            <a:ext cx="1636800" cy="1636800"/>
          </a:xfrm>
          <a:prstGeom prst="arc">
            <a:avLst>
              <a:gd fmla="val 16200000" name="adj1"/>
              <a:gd fmla="val 0" name="adj2"/>
            </a:avLst>
          </a:prstGeom>
          <a:noFill/>
          <a:ln cap="rnd" cmpd="sng" w="63500">
            <a:solidFill>
              <a:srgbClr val="5A5A5A"/>
            </a:solidFill>
            <a:prstDash val="dot"/>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Proxima Nova"/>
              <a:ea typeface="Proxima Nova"/>
              <a:cs typeface="Proxima Nova"/>
              <a:sym typeface="Proxima Nova"/>
            </a:endParaRPr>
          </a:p>
        </p:txBody>
      </p:sp>
      <p:sp>
        <p:nvSpPr>
          <p:cNvPr id="680" name="Google Shape;680;p38"/>
          <p:cNvSpPr/>
          <p:nvPr/>
        </p:nvSpPr>
        <p:spPr>
          <a:xfrm>
            <a:off x="3917658" y="2449948"/>
            <a:ext cx="1279500" cy="521400"/>
          </a:xfrm>
          <a:prstGeom prst="rect">
            <a:avLst/>
          </a:prstGeom>
          <a:noFill/>
          <a:ln>
            <a:noFill/>
          </a:ln>
        </p:spPr>
        <p:txBody>
          <a:bodyPr anchorCtr="0" anchor="t" bIns="34275" lIns="68575" spcFirstLastPara="1" rIns="68575" wrap="square" tIns="34275">
            <a:noAutofit/>
          </a:bodyPr>
          <a:lstStyle/>
          <a:p>
            <a:pPr indent="0" lvl="0" marL="0" rtl="0" algn="ctr">
              <a:lnSpc>
                <a:spcPct val="107000"/>
              </a:lnSpc>
              <a:spcBef>
                <a:spcPts val="200"/>
              </a:spcBef>
              <a:spcAft>
                <a:spcPts val="0"/>
              </a:spcAft>
              <a:buNone/>
            </a:pPr>
            <a:r>
              <a:rPr b="1" lang="en-IN" sz="5400">
                <a:solidFill>
                  <a:srgbClr val="3F3F3F"/>
                </a:solidFill>
                <a:latin typeface="Proxima Nova"/>
                <a:ea typeface="Proxima Nova"/>
                <a:cs typeface="Proxima Nova"/>
                <a:sym typeface="Proxima Nova"/>
              </a:rPr>
              <a:t>R</a:t>
            </a:r>
            <a:endParaRPr b="1" sz="5400">
              <a:solidFill>
                <a:srgbClr val="3F3F3F"/>
              </a:solidFill>
              <a:latin typeface="Proxima Nova"/>
              <a:ea typeface="Proxima Nova"/>
              <a:cs typeface="Proxima Nova"/>
              <a:sym typeface="Proxima Nova"/>
            </a:endParaRPr>
          </a:p>
          <a:p>
            <a:pPr indent="0" lvl="0" marL="0" marR="0" rtl="0" algn="ctr">
              <a:lnSpc>
                <a:spcPct val="107000"/>
              </a:lnSpc>
              <a:spcBef>
                <a:spcPts val="200"/>
              </a:spcBef>
              <a:spcAft>
                <a:spcPts val="0"/>
              </a:spcAft>
              <a:buNone/>
            </a:pPr>
            <a:r>
              <a:t/>
            </a:r>
            <a:endParaRPr b="1" sz="1400">
              <a:solidFill>
                <a:srgbClr val="3F3F3F"/>
              </a:solidFill>
              <a:latin typeface="Proxima Nova"/>
              <a:ea typeface="Proxima Nova"/>
              <a:cs typeface="Proxima Nova"/>
              <a:sym typeface="Proxima Nova"/>
            </a:endParaRPr>
          </a:p>
        </p:txBody>
      </p:sp>
      <p:sp>
        <p:nvSpPr>
          <p:cNvPr id="681" name="Google Shape;681;p38"/>
          <p:cNvSpPr txBox="1"/>
          <p:nvPr/>
        </p:nvSpPr>
        <p:spPr>
          <a:xfrm>
            <a:off x="2107476" y="4075989"/>
            <a:ext cx="1614600" cy="7971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None/>
            </a:pPr>
            <a:r>
              <a:rPr b="1" lang="en-IN" sz="2400">
                <a:solidFill>
                  <a:schemeClr val="dk1"/>
                </a:solidFill>
                <a:latin typeface="Proxima Nova"/>
                <a:ea typeface="Proxima Nova"/>
                <a:cs typeface="Proxima Nova"/>
                <a:sym typeface="Proxima Nova"/>
              </a:rPr>
              <a:t>Activation</a:t>
            </a:r>
            <a:endParaRPr b="1" sz="2400">
              <a:solidFill>
                <a:schemeClr val="dk1"/>
              </a:solidFill>
              <a:latin typeface="Proxima Nova"/>
              <a:ea typeface="Proxima Nova"/>
              <a:cs typeface="Proxima Nova"/>
              <a:sym typeface="Proxima Nova"/>
            </a:endParaRPr>
          </a:p>
        </p:txBody>
      </p:sp>
      <p:sp>
        <p:nvSpPr>
          <p:cNvPr id="682" name="Google Shape;682;p38"/>
          <p:cNvSpPr/>
          <p:nvPr/>
        </p:nvSpPr>
        <p:spPr>
          <a:xfrm rot="5400000">
            <a:off x="2088431" y="2126501"/>
            <a:ext cx="1636800" cy="1636800"/>
          </a:xfrm>
          <a:prstGeom prst="arc">
            <a:avLst>
              <a:gd fmla="val 16200000" name="adj1"/>
              <a:gd fmla="val 0" name="adj2"/>
            </a:avLst>
          </a:prstGeom>
          <a:noFill/>
          <a:ln cap="rnd" cmpd="sng" w="63500">
            <a:solidFill>
              <a:srgbClr val="4890E4"/>
            </a:solidFill>
            <a:prstDash val="dot"/>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Proxima Nova"/>
              <a:ea typeface="Proxima Nova"/>
              <a:cs typeface="Proxima Nova"/>
              <a:sym typeface="Proxima Nova"/>
            </a:endParaRPr>
          </a:p>
        </p:txBody>
      </p:sp>
      <p:sp>
        <p:nvSpPr>
          <p:cNvPr id="683" name="Google Shape;683;p38"/>
          <p:cNvSpPr/>
          <p:nvPr/>
        </p:nvSpPr>
        <p:spPr>
          <a:xfrm rot="10800000">
            <a:off x="2099604" y="2125125"/>
            <a:ext cx="1636800" cy="1636800"/>
          </a:xfrm>
          <a:prstGeom prst="arc">
            <a:avLst>
              <a:gd fmla="val 16200000" name="adj1"/>
              <a:gd fmla="val 0" name="adj2"/>
            </a:avLst>
          </a:prstGeom>
          <a:noFill/>
          <a:ln cap="rnd" cmpd="sng" w="63500">
            <a:solidFill>
              <a:srgbClr val="4890E4"/>
            </a:solidFill>
            <a:prstDash val="dot"/>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Proxima Nova"/>
              <a:ea typeface="Proxima Nova"/>
              <a:cs typeface="Proxima Nova"/>
              <a:sym typeface="Proxima Nova"/>
            </a:endParaRPr>
          </a:p>
        </p:txBody>
      </p:sp>
      <p:grpSp>
        <p:nvGrpSpPr>
          <p:cNvPr id="684" name="Google Shape;684;p38"/>
          <p:cNvGrpSpPr/>
          <p:nvPr/>
        </p:nvGrpSpPr>
        <p:grpSpPr>
          <a:xfrm rot="10800000">
            <a:off x="2156245" y="2164346"/>
            <a:ext cx="1507275" cy="1824175"/>
            <a:chOff x="1089590" y="2114854"/>
            <a:chExt cx="2009700" cy="2432233"/>
          </a:xfrm>
        </p:grpSpPr>
        <p:sp>
          <p:nvSpPr>
            <p:cNvPr id="685" name="Google Shape;685;p38"/>
            <p:cNvSpPr/>
            <p:nvPr/>
          </p:nvSpPr>
          <p:spPr>
            <a:xfrm>
              <a:off x="1947567" y="2330665"/>
              <a:ext cx="303900" cy="237900"/>
            </a:xfrm>
            <a:prstGeom prst="triangle">
              <a:avLst>
                <a:gd fmla="val 50000" name="adj"/>
              </a:avLst>
            </a:prstGeom>
            <a:solidFill>
              <a:srgbClr val="4890E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86" name="Google Shape;686;p38"/>
            <p:cNvSpPr/>
            <p:nvPr/>
          </p:nvSpPr>
          <p:spPr>
            <a:xfrm rot="10800000">
              <a:off x="1089590" y="2537387"/>
              <a:ext cx="2009700" cy="2009700"/>
            </a:xfrm>
            <a:prstGeom prst="flowChartConnector">
              <a:avLst/>
            </a:prstGeom>
            <a:solidFill>
              <a:srgbClr val="4890E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87" name="Google Shape;687;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88" name="Google Shape;688;p38"/>
            <p:cNvSpPr/>
            <p:nvPr/>
          </p:nvSpPr>
          <p:spPr>
            <a:xfrm rot="10800000">
              <a:off x="1264535" y="2712325"/>
              <a:ext cx="1659900" cy="1659900"/>
            </a:xfrm>
            <a:prstGeom prst="flowChartConnector">
              <a:avLst/>
            </a:prstGeom>
            <a:solidFill>
              <a:srgbClr val="F3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89" name="Google Shape;689;p38"/>
            <p:cNvSpPr/>
            <p:nvPr/>
          </p:nvSpPr>
          <p:spPr>
            <a:xfrm rot="10800000">
              <a:off x="2014685" y="2114854"/>
              <a:ext cx="159000" cy="159000"/>
            </a:xfrm>
            <a:prstGeom prst="flowChartConnector">
              <a:avLst/>
            </a:prstGeom>
            <a:solidFill>
              <a:srgbClr val="4890E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grpSp>
      <p:sp>
        <p:nvSpPr>
          <p:cNvPr id="690" name="Google Shape;690;p38"/>
          <p:cNvSpPr/>
          <p:nvPr/>
        </p:nvSpPr>
        <p:spPr>
          <a:xfrm flipH="1">
            <a:off x="2270147" y="2460208"/>
            <a:ext cx="1279500" cy="867600"/>
          </a:xfrm>
          <a:prstGeom prst="rect">
            <a:avLst/>
          </a:prstGeom>
          <a:noFill/>
          <a:ln>
            <a:noFill/>
          </a:ln>
        </p:spPr>
        <p:txBody>
          <a:bodyPr anchorCtr="0" anchor="t" bIns="34275" lIns="68575" spcFirstLastPara="1" rIns="68575" wrap="square" tIns="34275">
            <a:noAutofit/>
          </a:bodyPr>
          <a:lstStyle/>
          <a:p>
            <a:pPr indent="0" lvl="0" marL="0" rtl="0" algn="ctr">
              <a:lnSpc>
                <a:spcPct val="107000"/>
              </a:lnSpc>
              <a:spcBef>
                <a:spcPts val="200"/>
              </a:spcBef>
              <a:spcAft>
                <a:spcPts val="0"/>
              </a:spcAft>
              <a:buNone/>
            </a:pPr>
            <a:r>
              <a:rPr b="1" lang="en-IN" sz="5400">
                <a:solidFill>
                  <a:srgbClr val="3F3F3F"/>
                </a:solidFill>
                <a:latin typeface="Proxima Nova"/>
                <a:ea typeface="Proxima Nova"/>
                <a:cs typeface="Proxima Nova"/>
                <a:sym typeface="Proxima Nova"/>
              </a:rPr>
              <a:t>A</a:t>
            </a:r>
            <a:endParaRPr b="1" sz="5400">
              <a:solidFill>
                <a:srgbClr val="3F3F3F"/>
              </a:solidFill>
              <a:latin typeface="Proxima Nova"/>
              <a:ea typeface="Proxima Nova"/>
              <a:cs typeface="Proxima Nova"/>
              <a:sym typeface="Proxima Nova"/>
            </a:endParaRPr>
          </a:p>
        </p:txBody>
      </p:sp>
      <p:grpSp>
        <p:nvGrpSpPr>
          <p:cNvPr id="691" name="Google Shape;691;p38"/>
          <p:cNvGrpSpPr/>
          <p:nvPr/>
        </p:nvGrpSpPr>
        <p:grpSpPr>
          <a:xfrm>
            <a:off x="499705" y="1908390"/>
            <a:ext cx="1507275" cy="1824175"/>
            <a:chOff x="1089590" y="2114854"/>
            <a:chExt cx="2009700" cy="2432233"/>
          </a:xfrm>
        </p:grpSpPr>
        <p:sp>
          <p:nvSpPr>
            <p:cNvPr id="692" name="Google Shape;692;p38"/>
            <p:cNvSpPr/>
            <p:nvPr/>
          </p:nvSpPr>
          <p:spPr>
            <a:xfrm>
              <a:off x="1947567" y="2330665"/>
              <a:ext cx="303900" cy="237900"/>
            </a:xfrm>
            <a:prstGeom prst="triangle">
              <a:avLst>
                <a:gd fmla="val 50000" name="adj"/>
              </a:avLst>
            </a:prstGeom>
            <a:solidFill>
              <a:srgbClr val="F4AB3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93" name="Google Shape;693;p38"/>
            <p:cNvSpPr/>
            <p:nvPr/>
          </p:nvSpPr>
          <p:spPr>
            <a:xfrm rot="10800000">
              <a:off x="1089590" y="2537387"/>
              <a:ext cx="2009700" cy="2009700"/>
            </a:xfrm>
            <a:prstGeom prst="flowChartConnector">
              <a:avLst/>
            </a:prstGeom>
            <a:solidFill>
              <a:srgbClr val="F4AB3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94" name="Google Shape;694;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95" name="Google Shape;695;p38"/>
            <p:cNvSpPr/>
            <p:nvPr/>
          </p:nvSpPr>
          <p:spPr>
            <a:xfrm rot="10800000">
              <a:off x="1264535" y="2712325"/>
              <a:ext cx="1659900" cy="1659900"/>
            </a:xfrm>
            <a:prstGeom prst="flowChartConnector">
              <a:avLst/>
            </a:prstGeom>
            <a:solidFill>
              <a:srgbClr val="F3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696" name="Google Shape;696;p38"/>
            <p:cNvSpPr/>
            <p:nvPr/>
          </p:nvSpPr>
          <p:spPr>
            <a:xfrm rot="10800000">
              <a:off x="2014685" y="2114854"/>
              <a:ext cx="159000" cy="159000"/>
            </a:xfrm>
            <a:prstGeom prst="flowChartConnector">
              <a:avLst/>
            </a:prstGeom>
            <a:solidFill>
              <a:srgbClr val="F4AB3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grpSp>
      <p:sp>
        <p:nvSpPr>
          <p:cNvPr id="697" name="Google Shape;697;p38"/>
          <p:cNvSpPr/>
          <p:nvPr/>
        </p:nvSpPr>
        <p:spPr>
          <a:xfrm rot="10800000">
            <a:off x="425348" y="2174180"/>
            <a:ext cx="1636800" cy="1636800"/>
          </a:xfrm>
          <a:prstGeom prst="arc">
            <a:avLst>
              <a:gd fmla="val 16200000" name="adj1"/>
              <a:gd fmla="val 0" name="adj2"/>
            </a:avLst>
          </a:prstGeom>
          <a:noFill/>
          <a:ln cap="rnd" cmpd="sng" w="63500">
            <a:solidFill>
              <a:srgbClr val="F4AB35"/>
            </a:solidFill>
            <a:prstDash val="dot"/>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Proxima Nova"/>
              <a:ea typeface="Proxima Nova"/>
              <a:cs typeface="Proxima Nova"/>
              <a:sym typeface="Proxima Nova"/>
            </a:endParaRPr>
          </a:p>
        </p:txBody>
      </p:sp>
      <p:sp>
        <p:nvSpPr>
          <p:cNvPr id="698" name="Google Shape;698;p38"/>
          <p:cNvSpPr/>
          <p:nvPr/>
        </p:nvSpPr>
        <p:spPr>
          <a:xfrm rot="-5400000">
            <a:off x="431940" y="2136720"/>
            <a:ext cx="1636800" cy="1636800"/>
          </a:xfrm>
          <a:prstGeom prst="arc">
            <a:avLst>
              <a:gd fmla="val 16200000" name="adj1"/>
              <a:gd fmla="val 0" name="adj2"/>
            </a:avLst>
          </a:prstGeom>
          <a:noFill/>
          <a:ln cap="rnd" cmpd="sng" w="63500">
            <a:solidFill>
              <a:srgbClr val="F4AB35"/>
            </a:solidFill>
            <a:prstDash val="dot"/>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Proxima Nova"/>
              <a:ea typeface="Proxima Nova"/>
              <a:cs typeface="Proxima Nova"/>
              <a:sym typeface="Proxima Nova"/>
            </a:endParaRPr>
          </a:p>
        </p:txBody>
      </p:sp>
      <p:sp>
        <p:nvSpPr>
          <p:cNvPr id="699" name="Google Shape;699;p38"/>
          <p:cNvSpPr/>
          <p:nvPr/>
        </p:nvSpPr>
        <p:spPr>
          <a:xfrm>
            <a:off x="443113" y="2135399"/>
            <a:ext cx="1636800" cy="1636800"/>
          </a:xfrm>
          <a:prstGeom prst="arc">
            <a:avLst>
              <a:gd fmla="val 16200000" name="adj1"/>
              <a:gd fmla="val 0" name="adj2"/>
            </a:avLst>
          </a:prstGeom>
          <a:noFill/>
          <a:ln cap="rnd" cmpd="sng" w="63500">
            <a:solidFill>
              <a:srgbClr val="F4AB35"/>
            </a:solidFill>
            <a:prstDash val="dot"/>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Proxima Nova"/>
              <a:ea typeface="Proxima Nova"/>
              <a:cs typeface="Proxima Nova"/>
              <a:sym typeface="Proxima Nova"/>
            </a:endParaRPr>
          </a:p>
        </p:txBody>
      </p:sp>
      <p:grpSp>
        <p:nvGrpSpPr>
          <p:cNvPr id="700" name="Google Shape;700;p38"/>
          <p:cNvGrpSpPr/>
          <p:nvPr/>
        </p:nvGrpSpPr>
        <p:grpSpPr>
          <a:xfrm>
            <a:off x="1208055" y="3772325"/>
            <a:ext cx="117951" cy="117951"/>
            <a:chOff x="2308991" y="5309569"/>
            <a:chExt cx="110400" cy="110400"/>
          </a:xfrm>
        </p:grpSpPr>
        <p:sp>
          <p:nvSpPr>
            <p:cNvPr id="701" name="Google Shape;701;p38"/>
            <p:cNvSpPr/>
            <p:nvPr/>
          </p:nvSpPr>
          <p:spPr>
            <a:xfrm flipH="1" rot="10800000">
              <a:off x="2308991" y="5309569"/>
              <a:ext cx="110400" cy="110400"/>
            </a:xfrm>
            <a:prstGeom prst="flowChartConnector">
              <a:avLst/>
            </a:prstGeom>
            <a:solidFill>
              <a:srgbClr val="FFFFFF"/>
            </a:solidFill>
            <a:ln cap="flat" cmpd="sng" w="19050">
              <a:solidFill>
                <a:srgbClr val="F4AB3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sp>
          <p:nvSpPr>
            <p:cNvPr id="702" name="Google Shape;702;p38"/>
            <p:cNvSpPr/>
            <p:nvPr/>
          </p:nvSpPr>
          <p:spPr>
            <a:xfrm flipH="1" rot="10800000">
              <a:off x="2332889" y="5333669"/>
              <a:ext cx="62400" cy="62400"/>
            </a:xfrm>
            <a:prstGeom prst="flowChartConnector">
              <a:avLst/>
            </a:prstGeom>
            <a:solidFill>
              <a:srgbClr val="F4AB3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Proxima Nova"/>
                <a:ea typeface="Proxima Nova"/>
                <a:cs typeface="Proxima Nova"/>
                <a:sym typeface="Proxima Nova"/>
              </a:endParaRPr>
            </a:p>
          </p:txBody>
        </p:sp>
      </p:grpSp>
      <p:sp>
        <p:nvSpPr>
          <p:cNvPr id="703" name="Google Shape;703;p38"/>
          <p:cNvSpPr/>
          <p:nvPr/>
        </p:nvSpPr>
        <p:spPr>
          <a:xfrm>
            <a:off x="603386" y="2449937"/>
            <a:ext cx="1279500" cy="521400"/>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200"/>
              </a:spcBef>
              <a:spcAft>
                <a:spcPts val="0"/>
              </a:spcAft>
              <a:buNone/>
            </a:pPr>
            <a:r>
              <a:rPr b="1" lang="en-IN" sz="5400">
                <a:solidFill>
                  <a:srgbClr val="3F3F3F"/>
                </a:solidFill>
                <a:latin typeface="Proxima Nova"/>
                <a:ea typeface="Proxima Nova"/>
                <a:cs typeface="Proxima Nova"/>
                <a:sym typeface="Proxima Nova"/>
              </a:rPr>
              <a:t>A</a:t>
            </a:r>
            <a:endParaRPr b="1" sz="5400">
              <a:solidFill>
                <a:srgbClr val="3F3F3F"/>
              </a:solidFill>
              <a:latin typeface="Proxima Nova"/>
              <a:ea typeface="Proxima Nova"/>
              <a:cs typeface="Proxima Nova"/>
              <a:sym typeface="Proxima Nova"/>
            </a:endParaRPr>
          </a:p>
        </p:txBody>
      </p:sp>
      <p:sp>
        <p:nvSpPr>
          <p:cNvPr id="704" name="Google Shape;704;p38"/>
          <p:cNvSpPr/>
          <p:nvPr/>
        </p:nvSpPr>
        <p:spPr>
          <a:xfrm>
            <a:off x="7233922" y="2449975"/>
            <a:ext cx="1279500" cy="521400"/>
          </a:xfrm>
          <a:prstGeom prst="rect">
            <a:avLst/>
          </a:prstGeom>
          <a:noFill/>
          <a:ln>
            <a:noFill/>
          </a:ln>
        </p:spPr>
        <p:txBody>
          <a:bodyPr anchorCtr="0" anchor="t" bIns="34275" lIns="68575" spcFirstLastPara="1" rIns="68575" wrap="square" tIns="34275">
            <a:noAutofit/>
          </a:bodyPr>
          <a:lstStyle/>
          <a:p>
            <a:pPr indent="0" lvl="0" marL="0" rtl="0" algn="ctr">
              <a:lnSpc>
                <a:spcPct val="107000"/>
              </a:lnSpc>
              <a:spcBef>
                <a:spcPts val="200"/>
              </a:spcBef>
              <a:spcAft>
                <a:spcPts val="0"/>
              </a:spcAft>
              <a:buNone/>
            </a:pPr>
            <a:r>
              <a:rPr b="1" lang="en-IN" sz="5400">
                <a:solidFill>
                  <a:srgbClr val="3F3F3F"/>
                </a:solidFill>
                <a:latin typeface="Proxima Nova"/>
                <a:ea typeface="Proxima Nova"/>
                <a:cs typeface="Proxima Nova"/>
                <a:sym typeface="Proxima Nova"/>
              </a:rPr>
              <a:t>R</a:t>
            </a:r>
            <a:endParaRPr b="1" sz="1400">
              <a:solidFill>
                <a:srgbClr val="3F3F3F"/>
              </a:solidFill>
              <a:latin typeface="Proxima Nova"/>
              <a:ea typeface="Proxima Nova"/>
              <a:cs typeface="Proxima Nova"/>
              <a:sym typeface="Proxima Nova"/>
            </a:endParaRPr>
          </a:p>
        </p:txBody>
      </p:sp>
      <p:sp>
        <p:nvSpPr>
          <p:cNvPr id="705" name="Google Shape;705;p38"/>
          <p:cNvSpPr txBox="1"/>
          <p:nvPr/>
        </p:nvSpPr>
        <p:spPr>
          <a:xfrm>
            <a:off x="443118" y="1265703"/>
            <a:ext cx="1822500" cy="7971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None/>
            </a:pPr>
            <a:r>
              <a:rPr b="1" lang="en-IN" sz="2400">
                <a:solidFill>
                  <a:schemeClr val="dk1"/>
                </a:solidFill>
                <a:latin typeface="Proxima Nova"/>
                <a:ea typeface="Proxima Nova"/>
                <a:cs typeface="Proxima Nova"/>
                <a:sym typeface="Proxima Nova"/>
              </a:rPr>
              <a:t>Acquisition</a:t>
            </a:r>
            <a:endParaRPr b="1" sz="2400">
              <a:solidFill>
                <a:schemeClr val="dk1"/>
              </a:solidFill>
              <a:latin typeface="Proxima Nova"/>
              <a:ea typeface="Proxima Nova"/>
              <a:cs typeface="Proxima Nova"/>
              <a:sym typeface="Proxima Nova"/>
            </a:endParaRPr>
          </a:p>
        </p:txBody>
      </p:sp>
      <p:sp>
        <p:nvSpPr>
          <p:cNvPr id="706" name="Google Shape;706;p38"/>
          <p:cNvSpPr txBox="1"/>
          <p:nvPr/>
        </p:nvSpPr>
        <p:spPr>
          <a:xfrm>
            <a:off x="5393221" y="4075989"/>
            <a:ext cx="1614600" cy="7971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None/>
            </a:pPr>
            <a:r>
              <a:rPr b="1" lang="en-IN" sz="2400">
                <a:solidFill>
                  <a:schemeClr val="dk1"/>
                </a:solidFill>
                <a:latin typeface="Proxima Nova"/>
                <a:ea typeface="Proxima Nova"/>
                <a:cs typeface="Proxima Nova"/>
                <a:sym typeface="Proxima Nova"/>
              </a:rPr>
              <a:t>Revenue </a:t>
            </a:r>
            <a:endParaRPr b="1" sz="2400">
              <a:solidFill>
                <a:schemeClr val="dk1"/>
              </a:solidFill>
              <a:latin typeface="Proxima Nova"/>
              <a:ea typeface="Proxima Nova"/>
              <a:cs typeface="Proxima Nova"/>
              <a:sym typeface="Proxima Nova"/>
            </a:endParaRPr>
          </a:p>
        </p:txBody>
      </p:sp>
      <p:sp>
        <p:nvSpPr>
          <p:cNvPr id="707" name="Google Shape;707;p38"/>
          <p:cNvSpPr/>
          <p:nvPr/>
        </p:nvSpPr>
        <p:spPr>
          <a:xfrm>
            <a:off x="1194403" y="1908463"/>
            <a:ext cx="117900" cy="117900"/>
          </a:xfrm>
          <a:prstGeom prst="flowChartConnector">
            <a:avLst/>
          </a:prstGeom>
          <a:solidFill>
            <a:srgbClr val="FFD966"/>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39"/>
          <p:cNvSpPr txBox="1"/>
          <p:nvPr>
            <p:ph type="title"/>
          </p:nvPr>
        </p:nvSpPr>
        <p:spPr>
          <a:xfrm>
            <a:off x="242304" y="11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Activation </a:t>
            </a:r>
            <a:r>
              <a:rPr lang="en-IN" sz="3000"/>
              <a:t>Metrics</a:t>
            </a:r>
            <a:endParaRPr sz="3000"/>
          </a:p>
        </p:txBody>
      </p:sp>
      <p:sp>
        <p:nvSpPr>
          <p:cNvPr id="713" name="Google Shape;713;p39"/>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Add the relevant Activation Metrics along with suitable explanation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40"/>
          <p:cNvSpPr txBox="1"/>
          <p:nvPr>
            <p:ph type="title"/>
          </p:nvPr>
        </p:nvSpPr>
        <p:spPr>
          <a:xfrm>
            <a:off x="242304" y="11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Retention </a:t>
            </a:r>
            <a:r>
              <a:rPr lang="en-IN" sz="3000"/>
              <a:t>Metrics</a:t>
            </a:r>
            <a:endParaRPr sz="3000"/>
          </a:p>
        </p:txBody>
      </p:sp>
      <p:sp>
        <p:nvSpPr>
          <p:cNvPr id="719" name="Google Shape;719;p40"/>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Add the relevant Retention Metrics along with suitable explanation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41"/>
          <p:cNvSpPr txBox="1"/>
          <p:nvPr>
            <p:ph type="title"/>
          </p:nvPr>
        </p:nvSpPr>
        <p:spPr>
          <a:xfrm>
            <a:off x="242304" y="11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Revenue </a:t>
            </a:r>
            <a:r>
              <a:rPr lang="en-IN" sz="3000"/>
              <a:t>Metrics</a:t>
            </a:r>
            <a:endParaRPr sz="3000"/>
          </a:p>
        </p:txBody>
      </p:sp>
      <p:sp>
        <p:nvSpPr>
          <p:cNvPr id="725" name="Google Shape;725;p41"/>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Add the relevant Revenue Metrics along with suitable explanation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42"/>
          <p:cNvSpPr txBox="1"/>
          <p:nvPr>
            <p:ph type="title"/>
          </p:nvPr>
        </p:nvSpPr>
        <p:spPr>
          <a:xfrm>
            <a:off x="242304" y="11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sz="3000"/>
              <a:t>Referral </a:t>
            </a:r>
            <a:r>
              <a:rPr lang="en-IN" sz="3000"/>
              <a:t>Metrics</a:t>
            </a:r>
            <a:endParaRPr sz="3000"/>
          </a:p>
        </p:txBody>
      </p:sp>
      <p:sp>
        <p:nvSpPr>
          <p:cNvPr id="731" name="Google Shape;731;p42"/>
          <p:cNvSpPr txBox="1"/>
          <p:nvPr/>
        </p:nvSpPr>
        <p:spPr>
          <a:xfrm>
            <a:off x="532950" y="966725"/>
            <a:ext cx="8167500" cy="28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Proxima Nova"/>
                <a:ea typeface="Proxima Nova"/>
                <a:cs typeface="Proxima Nova"/>
                <a:sym typeface="Proxima Nova"/>
              </a:rPr>
              <a:t>Note: </a:t>
            </a:r>
            <a:endParaRPr b="1"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Add the relevant Referral Metrics along with suitable explanation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AutoNum type="arabicPeriod"/>
            </a:pPr>
            <a:r>
              <a:rPr lang="en-IN" sz="1500">
                <a:latin typeface="Proxima Nova"/>
                <a:ea typeface="Proxima Nova"/>
                <a:cs typeface="Proxima Nova"/>
                <a:sym typeface="Proxima Nova"/>
              </a:rPr>
              <a:t>You can add more slides if required</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43"/>
          <p:cNvSpPr txBox="1"/>
          <p:nvPr>
            <p:ph type="title"/>
          </p:nvPr>
        </p:nvSpPr>
        <p:spPr>
          <a:xfrm>
            <a:off x="143172" y="111975"/>
            <a:ext cx="6549600" cy="38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sz="3000"/>
              <a:t>Wireframe - Analytics Dashboard</a:t>
            </a:r>
            <a:endParaRPr sz="3000"/>
          </a:p>
        </p:txBody>
      </p:sp>
      <p:pic>
        <p:nvPicPr>
          <p:cNvPr id="738" name="Google Shape;738;p43"/>
          <p:cNvPicPr preferRelativeResize="0"/>
          <p:nvPr/>
        </p:nvPicPr>
        <p:blipFill>
          <a:blip r:embed="rId3">
            <a:alphaModFix/>
          </a:blip>
          <a:stretch>
            <a:fillRect/>
          </a:stretch>
        </p:blipFill>
        <p:spPr>
          <a:xfrm>
            <a:off x="5169000" y="842775"/>
            <a:ext cx="3705900" cy="3971925"/>
          </a:xfrm>
          <a:prstGeom prst="rect">
            <a:avLst/>
          </a:prstGeom>
          <a:noFill/>
          <a:ln>
            <a:noFill/>
          </a:ln>
        </p:spPr>
      </p:pic>
      <p:pic>
        <p:nvPicPr>
          <p:cNvPr id="739" name="Google Shape;739;p43"/>
          <p:cNvPicPr preferRelativeResize="0"/>
          <p:nvPr/>
        </p:nvPicPr>
        <p:blipFill>
          <a:blip r:embed="rId4">
            <a:alphaModFix/>
          </a:blip>
          <a:stretch>
            <a:fillRect/>
          </a:stretch>
        </p:blipFill>
        <p:spPr>
          <a:xfrm>
            <a:off x="4562475" y="1202191"/>
            <a:ext cx="19050" cy="3028950"/>
          </a:xfrm>
          <a:prstGeom prst="rect">
            <a:avLst/>
          </a:prstGeom>
          <a:noFill/>
          <a:ln>
            <a:noFill/>
          </a:ln>
        </p:spPr>
      </p:pic>
      <p:sp>
        <p:nvSpPr>
          <p:cNvPr id="740" name="Google Shape;740;p43"/>
          <p:cNvSpPr txBox="1"/>
          <p:nvPr/>
        </p:nvSpPr>
        <p:spPr>
          <a:xfrm>
            <a:off x="235500" y="892375"/>
            <a:ext cx="37059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IN" sz="1800">
                <a:solidFill>
                  <a:schemeClr val="dk1"/>
                </a:solidFill>
                <a:latin typeface="Proxima Nova"/>
                <a:ea typeface="Proxima Nova"/>
                <a:cs typeface="Proxima Nova"/>
                <a:sym typeface="Proxima Nova"/>
              </a:rPr>
              <a:t>Add a small description of the wireframe of this page </a:t>
            </a:r>
            <a:endParaRPr sz="1800">
              <a:solidFill>
                <a:schemeClr val="dk1"/>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IN" sz="1800">
                <a:solidFill>
                  <a:schemeClr val="dk1"/>
                </a:solidFill>
                <a:latin typeface="Proxima Nova"/>
                <a:ea typeface="Proxima Nova"/>
                <a:cs typeface="Proxima Nova"/>
                <a:sym typeface="Proxima Nova"/>
              </a:rPr>
              <a:t>(NOTE: You can add more slides to add more wireframes)</a:t>
            </a:r>
            <a:endParaRPr sz="1800">
              <a:solidFill>
                <a:schemeClr val="dk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