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  <p:sldId id="282" r:id="rId21"/>
    <p:sldId id="283" r:id="rId22"/>
    <p:sldId id="272" r:id="rId23"/>
    <p:sldId id="273" r:id="rId24"/>
    <p:sldId id="284" r:id="rId25"/>
    <p:sldId id="274" r:id="rId26"/>
    <p:sldId id="286" r:id="rId27"/>
    <p:sldId id="275" r:id="rId28"/>
    <p:sldId id="276" r:id="rId29"/>
    <p:sldId id="285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Reconciliation Tool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Achal</a:t>
            </a:r>
            <a:r>
              <a:rPr lang="en-IN" dirty="0" smtClean="0"/>
              <a:t> </a:t>
            </a:r>
            <a:r>
              <a:rPr lang="en-IN" dirty="0" err="1" smtClean="0"/>
              <a:t>Kagwad</a:t>
            </a:r>
            <a:endParaRPr lang="en-IN" dirty="0" smtClean="0"/>
          </a:p>
          <a:p>
            <a:r>
              <a:rPr lang="en-IN" dirty="0" smtClean="0"/>
              <a:t>26</a:t>
            </a:r>
            <a:r>
              <a:rPr lang="en-IN" baseline="30000" dirty="0" smtClean="0"/>
              <a:t>th</a:t>
            </a:r>
            <a:r>
              <a:rPr lang="en-IN" dirty="0" smtClean="0"/>
              <a:t> Jan 2015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Presents a brief overview of the </a:t>
            </a:r>
            <a:r>
              <a:rPr lang="en-IN" dirty="0" err="1" smtClean="0"/>
              <a:t>Reconcialition</a:t>
            </a:r>
            <a:endParaRPr lang="en-IN" dirty="0"/>
          </a:p>
        </p:txBody>
      </p:sp>
      <p:pic>
        <p:nvPicPr>
          <p:cNvPr id="5" name="Picture Placeholder 4" descr="Summary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57508" y="867654"/>
            <a:ext cx="7628984" cy="303374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Sheet In the Excel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Records which are present in Source  File but not present in Target File. Equal to the set operation (A-B)</a:t>
            </a:r>
            <a:endParaRPr lang="en-IN" dirty="0"/>
          </a:p>
        </p:txBody>
      </p:sp>
      <p:pic>
        <p:nvPicPr>
          <p:cNvPr id="5" name="Picture Placeholder 4" descr="Source-Targe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834062"/>
            <a:ext cx="8686800" cy="110093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Source-Target Records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Records which are present in Target File but not present in Source File. Equal to the set operation (B-A)</a:t>
            </a:r>
            <a:endParaRPr lang="en-IN" dirty="0"/>
          </a:p>
        </p:txBody>
      </p:sp>
      <p:pic>
        <p:nvPicPr>
          <p:cNvPr id="5" name="Picture Placeholder 4" descr="target-sourc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851128"/>
            <a:ext cx="8686800" cy="10667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Target-Source Records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Records  present in source which are also present in Target. These are perfectly matching records. Equal to the set operation (A INTERSECTION B)</a:t>
            </a:r>
            <a:endParaRPr lang="en-IN" dirty="0"/>
          </a:p>
        </p:txBody>
      </p:sp>
      <p:pic>
        <p:nvPicPr>
          <p:cNvPr id="5" name="Picture Placeholder 4" descr="Source=Targe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771811"/>
            <a:ext cx="8686800" cy="122543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Source=Target Records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These are not perfectly matching records, but closely matching records on which percentage deviance or absolute value comparisons are done based on the input given in </a:t>
            </a:r>
            <a:r>
              <a:rPr lang="en-IN" dirty="0" err="1" smtClean="0"/>
              <a:t>config</a:t>
            </a:r>
            <a:r>
              <a:rPr lang="en-IN" dirty="0" smtClean="0"/>
              <a:t> file.</a:t>
            </a:r>
            <a:endParaRPr lang="en-IN" dirty="0"/>
          </a:p>
        </p:txBody>
      </p:sp>
      <p:pic>
        <p:nvPicPr>
          <p:cNvPr id="5" name="Picture Placeholder 4" descr="Source!=Targe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822146"/>
            <a:ext cx="8686800" cy="11247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Source!=Target Records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A change of Target File to represent change in the names of column headers and change in the values of target file, highlighted in red.</a:t>
            </a:r>
            <a:endParaRPr lang="en-IN" dirty="0"/>
          </a:p>
        </p:txBody>
      </p:sp>
      <p:pic>
        <p:nvPicPr>
          <p:cNvPr id="5" name="Picture Placeholder 4" descr="change_of_targe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396706"/>
            <a:ext cx="8686800" cy="197564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 of Target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Content of sample </a:t>
            </a:r>
            <a:r>
              <a:rPr lang="en-IN" dirty="0" err="1" smtClean="0"/>
              <a:t>valueMappingFile</a:t>
            </a:r>
            <a:r>
              <a:rPr lang="en-IN" dirty="0" smtClean="0"/>
              <a:t>(on the left) and sample </a:t>
            </a:r>
            <a:r>
              <a:rPr lang="en-IN" dirty="0" err="1" smtClean="0"/>
              <a:t>columnMappingFile</a:t>
            </a:r>
            <a:r>
              <a:rPr lang="en-IN" dirty="0" smtClean="0"/>
              <a:t>(on the right).These map data </a:t>
            </a:r>
            <a:r>
              <a:rPr lang="en-IN" dirty="0" smtClean="0"/>
              <a:t>in Target File </a:t>
            </a:r>
            <a:r>
              <a:rPr lang="en-IN" dirty="0" smtClean="0"/>
              <a:t>to the source file and bring the data in sync with the source file for comparisons.</a:t>
            </a:r>
            <a:endParaRPr lang="en-IN" dirty="0"/>
          </a:p>
        </p:txBody>
      </p:sp>
      <p:pic>
        <p:nvPicPr>
          <p:cNvPr id="5" name="Picture Placeholder 4" descr="valuencolumnmapping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386564"/>
            <a:ext cx="8686800" cy="399592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valueMapping</a:t>
            </a:r>
            <a:r>
              <a:rPr lang="en-IN" dirty="0" smtClean="0"/>
              <a:t> and </a:t>
            </a:r>
            <a:r>
              <a:rPr lang="en-IN" dirty="0" err="1" smtClean="0"/>
              <a:t>columnMapping</a:t>
            </a:r>
            <a:r>
              <a:rPr lang="en-IN" dirty="0" smtClean="0"/>
              <a:t> files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	Notice the flags changed from ‘no’ to ‘yes’ in the </a:t>
            </a:r>
            <a:r>
              <a:rPr lang="en-IN" dirty="0" err="1" smtClean="0"/>
              <a:t>config</a:t>
            </a:r>
            <a:r>
              <a:rPr lang="en-IN" dirty="0" smtClean="0"/>
              <a:t> file for filter key, </a:t>
            </a:r>
            <a:r>
              <a:rPr lang="en-IN" dirty="0" err="1" smtClean="0"/>
              <a:t>columnMappingFile</a:t>
            </a:r>
            <a:r>
              <a:rPr lang="en-IN" dirty="0" smtClean="0"/>
              <a:t> and </a:t>
            </a:r>
            <a:r>
              <a:rPr lang="en-IN" dirty="0" err="1" smtClean="0"/>
              <a:t>valueMappingFile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Picture Placeholder 4" descr="Changed_Config_Fil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310006"/>
            <a:ext cx="8686800" cy="214904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Config</a:t>
            </a:r>
            <a:r>
              <a:rPr lang="en-IN" dirty="0" smtClean="0"/>
              <a:t> File changed to use mapping Files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image displays how ‘Source-Target’ Records representation in Excel sheet changes when </a:t>
            </a:r>
            <a:r>
              <a:rPr lang="en-IN" dirty="0" err="1" smtClean="0"/>
              <a:t>config</a:t>
            </a:r>
            <a:r>
              <a:rPr lang="en-IN" dirty="0" smtClean="0"/>
              <a:t> file is changed. Notice that the column headers are displayed in the order </a:t>
            </a:r>
            <a:r>
              <a:rPr lang="en-IN" dirty="0" smtClean="0"/>
              <a:t>which is mentioned in the </a:t>
            </a:r>
            <a:r>
              <a:rPr lang="en-IN" dirty="0" err="1" smtClean="0"/>
              <a:t>Config</a:t>
            </a:r>
            <a:r>
              <a:rPr lang="en-IN" dirty="0" smtClean="0"/>
              <a:t> File.</a:t>
            </a:r>
            <a:endParaRPr lang="en-IN" dirty="0"/>
          </a:p>
        </p:txBody>
      </p:sp>
      <p:pic>
        <p:nvPicPr>
          <p:cNvPr id="5" name="Picture Placeholder 4" descr="all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158877"/>
            <a:ext cx="8686800" cy="245130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Source-Target Records </a:t>
            </a:r>
            <a:r>
              <a:rPr lang="en-IN" dirty="0" smtClean="0"/>
              <a:t>with new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The image  displays how ‘Target-Source’ Records representation in </a:t>
            </a:r>
            <a:r>
              <a:rPr lang="en-IN" dirty="0" smtClean="0"/>
              <a:t>Excel sheet changes when </a:t>
            </a:r>
            <a:r>
              <a:rPr lang="en-IN" dirty="0" err="1" smtClean="0"/>
              <a:t>config</a:t>
            </a:r>
            <a:r>
              <a:rPr lang="en-IN" dirty="0" smtClean="0"/>
              <a:t> file </a:t>
            </a:r>
            <a:r>
              <a:rPr lang="en-IN" dirty="0" smtClean="0"/>
              <a:t>is changed. </a:t>
            </a:r>
            <a:endParaRPr lang="en-IN" dirty="0"/>
          </a:p>
        </p:txBody>
      </p:sp>
      <p:pic>
        <p:nvPicPr>
          <p:cNvPr id="5" name="Picture Placeholder 4" descr="target-sourc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135989"/>
            <a:ext cx="8686800" cy="249707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Target-Source Records with New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This Reconciliation tool </a:t>
            </a:r>
            <a:r>
              <a:rPr lang="en-IN" dirty="0" smtClean="0"/>
              <a:t>helps </a:t>
            </a:r>
            <a:r>
              <a:rPr lang="en-IN" dirty="0" smtClean="0"/>
              <a:t>you to compare any flat file which could be </a:t>
            </a:r>
            <a:r>
              <a:rPr lang="en-IN" dirty="0" smtClean="0"/>
              <a:t>used </a:t>
            </a:r>
            <a:r>
              <a:rPr lang="en-IN" dirty="0" smtClean="0"/>
              <a:t>for wide spread financial attribute reconciliations. </a:t>
            </a:r>
          </a:p>
          <a:p>
            <a:endParaRPr lang="en-IN" dirty="0" smtClean="0"/>
          </a:p>
          <a:p>
            <a:r>
              <a:rPr lang="en-IN" dirty="0" smtClean="0"/>
              <a:t>Used to test and validate the “data Integrity” of Data in the same system or the flow of data between systems.</a:t>
            </a:r>
          </a:p>
          <a:p>
            <a:endParaRPr lang="en-IN" dirty="0" smtClean="0"/>
          </a:p>
          <a:p>
            <a:r>
              <a:rPr lang="en-IN" dirty="0" smtClean="0"/>
              <a:t>Internally has support to set of configurations that are </a:t>
            </a:r>
            <a:r>
              <a:rPr lang="en-IN" dirty="0" smtClean="0"/>
              <a:t>needed </a:t>
            </a:r>
            <a:r>
              <a:rPr lang="en-IN" dirty="0" smtClean="0"/>
              <a:t>for comparisons and reconciliations of files.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The image displays </a:t>
            </a:r>
            <a:r>
              <a:rPr lang="en-IN" dirty="0" smtClean="0"/>
              <a:t>how </a:t>
            </a:r>
            <a:r>
              <a:rPr lang="en-IN" dirty="0" smtClean="0"/>
              <a:t>‘Source=Target’ </a:t>
            </a:r>
            <a:r>
              <a:rPr lang="en-IN" dirty="0" smtClean="0"/>
              <a:t>Records representation in Excel sheet changes when </a:t>
            </a:r>
            <a:r>
              <a:rPr lang="en-IN" dirty="0" err="1" smtClean="0"/>
              <a:t>config</a:t>
            </a:r>
            <a:r>
              <a:rPr lang="en-IN" dirty="0" smtClean="0"/>
              <a:t> file is changed. </a:t>
            </a:r>
          </a:p>
          <a:p>
            <a:endParaRPr lang="en-IN" dirty="0"/>
          </a:p>
        </p:txBody>
      </p:sp>
      <p:pic>
        <p:nvPicPr>
          <p:cNvPr id="5" name="Picture Placeholder 4" descr="Source=Targe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028806"/>
            <a:ext cx="8686800" cy="271144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Source=Target Records with New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The image displays </a:t>
            </a:r>
            <a:r>
              <a:rPr lang="en-IN" dirty="0" smtClean="0"/>
              <a:t>how ‘</a:t>
            </a:r>
            <a:r>
              <a:rPr lang="en-IN" dirty="0" smtClean="0"/>
              <a:t>Source!=</a:t>
            </a:r>
            <a:r>
              <a:rPr lang="en-IN" dirty="0" smtClean="0"/>
              <a:t>Target’ Records representation in Excel sheet changes when </a:t>
            </a:r>
            <a:r>
              <a:rPr lang="en-IN" dirty="0" err="1" smtClean="0"/>
              <a:t>config</a:t>
            </a:r>
            <a:r>
              <a:rPr lang="en-IN" dirty="0" smtClean="0"/>
              <a:t> file is changed.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Placeholder 4" descr="Source!=Targe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106766"/>
            <a:ext cx="8686800" cy="255552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Source!=Target Records with New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Configuration file is the basic input file which helps to get data in required manner.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Its the basic file all you need to play with to run this tool.</a:t>
            </a:r>
          </a:p>
          <a:p>
            <a:endParaRPr lang="en-IN" dirty="0" smtClean="0"/>
          </a:p>
          <a:p>
            <a:r>
              <a:rPr lang="en-IN" dirty="0" smtClean="0"/>
              <a:t>The checks on this file are necessary to keep the “data integrity” of the files.</a:t>
            </a:r>
          </a:p>
          <a:p>
            <a:endParaRPr lang="en-IN" dirty="0" smtClean="0"/>
          </a:p>
          <a:p>
            <a:r>
              <a:rPr lang="en-IN" dirty="0" smtClean="0"/>
              <a:t>If the checks are not followed exceptions are thrown!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Configuration File and its validation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 descr="Changed_Config_Fil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310006"/>
            <a:ext cx="8686800" cy="214904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Revisit: Validation of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Image displaying Key Hierarchy</a:t>
            </a:r>
            <a:endParaRPr lang="en-IN" dirty="0"/>
          </a:p>
        </p:txBody>
      </p:sp>
      <p:pic>
        <p:nvPicPr>
          <p:cNvPr id="5" name="Picture Placeholder 4" descr="Key_Hierarchy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30542" y="189968"/>
            <a:ext cx="7482915" cy="438912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Checks and Validation of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CalculateDevianceOn</a:t>
            </a:r>
            <a:r>
              <a:rPr lang="en-IN" dirty="0" smtClean="0"/>
              <a:t> Key must be a subset of filter Key(if given) and must be a subset of source and target headers.</a:t>
            </a:r>
          </a:p>
          <a:p>
            <a:r>
              <a:rPr lang="en-IN" dirty="0" err="1" smtClean="0"/>
              <a:t>CompositeKey</a:t>
            </a:r>
            <a:r>
              <a:rPr lang="en-IN" dirty="0" smtClean="0"/>
              <a:t> must be a subset of filter key(if given) and must be a subset of source and target headers.</a:t>
            </a:r>
          </a:p>
          <a:p>
            <a:r>
              <a:rPr lang="en-IN" dirty="0" smtClean="0"/>
              <a:t>Filter Key(if given) must be subset of source and target headers.</a:t>
            </a:r>
          </a:p>
          <a:p>
            <a:r>
              <a:rPr lang="en-IN" dirty="0" smtClean="0"/>
              <a:t>Filter Key(if given)key must be subset of </a:t>
            </a:r>
            <a:r>
              <a:rPr lang="en-IN" dirty="0" err="1" smtClean="0"/>
              <a:t>columnMapping</a:t>
            </a:r>
            <a:r>
              <a:rPr lang="en-IN" dirty="0" smtClean="0"/>
              <a:t> File key(if given).</a:t>
            </a:r>
          </a:p>
          <a:p>
            <a:r>
              <a:rPr lang="en-IN" dirty="0" err="1" smtClean="0"/>
              <a:t>columnMapping</a:t>
            </a:r>
            <a:r>
              <a:rPr lang="en-IN" dirty="0" smtClean="0"/>
              <a:t> File (if given) has to give all the mapping of </a:t>
            </a:r>
            <a:r>
              <a:rPr lang="en-IN" dirty="0" err="1" smtClean="0"/>
              <a:t>w.r.t</a:t>
            </a:r>
            <a:r>
              <a:rPr lang="en-IN" dirty="0" smtClean="0"/>
              <a:t> to source header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Checks and Validation of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141232" y="5791200"/>
            <a:ext cx="7162800" cy="533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Placeholder 4" descr="Exceptions_Hierarchy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865143"/>
            <a:ext cx="8686800" cy="303876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92607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Exceptions thrown when  Files  or Data are improper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.\</a:t>
            </a:r>
            <a:r>
              <a:rPr lang="en-IN" dirty="0" err="1" smtClean="0"/>
              <a:t>src</a:t>
            </a:r>
            <a:r>
              <a:rPr lang="en-IN" dirty="0" smtClean="0"/>
              <a:t> has all the source code well packaged into java packages and classes.</a:t>
            </a:r>
          </a:p>
          <a:p>
            <a:r>
              <a:rPr lang="en-IN" dirty="0" smtClean="0"/>
              <a:t>.\data is where you put all the Input source and Target files.</a:t>
            </a:r>
          </a:p>
          <a:p>
            <a:r>
              <a:rPr lang="en-IN" dirty="0" smtClean="0"/>
              <a:t>.\</a:t>
            </a:r>
            <a:r>
              <a:rPr lang="en-IN" dirty="0" err="1" smtClean="0"/>
              <a:t>config</a:t>
            </a:r>
            <a:r>
              <a:rPr lang="en-IN" dirty="0" smtClean="0"/>
              <a:t> is where you put your </a:t>
            </a:r>
            <a:r>
              <a:rPr lang="en-IN" dirty="0" err="1" smtClean="0"/>
              <a:t>configFile</a:t>
            </a:r>
            <a:r>
              <a:rPr lang="en-IN" dirty="0" smtClean="0"/>
              <a:t> and </a:t>
            </a:r>
            <a:r>
              <a:rPr lang="en-IN" dirty="0" err="1" smtClean="0"/>
              <a:t>columnMapping</a:t>
            </a:r>
            <a:r>
              <a:rPr lang="en-IN" dirty="0" smtClean="0"/>
              <a:t> and </a:t>
            </a:r>
            <a:r>
              <a:rPr lang="en-IN" dirty="0" err="1" smtClean="0"/>
              <a:t>valueMapping</a:t>
            </a:r>
            <a:r>
              <a:rPr lang="en-IN" dirty="0" smtClean="0"/>
              <a:t> files.</a:t>
            </a:r>
          </a:p>
          <a:p>
            <a:r>
              <a:rPr lang="en-IN" dirty="0" smtClean="0"/>
              <a:t>.\docs\gen gives the required generated XL sheet!</a:t>
            </a:r>
          </a:p>
          <a:p>
            <a:r>
              <a:rPr lang="en-IN" dirty="0" smtClean="0"/>
              <a:t>.\log gives a generated log file of the whole run of the project.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Package structure of the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 and XML comparisons.</a:t>
            </a:r>
            <a:endParaRPr lang="en-IN" dirty="0" smtClean="0"/>
          </a:p>
          <a:p>
            <a:pPr lvl="1"/>
            <a:endParaRPr lang="en-IN" dirty="0" smtClean="0"/>
          </a:p>
          <a:p>
            <a:pPr lvl="1">
              <a:buNone/>
            </a:pPr>
            <a:r>
              <a:rPr lang="en-IN" dirty="0" smtClean="0"/>
              <a:t>	Data Base, XML reading and connectivity could be added on top of this with ease.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Interactive UI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sz="2300" dirty="0" smtClean="0"/>
              <a:t>	Basic Back End algorithms ready, could be ported on different UI systems like </a:t>
            </a:r>
            <a:r>
              <a:rPr lang="en-IN" sz="2300" dirty="0" err="1" smtClean="0"/>
              <a:t>SWT,Swing</a:t>
            </a:r>
            <a:r>
              <a:rPr lang="en-IN" sz="2300" dirty="0" smtClean="0"/>
              <a:t> even Android and IOS Tabs!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Enhancements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QUESTIONS??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Broadly classified under 2 Categories</a:t>
            </a:r>
          </a:p>
          <a:p>
            <a:endParaRPr lang="en-IN" dirty="0" smtClean="0"/>
          </a:p>
          <a:p>
            <a:r>
              <a:rPr lang="en-IN" dirty="0" smtClean="0"/>
              <a:t>Excel Recon Output features.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Configuration files and its validation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List of features Implemented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You. Have a good Day!</a:t>
            </a:r>
            <a:r>
              <a:rPr lang="en-IN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Excel </a:t>
            </a:r>
            <a:r>
              <a:rPr lang="en-IN" dirty="0" smtClean="0"/>
              <a:t>Output for </a:t>
            </a:r>
            <a:r>
              <a:rPr lang="en-IN" dirty="0" smtClean="0"/>
              <a:t>f</a:t>
            </a:r>
            <a:r>
              <a:rPr lang="en-IN" dirty="0" smtClean="0"/>
              <a:t>urther ana</a:t>
            </a:r>
            <a:r>
              <a:rPr lang="en-IN" dirty="0" smtClean="0"/>
              <a:t>lysis if needed.</a:t>
            </a:r>
            <a:endParaRPr lang="en-IN" dirty="0" smtClean="0"/>
          </a:p>
          <a:p>
            <a:r>
              <a:rPr lang="en-IN" dirty="0" smtClean="0"/>
              <a:t>Classification of Data into </a:t>
            </a:r>
            <a:br>
              <a:rPr lang="en-IN" dirty="0" smtClean="0"/>
            </a:br>
            <a:r>
              <a:rPr lang="en-IN" dirty="0" smtClean="0"/>
              <a:t>1)Summary Page</a:t>
            </a:r>
            <a:br>
              <a:rPr lang="en-IN" dirty="0" smtClean="0"/>
            </a:br>
            <a:r>
              <a:rPr lang="en-IN" dirty="0" smtClean="0"/>
              <a:t>2)Source-Target Records.</a:t>
            </a:r>
            <a:br>
              <a:rPr lang="en-IN" dirty="0" smtClean="0"/>
            </a:br>
            <a:r>
              <a:rPr lang="en-IN" dirty="0" smtClean="0"/>
              <a:t>3)Target-Source Records.</a:t>
            </a:r>
            <a:br>
              <a:rPr lang="en-IN" dirty="0" smtClean="0"/>
            </a:br>
            <a:r>
              <a:rPr lang="en-IN" dirty="0" smtClean="0"/>
              <a:t>4)Source=Target Records.</a:t>
            </a:r>
            <a:br>
              <a:rPr lang="en-IN" dirty="0" smtClean="0"/>
            </a:br>
            <a:r>
              <a:rPr lang="en-IN" dirty="0" smtClean="0"/>
              <a:t>5)Source!=Target Records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Calculation of differences and deviances absolute and percentage.</a:t>
            </a:r>
          </a:p>
          <a:p>
            <a:r>
              <a:rPr lang="en-IN" dirty="0" smtClean="0"/>
              <a:t>Colour coding to highlight differences.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Excel Recon Output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Placeholder 4" descr="both_croppe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453318"/>
            <a:ext cx="8686800" cy="38624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Source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Placeholder 4" descr="targe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626831"/>
            <a:ext cx="8686800" cy="351539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Target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Delimiter character </a:t>
            </a:r>
            <a:r>
              <a:rPr lang="en-IN" dirty="0" smtClean="0"/>
              <a:t>which can be comma(,) colon(</a:t>
            </a:r>
            <a:r>
              <a:rPr lang="en-IN" dirty="0" smtClean="0">
                <a:sym typeface="Wingdings" pitchFamily="2" charset="2"/>
              </a:rPr>
              <a:t>: ) semicolon(;) etc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Name of </a:t>
            </a:r>
            <a:r>
              <a:rPr lang="en-IN" b="1" dirty="0" smtClean="0">
                <a:sym typeface="Wingdings" pitchFamily="2" charset="2"/>
              </a:rPr>
              <a:t>Source File.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Name of </a:t>
            </a:r>
            <a:r>
              <a:rPr lang="en-IN" b="1" dirty="0" smtClean="0">
                <a:sym typeface="Wingdings" pitchFamily="2" charset="2"/>
              </a:rPr>
              <a:t>Target File.</a:t>
            </a:r>
          </a:p>
          <a:p>
            <a:endParaRPr lang="en-IN" dirty="0" smtClean="0">
              <a:sym typeface="Wingdings" pitchFamily="2" charset="2"/>
            </a:endParaRPr>
          </a:p>
          <a:p>
            <a:r>
              <a:rPr lang="en-IN" b="1" dirty="0" smtClean="0">
                <a:sym typeface="Wingdings" pitchFamily="2" charset="2"/>
              </a:rPr>
              <a:t>Filter Key: </a:t>
            </a:r>
            <a:r>
              <a:rPr lang="en-IN" dirty="0" smtClean="0">
                <a:sym typeface="Wingdings" pitchFamily="2" charset="2"/>
              </a:rPr>
              <a:t>a key which displays the required column headers.</a:t>
            </a:r>
          </a:p>
          <a:p>
            <a:endParaRPr lang="en-IN" dirty="0" smtClean="0">
              <a:sym typeface="Wingdings" pitchFamily="2" charset="2"/>
            </a:endParaRPr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Details of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>
                <a:sym typeface="Wingdings" pitchFamily="2" charset="2"/>
              </a:rPr>
              <a:t>Composite Key: </a:t>
            </a:r>
            <a:r>
              <a:rPr lang="en-IN" dirty="0" smtClean="0">
                <a:sym typeface="Wingdings" pitchFamily="2" charset="2"/>
              </a:rPr>
              <a:t>a special key which uniquely identifies rows. No two rows can have the same value of a composite Key.</a:t>
            </a:r>
          </a:p>
          <a:p>
            <a:r>
              <a:rPr lang="en-IN" b="1" dirty="0" err="1" smtClean="0">
                <a:sym typeface="Wingdings" pitchFamily="2" charset="2"/>
              </a:rPr>
              <a:t>CalculateDevianceOn</a:t>
            </a:r>
            <a:r>
              <a:rPr lang="en-IN" b="1" dirty="0" smtClean="0">
                <a:sym typeface="Wingdings" pitchFamily="2" charset="2"/>
              </a:rPr>
              <a:t> Key: </a:t>
            </a:r>
            <a:r>
              <a:rPr lang="en-IN" dirty="0" smtClean="0">
                <a:sym typeface="Wingdings" pitchFamily="2" charset="2"/>
              </a:rPr>
              <a:t>column header which have numeric values under them and deviance or absolute differences have to be calculated on them.</a:t>
            </a:r>
          </a:p>
          <a:p>
            <a:r>
              <a:rPr lang="en-IN" b="1" dirty="0" err="1" smtClean="0">
                <a:sym typeface="Wingdings" pitchFamily="2" charset="2"/>
              </a:rPr>
              <a:t>columnMappingFile</a:t>
            </a:r>
            <a:r>
              <a:rPr lang="en-IN" b="1" dirty="0" smtClean="0">
                <a:sym typeface="Wingdings" pitchFamily="2" charset="2"/>
              </a:rPr>
              <a:t>: </a:t>
            </a:r>
            <a:r>
              <a:rPr lang="en-IN" dirty="0" smtClean="0">
                <a:sym typeface="Wingdings" pitchFamily="2" charset="2"/>
              </a:rPr>
              <a:t>a file with mapping values of column headers of a new Target File which map back to the source headers.</a:t>
            </a:r>
          </a:p>
          <a:p>
            <a:r>
              <a:rPr lang="en-IN" b="1" dirty="0" err="1" smtClean="0">
                <a:sym typeface="Wingdings" pitchFamily="2" charset="2"/>
              </a:rPr>
              <a:t>valueMappingFile</a:t>
            </a:r>
            <a:r>
              <a:rPr lang="en-IN" b="1" dirty="0" smtClean="0">
                <a:sym typeface="Wingdings" pitchFamily="2" charset="2"/>
              </a:rPr>
              <a:t>: </a:t>
            </a:r>
            <a:r>
              <a:rPr lang="en-IN" dirty="0" smtClean="0">
                <a:sym typeface="Wingdings" pitchFamily="2" charset="2"/>
              </a:rPr>
              <a:t>a file with mapping values of a new Target File which map back to source values.</a:t>
            </a:r>
          </a:p>
          <a:p>
            <a:endParaRPr lang="en-IN" dirty="0" smtClean="0">
              <a:sym typeface="Wingdings" pitchFamily="2" charset="2"/>
            </a:endParaRPr>
          </a:p>
          <a:p>
            <a:endParaRPr lang="en-IN" dirty="0" smtClean="0">
              <a:sym typeface="Wingdings" pitchFamily="2" charset="2"/>
            </a:endParaRPr>
          </a:p>
          <a:p>
            <a:endParaRPr lang="en-IN" dirty="0" smtClean="0">
              <a:sym typeface="Wingdings" pitchFamily="2" charset="2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Details of </a:t>
            </a:r>
            <a:r>
              <a:rPr lang="en-IN" dirty="0" err="1" smtClean="0"/>
              <a:t>Config</a:t>
            </a:r>
            <a:r>
              <a:rPr lang="en-IN" dirty="0" smtClean="0"/>
              <a:t> File </a:t>
            </a:r>
            <a:r>
              <a:rPr lang="en-IN" dirty="0" err="1" smtClean="0"/>
              <a:t>Contd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Placeholder 4" descr="configFil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8600" y="1209612"/>
            <a:ext cx="8686800" cy="234983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1003</TotalTime>
  <Words>841</Words>
  <Application>Microsoft Office PowerPoint</Application>
  <PresentationFormat>On-screen Show (4:3)</PresentationFormat>
  <Paragraphs>102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Reconciliation Tool</vt:lpstr>
      <vt:lpstr>Introduction</vt:lpstr>
      <vt:lpstr>List of features Implemented</vt:lpstr>
      <vt:lpstr>Excel Recon Output features.</vt:lpstr>
      <vt:lpstr>Sample Source File</vt:lpstr>
      <vt:lpstr>Sample Target File</vt:lpstr>
      <vt:lpstr>Details of Config File</vt:lpstr>
      <vt:lpstr>Details of Config File Contd</vt:lpstr>
      <vt:lpstr>Sample Config File</vt:lpstr>
      <vt:lpstr>Summary Sheet In the Excel</vt:lpstr>
      <vt:lpstr>Source-Target Records</vt:lpstr>
      <vt:lpstr>Target-Source Records</vt:lpstr>
      <vt:lpstr>Source=Target Records</vt:lpstr>
      <vt:lpstr>Source!=Target Records</vt:lpstr>
      <vt:lpstr>Change of Target File</vt:lpstr>
      <vt:lpstr>valueMapping and columnMapping files</vt:lpstr>
      <vt:lpstr>Config File changed to use mapping Files</vt:lpstr>
      <vt:lpstr>Source-Target Records with new config file</vt:lpstr>
      <vt:lpstr>Target-Source Records with New Config File</vt:lpstr>
      <vt:lpstr>Source=Target Records with New Config File</vt:lpstr>
      <vt:lpstr>Source!=Target Records with New Config File</vt:lpstr>
      <vt:lpstr>Configuration File and its validation</vt:lpstr>
      <vt:lpstr>Revisit: Validation of Config File</vt:lpstr>
      <vt:lpstr>Checks and Validation of Config File</vt:lpstr>
      <vt:lpstr>Checks and Validation of Config File</vt:lpstr>
      <vt:lpstr>Exceptions thrown when  Files  or Data are improper</vt:lpstr>
      <vt:lpstr>Package structure of the Project</vt:lpstr>
      <vt:lpstr>Future Enhancements</vt:lpstr>
      <vt:lpstr>QUESTIONS??</vt:lpstr>
      <vt:lpstr>Thank You. Have a good Day!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Reconciliation Tool</dc:title>
  <dc:creator>Achal Kagwad</dc:creator>
  <cp:lastModifiedBy>Achal Kagwad</cp:lastModifiedBy>
  <cp:revision>61</cp:revision>
  <dcterms:created xsi:type="dcterms:W3CDTF">2006-08-16T00:00:00Z</dcterms:created>
  <dcterms:modified xsi:type="dcterms:W3CDTF">2015-02-01T09:52:09Z</dcterms:modified>
</cp:coreProperties>
</file>